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0" y="0"/>
            <a:ext cx="6172200" cy="6172200"/>
            <a:chOff x="0" y="0"/>
            <a:chExt cx="6172200" cy="6172200"/>
          </a:xfrm>
        </p:grpSpPr>
        <p:sp>
          <p:nvSpPr>
            <p:cNvPr id="3" name="rc3"/>
            <p:cNvSpPr/>
            <p:nvPr/>
          </p:nvSpPr>
          <p:spPr>
            <a:xfrm>
              <a:off x="0" y="216084"/>
              <a:ext cx="6172200" cy="57400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82797" y="216084"/>
              <a:ext cx="0" cy="5528783"/>
            </a:xfrm>
            <a:custGeom>
              <a:avLst/>
              <a:pathLst>
                <a:path w="0" h="5528783">
                  <a:moveTo>
                    <a:pt x="0" y="5528783"/>
                  </a:moveTo>
                  <a:lnTo>
                    <a:pt x="0" y="5512573"/>
                  </a:lnTo>
                  <a:lnTo>
                    <a:pt x="0" y="5448172"/>
                  </a:lnTo>
                  <a:lnTo>
                    <a:pt x="0" y="5383772"/>
                  </a:lnTo>
                  <a:lnTo>
                    <a:pt x="0" y="5319371"/>
                  </a:lnTo>
                  <a:lnTo>
                    <a:pt x="0" y="5254970"/>
                  </a:lnTo>
                  <a:lnTo>
                    <a:pt x="0" y="5190570"/>
                  </a:lnTo>
                  <a:lnTo>
                    <a:pt x="0" y="5126169"/>
                  </a:lnTo>
                  <a:lnTo>
                    <a:pt x="0" y="5061768"/>
                  </a:lnTo>
                  <a:lnTo>
                    <a:pt x="0" y="4997368"/>
                  </a:lnTo>
                  <a:lnTo>
                    <a:pt x="0" y="4932967"/>
                  </a:lnTo>
                  <a:lnTo>
                    <a:pt x="0" y="4868566"/>
                  </a:lnTo>
                  <a:lnTo>
                    <a:pt x="0" y="4804165"/>
                  </a:lnTo>
                  <a:lnTo>
                    <a:pt x="0" y="4739765"/>
                  </a:lnTo>
                  <a:lnTo>
                    <a:pt x="0" y="4675364"/>
                  </a:lnTo>
                  <a:lnTo>
                    <a:pt x="0" y="4610963"/>
                  </a:lnTo>
                  <a:lnTo>
                    <a:pt x="0" y="4546563"/>
                  </a:lnTo>
                  <a:lnTo>
                    <a:pt x="0" y="4482162"/>
                  </a:lnTo>
                  <a:lnTo>
                    <a:pt x="0" y="4417761"/>
                  </a:lnTo>
                  <a:lnTo>
                    <a:pt x="0" y="4353361"/>
                  </a:lnTo>
                  <a:lnTo>
                    <a:pt x="0" y="4288960"/>
                  </a:lnTo>
                  <a:lnTo>
                    <a:pt x="0" y="4224559"/>
                  </a:lnTo>
                  <a:lnTo>
                    <a:pt x="0" y="4160159"/>
                  </a:lnTo>
                  <a:lnTo>
                    <a:pt x="0" y="4095758"/>
                  </a:lnTo>
                  <a:lnTo>
                    <a:pt x="0" y="4031357"/>
                  </a:lnTo>
                  <a:lnTo>
                    <a:pt x="0" y="3966956"/>
                  </a:lnTo>
                  <a:lnTo>
                    <a:pt x="0" y="3902556"/>
                  </a:lnTo>
                  <a:lnTo>
                    <a:pt x="0" y="3838155"/>
                  </a:lnTo>
                  <a:lnTo>
                    <a:pt x="0" y="3773754"/>
                  </a:lnTo>
                  <a:lnTo>
                    <a:pt x="0" y="3709354"/>
                  </a:lnTo>
                  <a:lnTo>
                    <a:pt x="0" y="3644953"/>
                  </a:lnTo>
                  <a:lnTo>
                    <a:pt x="0" y="3580552"/>
                  </a:lnTo>
                  <a:lnTo>
                    <a:pt x="0" y="3516152"/>
                  </a:lnTo>
                  <a:lnTo>
                    <a:pt x="0" y="3451751"/>
                  </a:lnTo>
                  <a:lnTo>
                    <a:pt x="0" y="3387350"/>
                  </a:lnTo>
                  <a:lnTo>
                    <a:pt x="0" y="3322950"/>
                  </a:lnTo>
                  <a:lnTo>
                    <a:pt x="0" y="3258549"/>
                  </a:lnTo>
                  <a:lnTo>
                    <a:pt x="0" y="3194148"/>
                  </a:lnTo>
                  <a:lnTo>
                    <a:pt x="0" y="3129747"/>
                  </a:lnTo>
                  <a:lnTo>
                    <a:pt x="0" y="3065347"/>
                  </a:lnTo>
                  <a:lnTo>
                    <a:pt x="0" y="3000946"/>
                  </a:lnTo>
                  <a:lnTo>
                    <a:pt x="0" y="2936545"/>
                  </a:lnTo>
                  <a:lnTo>
                    <a:pt x="0" y="2872145"/>
                  </a:lnTo>
                  <a:lnTo>
                    <a:pt x="0" y="2807744"/>
                  </a:lnTo>
                  <a:lnTo>
                    <a:pt x="0" y="2743343"/>
                  </a:lnTo>
                  <a:lnTo>
                    <a:pt x="0" y="2678943"/>
                  </a:lnTo>
                  <a:lnTo>
                    <a:pt x="0" y="2614542"/>
                  </a:lnTo>
                  <a:lnTo>
                    <a:pt x="0" y="2550141"/>
                  </a:lnTo>
                  <a:lnTo>
                    <a:pt x="0" y="2485741"/>
                  </a:lnTo>
                  <a:lnTo>
                    <a:pt x="0" y="2421340"/>
                  </a:lnTo>
                  <a:lnTo>
                    <a:pt x="0" y="2356939"/>
                  </a:lnTo>
                  <a:lnTo>
                    <a:pt x="0" y="2292539"/>
                  </a:lnTo>
                  <a:lnTo>
                    <a:pt x="0" y="2228138"/>
                  </a:lnTo>
                  <a:lnTo>
                    <a:pt x="0" y="2163737"/>
                  </a:lnTo>
                  <a:lnTo>
                    <a:pt x="0" y="2099336"/>
                  </a:lnTo>
                  <a:lnTo>
                    <a:pt x="0" y="2034936"/>
                  </a:lnTo>
                  <a:lnTo>
                    <a:pt x="0" y="1970535"/>
                  </a:lnTo>
                  <a:lnTo>
                    <a:pt x="0" y="1906134"/>
                  </a:lnTo>
                  <a:lnTo>
                    <a:pt x="0" y="1841734"/>
                  </a:lnTo>
                  <a:lnTo>
                    <a:pt x="0" y="1777333"/>
                  </a:lnTo>
                  <a:lnTo>
                    <a:pt x="0" y="1712932"/>
                  </a:lnTo>
                  <a:lnTo>
                    <a:pt x="0" y="1648532"/>
                  </a:lnTo>
                  <a:lnTo>
                    <a:pt x="0" y="1584131"/>
                  </a:lnTo>
                  <a:lnTo>
                    <a:pt x="0" y="1519730"/>
                  </a:lnTo>
                  <a:lnTo>
                    <a:pt x="0" y="1455330"/>
                  </a:lnTo>
                  <a:lnTo>
                    <a:pt x="0" y="1390929"/>
                  </a:lnTo>
                  <a:lnTo>
                    <a:pt x="0" y="1326528"/>
                  </a:lnTo>
                  <a:lnTo>
                    <a:pt x="0" y="1262127"/>
                  </a:lnTo>
                  <a:lnTo>
                    <a:pt x="0" y="1197727"/>
                  </a:lnTo>
                  <a:lnTo>
                    <a:pt x="0" y="1133326"/>
                  </a:lnTo>
                  <a:lnTo>
                    <a:pt x="0" y="1068925"/>
                  </a:lnTo>
                  <a:lnTo>
                    <a:pt x="0" y="1004525"/>
                  </a:lnTo>
                  <a:lnTo>
                    <a:pt x="0" y="940124"/>
                  </a:lnTo>
                  <a:lnTo>
                    <a:pt x="0" y="875723"/>
                  </a:lnTo>
                  <a:lnTo>
                    <a:pt x="0" y="811323"/>
                  </a:lnTo>
                  <a:lnTo>
                    <a:pt x="0" y="746922"/>
                  </a:lnTo>
                  <a:lnTo>
                    <a:pt x="0" y="682521"/>
                  </a:lnTo>
                  <a:lnTo>
                    <a:pt x="0" y="618121"/>
                  </a:lnTo>
                  <a:lnTo>
                    <a:pt x="0" y="553720"/>
                  </a:lnTo>
                  <a:lnTo>
                    <a:pt x="0" y="489319"/>
                  </a:lnTo>
                  <a:lnTo>
                    <a:pt x="0" y="424918"/>
                  </a:lnTo>
                  <a:lnTo>
                    <a:pt x="0" y="360518"/>
                  </a:lnTo>
                  <a:lnTo>
                    <a:pt x="0" y="296117"/>
                  </a:lnTo>
                  <a:lnTo>
                    <a:pt x="0" y="231716"/>
                  </a:lnTo>
                  <a:lnTo>
                    <a:pt x="0" y="167316"/>
                  </a:lnTo>
                  <a:lnTo>
                    <a:pt x="0" y="102915"/>
                  </a:lnTo>
                  <a:lnTo>
                    <a:pt x="0" y="385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956082" y="216084"/>
              <a:ext cx="0" cy="5528783"/>
            </a:xfrm>
            <a:custGeom>
              <a:avLst/>
              <a:pathLst>
                <a:path w="0" h="5528783">
                  <a:moveTo>
                    <a:pt x="0" y="5528783"/>
                  </a:moveTo>
                  <a:lnTo>
                    <a:pt x="0" y="5512573"/>
                  </a:lnTo>
                  <a:lnTo>
                    <a:pt x="0" y="5448172"/>
                  </a:lnTo>
                  <a:lnTo>
                    <a:pt x="0" y="5383772"/>
                  </a:lnTo>
                  <a:lnTo>
                    <a:pt x="0" y="5319371"/>
                  </a:lnTo>
                  <a:lnTo>
                    <a:pt x="0" y="5254970"/>
                  </a:lnTo>
                  <a:lnTo>
                    <a:pt x="0" y="5190570"/>
                  </a:lnTo>
                  <a:lnTo>
                    <a:pt x="0" y="5126169"/>
                  </a:lnTo>
                  <a:lnTo>
                    <a:pt x="0" y="5061768"/>
                  </a:lnTo>
                  <a:lnTo>
                    <a:pt x="0" y="4997368"/>
                  </a:lnTo>
                  <a:lnTo>
                    <a:pt x="0" y="4932967"/>
                  </a:lnTo>
                  <a:lnTo>
                    <a:pt x="0" y="4868566"/>
                  </a:lnTo>
                  <a:lnTo>
                    <a:pt x="0" y="4804165"/>
                  </a:lnTo>
                  <a:lnTo>
                    <a:pt x="0" y="4739765"/>
                  </a:lnTo>
                  <a:lnTo>
                    <a:pt x="0" y="4675364"/>
                  </a:lnTo>
                  <a:lnTo>
                    <a:pt x="0" y="4610963"/>
                  </a:lnTo>
                  <a:lnTo>
                    <a:pt x="0" y="4546563"/>
                  </a:lnTo>
                  <a:lnTo>
                    <a:pt x="0" y="4482162"/>
                  </a:lnTo>
                  <a:lnTo>
                    <a:pt x="0" y="4417761"/>
                  </a:lnTo>
                  <a:lnTo>
                    <a:pt x="0" y="4353361"/>
                  </a:lnTo>
                  <a:lnTo>
                    <a:pt x="0" y="4288960"/>
                  </a:lnTo>
                  <a:lnTo>
                    <a:pt x="0" y="4224559"/>
                  </a:lnTo>
                  <a:lnTo>
                    <a:pt x="0" y="4160159"/>
                  </a:lnTo>
                  <a:lnTo>
                    <a:pt x="0" y="4095758"/>
                  </a:lnTo>
                  <a:lnTo>
                    <a:pt x="0" y="4031357"/>
                  </a:lnTo>
                  <a:lnTo>
                    <a:pt x="0" y="3966956"/>
                  </a:lnTo>
                  <a:lnTo>
                    <a:pt x="0" y="3902556"/>
                  </a:lnTo>
                  <a:lnTo>
                    <a:pt x="0" y="3838155"/>
                  </a:lnTo>
                  <a:lnTo>
                    <a:pt x="0" y="3773754"/>
                  </a:lnTo>
                  <a:lnTo>
                    <a:pt x="0" y="3709354"/>
                  </a:lnTo>
                  <a:lnTo>
                    <a:pt x="0" y="3644953"/>
                  </a:lnTo>
                  <a:lnTo>
                    <a:pt x="0" y="3580552"/>
                  </a:lnTo>
                  <a:lnTo>
                    <a:pt x="0" y="3516152"/>
                  </a:lnTo>
                  <a:lnTo>
                    <a:pt x="0" y="3451751"/>
                  </a:lnTo>
                  <a:lnTo>
                    <a:pt x="0" y="3387350"/>
                  </a:lnTo>
                  <a:lnTo>
                    <a:pt x="0" y="3322950"/>
                  </a:lnTo>
                  <a:lnTo>
                    <a:pt x="0" y="3258549"/>
                  </a:lnTo>
                  <a:lnTo>
                    <a:pt x="0" y="3194148"/>
                  </a:lnTo>
                  <a:lnTo>
                    <a:pt x="0" y="3129747"/>
                  </a:lnTo>
                  <a:lnTo>
                    <a:pt x="0" y="3065347"/>
                  </a:lnTo>
                  <a:lnTo>
                    <a:pt x="0" y="3000946"/>
                  </a:lnTo>
                  <a:lnTo>
                    <a:pt x="0" y="2936545"/>
                  </a:lnTo>
                  <a:lnTo>
                    <a:pt x="0" y="2872145"/>
                  </a:lnTo>
                  <a:lnTo>
                    <a:pt x="0" y="2807744"/>
                  </a:lnTo>
                  <a:lnTo>
                    <a:pt x="0" y="2743343"/>
                  </a:lnTo>
                  <a:lnTo>
                    <a:pt x="0" y="2678943"/>
                  </a:lnTo>
                  <a:lnTo>
                    <a:pt x="0" y="2614542"/>
                  </a:lnTo>
                  <a:lnTo>
                    <a:pt x="0" y="2550141"/>
                  </a:lnTo>
                  <a:lnTo>
                    <a:pt x="0" y="2485741"/>
                  </a:lnTo>
                  <a:lnTo>
                    <a:pt x="0" y="2421340"/>
                  </a:lnTo>
                  <a:lnTo>
                    <a:pt x="0" y="2356939"/>
                  </a:lnTo>
                  <a:lnTo>
                    <a:pt x="0" y="2292539"/>
                  </a:lnTo>
                  <a:lnTo>
                    <a:pt x="0" y="2228138"/>
                  </a:lnTo>
                  <a:lnTo>
                    <a:pt x="0" y="2163737"/>
                  </a:lnTo>
                  <a:lnTo>
                    <a:pt x="0" y="2099336"/>
                  </a:lnTo>
                  <a:lnTo>
                    <a:pt x="0" y="2034936"/>
                  </a:lnTo>
                  <a:lnTo>
                    <a:pt x="0" y="1970535"/>
                  </a:lnTo>
                  <a:lnTo>
                    <a:pt x="0" y="1906134"/>
                  </a:lnTo>
                  <a:lnTo>
                    <a:pt x="0" y="1841734"/>
                  </a:lnTo>
                  <a:lnTo>
                    <a:pt x="0" y="1777333"/>
                  </a:lnTo>
                  <a:lnTo>
                    <a:pt x="0" y="1712932"/>
                  </a:lnTo>
                  <a:lnTo>
                    <a:pt x="0" y="1648532"/>
                  </a:lnTo>
                  <a:lnTo>
                    <a:pt x="0" y="1584131"/>
                  </a:lnTo>
                  <a:lnTo>
                    <a:pt x="0" y="1519730"/>
                  </a:lnTo>
                  <a:lnTo>
                    <a:pt x="0" y="1455330"/>
                  </a:lnTo>
                  <a:lnTo>
                    <a:pt x="0" y="1390929"/>
                  </a:lnTo>
                  <a:lnTo>
                    <a:pt x="0" y="1326528"/>
                  </a:lnTo>
                  <a:lnTo>
                    <a:pt x="0" y="1262127"/>
                  </a:lnTo>
                  <a:lnTo>
                    <a:pt x="0" y="1197727"/>
                  </a:lnTo>
                  <a:lnTo>
                    <a:pt x="0" y="1133326"/>
                  </a:lnTo>
                  <a:lnTo>
                    <a:pt x="0" y="1068925"/>
                  </a:lnTo>
                  <a:lnTo>
                    <a:pt x="0" y="1004525"/>
                  </a:lnTo>
                  <a:lnTo>
                    <a:pt x="0" y="940124"/>
                  </a:lnTo>
                  <a:lnTo>
                    <a:pt x="0" y="875723"/>
                  </a:lnTo>
                  <a:lnTo>
                    <a:pt x="0" y="811323"/>
                  </a:lnTo>
                  <a:lnTo>
                    <a:pt x="0" y="746922"/>
                  </a:lnTo>
                  <a:lnTo>
                    <a:pt x="0" y="682521"/>
                  </a:lnTo>
                  <a:lnTo>
                    <a:pt x="0" y="618121"/>
                  </a:lnTo>
                  <a:lnTo>
                    <a:pt x="0" y="553720"/>
                  </a:lnTo>
                  <a:lnTo>
                    <a:pt x="0" y="489319"/>
                  </a:lnTo>
                  <a:lnTo>
                    <a:pt x="0" y="424918"/>
                  </a:lnTo>
                  <a:lnTo>
                    <a:pt x="0" y="360518"/>
                  </a:lnTo>
                  <a:lnTo>
                    <a:pt x="0" y="296117"/>
                  </a:lnTo>
                  <a:lnTo>
                    <a:pt x="0" y="231716"/>
                  </a:lnTo>
                  <a:lnTo>
                    <a:pt x="0" y="167316"/>
                  </a:lnTo>
                  <a:lnTo>
                    <a:pt x="0" y="102915"/>
                  </a:lnTo>
                  <a:lnTo>
                    <a:pt x="0" y="385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329367" y="216084"/>
              <a:ext cx="0" cy="5528783"/>
            </a:xfrm>
            <a:custGeom>
              <a:avLst/>
              <a:pathLst>
                <a:path w="0" h="5528783">
                  <a:moveTo>
                    <a:pt x="0" y="5528783"/>
                  </a:moveTo>
                  <a:lnTo>
                    <a:pt x="0" y="5512573"/>
                  </a:lnTo>
                  <a:lnTo>
                    <a:pt x="0" y="5448172"/>
                  </a:lnTo>
                  <a:lnTo>
                    <a:pt x="0" y="5383772"/>
                  </a:lnTo>
                  <a:lnTo>
                    <a:pt x="0" y="5319371"/>
                  </a:lnTo>
                  <a:lnTo>
                    <a:pt x="0" y="5254970"/>
                  </a:lnTo>
                  <a:lnTo>
                    <a:pt x="0" y="5190570"/>
                  </a:lnTo>
                  <a:lnTo>
                    <a:pt x="0" y="5126169"/>
                  </a:lnTo>
                  <a:lnTo>
                    <a:pt x="0" y="5061768"/>
                  </a:lnTo>
                  <a:lnTo>
                    <a:pt x="0" y="4997368"/>
                  </a:lnTo>
                  <a:lnTo>
                    <a:pt x="0" y="4932967"/>
                  </a:lnTo>
                  <a:lnTo>
                    <a:pt x="0" y="4868566"/>
                  </a:lnTo>
                  <a:lnTo>
                    <a:pt x="0" y="4804165"/>
                  </a:lnTo>
                  <a:lnTo>
                    <a:pt x="0" y="4739765"/>
                  </a:lnTo>
                  <a:lnTo>
                    <a:pt x="0" y="4675364"/>
                  </a:lnTo>
                  <a:lnTo>
                    <a:pt x="0" y="4610963"/>
                  </a:lnTo>
                  <a:lnTo>
                    <a:pt x="0" y="4546563"/>
                  </a:lnTo>
                  <a:lnTo>
                    <a:pt x="0" y="4482162"/>
                  </a:lnTo>
                  <a:lnTo>
                    <a:pt x="0" y="4417761"/>
                  </a:lnTo>
                  <a:lnTo>
                    <a:pt x="0" y="4353361"/>
                  </a:lnTo>
                  <a:lnTo>
                    <a:pt x="0" y="4288960"/>
                  </a:lnTo>
                  <a:lnTo>
                    <a:pt x="0" y="4224559"/>
                  </a:lnTo>
                  <a:lnTo>
                    <a:pt x="0" y="4160159"/>
                  </a:lnTo>
                  <a:lnTo>
                    <a:pt x="0" y="4095758"/>
                  </a:lnTo>
                  <a:lnTo>
                    <a:pt x="0" y="4031357"/>
                  </a:lnTo>
                  <a:lnTo>
                    <a:pt x="0" y="3966956"/>
                  </a:lnTo>
                  <a:lnTo>
                    <a:pt x="0" y="3902556"/>
                  </a:lnTo>
                  <a:lnTo>
                    <a:pt x="0" y="3838155"/>
                  </a:lnTo>
                  <a:lnTo>
                    <a:pt x="0" y="3773754"/>
                  </a:lnTo>
                  <a:lnTo>
                    <a:pt x="0" y="3709354"/>
                  </a:lnTo>
                  <a:lnTo>
                    <a:pt x="0" y="3644953"/>
                  </a:lnTo>
                  <a:lnTo>
                    <a:pt x="0" y="3580552"/>
                  </a:lnTo>
                  <a:lnTo>
                    <a:pt x="0" y="3516152"/>
                  </a:lnTo>
                  <a:lnTo>
                    <a:pt x="0" y="3451751"/>
                  </a:lnTo>
                  <a:lnTo>
                    <a:pt x="0" y="3387350"/>
                  </a:lnTo>
                  <a:lnTo>
                    <a:pt x="0" y="3322950"/>
                  </a:lnTo>
                  <a:lnTo>
                    <a:pt x="0" y="3258549"/>
                  </a:lnTo>
                  <a:lnTo>
                    <a:pt x="0" y="3194148"/>
                  </a:lnTo>
                  <a:lnTo>
                    <a:pt x="0" y="3129747"/>
                  </a:lnTo>
                  <a:lnTo>
                    <a:pt x="0" y="3065347"/>
                  </a:lnTo>
                  <a:lnTo>
                    <a:pt x="0" y="3000946"/>
                  </a:lnTo>
                  <a:lnTo>
                    <a:pt x="0" y="2936545"/>
                  </a:lnTo>
                  <a:lnTo>
                    <a:pt x="0" y="2872145"/>
                  </a:lnTo>
                  <a:lnTo>
                    <a:pt x="0" y="2807744"/>
                  </a:lnTo>
                  <a:lnTo>
                    <a:pt x="0" y="2743343"/>
                  </a:lnTo>
                  <a:lnTo>
                    <a:pt x="0" y="2678943"/>
                  </a:lnTo>
                  <a:lnTo>
                    <a:pt x="0" y="2614542"/>
                  </a:lnTo>
                  <a:lnTo>
                    <a:pt x="0" y="2550141"/>
                  </a:lnTo>
                  <a:lnTo>
                    <a:pt x="0" y="2485741"/>
                  </a:lnTo>
                  <a:lnTo>
                    <a:pt x="0" y="2421340"/>
                  </a:lnTo>
                  <a:lnTo>
                    <a:pt x="0" y="2356939"/>
                  </a:lnTo>
                  <a:lnTo>
                    <a:pt x="0" y="2292539"/>
                  </a:lnTo>
                  <a:lnTo>
                    <a:pt x="0" y="2228138"/>
                  </a:lnTo>
                  <a:lnTo>
                    <a:pt x="0" y="2163737"/>
                  </a:lnTo>
                  <a:lnTo>
                    <a:pt x="0" y="2099336"/>
                  </a:lnTo>
                  <a:lnTo>
                    <a:pt x="0" y="2034936"/>
                  </a:lnTo>
                  <a:lnTo>
                    <a:pt x="0" y="1970535"/>
                  </a:lnTo>
                  <a:lnTo>
                    <a:pt x="0" y="1906134"/>
                  </a:lnTo>
                  <a:lnTo>
                    <a:pt x="0" y="1841734"/>
                  </a:lnTo>
                  <a:lnTo>
                    <a:pt x="0" y="1777333"/>
                  </a:lnTo>
                  <a:lnTo>
                    <a:pt x="0" y="1712932"/>
                  </a:lnTo>
                  <a:lnTo>
                    <a:pt x="0" y="1648532"/>
                  </a:lnTo>
                  <a:lnTo>
                    <a:pt x="0" y="1584131"/>
                  </a:lnTo>
                  <a:lnTo>
                    <a:pt x="0" y="1519730"/>
                  </a:lnTo>
                  <a:lnTo>
                    <a:pt x="0" y="1455330"/>
                  </a:lnTo>
                  <a:lnTo>
                    <a:pt x="0" y="1390929"/>
                  </a:lnTo>
                  <a:lnTo>
                    <a:pt x="0" y="1326528"/>
                  </a:lnTo>
                  <a:lnTo>
                    <a:pt x="0" y="1262127"/>
                  </a:lnTo>
                  <a:lnTo>
                    <a:pt x="0" y="1197727"/>
                  </a:lnTo>
                  <a:lnTo>
                    <a:pt x="0" y="1133326"/>
                  </a:lnTo>
                  <a:lnTo>
                    <a:pt x="0" y="1068925"/>
                  </a:lnTo>
                  <a:lnTo>
                    <a:pt x="0" y="1004525"/>
                  </a:lnTo>
                  <a:lnTo>
                    <a:pt x="0" y="940124"/>
                  </a:lnTo>
                  <a:lnTo>
                    <a:pt x="0" y="875723"/>
                  </a:lnTo>
                  <a:lnTo>
                    <a:pt x="0" y="811323"/>
                  </a:lnTo>
                  <a:lnTo>
                    <a:pt x="0" y="746922"/>
                  </a:lnTo>
                  <a:lnTo>
                    <a:pt x="0" y="682521"/>
                  </a:lnTo>
                  <a:lnTo>
                    <a:pt x="0" y="618121"/>
                  </a:lnTo>
                  <a:lnTo>
                    <a:pt x="0" y="553720"/>
                  </a:lnTo>
                  <a:lnTo>
                    <a:pt x="0" y="489319"/>
                  </a:lnTo>
                  <a:lnTo>
                    <a:pt x="0" y="424918"/>
                  </a:lnTo>
                  <a:lnTo>
                    <a:pt x="0" y="360518"/>
                  </a:lnTo>
                  <a:lnTo>
                    <a:pt x="0" y="296117"/>
                  </a:lnTo>
                  <a:lnTo>
                    <a:pt x="0" y="231716"/>
                  </a:lnTo>
                  <a:lnTo>
                    <a:pt x="0" y="167316"/>
                  </a:lnTo>
                  <a:lnTo>
                    <a:pt x="0" y="102915"/>
                  </a:lnTo>
                  <a:lnTo>
                    <a:pt x="0" y="385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02652" y="216084"/>
              <a:ext cx="0" cy="5528783"/>
            </a:xfrm>
            <a:custGeom>
              <a:avLst/>
              <a:pathLst>
                <a:path w="0" h="5528783">
                  <a:moveTo>
                    <a:pt x="0" y="5528783"/>
                  </a:moveTo>
                  <a:lnTo>
                    <a:pt x="0" y="5512573"/>
                  </a:lnTo>
                  <a:lnTo>
                    <a:pt x="0" y="5448172"/>
                  </a:lnTo>
                  <a:lnTo>
                    <a:pt x="0" y="5383772"/>
                  </a:lnTo>
                  <a:lnTo>
                    <a:pt x="0" y="5319371"/>
                  </a:lnTo>
                  <a:lnTo>
                    <a:pt x="0" y="5254970"/>
                  </a:lnTo>
                  <a:lnTo>
                    <a:pt x="0" y="5190570"/>
                  </a:lnTo>
                  <a:lnTo>
                    <a:pt x="0" y="5126169"/>
                  </a:lnTo>
                  <a:lnTo>
                    <a:pt x="0" y="5061768"/>
                  </a:lnTo>
                  <a:lnTo>
                    <a:pt x="0" y="4997368"/>
                  </a:lnTo>
                  <a:lnTo>
                    <a:pt x="0" y="4932967"/>
                  </a:lnTo>
                  <a:lnTo>
                    <a:pt x="0" y="4868566"/>
                  </a:lnTo>
                  <a:lnTo>
                    <a:pt x="0" y="4804165"/>
                  </a:lnTo>
                  <a:lnTo>
                    <a:pt x="0" y="4739765"/>
                  </a:lnTo>
                  <a:lnTo>
                    <a:pt x="0" y="4675364"/>
                  </a:lnTo>
                  <a:lnTo>
                    <a:pt x="0" y="4610963"/>
                  </a:lnTo>
                  <a:lnTo>
                    <a:pt x="0" y="4546563"/>
                  </a:lnTo>
                  <a:lnTo>
                    <a:pt x="0" y="4482162"/>
                  </a:lnTo>
                  <a:lnTo>
                    <a:pt x="0" y="4417761"/>
                  </a:lnTo>
                  <a:lnTo>
                    <a:pt x="0" y="4353361"/>
                  </a:lnTo>
                  <a:lnTo>
                    <a:pt x="0" y="4288960"/>
                  </a:lnTo>
                  <a:lnTo>
                    <a:pt x="0" y="4224559"/>
                  </a:lnTo>
                  <a:lnTo>
                    <a:pt x="0" y="4160159"/>
                  </a:lnTo>
                  <a:lnTo>
                    <a:pt x="0" y="4095758"/>
                  </a:lnTo>
                  <a:lnTo>
                    <a:pt x="0" y="4031357"/>
                  </a:lnTo>
                  <a:lnTo>
                    <a:pt x="0" y="3966956"/>
                  </a:lnTo>
                  <a:lnTo>
                    <a:pt x="0" y="3902556"/>
                  </a:lnTo>
                  <a:lnTo>
                    <a:pt x="0" y="3838155"/>
                  </a:lnTo>
                  <a:lnTo>
                    <a:pt x="0" y="3773754"/>
                  </a:lnTo>
                  <a:lnTo>
                    <a:pt x="0" y="3709354"/>
                  </a:lnTo>
                  <a:lnTo>
                    <a:pt x="0" y="3644953"/>
                  </a:lnTo>
                  <a:lnTo>
                    <a:pt x="0" y="3580552"/>
                  </a:lnTo>
                  <a:lnTo>
                    <a:pt x="0" y="3516152"/>
                  </a:lnTo>
                  <a:lnTo>
                    <a:pt x="0" y="3451751"/>
                  </a:lnTo>
                  <a:lnTo>
                    <a:pt x="0" y="3387350"/>
                  </a:lnTo>
                  <a:lnTo>
                    <a:pt x="0" y="3322950"/>
                  </a:lnTo>
                  <a:lnTo>
                    <a:pt x="0" y="3258549"/>
                  </a:lnTo>
                  <a:lnTo>
                    <a:pt x="0" y="3194148"/>
                  </a:lnTo>
                  <a:lnTo>
                    <a:pt x="0" y="3129747"/>
                  </a:lnTo>
                  <a:lnTo>
                    <a:pt x="0" y="3065347"/>
                  </a:lnTo>
                  <a:lnTo>
                    <a:pt x="0" y="3000946"/>
                  </a:lnTo>
                  <a:lnTo>
                    <a:pt x="0" y="2936545"/>
                  </a:lnTo>
                  <a:lnTo>
                    <a:pt x="0" y="2872145"/>
                  </a:lnTo>
                  <a:lnTo>
                    <a:pt x="0" y="2807744"/>
                  </a:lnTo>
                  <a:lnTo>
                    <a:pt x="0" y="2743343"/>
                  </a:lnTo>
                  <a:lnTo>
                    <a:pt x="0" y="2678943"/>
                  </a:lnTo>
                  <a:lnTo>
                    <a:pt x="0" y="2614542"/>
                  </a:lnTo>
                  <a:lnTo>
                    <a:pt x="0" y="2550141"/>
                  </a:lnTo>
                  <a:lnTo>
                    <a:pt x="0" y="2485741"/>
                  </a:lnTo>
                  <a:lnTo>
                    <a:pt x="0" y="2421340"/>
                  </a:lnTo>
                  <a:lnTo>
                    <a:pt x="0" y="2356939"/>
                  </a:lnTo>
                  <a:lnTo>
                    <a:pt x="0" y="2292539"/>
                  </a:lnTo>
                  <a:lnTo>
                    <a:pt x="0" y="2228138"/>
                  </a:lnTo>
                  <a:lnTo>
                    <a:pt x="0" y="2163737"/>
                  </a:lnTo>
                  <a:lnTo>
                    <a:pt x="0" y="2099336"/>
                  </a:lnTo>
                  <a:lnTo>
                    <a:pt x="0" y="2034936"/>
                  </a:lnTo>
                  <a:lnTo>
                    <a:pt x="0" y="1970535"/>
                  </a:lnTo>
                  <a:lnTo>
                    <a:pt x="0" y="1906134"/>
                  </a:lnTo>
                  <a:lnTo>
                    <a:pt x="0" y="1841734"/>
                  </a:lnTo>
                  <a:lnTo>
                    <a:pt x="0" y="1777333"/>
                  </a:lnTo>
                  <a:lnTo>
                    <a:pt x="0" y="1712932"/>
                  </a:lnTo>
                  <a:lnTo>
                    <a:pt x="0" y="1648532"/>
                  </a:lnTo>
                  <a:lnTo>
                    <a:pt x="0" y="1584131"/>
                  </a:lnTo>
                  <a:lnTo>
                    <a:pt x="0" y="1519730"/>
                  </a:lnTo>
                  <a:lnTo>
                    <a:pt x="0" y="1455330"/>
                  </a:lnTo>
                  <a:lnTo>
                    <a:pt x="0" y="1390929"/>
                  </a:lnTo>
                  <a:lnTo>
                    <a:pt x="0" y="1326528"/>
                  </a:lnTo>
                  <a:lnTo>
                    <a:pt x="0" y="1262127"/>
                  </a:lnTo>
                  <a:lnTo>
                    <a:pt x="0" y="1197727"/>
                  </a:lnTo>
                  <a:lnTo>
                    <a:pt x="0" y="1133326"/>
                  </a:lnTo>
                  <a:lnTo>
                    <a:pt x="0" y="1068925"/>
                  </a:lnTo>
                  <a:lnTo>
                    <a:pt x="0" y="1004525"/>
                  </a:lnTo>
                  <a:lnTo>
                    <a:pt x="0" y="940124"/>
                  </a:lnTo>
                  <a:lnTo>
                    <a:pt x="0" y="875723"/>
                  </a:lnTo>
                  <a:lnTo>
                    <a:pt x="0" y="811323"/>
                  </a:lnTo>
                  <a:lnTo>
                    <a:pt x="0" y="746922"/>
                  </a:lnTo>
                  <a:lnTo>
                    <a:pt x="0" y="682521"/>
                  </a:lnTo>
                  <a:lnTo>
                    <a:pt x="0" y="618121"/>
                  </a:lnTo>
                  <a:lnTo>
                    <a:pt x="0" y="553720"/>
                  </a:lnTo>
                  <a:lnTo>
                    <a:pt x="0" y="489319"/>
                  </a:lnTo>
                  <a:lnTo>
                    <a:pt x="0" y="424918"/>
                  </a:lnTo>
                  <a:lnTo>
                    <a:pt x="0" y="360518"/>
                  </a:lnTo>
                  <a:lnTo>
                    <a:pt x="0" y="296117"/>
                  </a:lnTo>
                  <a:lnTo>
                    <a:pt x="0" y="231716"/>
                  </a:lnTo>
                  <a:lnTo>
                    <a:pt x="0" y="167316"/>
                  </a:lnTo>
                  <a:lnTo>
                    <a:pt x="0" y="102915"/>
                  </a:lnTo>
                  <a:lnTo>
                    <a:pt x="0" y="385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75937" y="216084"/>
              <a:ext cx="0" cy="5528783"/>
            </a:xfrm>
            <a:custGeom>
              <a:avLst/>
              <a:pathLst>
                <a:path w="0" h="5528783">
                  <a:moveTo>
                    <a:pt x="0" y="5528783"/>
                  </a:moveTo>
                  <a:lnTo>
                    <a:pt x="0" y="5512573"/>
                  </a:lnTo>
                  <a:lnTo>
                    <a:pt x="0" y="5448172"/>
                  </a:lnTo>
                  <a:lnTo>
                    <a:pt x="0" y="5383772"/>
                  </a:lnTo>
                  <a:lnTo>
                    <a:pt x="0" y="5319371"/>
                  </a:lnTo>
                  <a:lnTo>
                    <a:pt x="0" y="5254970"/>
                  </a:lnTo>
                  <a:lnTo>
                    <a:pt x="0" y="5190570"/>
                  </a:lnTo>
                  <a:lnTo>
                    <a:pt x="0" y="5126169"/>
                  </a:lnTo>
                  <a:lnTo>
                    <a:pt x="0" y="5061768"/>
                  </a:lnTo>
                  <a:lnTo>
                    <a:pt x="0" y="4997368"/>
                  </a:lnTo>
                  <a:lnTo>
                    <a:pt x="0" y="4932967"/>
                  </a:lnTo>
                  <a:lnTo>
                    <a:pt x="0" y="4868566"/>
                  </a:lnTo>
                  <a:lnTo>
                    <a:pt x="0" y="4804165"/>
                  </a:lnTo>
                  <a:lnTo>
                    <a:pt x="0" y="4739765"/>
                  </a:lnTo>
                  <a:lnTo>
                    <a:pt x="0" y="4675364"/>
                  </a:lnTo>
                  <a:lnTo>
                    <a:pt x="0" y="4610963"/>
                  </a:lnTo>
                  <a:lnTo>
                    <a:pt x="0" y="4546563"/>
                  </a:lnTo>
                  <a:lnTo>
                    <a:pt x="0" y="4482162"/>
                  </a:lnTo>
                  <a:lnTo>
                    <a:pt x="0" y="4417761"/>
                  </a:lnTo>
                  <a:lnTo>
                    <a:pt x="0" y="4353361"/>
                  </a:lnTo>
                  <a:lnTo>
                    <a:pt x="0" y="4288960"/>
                  </a:lnTo>
                  <a:lnTo>
                    <a:pt x="0" y="4224559"/>
                  </a:lnTo>
                  <a:lnTo>
                    <a:pt x="0" y="4160159"/>
                  </a:lnTo>
                  <a:lnTo>
                    <a:pt x="0" y="4095758"/>
                  </a:lnTo>
                  <a:lnTo>
                    <a:pt x="0" y="4031357"/>
                  </a:lnTo>
                  <a:lnTo>
                    <a:pt x="0" y="3966956"/>
                  </a:lnTo>
                  <a:lnTo>
                    <a:pt x="0" y="3902556"/>
                  </a:lnTo>
                  <a:lnTo>
                    <a:pt x="0" y="3838155"/>
                  </a:lnTo>
                  <a:lnTo>
                    <a:pt x="0" y="3773754"/>
                  </a:lnTo>
                  <a:lnTo>
                    <a:pt x="0" y="3709354"/>
                  </a:lnTo>
                  <a:lnTo>
                    <a:pt x="0" y="3644953"/>
                  </a:lnTo>
                  <a:lnTo>
                    <a:pt x="0" y="3580552"/>
                  </a:lnTo>
                  <a:lnTo>
                    <a:pt x="0" y="3516152"/>
                  </a:lnTo>
                  <a:lnTo>
                    <a:pt x="0" y="3451751"/>
                  </a:lnTo>
                  <a:lnTo>
                    <a:pt x="0" y="3387350"/>
                  </a:lnTo>
                  <a:lnTo>
                    <a:pt x="0" y="3322950"/>
                  </a:lnTo>
                  <a:lnTo>
                    <a:pt x="0" y="3258549"/>
                  </a:lnTo>
                  <a:lnTo>
                    <a:pt x="0" y="3194148"/>
                  </a:lnTo>
                  <a:lnTo>
                    <a:pt x="0" y="3129747"/>
                  </a:lnTo>
                  <a:lnTo>
                    <a:pt x="0" y="3065347"/>
                  </a:lnTo>
                  <a:lnTo>
                    <a:pt x="0" y="3000946"/>
                  </a:lnTo>
                  <a:lnTo>
                    <a:pt x="0" y="2936545"/>
                  </a:lnTo>
                  <a:lnTo>
                    <a:pt x="0" y="2872145"/>
                  </a:lnTo>
                  <a:lnTo>
                    <a:pt x="0" y="2807744"/>
                  </a:lnTo>
                  <a:lnTo>
                    <a:pt x="0" y="2743343"/>
                  </a:lnTo>
                  <a:lnTo>
                    <a:pt x="0" y="2678943"/>
                  </a:lnTo>
                  <a:lnTo>
                    <a:pt x="0" y="2614542"/>
                  </a:lnTo>
                  <a:lnTo>
                    <a:pt x="0" y="2550141"/>
                  </a:lnTo>
                  <a:lnTo>
                    <a:pt x="0" y="2485741"/>
                  </a:lnTo>
                  <a:lnTo>
                    <a:pt x="0" y="2421340"/>
                  </a:lnTo>
                  <a:lnTo>
                    <a:pt x="0" y="2356939"/>
                  </a:lnTo>
                  <a:lnTo>
                    <a:pt x="0" y="2292539"/>
                  </a:lnTo>
                  <a:lnTo>
                    <a:pt x="0" y="2228138"/>
                  </a:lnTo>
                  <a:lnTo>
                    <a:pt x="0" y="2163737"/>
                  </a:lnTo>
                  <a:lnTo>
                    <a:pt x="0" y="2099336"/>
                  </a:lnTo>
                  <a:lnTo>
                    <a:pt x="0" y="2034936"/>
                  </a:lnTo>
                  <a:lnTo>
                    <a:pt x="0" y="1970535"/>
                  </a:lnTo>
                  <a:lnTo>
                    <a:pt x="0" y="1906134"/>
                  </a:lnTo>
                  <a:lnTo>
                    <a:pt x="0" y="1841734"/>
                  </a:lnTo>
                  <a:lnTo>
                    <a:pt x="0" y="1777333"/>
                  </a:lnTo>
                  <a:lnTo>
                    <a:pt x="0" y="1712932"/>
                  </a:lnTo>
                  <a:lnTo>
                    <a:pt x="0" y="1648532"/>
                  </a:lnTo>
                  <a:lnTo>
                    <a:pt x="0" y="1584131"/>
                  </a:lnTo>
                  <a:lnTo>
                    <a:pt x="0" y="1519730"/>
                  </a:lnTo>
                  <a:lnTo>
                    <a:pt x="0" y="1455330"/>
                  </a:lnTo>
                  <a:lnTo>
                    <a:pt x="0" y="1390929"/>
                  </a:lnTo>
                  <a:lnTo>
                    <a:pt x="0" y="1326528"/>
                  </a:lnTo>
                  <a:lnTo>
                    <a:pt x="0" y="1262127"/>
                  </a:lnTo>
                  <a:lnTo>
                    <a:pt x="0" y="1197727"/>
                  </a:lnTo>
                  <a:lnTo>
                    <a:pt x="0" y="1133326"/>
                  </a:lnTo>
                  <a:lnTo>
                    <a:pt x="0" y="1068925"/>
                  </a:lnTo>
                  <a:lnTo>
                    <a:pt x="0" y="1004525"/>
                  </a:lnTo>
                  <a:lnTo>
                    <a:pt x="0" y="940124"/>
                  </a:lnTo>
                  <a:lnTo>
                    <a:pt x="0" y="875723"/>
                  </a:lnTo>
                  <a:lnTo>
                    <a:pt x="0" y="811323"/>
                  </a:lnTo>
                  <a:lnTo>
                    <a:pt x="0" y="746922"/>
                  </a:lnTo>
                  <a:lnTo>
                    <a:pt x="0" y="682521"/>
                  </a:lnTo>
                  <a:lnTo>
                    <a:pt x="0" y="618121"/>
                  </a:lnTo>
                  <a:lnTo>
                    <a:pt x="0" y="553720"/>
                  </a:lnTo>
                  <a:lnTo>
                    <a:pt x="0" y="489319"/>
                  </a:lnTo>
                  <a:lnTo>
                    <a:pt x="0" y="424918"/>
                  </a:lnTo>
                  <a:lnTo>
                    <a:pt x="0" y="360518"/>
                  </a:lnTo>
                  <a:lnTo>
                    <a:pt x="0" y="296117"/>
                  </a:lnTo>
                  <a:lnTo>
                    <a:pt x="0" y="231716"/>
                  </a:lnTo>
                  <a:lnTo>
                    <a:pt x="0" y="167316"/>
                  </a:lnTo>
                  <a:lnTo>
                    <a:pt x="0" y="102915"/>
                  </a:lnTo>
                  <a:lnTo>
                    <a:pt x="0" y="3851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4794" y="5213452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4794" y="4505044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794" y="3796636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4794" y="3088229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794" y="2379821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4794" y="1671414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4794" y="963006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794" y="254598"/>
              <a:ext cx="6137405" cy="0"/>
            </a:xfrm>
            <a:custGeom>
              <a:avLst/>
              <a:pathLst>
                <a:path w="6137405" h="0">
                  <a:moveTo>
                    <a:pt x="0" y="0"/>
                  </a:moveTo>
                  <a:lnTo>
                    <a:pt x="7011" y="0"/>
                  </a:lnTo>
                  <a:lnTo>
                    <a:pt x="90240" y="0"/>
                  </a:lnTo>
                  <a:lnTo>
                    <a:pt x="173470" y="0"/>
                  </a:lnTo>
                  <a:lnTo>
                    <a:pt x="256699" y="0"/>
                  </a:lnTo>
                  <a:lnTo>
                    <a:pt x="339929" y="0"/>
                  </a:lnTo>
                  <a:lnTo>
                    <a:pt x="423158" y="0"/>
                  </a:lnTo>
                  <a:lnTo>
                    <a:pt x="506387" y="0"/>
                  </a:lnTo>
                  <a:lnTo>
                    <a:pt x="589617" y="0"/>
                  </a:lnTo>
                  <a:lnTo>
                    <a:pt x="672846" y="0"/>
                  </a:lnTo>
                  <a:lnTo>
                    <a:pt x="756076" y="0"/>
                  </a:lnTo>
                  <a:lnTo>
                    <a:pt x="839305" y="0"/>
                  </a:lnTo>
                  <a:lnTo>
                    <a:pt x="922534" y="0"/>
                  </a:lnTo>
                  <a:lnTo>
                    <a:pt x="1005764" y="0"/>
                  </a:lnTo>
                  <a:lnTo>
                    <a:pt x="1088993" y="0"/>
                  </a:lnTo>
                  <a:lnTo>
                    <a:pt x="1172223" y="0"/>
                  </a:lnTo>
                  <a:lnTo>
                    <a:pt x="1255452" y="0"/>
                  </a:lnTo>
                  <a:lnTo>
                    <a:pt x="1338681" y="0"/>
                  </a:lnTo>
                  <a:lnTo>
                    <a:pt x="1421911" y="0"/>
                  </a:lnTo>
                  <a:lnTo>
                    <a:pt x="1505140" y="0"/>
                  </a:lnTo>
                  <a:lnTo>
                    <a:pt x="1588370" y="0"/>
                  </a:lnTo>
                  <a:lnTo>
                    <a:pt x="1671599" y="0"/>
                  </a:lnTo>
                  <a:lnTo>
                    <a:pt x="1754828" y="0"/>
                  </a:lnTo>
                  <a:lnTo>
                    <a:pt x="1838058" y="0"/>
                  </a:lnTo>
                  <a:lnTo>
                    <a:pt x="1921287" y="0"/>
                  </a:lnTo>
                  <a:lnTo>
                    <a:pt x="2004517" y="0"/>
                  </a:lnTo>
                  <a:lnTo>
                    <a:pt x="2087746" y="0"/>
                  </a:lnTo>
                  <a:lnTo>
                    <a:pt x="2170975" y="0"/>
                  </a:lnTo>
                  <a:lnTo>
                    <a:pt x="2254205" y="0"/>
                  </a:lnTo>
                  <a:lnTo>
                    <a:pt x="2337434" y="0"/>
                  </a:lnTo>
                  <a:lnTo>
                    <a:pt x="2420664" y="0"/>
                  </a:lnTo>
                  <a:lnTo>
                    <a:pt x="2503893" y="0"/>
                  </a:lnTo>
                  <a:lnTo>
                    <a:pt x="2587122" y="0"/>
                  </a:lnTo>
                  <a:lnTo>
                    <a:pt x="2670352" y="0"/>
                  </a:lnTo>
                  <a:lnTo>
                    <a:pt x="2753581" y="0"/>
                  </a:lnTo>
                  <a:lnTo>
                    <a:pt x="2836811" y="0"/>
                  </a:lnTo>
                  <a:lnTo>
                    <a:pt x="2920040" y="0"/>
                  </a:lnTo>
                  <a:lnTo>
                    <a:pt x="3003270" y="0"/>
                  </a:lnTo>
                  <a:lnTo>
                    <a:pt x="3086499" y="0"/>
                  </a:lnTo>
                  <a:lnTo>
                    <a:pt x="3169728" y="0"/>
                  </a:lnTo>
                  <a:lnTo>
                    <a:pt x="3252958" y="0"/>
                  </a:lnTo>
                  <a:lnTo>
                    <a:pt x="3336187" y="0"/>
                  </a:lnTo>
                  <a:lnTo>
                    <a:pt x="3419417" y="0"/>
                  </a:lnTo>
                  <a:lnTo>
                    <a:pt x="3502646" y="0"/>
                  </a:lnTo>
                  <a:lnTo>
                    <a:pt x="3585875" y="0"/>
                  </a:lnTo>
                  <a:lnTo>
                    <a:pt x="3669105" y="0"/>
                  </a:lnTo>
                  <a:lnTo>
                    <a:pt x="3752334" y="0"/>
                  </a:lnTo>
                  <a:lnTo>
                    <a:pt x="3835564" y="0"/>
                  </a:lnTo>
                  <a:lnTo>
                    <a:pt x="3918793" y="0"/>
                  </a:lnTo>
                  <a:lnTo>
                    <a:pt x="4002022" y="0"/>
                  </a:lnTo>
                  <a:lnTo>
                    <a:pt x="4085252" y="0"/>
                  </a:lnTo>
                  <a:lnTo>
                    <a:pt x="4168481" y="0"/>
                  </a:lnTo>
                  <a:lnTo>
                    <a:pt x="4251711" y="0"/>
                  </a:lnTo>
                  <a:lnTo>
                    <a:pt x="4334940" y="0"/>
                  </a:lnTo>
                  <a:lnTo>
                    <a:pt x="4418169" y="0"/>
                  </a:lnTo>
                  <a:lnTo>
                    <a:pt x="4501399" y="0"/>
                  </a:lnTo>
                  <a:lnTo>
                    <a:pt x="4584628" y="0"/>
                  </a:lnTo>
                  <a:lnTo>
                    <a:pt x="4667858" y="0"/>
                  </a:lnTo>
                  <a:lnTo>
                    <a:pt x="4751087" y="0"/>
                  </a:lnTo>
                  <a:lnTo>
                    <a:pt x="4834316" y="0"/>
                  </a:lnTo>
                  <a:lnTo>
                    <a:pt x="4917546" y="0"/>
                  </a:lnTo>
                  <a:lnTo>
                    <a:pt x="5000775" y="0"/>
                  </a:lnTo>
                  <a:lnTo>
                    <a:pt x="5084005" y="0"/>
                  </a:lnTo>
                  <a:lnTo>
                    <a:pt x="5167234" y="0"/>
                  </a:lnTo>
                  <a:lnTo>
                    <a:pt x="5250463" y="0"/>
                  </a:lnTo>
                  <a:lnTo>
                    <a:pt x="5333693" y="0"/>
                  </a:lnTo>
                  <a:lnTo>
                    <a:pt x="5416922" y="0"/>
                  </a:lnTo>
                  <a:lnTo>
                    <a:pt x="5500152" y="0"/>
                  </a:lnTo>
                  <a:lnTo>
                    <a:pt x="5583381" y="0"/>
                  </a:lnTo>
                  <a:lnTo>
                    <a:pt x="5666610" y="0"/>
                  </a:lnTo>
                  <a:lnTo>
                    <a:pt x="5749840" y="0"/>
                  </a:lnTo>
                  <a:lnTo>
                    <a:pt x="5833069" y="0"/>
                  </a:lnTo>
                  <a:lnTo>
                    <a:pt x="5916299" y="0"/>
                  </a:lnTo>
                  <a:lnTo>
                    <a:pt x="5999528" y="0"/>
                  </a:lnTo>
                  <a:lnTo>
                    <a:pt x="6082757" y="0"/>
                  </a:lnTo>
                  <a:lnTo>
                    <a:pt x="6137405" y="0"/>
                  </a:lnTo>
                  <a:lnTo>
                    <a:pt x="6137405" y="0"/>
                  </a:lnTo>
                </a:path>
              </a:pathLst>
            </a:custGeom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1020840" y="2093039"/>
              <a:ext cx="966229" cy="810111"/>
            </a:xfrm>
            <a:custGeom>
              <a:avLst/>
              <a:pathLst>
                <a:path w="966229" h="810111">
                  <a:moveTo>
                    <a:pt x="25180" y="272334"/>
                  </a:moveTo>
                  <a:lnTo>
                    <a:pt x="26139" y="271770"/>
                  </a:lnTo>
                  <a:lnTo>
                    <a:pt x="27622" y="271931"/>
                  </a:lnTo>
                  <a:lnTo>
                    <a:pt x="28812" y="272365"/>
                  </a:lnTo>
                  <a:lnTo>
                    <a:pt x="30579" y="272656"/>
                  </a:lnTo>
                  <a:lnTo>
                    <a:pt x="31299" y="273445"/>
                  </a:lnTo>
                  <a:lnTo>
                    <a:pt x="31723" y="272882"/>
                  </a:lnTo>
                  <a:lnTo>
                    <a:pt x="31776" y="271871"/>
                  </a:lnTo>
                  <a:lnTo>
                    <a:pt x="32395" y="271208"/>
                  </a:lnTo>
                  <a:lnTo>
                    <a:pt x="33362" y="271856"/>
                  </a:lnTo>
                  <a:lnTo>
                    <a:pt x="34058" y="271116"/>
                  </a:lnTo>
                  <a:lnTo>
                    <a:pt x="33557" y="270673"/>
                  </a:lnTo>
                  <a:lnTo>
                    <a:pt x="34523" y="269914"/>
                  </a:lnTo>
                  <a:lnTo>
                    <a:pt x="35885" y="271028"/>
                  </a:lnTo>
                  <a:lnTo>
                    <a:pt x="36583" y="269418"/>
                  </a:lnTo>
                  <a:lnTo>
                    <a:pt x="37971" y="270517"/>
                  </a:lnTo>
                  <a:lnTo>
                    <a:pt x="38761" y="270776"/>
                  </a:lnTo>
                  <a:lnTo>
                    <a:pt x="39859" y="270520"/>
                  </a:lnTo>
                  <a:lnTo>
                    <a:pt x="40641" y="269335"/>
                  </a:lnTo>
                  <a:lnTo>
                    <a:pt x="42526" y="269122"/>
                  </a:lnTo>
                  <a:lnTo>
                    <a:pt x="42332" y="270075"/>
                  </a:lnTo>
                  <a:lnTo>
                    <a:pt x="43319" y="270397"/>
                  </a:lnTo>
                  <a:lnTo>
                    <a:pt x="43823" y="270132"/>
                  </a:lnTo>
                  <a:lnTo>
                    <a:pt x="44101" y="268467"/>
                  </a:lnTo>
                  <a:lnTo>
                    <a:pt x="46336" y="268133"/>
                  </a:lnTo>
                  <a:lnTo>
                    <a:pt x="47420" y="269188"/>
                  </a:lnTo>
                  <a:lnTo>
                    <a:pt x="48835" y="268537"/>
                  </a:lnTo>
                  <a:lnTo>
                    <a:pt x="49637" y="268635"/>
                  </a:lnTo>
                  <a:lnTo>
                    <a:pt x="52070" y="267971"/>
                  </a:lnTo>
                  <a:lnTo>
                    <a:pt x="52921" y="268891"/>
                  </a:lnTo>
                  <a:lnTo>
                    <a:pt x="51921" y="271477"/>
                  </a:lnTo>
                  <a:lnTo>
                    <a:pt x="52735" y="272561"/>
                  </a:lnTo>
                  <a:lnTo>
                    <a:pt x="53375" y="271921"/>
                  </a:lnTo>
                  <a:lnTo>
                    <a:pt x="53253" y="270803"/>
                  </a:lnTo>
                  <a:lnTo>
                    <a:pt x="54561" y="270124"/>
                  </a:lnTo>
                  <a:lnTo>
                    <a:pt x="54813" y="269141"/>
                  </a:lnTo>
                  <a:lnTo>
                    <a:pt x="55938" y="268193"/>
                  </a:lnTo>
                  <a:lnTo>
                    <a:pt x="55911" y="267451"/>
                  </a:lnTo>
                  <a:lnTo>
                    <a:pt x="56999" y="267538"/>
                  </a:lnTo>
                  <a:lnTo>
                    <a:pt x="58773" y="268058"/>
                  </a:lnTo>
                  <a:lnTo>
                    <a:pt x="62053" y="267519"/>
                  </a:lnTo>
                  <a:lnTo>
                    <a:pt x="62473" y="265257"/>
                  </a:lnTo>
                  <a:lnTo>
                    <a:pt x="62958" y="264426"/>
                  </a:lnTo>
                  <a:lnTo>
                    <a:pt x="63728" y="264024"/>
                  </a:lnTo>
                  <a:lnTo>
                    <a:pt x="64904" y="264222"/>
                  </a:lnTo>
                  <a:lnTo>
                    <a:pt x="66094" y="263709"/>
                  </a:lnTo>
                  <a:lnTo>
                    <a:pt x="67394" y="263676"/>
                  </a:lnTo>
                  <a:lnTo>
                    <a:pt x="68233" y="263060"/>
                  </a:lnTo>
                  <a:lnTo>
                    <a:pt x="68935" y="264178"/>
                  </a:lnTo>
                  <a:lnTo>
                    <a:pt x="69400" y="263452"/>
                  </a:lnTo>
                  <a:lnTo>
                    <a:pt x="71968" y="264781"/>
                  </a:lnTo>
                  <a:lnTo>
                    <a:pt x="72525" y="264159"/>
                  </a:lnTo>
                  <a:lnTo>
                    <a:pt x="72326" y="263149"/>
                  </a:lnTo>
                  <a:lnTo>
                    <a:pt x="72857" y="262513"/>
                  </a:lnTo>
                  <a:lnTo>
                    <a:pt x="73528" y="263381"/>
                  </a:lnTo>
                  <a:lnTo>
                    <a:pt x="75107" y="262787"/>
                  </a:lnTo>
                  <a:lnTo>
                    <a:pt x="75809" y="263177"/>
                  </a:lnTo>
                  <a:lnTo>
                    <a:pt x="76553" y="262991"/>
                  </a:lnTo>
                  <a:lnTo>
                    <a:pt x="77285" y="261367"/>
                  </a:lnTo>
                  <a:lnTo>
                    <a:pt x="78075" y="261564"/>
                  </a:lnTo>
                  <a:lnTo>
                    <a:pt x="78633" y="260513"/>
                  </a:lnTo>
                  <a:lnTo>
                    <a:pt x="79941" y="261335"/>
                  </a:lnTo>
                  <a:lnTo>
                    <a:pt x="81684" y="263075"/>
                  </a:lnTo>
                  <a:lnTo>
                    <a:pt x="83301" y="263351"/>
                  </a:lnTo>
                  <a:lnTo>
                    <a:pt x="84565" y="262520"/>
                  </a:lnTo>
                  <a:lnTo>
                    <a:pt x="84118" y="261957"/>
                  </a:lnTo>
                  <a:lnTo>
                    <a:pt x="84614" y="261284"/>
                  </a:lnTo>
                  <a:lnTo>
                    <a:pt x="84270" y="260534"/>
                  </a:lnTo>
                  <a:lnTo>
                    <a:pt x="84484" y="259339"/>
                  </a:lnTo>
                  <a:lnTo>
                    <a:pt x="87067" y="258915"/>
                  </a:lnTo>
                  <a:lnTo>
                    <a:pt x="87368" y="257715"/>
                  </a:lnTo>
                  <a:lnTo>
                    <a:pt x="88176" y="257177"/>
                  </a:lnTo>
                  <a:lnTo>
                    <a:pt x="90393" y="256408"/>
                  </a:lnTo>
                  <a:lnTo>
                    <a:pt x="91202" y="257184"/>
                  </a:lnTo>
                  <a:lnTo>
                    <a:pt x="91907" y="256810"/>
                  </a:lnTo>
                  <a:lnTo>
                    <a:pt x="94399" y="257184"/>
                  </a:lnTo>
                  <a:lnTo>
                    <a:pt x="96183" y="256815"/>
                  </a:lnTo>
                  <a:lnTo>
                    <a:pt x="96740" y="256053"/>
                  </a:lnTo>
                  <a:lnTo>
                    <a:pt x="97511" y="256282"/>
                  </a:lnTo>
                  <a:lnTo>
                    <a:pt x="97844" y="257213"/>
                  </a:lnTo>
                  <a:lnTo>
                    <a:pt x="97339" y="258921"/>
                  </a:lnTo>
                  <a:lnTo>
                    <a:pt x="97889" y="260090"/>
                  </a:lnTo>
                  <a:lnTo>
                    <a:pt x="98831" y="260256"/>
                  </a:lnTo>
                  <a:lnTo>
                    <a:pt x="99663" y="258452"/>
                  </a:lnTo>
                  <a:lnTo>
                    <a:pt x="100323" y="257541"/>
                  </a:lnTo>
                  <a:lnTo>
                    <a:pt x="99304" y="257034"/>
                  </a:lnTo>
                  <a:lnTo>
                    <a:pt x="101505" y="256220"/>
                  </a:lnTo>
                  <a:lnTo>
                    <a:pt x="102935" y="256489"/>
                  </a:lnTo>
                  <a:lnTo>
                    <a:pt x="103961" y="256281"/>
                  </a:lnTo>
                  <a:lnTo>
                    <a:pt x="106708" y="256877"/>
                  </a:lnTo>
                  <a:lnTo>
                    <a:pt x="107124" y="258688"/>
                  </a:lnTo>
                  <a:lnTo>
                    <a:pt x="107696" y="260006"/>
                  </a:lnTo>
                  <a:lnTo>
                    <a:pt x="108775" y="259980"/>
                  </a:lnTo>
                  <a:lnTo>
                    <a:pt x="109886" y="258619"/>
                  </a:lnTo>
                  <a:lnTo>
                    <a:pt x="110966" y="257759"/>
                  </a:lnTo>
                  <a:lnTo>
                    <a:pt x="111454" y="258770"/>
                  </a:lnTo>
                  <a:lnTo>
                    <a:pt x="113274" y="259346"/>
                  </a:lnTo>
                  <a:lnTo>
                    <a:pt x="114021" y="258631"/>
                  </a:lnTo>
                  <a:lnTo>
                    <a:pt x="115802" y="259134"/>
                  </a:lnTo>
                  <a:lnTo>
                    <a:pt x="116199" y="258663"/>
                  </a:lnTo>
                  <a:lnTo>
                    <a:pt x="114823" y="258150"/>
                  </a:lnTo>
                  <a:lnTo>
                    <a:pt x="114723" y="256418"/>
                  </a:lnTo>
                  <a:lnTo>
                    <a:pt x="114907" y="255234"/>
                  </a:lnTo>
                  <a:lnTo>
                    <a:pt x="115780" y="254287"/>
                  </a:lnTo>
                  <a:lnTo>
                    <a:pt x="117679" y="254031"/>
                  </a:lnTo>
                  <a:lnTo>
                    <a:pt x="118927" y="252829"/>
                  </a:lnTo>
                  <a:lnTo>
                    <a:pt x="119621" y="253078"/>
                  </a:lnTo>
                  <a:lnTo>
                    <a:pt x="119885" y="254032"/>
                  </a:lnTo>
                  <a:lnTo>
                    <a:pt x="120772" y="253820"/>
                  </a:lnTo>
                  <a:lnTo>
                    <a:pt x="122398" y="251740"/>
                  </a:lnTo>
                  <a:lnTo>
                    <a:pt x="123047" y="252240"/>
                  </a:lnTo>
                  <a:lnTo>
                    <a:pt x="123218" y="253363"/>
                  </a:lnTo>
                  <a:lnTo>
                    <a:pt x="124455" y="253747"/>
                  </a:lnTo>
                  <a:lnTo>
                    <a:pt x="125130" y="252773"/>
                  </a:lnTo>
                  <a:lnTo>
                    <a:pt x="126362" y="252356"/>
                  </a:lnTo>
                  <a:lnTo>
                    <a:pt x="126938" y="251713"/>
                  </a:lnTo>
                  <a:lnTo>
                    <a:pt x="128936" y="251841"/>
                  </a:lnTo>
                  <a:lnTo>
                    <a:pt x="129344" y="253057"/>
                  </a:lnTo>
                  <a:lnTo>
                    <a:pt x="130241" y="253880"/>
                  </a:lnTo>
                  <a:lnTo>
                    <a:pt x="129409" y="254573"/>
                  </a:lnTo>
                  <a:lnTo>
                    <a:pt x="129390" y="255843"/>
                  </a:lnTo>
                  <a:lnTo>
                    <a:pt x="128917" y="257165"/>
                  </a:lnTo>
                  <a:lnTo>
                    <a:pt x="129810" y="257661"/>
                  </a:lnTo>
                  <a:lnTo>
                    <a:pt x="131378" y="257644"/>
                  </a:lnTo>
                  <a:lnTo>
                    <a:pt x="132241" y="256960"/>
                  </a:lnTo>
                  <a:lnTo>
                    <a:pt x="132759" y="256100"/>
                  </a:lnTo>
                  <a:lnTo>
                    <a:pt x="133998" y="255048"/>
                  </a:lnTo>
                  <a:lnTo>
                    <a:pt x="134590" y="253832"/>
                  </a:lnTo>
                  <a:lnTo>
                    <a:pt x="135655" y="253829"/>
                  </a:lnTo>
                  <a:lnTo>
                    <a:pt x="135921" y="252505"/>
                  </a:lnTo>
                  <a:lnTo>
                    <a:pt x="136410" y="252022"/>
                  </a:lnTo>
                  <a:lnTo>
                    <a:pt x="138516" y="253593"/>
                  </a:lnTo>
                  <a:lnTo>
                    <a:pt x="136933" y="254537"/>
                  </a:lnTo>
                  <a:lnTo>
                    <a:pt x="137951" y="256758"/>
                  </a:lnTo>
                  <a:lnTo>
                    <a:pt x="139633" y="257222"/>
                  </a:lnTo>
                  <a:lnTo>
                    <a:pt x="140137" y="256649"/>
                  </a:lnTo>
                  <a:lnTo>
                    <a:pt x="140969" y="256510"/>
                  </a:lnTo>
                  <a:lnTo>
                    <a:pt x="141369" y="255617"/>
                  </a:lnTo>
                  <a:lnTo>
                    <a:pt x="141360" y="254495"/>
                  </a:lnTo>
                  <a:lnTo>
                    <a:pt x="142120" y="253749"/>
                  </a:lnTo>
                  <a:lnTo>
                    <a:pt x="141552" y="251224"/>
                  </a:lnTo>
                  <a:lnTo>
                    <a:pt x="141770" y="249495"/>
                  </a:lnTo>
                  <a:lnTo>
                    <a:pt x="142594" y="249136"/>
                  </a:lnTo>
                  <a:lnTo>
                    <a:pt x="143322" y="249894"/>
                  </a:lnTo>
                  <a:lnTo>
                    <a:pt x="142631" y="251496"/>
                  </a:lnTo>
                  <a:lnTo>
                    <a:pt x="142491" y="252521"/>
                  </a:lnTo>
                  <a:lnTo>
                    <a:pt x="144748" y="253773"/>
                  </a:lnTo>
                  <a:lnTo>
                    <a:pt x="145325" y="254993"/>
                  </a:lnTo>
                  <a:lnTo>
                    <a:pt x="146145" y="255828"/>
                  </a:lnTo>
                  <a:lnTo>
                    <a:pt x="147045" y="255881"/>
                  </a:lnTo>
                  <a:lnTo>
                    <a:pt x="147461" y="255289"/>
                  </a:lnTo>
                  <a:lnTo>
                    <a:pt x="147453" y="254074"/>
                  </a:lnTo>
                  <a:lnTo>
                    <a:pt x="147853" y="253212"/>
                  </a:lnTo>
                  <a:lnTo>
                    <a:pt x="149345" y="252302"/>
                  </a:lnTo>
                  <a:lnTo>
                    <a:pt x="151897" y="252342"/>
                  </a:lnTo>
                  <a:lnTo>
                    <a:pt x="152752" y="251481"/>
                  </a:lnTo>
                  <a:lnTo>
                    <a:pt x="154533" y="251221"/>
                  </a:lnTo>
                  <a:lnTo>
                    <a:pt x="154507" y="253041"/>
                  </a:lnTo>
                  <a:lnTo>
                    <a:pt x="155014" y="253815"/>
                  </a:lnTo>
                  <a:lnTo>
                    <a:pt x="153950" y="254030"/>
                  </a:lnTo>
                  <a:lnTo>
                    <a:pt x="151897" y="253323"/>
                  </a:lnTo>
                  <a:lnTo>
                    <a:pt x="151356" y="253635"/>
                  </a:lnTo>
                  <a:lnTo>
                    <a:pt x="151169" y="254707"/>
                  </a:lnTo>
                  <a:lnTo>
                    <a:pt x="151996" y="255522"/>
                  </a:lnTo>
                  <a:lnTo>
                    <a:pt x="152466" y="256770"/>
                  </a:lnTo>
                  <a:lnTo>
                    <a:pt x="152325" y="257385"/>
                  </a:lnTo>
                  <a:lnTo>
                    <a:pt x="151340" y="258561"/>
                  </a:lnTo>
                  <a:lnTo>
                    <a:pt x="151020" y="259482"/>
                  </a:lnTo>
                  <a:lnTo>
                    <a:pt x="152278" y="259682"/>
                  </a:lnTo>
                  <a:lnTo>
                    <a:pt x="153133" y="260181"/>
                  </a:lnTo>
                  <a:lnTo>
                    <a:pt x="154056" y="260003"/>
                  </a:lnTo>
                  <a:lnTo>
                    <a:pt x="153644" y="259236"/>
                  </a:lnTo>
                  <a:lnTo>
                    <a:pt x="153927" y="258423"/>
                  </a:lnTo>
                  <a:lnTo>
                    <a:pt x="155239" y="257218"/>
                  </a:lnTo>
                  <a:lnTo>
                    <a:pt x="156456" y="255767"/>
                  </a:lnTo>
                  <a:lnTo>
                    <a:pt x="157055" y="255940"/>
                  </a:lnTo>
                  <a:lnTo>
                    <a:pt x="157582" y="257240"/>
                  </a:lnTo>
                  <a:lnTo>
                    <a:pt x="158271" y="257560"/>
                  </a:lnTo>
                  <a:lnTo>
                    <a:pt x="159699" y="257237"/>
                  </a:lnTo>
                  <a:lnTo>
                    <a:pt x="159928" y="258338"/>
                  </a:lnTo>
                  <a:lnTo>
                    <a:pt x="158805" y="259520"/>
                  </a:lnTo>
                  <a:lnTo>
                    <a:pt x="159000" y="260292"/>
                  </a:lnTo>
                  <a:lnTo>
                    <a:pt x="159698" y="260689"/>
                  </a:lnTo>
                  <a:lnTo>
                    <a:pt x="161091" y="259089"/>
                  </a:lnTo>
                  <a:lnTo>
                    <a:pt x="161667" y="259847"/>
                  </a:lnTo>
                  <a:lnTo>
                    <a:pt x="161781" y="262704"/>
                  </a:lnTo>
                  <a:lnTo>
                    <a:pt x="162411" y="263660"/>
                  </a:lnTo>
                  <a:lnTo>
                    <a:pt x="162948" y="263543"/>
                  </a:lnTo>
                  <a:lnTo>
                    <a:pt x="165396" y="261929"/>
                  </a:lnTo>
                  <a:lnTo>
                    <a:pt x="166523" y="262350"/>
                  </a:lnTo>
                  <a:lnTo>
                    <a:pt x="166325" y="263533"/>
                  </a:lnTo>
                  <a:lnTo>
                    <a:pt x="166620" y="264383"/>
                  </a:lnTo>
                  <a:lnTo>
                    <a:pt x="169660" y="263871"/>
                  </a:lnTo>
                  <a:lnTo>
                    <a:pt x="170608" y="263912"/>
                  </a:lnTo>
                  <a:lnTo>
                    <a:pt x="171264" y="264609"/>
                  </a:lnTo>
                  <a:lnTo>
                    <a:pt x="171966" y="264769"/>
                  </a:lnTo>
                  <a:lnTo>
                    <a:pt x="172576" y="264083"/>
                  </a:lnTo>
                  <a:lnTo>
                    <a:pt x="172505" y="262985"/>
                  </a:lnTo>
                  <a:lnTo>
                    <a:pt x="171204" y="261511"/>
                  </a:lnTo>
                  <a:lnTo>
                    <a:pt x="171101" y="259898"/>
                  </a:lnTo>
                  <a:lnTo>
                    <a:pt x="171772" y="259974"/>
                  </a:lnTo>
                  <a:lnTo>
                    <a:pt x="172622" y="259065"/>
                  </a:lnTo>
                  <a:lnTo>
                    <a:pt x="173850" y="259075"/>
                  </a:lnTo>
                  <a:lnTo>
                    <a:pt x="174804" y="258289"/>
                  </a:lnTo>
                  <a:lnTo>
                    <a:pt x="175254" y="256029"/>
                  </a:lnTo>
                  <a:lnTo>
                    <a:pt x="176138" y="256645"/>
                  </a:lnTo>
                  <a:lnTo>
                    <a:pt x="176896" y="256703"/>
                  </a:lnTo>
                  <a:lnTo>
                    <a:pt x="178077" y="257478"/>
                  </a:lnTo>
                  <a:lnTo>
                    <a:pt x="179653" y="256439"/>
                  </a:lnTo>
                  <a:lnTo>
                    <a:pt x="180176" y="255381"/>
                  </a:lnTo>
                  <a:lnTo>
                    <a:pt x="179355" y="253868"/>
                  </a:lnTo>
                  <a:lnTo>
                    <a:pt x="179348" y="251181"/>
                  </a:lnTo>
                  <a:lnTo>
                    <a:pt x="179756" y="250415"/>
                  </a:lnTo>
                  <a:lnTo>
                    <a:pt x="179795" y="248505"/>
                  </a:lnTo>
                  <a:lnTo>
                    <a:pt x="181893" y="248413"/>
                  </a:lnTo>
                  <a:lnTo>
                    <a:pt x="182334" y="247929"/>
                  </a:lnTo>
                  <a:lnTo>
                    <a:pt x="181519" y="247196"/>
                  </a:lnTo>
                  <a:lnTo>
                    <a:pt x="181325" y="246123"/>
                  </a:lnTo>
                  <a:lnTo>
                    <a:pt x="182053" y="245390"/>
                  </a:lnTo>
                  <a:lnTo>
                    <a:pt x="182456" y="246288"/>
                  </a:lnTo>
                  <a:lnTo>
                    <a:pt x="183800" y="246216"/>
                  </a:lnTo>
                  <a:lnTo>
                    <a:pt x="186726" y="244343"/>
                  </a:lnTo>
                  <a:lnTo>
                    <a:pt x="187690" y="243236"/>
                  </a:lnTo>
                  <a:lnTo>
                    <a:pt x="187886" y="241398"/>
                  </a:lnTo>
                  <a:lnTo>
                    <a:pt x="187280" y="240720"/>
                  </a:lnTo>
                  <a:lnTo>
                    <a:pt x="187702" y="239931"/>
                  </a:lnTo>
                  <a:lnTo>
                    <a:pt x="189393" y="240690"/>
                  </a:lnTo>
                  <a:lnTo>
                    <a:pt x="191777" y="241280"/>
                  </a:lnTo>
                  <a:lnTo>
                    <a:pt x="194821" y="242525"/>
                  </a:lnTo>
                  <a:lnTo>
                    <a:pt x="196647" y="243870"/>
                  </a:lnTo>
                  <a:lnTo>
                    <a:pt x="198033" y="245229"/>
                  </a:lnTo>
                  <a:lnTo>
                    <a:pt x="199589" y="247135"/>
                  </a:lnTo>
                  <a:lnTo>
                    <a:pt x="200337" y="248753"/>
                  </a:lnTo>
                  <a:lnTo>
                    <a:pt x="201488" y="251861"/>
                  </a:lnTo>
                  <a:lnTo>
                    <a:pt x="203038" y="254542"/>
                  </a:lnTo>
                  <a:lnTo>
                    <a:pt x="203712" y="256186"/>
                  </a:lnTo>
                  <a:lnTo>
                    <a:pt x="204380" y="260048"/>
                  </a:lnTo>
                  <a:lnTo>
                    <a:pt x="205081" y="261056"/>
                  </a:lnTo>
                  <a:lnTo>
                    <a:pt x="208367" y="263163"/>
                  </a:lnTo>
                  <a:lnTo>
                    <a:pt x="209134" y="264093"/>
                  </a:lnTo>
                  <a:lnTo>
                    <a:pt x="209320" y="266023"/>
                  </a:lnTo>
                  <a:lnTo>
                    <a:pt x="208958" y="267758"/>
                  </a:lnTo>
                  <a:lnTo>
                    <a:pt x="207977" y="269560"/>
                  </a:lnTo>
                  <a:lnTo>
                    <a:pt x="205715" y="271639"/>
                  </a:lnTo>
                  <a:lnTo>
                    <a:pt x="204487" y="273465"/>
                  </a:lnTo>
                  <a:lnTo>
                    <a:pt x="203029" y="276866"/>
                  </a:lnTo>
                  <a:lnTo>
                    <a:pt x="202794" y="278637"/>
                  </a:lnTo>
                  <a:lnTo>
                    <a:pt x="203030" y="280044"/>
                  </a:lnTo>
                  <a:lnTo>
                    <a:pt x="202813" y="281620"/>
                  </a:lnTo>
                  <a:lnTo>
                    <a:pt x="203014" y="282255"/>
                  </a:lnTo>
                  <a:lnTo>
                    <a:pt x="204349" y="283615"/>
                  </a:lnTo>
                  <a:lnTo>
                    <a:pt x="204558" y="287170"/>
                  </a:lnTo>
                  <a:lnTo>
                    <a:pt x="204079" y="289831"/>
                  </a:lnTo>
                  <a:lnTo>
                    <a:pt x="203369" y="292902"/>
                  </a:lnTo>
                  <a:lnTo>
                    <a:pt x="203304" y="294094"/>
                  </a:lnTo>
                  <a:lnTo>
                    <a:pt x="203807" y="296158"/>
                  </a:lnTo>
                  <a:lnTo>
                    <a:pt x="204681" y="298046"/>
                  </a:lnTo>
                  <a:lnTo>
                    <a:pt x="205732" y="299460"/>
                  </a:lnTo>
                  <a:lnTo>
                    <a:pt x="206963" y="300295"/>
                  </a:lnTo>
                  <a:lnTo>
                    <a:pt x="207321" y="301078"/>
                  </a:lnTo>
                  <a:lnTo>
                    <a:pt x="207096" y="304271"/>
                  </a:lnTo>
                  <a:lnTo>
                    <a:pt x="207362" y="306538"/>
                  </a:lnTo>
                  <a:lnTo>
                    <a:pt x="206608" y="308900"/>
                  </a:lnTo>
                  <a:lnTo>
                    <a:pt x="206436" y="310159"/>
                  </a:lnTo>
                  <a:lnTo>
                    <a:pt x="206920" y="312594"/>
                  </a:lnTo>
                  <a:lnTo>
                    <a:pt x="207722" y="314416"/>
                  </a:lnTo>
                  <a:lnTo>
                    <a:pt x="208606" y="315952"/>
                  </a:lnTo>
                  <a:lnTo>
                    <a:pt x="208934" y="317933"/>
                  </a:lnTo>
                  <a:lnTo>
                    <a:pt x="208255" y="319209"/>
                  </a:lnTo>
                  <a:lnTo>
                    <a:pt x="208194" y="320466"/>
                  </a:lnTo>
                  <a:lnTo>
                    <a:pt x="206470" y="322178"/>
                  </a:lnTo>
                  <a:lnTo>
                    <a:pt x="205888" y="323361"/>
                  </a:lnTo>
                  <a:lnTo>
                    <a:pt x="205051" y="326084"/>
                  </a:lnTo>
                  <a:lnTo>
                    <a:pt x="204894" y="327547"/>
                  </a:lnTo>
                  <a:lnTo>
                    <a:pt x="204385" y="328949"/>
                  </a:lnTo>
                  <a:lnTo>
                    <a:pt x="203643" y="330032"/>
                  </a:lnTo>
                  <a:lnTo>
                    <a:pt x="202309" y="331281"/>
                  </a:lnTo>
                  <a:lnTo>
                    <a:pt x="200877" y="332347"/>
                  </a:lnTo>
                  <a:lnTo>
                    <a:pt x="198738" y="335418"/>
                  </a:lnTo>
                  <a:lnTo>
                    <a:pt x="197234" y="336452"/>
                  </a:lnTo>
                  <a:lnTo>
                    <a:pt x="196526" y="337258"/>
                  </a:lnTo>
                  <a:lnTo>
                    <a:pt x="194793" y="339832"/>
                  </a:lnTo>
                  <a:lnTo>
                    <a:pt x="194976" y="340826"/>
                  </a:lnTo>
                  <a:lnTo>
                    <a:pt x="196232" y="343146"/>
                  </a:lnTo>
                  <a:lnTo>
                    <a:pt x="196540" y="344729"/>
                  </a:lnTo>
                  <a:lnTo>
                    <a:pt x="196396" y="346892"/>
                  </a:lnTo>
                  <a:lnTo>
                    <a:pt x="196045" y="348009"/>
                  </a:lnTo>
                  <a:lnTo>
                    <a:pt x="194981" y="350198"/>
                  </a:lnTo>
                  <a:lnTo>
                    <a:pt x="193009" y="352525"/>
                  </a:lnTo>
                  <a:lnTo>
                    <a:pt x="191227" y="352341"/>
                  </a:lnTo>
                  <a:lnTo>
                    <a:pt x="190314" y="352792"/>
                  </a:lnTo>
                  <a:lnTo>
                    <a:pt x="189582" y="354923"/>
                  </a:lnTo>
                  <a:lnTo>
                    <a:pt x="190453" y="356935"/>
                  </a:lnTo>
                  <a:lnTo>
                    <a:pt x="191528" y="357675"/>
                  </a:lnTo>
                  <a:lnTo>
                    <a:pt x="192215" y="359457"/>
                  </a:lnTo>
                  <a:lnTo>
                    <a:pt x="191016" y="361425"/>
                  </a:lnTo>
                  <a:lnTo>
                    <a:pt x="190880" y="362514"/>
                  </a:lnTo>
                  <a:lnTo>
                    <a:pt x="191131" y="363256"/>
                  </a:lnTo>
                  <a:lnTo>
                    <a:pt x="193023" y="365238"/>
                  </a:lnTo>
                  <a:lnTo>
                    <a:pt x="193420" y="367417"/>
                  </a:lnTo>
                  <a:lnTo>
                    <a:pt x="193996" y="369084"/>
                  </a:lnTo>
                  <a:lnTo>
                    <a:pt x="193771" y="370498"/>
                  </a:lnTo>
                  <a:lnTo>
                    <a:pt x="192532" y="371304"/>
                  </a:lnTo>
                  <a:lnTo>
                    <a:pt x="192211" y="371999"/>
                  </a:lnTo>
                  <a:lnTo>
                    <a:pt x="192393" y="373832"/>
                  </a:lnTo>
                  <a:lnTo>
                    <a:pt x="191452" y="374162"/>
                  </a:lnTo>
                  <a:lnTo>
                    <a:pt x="192172" y="376143"/>
                  </a:lnTo>
                  <a:lnTo>
                    <a:pt x="192871" y="376548"/>
                  </a:lnTo>
                  <a:lnTo>
                    <a:pt x="192963" y="377536"/>
                  </a:lnTo>
                  <a:lnTo>
                    <a:pt x="194385" y="378275"/>
                  </a:lnTo>
                  <a:lnTo>
                    <a:pt x="196357" y="378260"/>
                  </a:lnTo>
                  <a:lnTo>
                    <a:pt x="198021" y="378902"/>
                  </a:lnTo>
                  <a:lnTo>
                    <a:pt x="199389" y="379922"/>
                  </a:lnTo>
                  <a:lnTo>
                    <a:pt x="200580" y="381786"/>
                  </a:lnTo>
                  <a:lnTo>
                    <a:pt x="201079" y="383348"/>
                  </a:lnTo>
                  <a:lnTo>
                    <a:pt x="201412" y="385899"/>
                  </a:lnTo>
                  <a:lnTo>
                    <a:pt x="201332" y="388960"/>
                  </a:lnTo>
                  <a:lnTo>
                    <a:pt x="200592" y="392116"/>
                  </a:lnTo>
                  <a:lnTo>
                    <a:pt x="201255" y="394780"/>
                  </a:lnTo>
                  <a:lnTo>
                    <a:pt x="201137" y="396254"/>
                  </a:lnTo>
                  <a:lnTo>
                    <a:pt x="200785" y="397072"/>
                  </a:lnTo>
                  <a:lnTo>
                    <a:pt x="199897" y="397431"/>
                  </a:lnTo>
                  <a:lnTo>
                    <a:pt x="198402" y="397304"/>
                  </a:lnTo>
                  <a:lnTo>
                    <a:pt x="198089" y="398634"/>
                  </a:lnTo>
                  <a:lnTo>
                    <a:pt x="198204" y="399596"/>
                  </a:lnTo>
                  <a:lnTo>
                    <a:pt x="198817" y="400355"/>
                  </a:lnTo>
                  <a:lnTo>
                    <a:pt x="200588" y="401072"/>
                  </a:lnTo>
                  <a:lnTo>
                    <a:pt x="201973" y="401261"/>
                  </a:lnTo>
                  <a:lnTo>
                    <a:pt x="203087" y="402334"/>
                  </a:lnTo>
                  <a:lnTo>
                    <a:pt x="205082" y="403724"/>
                  </a:lnTo>
                  <a:lnTo>
                    <a:pt x="207480" y="406772"/>
                  </a:lnTo>
                  <a:lnTo>
                    <a:pt x="208766" y="408216"/>
                  </a:lnTo>
                  <a:lnTo>
                    <a:pt x="210292" y="409532"/>
                  </a:lnTo>
                  <a:lnTo>
                    <a:pt x="210757" y="410209"/>
                  </a:lnTo>
                  <a:lnTo>
                    <a:pt x="211631" y="413642"/>
                  </a:lnTo>
                  <a:lnTo>
                    <a:pt x="211985" y="417385"/>
                  </a:lnTo>
                  <a:lnTo>
                    <a:pt x="210823" y="417465"/>
                  </a:lnTo>
                  <a:lnTo>
                    <a:pt x="209957" y="416964"/>
                  </a:lnTo>
                  <a:lnTo>
                    <a:pt x="209308" y="417554"/>
                  </a:lnTo>
                  <a:lnTo>
                    <a:pt x="209956" y="419429"/>
                  </a:lnTo>
                  <a:lnTo>
                    <a:pt x="210997" y="420698"/>
                  </a:lnTo>
                  <a:lnTo>
                    <a:pt x="211251" y="421777"/>
                  </a:lnTo>
                  <a:lnTo>
                    <a:pt x="212017" y="423453"/>
                  </a:lnTo>
                  <a:lnTo>
                    <a:pt x="213200" y="424714"/>
                  </a:lnTo>
                  <a:lnTo>
                    <a:pt x="214149" y="426273"/>
                  </a:lnTo>
                  <a:lnTo>
                    <a:pt x="214098" y="427224"/>
                  </a:lnTo>
                  <a:lnTo>
                    <a:pt x="213584" y="427732"/>
                  </a:lnTo>
                  <a:lnTo>
                    <a:pt x="211638" y="428447"/>
                  </a:lnTo>
                  <a:lnTo>
                    <a:pt x="207789" y="432143"/>
                  </a:lnTo>
                  <a:lnTo>
                    <a:pt x="207339" y="432746"/>
                  </a:lnTo>
                  <a:lnTo>
                    <a:pt x="207325" y="434035"/>
                  </a:lnTo>
                  <a:lnTo>
                    <a:pt x="209746" y="436768"/>
                  </a:lnTo>
                  <a:lnTo>
                    <a:pt x="210215" y="438506"/>
                  </a:lnTo>
                  <a:lnTo>
                    <a:pt x="210174" y="439673"/>
                  </a:lnTo>
                  <a:lnTo>
                    <a:pt x="209549" y="441155"/>
                  </a:lnTo>
                  <a:lnTo>
                    <a:pt x="208926" y="441817"/>
                  </a:lnTo>
                  <a:lnTo>
                    <a:pt x="206359" y="442425"/>
                  </a:lnTo>
                  <a:lnTo>
                    <a:pt x="203941" y="443166"/>
                  </a:lnTo>
                  <a:lnTo>
                    <a:pt x="202366" y="444067"/>
                  </a:lnTo>
                  <a:lnTo>
                    <a:pt x="200332" y="445709"/>
                  </a:lnTo>
                  <a:lnTo>
                    <a:pt x="198954" y="447571"/>
                  </a:lnTo>
                  <a:lnTo>
                    <a:pt x="198681" y="449328"/>
                  </a:lnTo>
                  <a:lnTo>
                    <a:pt x="199924" y="453013"/>
                  </a:lnTo>
                  <a:lnTo>
                    <a:pt x="200416" y="454871"/>
                  </a:lnTo>
                  <a:lnTo>
                    <a:pt x="201454" y="455427"/>
                  </a:lnTo>
                  <a:lnTo>
                    <a:pt x="202678" y="454858"/>
                  </a:lnTo>
                  <a:lnTo>
                    <a:pt x="203882" y="454904"/>
                  </a:lnTo>
                  <a:lnTo>
                    <a:pt x="204699" y="455876"/>
                  </a:lnTo>
                  <a:lnTo>
                    <a:pt x="204631" y="457592"/>
                  </a:lnTo>
                  <a:lnTo>
                    <a:pt x="203880" y="458455"/>
                  </a:lnTo>
                  <a:lnTo>
                    <a:pt x="201153" y="458335"/>
                  </a:lnTo>
                  <a:lnTo>
                    <a:pt x="199793" y="458927"/>
                  </a:lnTo>
                  <a:lnTo>
                    <a:pt x="199065" y="460103"/>
                  </a:lnTo>
                  <a:lnTo>
                    <a:pt x="198902" y="463263"/>
                  </a:lnTo>
                  <a:lnTo>
                    <a:pt x="199180" y="464989"/>
                  </a:lnTo>
                  <a:lnTo>
                    <a:pt x="200957" y="471374"/>
                  </a:lnTo>
                  <a:lnTo>
                    <a:pt x="201957" y="472731"/>
                  </a:lnTo>
                  <a:lnTo>
                    <a:pt x="202952" y="472973"/>
                  </a:lnTo>
                  <a:lnTo>
                    <a:pt x="207263" y="473195"/>
                  </a:lnTo>
                  <a:lnTo>
                    <a:pt x="208256" y="473694"/>
                  </a:lnTo>
                  <a:lnTo>
                    <a:pt x="208495" y="475379"/>
                  </a:lnTo>
                  <a:lnTo>
                    <a:pt x="207721" y="475938"/>
                  </a:lnTo>
                  <a:lnTo>
                    <a:pt x="204101" y="476439"/>
                  </a:lnTo>
                  <a:lnTo>
                    <a:pt x="202815" y="477348"/>
                  </a:lnTo>
                  <a:lnTo>
                    <a:pt x="202540" y="479048"/>
                  </a:lnTo>
                  <a:lnTo>
                    <a:pt x="203300" y="481482"/>
                  </a:lnTo>
                  <a:lnTo>
                    <a:pt x="203815" y="483837"/>
                  </a:lnTo>
                  <a:lnTo>
                    <a:pt x="203761" y="485362"/>
                  </a:lnTo>
                  <a:lnTo>
                    <a:pt x="204791" y="491850"/>
                  </a:lnTo>
                  <a:lnTo>
                    <a:pt x="205871" y="496412"/>
                  </a:lnTo>
                  <a:lnTo>
                    <a:pt x="206145" y="498403"/>
                  </a:lnTo>
                  <a:lnTo>
                    <a:pt x="206725" y="499531"/>
                  </a:lnTo>
                  <a:lnTo>
                    <a:pt x="207598" y="499932"/>
                  </a:lnTo>
                  <a:lnTo>
                    <a:pt x="209488" y="500161"/>
                  </a:lnTo>
                  <a:lnTo>
                    <a:pt x="211409" y="500893"/>
                  </a:lnTo>
                  <a:lnTo>
                    <a:pt x="213259" y="501357"/>
                  </a:lnTo>
                  <a:lnTo>
                    <a:pt x="217155" y="501518"/>
                  </a:lnTo>
                  <a:lnTo>
                    <a:pt x="218731" y="502202"/>
                  </a:lnTo>
                  <a:lnTo>
                    <a:pt x="219497" y="503624"/>
                  </a:lnTo>
                  <a:lnTo>
                    <a:pt x="219459" y="505377"/>
                  </a:lnTo>
                  <a:lnTo>
                    <a:pt x="218734" y="506768"/>
                  </a:lnTo>
                  <a:lnTo>
                    <a:pt x="216750" y="508666"/>
                  </a:lnTo>
                  <a:lnTo>
                    <a:pt x="216330" y="510182"/>
                  </a:lnTo>
                  <a:lnTo>
                    <a:pt x="216604" y="511311"/>
                  </a:lnTo>
                  <a:lnTo>
                    <a:pt x="217402" y="512374"/>
                  </a:lnTo>
                  <a:lnTo>
                    <a:pt x="217719" y="513621"/>
                  </a:lnTo>
                  <a:lnTo>
                    <a:pt x="216960" y="515186"/>
                  </a:lnTo>
                  <a:lnTo>
                    <a:pt x="217013" y="516755"/>
                  </a:lnTo>
                  <a:lnTo>
                    <a:pt x="218580" y="519243"/>
                  </a:lnTo>
                  <a:lnTo>
                    <a:pt x="218673" y="520852"/>
                  </a:lnTo>
                  <a:lnTo>
                    <a:pt x="218177" y="522086"/>
                  </a:lnTo>
                  <a:lnTo>
                    <a:pt x="216831" y="523917"/>
                  </a:lnTo>
                  <a:lnTo>
                    <a:pt x="215132" y="525651"/>
                  </a:lnTo>
                  <a:lnTo>
                    <a:pt x="213310" y="527130"/>
                  </a:lnTo>
                  <a:lnTo>
                    <a:pt x="212783" y="528332"/>
                  </a:lnTo>
                  <a:lnTo>
                    <a:pt x="212966" y="529068"/>
                  </a:lnTo>
                  <a:lnTo>
                    <a:pt x="214183" y="530668"/>
                  </a:lnTo>
                  <a:lnTo>
                    <a:pt x="217106" y="532699"/>
                  </a:lnTo>
                  <a:lnTo>
                    <a:pt x="220476" y="534648"/>
                  </a:lnTo>
                  <a:lnTo>
                    <a:pt x="222842" y="535609"/>
                  </a:lnTo>
                  <a:lnTo>
                    <a:pt x="224178" y="535560"/>
                  </a:lnTo>
                  <a:lnTo>
                    <a:pt x="224708" y="535165"/>
                  </a:lnTo>
                  <a:lnTo>
                    <a:pt x="224417" y="533488"/>
                  </a:lnTo>
                  <a:lnTo>
                    <a:pt x="223399" y="532343"/>
                  </a:lnTo>
                  <a:lnTo>
                    <a:pt x="223025" y="531450"/>
                  </a:lnTo>
                  <a:lnTo>
                    <a:pt x="223471" y="530715"/>
                  </a:lnTo>
                  <a:lnTo>
                    <a:pt x="228964" y="530534"/>
                  </a:lnTo>
                  <a:lnTo>
                    <a:pt x="230987" y="530546"/>
                  </a:lnTo>
                  <a:lnTo>
                    <a:pt x="232036" y="530286"/>
                  </a:lnTo>
                  <a:lnTo>
                    <a:pt x="233867" y="528863"/>
                  </a:lnTo>
                  <a:lnTo>
                    <a:pt x="235270" y="528440"/>
                  </a:lnTo>
                  <a:lnTo>
                    <a:pt x="236167" y="528742"/>
                  </a:lnTo>
                  <a:lnTo>
                    <a:pt x="237075" y="529643"/>
                  </a:lnTo>
                  <a:lnTo>
                    <a:pt x="237536" y="530526"/>
                  </a:lnTo>
                  <a:lnTo>
                    <a:pt x="237648" y="532763"/>
                  </a:lnTo>
                  <a:lnTo>
                    <a:pt x="238685" y="535829"/>
                  </a:lnTo>
                  <a:lnTo>
                    <a:pt x="239454" y="537197"/>
                  </a:lnTo>
                  <a:lnTo>
                    <a:pt x="240397" y="540488"/>
                  </a:lnTo>
                  <a:lnTo>
                    <a:pt x="240256" y="544646"/>
                  </a:lnTo>
                  <a:lnTo>
                    <a:pt x="238871" y="549794"/>
                  </a:lnTo>
                  <a:lnTo>
                    <a:pt x="238890" y="551600"/>
                  </a:lnTo>
                  <a:lnTo>
                    <a:pt x="240366" y="553540"/>
                  </a:lnTo>
                  <a:lnTo>
                    <a:pt x="241179" y="553917"/>
                  </a:lnTo>
                  <a:lnTo>
                    <a:pt x="244365" y="554185"/>
                  </a:lnTo>
                  <a:lnTo>
                    <a:pt x="246009" y="554855"/>
                  </a:lnTo>
                  <a:lnTo>
                    <a:pt x="246451" y="555499"/>
                  </a:lnTo>
                  <a:lnTo>
                    <a:pt x="246539" y="556565"/>
                  </a:lnTo>
                  <a:lnTo>
                    <a:pt x="246043" y="558941"/>
                  </a:lnTo>
                  <a:lnTo>
                    <a:pt x="244803" y="562467"/>
                  </a:lnTo>
                  <a:lnTo>
                    <a:pt x="244430" y="563095"/>
                  </a:lnTo>
                  <a:lnTo>
                    <a:pt x="243148" y="564212"/>
                  </a:lnTo>
                  <a:lnTo>
                    <a:pt x="242828" y="564862"/>
                  </a:lnTo>
                  <a:lnTo>
                    <a:pt x="243121" y="565943"/>
                  </a:lnTo>
                  <a:lnTo>
                    <a:pt x="244029" y="565388"/>
                  </a:lnTo>
                  <a:lnTo>
                    <a:pt x="245085" y="566128"/>
                  </a:lnTo>
                  <a:lnTo>
                    <a:pt x="244189" y="567271"/>
                  </a:lnTo>
                  <a:lnTo>
                    <a:pt x="243735" y="568289"/>
                  </a:lnTo>
                  <a:lnTo>
                    <a:pt x="244628" y="569810"/>
                  </a:lnTo>
                  <a:lnTo>
                    <a:pt x="246199" y="569940"/>
                  </a:lnTo>
                  <a:lnTo>
                    <a:pt x="247429" y="569166"/>
                  </a:lnTo>
                  <a:lnTo>
                    <a:pt x="248523" y="569206"/>
                  </a:lnTo>
                  <a:lnTo>
                    <a:pt x="249636" y="570501"/>
                  </a:lnTo>
                  <a:lnTo>
                    <a:pt x="250125" y="571437"/>
                  </a:lnTo>
                  <a:lnTo>
                    <a:pt x="251224" y="572536"/>
                  </a:lnTo>
                  <a:lnTo>
                    <a:pt x="252422" y="572718"/>
                  </a:lnTo>
                  <a:lnTo>
                    <a:pt x="253260" y="570186"/>
                  </a:lnTo>
                  <a:lnTo>
                    <a:pt x="254248" y="569581"/>
                  </a:lnTo>
                  <a:lnTo>
                    <a:pt x="255687" y="569213"/>
                  </a:lnTo>
                  <a:lnTo>
                    <a:pt x="256755" y="570180"/>
                  </a:lnTo>
                  <a:lnTo>
                    <a:pt x="257101" y="571121"/>
                  </a:lnTo>
                  <a:lnTo>
                    <a:pt x="258220" y="573064"/>
                  </a:lnTo>
                  <a:lnTo>
                    <a:pt x="259298" y="573952"/>
                  </a:lnTo>
                  <a:lnTo>
                    <a:pt x="259994" y="574166"/>
                  </a:lnTo>
                  <a:lnTo>
                    <a:pt x="261400" y="573664"/>
                  </a:lnTo>
                  <a:lnTo>
                    <a:pt x="264574" y="572081"/>
                  </a:lnTo>
                  <a:lnTo>
                    <a:pt x="266422" y="571822"/>
                  </a:lnTo>
                  <a:lnTo>
                    <a:pt x="268073" y="571890"/>
                  </a:lnTo>
                  <a:lnTo>
                    <a:pt x="269219" y="571427"/>
                  </a:lnTo>
                  <a:lnTo>
                    <a:pt x="270628" y="571658"/>
                  </a:lnTo>
                  <a:lnTo>
                    <a:pt x="272463" y="573147"/>
                  </a:lnTo>
                  <a:lnTo>
                    <a:pt x="272917" y="574443"/>
                  </a:lnTo>
                  <a:lnTo>
                    <a:pt x="274321" y="576502"/>
                  </a:lnTo>
                  <a:lnTo>
                    <a:pt x="274741" y="577846"/>
                  </a:lnTo>
                  <a:lnTo>
                    <a:pt x="274687" y="579282"/>
                  </a:lnTo>
                  <a:lnTo>
                    <a:pt x="273936" y="580406"/>
                  </a:lnTo>
                  <a:lnTo>
                    <a:pt x="271640" y="581622"/>
                  </a:lnTo>
                  <a:lnTo>
                    <a:pt x="270240" y="583547"/>
                  </a:lnTo>
                  <a:lnTo>
                    <a:pt x="270262" y="585374"/>
                  </a:lnTo>
                  <a:lnTo>
                    <a:pt x="271586" y="587388"/>
                  </a:lnTo>
                  <a:lnTo>
                    <a:pt x="272845" y="587230"/>
                  </a:lnTo>
                  <a:lnTo>
                    <a:pt x="273772" y="585627"/>
                  </a:lnTo>
                  <a:lnTo>
                    <a:pt x="274760" y="583456"/>
                  </a:lnTo>
                  <a:lnTo>
                    <a:pt x="276054" y="582315"/>
                  </a:lnTo>
                  <a:lnTo>
                    <a:pt x="277648" y="582299"/>
                  </a:lnTo>
                  <a:lnTo>
                    <a:pt x="280123" y="583421"/>
                  </a:lnTo>
                  <a:lnTo>
                    <a:pt x="281576" y="584638"/>
                  </a:lnTo>
                  <a:lnTo>
                    <a:pt x="281901" y="586056"/>
                  </a:lnTo>
                  <a:lnTo>
                    <a:pt x="281645" y="587038"/>
                  </a:lnTo>
                  <a:lnTo>
                    <a:pt x="280585" y="588977"/>
                  </a:lnTo>
                  <a:lnTo>
                    <a:pt x="280379" y="590830"/>
                  </a:lnTo>
                  <a:lnTo>
                    <a:pt x="281735" y="592403"/>
                  </a:lnTo>
                  <a:lnTo>
                    <a:pt x="282939" y="592469"/>
                  </a:lnTo>
                  <a:lnTo>
                    <a:pt x="284060" y="591568"/>
                  </a:lnTo>
                  <a:lnTo>
                    <a:pt x="284778" y="589769"/>
                  </a:lnTo>
                  <a:lnTo>
                    <a:pt x="285170" y="586878"/>
                  </a:lnTo>
                  <a:lnTo>
                    <a:pt x="284568" y="585255"/>
                  </a:lnTo>
                  <a:lnTo>
                    <a:pt x="284503" y="584325"/>
                  </a:lnTo>
                  <a:lnTo>
                    <a:pt x="286841" y="582626"/>
                  </a:lnTo>
                  <a:lnTo>
                    <a:pt x="288016" y="582383"/>
                  </a:lnTo>
                  <a:lnTo>
                    <a:pt x="288889" y="582648"/>
                  </a:lnTo>
                  <a:lnTo>
                    <a:pt x="290122" y="583759"/>
                  </a:lnTo>
                  <a:lnTo>
                    <a:pt x="290023" y="584822"/>
                  </a:lnTo>
                  <a:lnTo>
                    <a:pt x="288123" y="587239"/>
                  </a:lnTo>
                  <a:lnTo>
                    <a:pt x="287688" y="588355"/>
                  </a:lnTo>
                  <a:lnTo>
                    <a:pt x="287353" y="590330"/>
                  </a:lnTo>
                  <a:lnTo>
                    <a:pt x="287391" y="591960"/>
                  </a:lnTo>
                  <a:lnTo>
                    <a:pt x="288020" y="594738"/>
                  </a:lnTo>
                  <a:lnTo>
                    <a:pt x="290068" y="596752"/>
                  </a:lnTo>
                  <a:lnTo>
                    <a:pt x="291544" y="597211"/>
                  </a:lnTo>
                  <a:lnTo>
                    <a:pt x="293704" y="597444"/>
                  </a:lnTo>
                  <a:lnTo>
                    <a:pt x="295613" y="598390"/>
                  </a:lnTo>
                  <a:lnTo>
                    <a:pt x="297885" y="599167"/>
                  </a:lnTo>
                  <a:lnTo>
                    <a:pt x="301303" y="600566"/>
                  </a:lnTo>
                  <a:lnTo>
                    <a:pt x="302405" y="600801"/>
                  </a:lnTo>
                  <a:lnTo>
                    <a:pt x="304110" y="600774"/>
                  </a:lnTo>
                  <a:lnTo>
                    <a:pt x="306269" y="600507"/>
                  </a:lnTo>
                  <a:lnTo>
                    <a:pt x="307841" y="601288"/>
                  </a:lnTo>
                  <a:lnTo>
                    <a:pt x="308459" y="602805"/>
                  </a:lnTo>
                  <a:lnTo>
                    <a:pt x="310089" y="604424"/>
                  </a:lnTo>
                  <a:lnTo>
                    <a:pt x="311500" y="604255"/>
                  </a:lnTo>
                  <a:lnTo>
                    <a:pt x="312437" y="603205"/>
                  </a:lnTo>
                  <a:lnTo>
                    <a:pt x="314017" y="602141"/>
                  </a:lnTo>
                  <a:lnTo>
                    <a:pt x="315507" y="601722"/>
                  </a:lnTo>
                  <a:lnTo>
                    <a:pt x="316138" y="602064"/>
                  </a:lnTo>
                  <a:lnTo>
                    <a:pt x="316813" y="603461"/>
                  </a:lnTo>
                  <a:lnTo>
                    <a:pt x="316897" y="604766"/>
                  </a:lnTo>
                  <a:lnTo>
                    <a:pt x="317733" y="607263"/>
                  </a:lnTo>
                  <a:lnTo>
                    <a:pt x="318239" y="611402"/>
                  </a:lnTo>
                  <a:lnTo>
                    <a:pt x="317877" y="614209"/>
                  </a:lnTo>
                  <a:lnTo>
                    <a:pt x="317084" y="617097"/>
                  </a:lnTo>
                  <a:lnTo>
                    <a:pt x="316176" y="617752"/>
                  </a:lnTo>
                  <a:lnTo>
                    <a:pt x="315467" y="618858"/>
                  </a:lnTo>
                  <a:lnTo>
                    <a:pt x="315601" y="619936"/>
                  </a:lnTo>
                  <a:lnTo>
                    <a:pt x="317344" y="622184"/>
                  </a:lnTo>
                  <a:lnTo>
                    <a:pt x="318053" y="622267"/>
                  </a:lnTo>
                  <a:lnTo>
                    <a:pt x="319743" y="623371"/>
                  </a:lnTo>
                  <a:lnTo>
                    <a:pt x="320144" y="623923"/>
                  </a:lnTo>
                  <a:lnTo>
                    <a:pt x="322531" y="624811"/>
                  </a:lnTo>
                  <a:lnTo>
                    <a:pt x="323459" y="626028"/>
                  </a:lnTo>
                  <a:lnTo>
                    <a:pt x="324233" y="627790"/>
                  </a:lnTo>
                  <a:lnTo>
                    <a:pt x="325397" y="629070"/>
                  </a:lnTo>
                  <a:lnTo>
                    <a:pt x="326606" y="629856"/>
                  </a:lnTo>
                  <a:lnTo>
                    <a:pt x="328147" y="632156"/>
                  </a:lnTo>
                  <a:lnTo>
                    <a:pt x="330149" y="633483"/>
                  </a:lnTo>
                  <a:lnTo>
                    <a:pt x="332316" y="633862"/>
                  </a:lnTo>
                  <a:lnTo>
                    <a:pt x="335543" y="634676"/>
                  </a:lnTo>
                  <a:lnTo>
                    <a:pt x="336508" y="635127"/>
                  </a:lnTo>
                  <a:lnTo>
                    <a:pt x="338537" y="635292"/>
                  </a:lnTo>
                  <a:lnTo>
                    <a:pt x="341734" y="634846"/>
                  </a:lnTo>
                  <a:lnTo>
                    <a:pt x="344269" y="635061"/>
                  </a:lnTo>
                  <a:lnTo>
                    <a:pt x="345454" y="635009"/>
                  </a:lnTo>
                  <a:lnTo>
                    <a:pt x="346018" y="636273"/>
                  </a:lnTo>
                  <a:lnTo>
                    <a:pt x="345282" y="638155"/>
                  </a:lnTo>
                  <a:lnTo>
                    <a:pt x="344890" y="639681"/>
                  </a:lnTo>
                  <a:lnTo>
                    <a:pt x="345556" y="640982"/>
                  </a:lnTo>
                  <a:lnTo>
                    <a:pt x="346865" y="641435"/>
                  </a:lnTo>
                  <a:lnTo>
                    <a:pt x="348151" y="640488"/>
                  </a:lnTo>
                  <a:lnTo>
                    <a:pt x="348852" y="639293"/>
                  </a:lnTo>
                  <a:lnTo>
                    <a:pt x="350939" y="637835"/>
                  </a:lnTo>
                  <a:lnTo>
                    <a:pt x="352168" y="636677"/>
                  </a:lnTo>
                  <a:lnTo>
                    <a:pt x="353725" y="634678"/>
                  </a:lnTo>
                  <a:lnTo>
                    <a:pt x="354664" y="634752"/>
                  </a:lnTo>
                  <a:lnTo>
                    <a:pt x="355753" y="635647"/>
                  </a:lnTo>
                  <a:lnTo>
                    <a:pt x="356631" y="635550"/>
                  </a:lnTo>
                  <a:lnTo>
                    <a:pt x="357749" y="635977"/>
                  </a:lnTo>
                  <a:lnTo>
                    <a:pt x="358905" y="637138"/>
                  </a:lnTo>
                  <a:lnTo>
                    <a:pt x="359808" y="637020"/>
                  </a:lnTo>
                  <a:lnTo>
                    <a:pt x="360639" y="636156"/>
                  </a:lnTo>
                  <a:lnTo>
                    <a:pt x="361832" y="636127"/>
                  </a:lnTo>
                  <a:lnTo>
                    <a:pt x="362403" y="636805"/>
                  </a:lnTo>
                  <a:lnTo>
                    <a:pt x="362452" y="639785"/>
                  </a:lnTo>
                  <a:lnTo>
                    <a:pt x="362048" y="641067"/>
                  </a:lnTo>
                  <a:lnTo>
                    <a:pt x="362419" y="642455"/>
                  </a:lnTo>
                  <a:lnTo>
                    <a:pt x="363322" y="643021"/>
                  </a:lnTo>
                  <a:lnTo>
                    <a:pt x="364771" y="642679"/>
                  </a:lnTo>
                  <a:lnTo>
                    <a:pt x="365794" y="641235"/>
                  </a:lnTo>
                  <a:lnTo>
                    <a:pt x="366052" y="638728"/>
                  </a:lnTo>
                  <a:lnTo>
                    <a:pt x="367090" y="637697"/>
                  </a:lnTo>
                  <a:lnTo>
                    <a:pt x="368045" y="637730"/>
                  </a:lnTo>
                  <a:lnTo>
                    <a:pt x="369158" y="639326"/>
                  </a:lnTo>
                  <a:lnTo>
                    <a:pt x="368855" y="641623"/>
                  </a:lnTo>
                  <a:lnTo>
                    <a:pt x="370067" y="641547"/>
                  </a:lnTo>
                  <a:lnTo>
                    <a:pt x="371848" y="639987"/>
                  </a:lnTo>
                  <a:lnTo>
                    <a:pt x="372771" y="638747"/>
                  </a:lnTo>
                  <a:lnTo>
                    <a:pt x="373649" y="638880"/>
                  </a:lnTo>
                  <a:lnTo>
                    <a:pt x="373660" y="640143"/>
                  </a:lnTo>
                  <a:lnTo>
                    <a:pt x="374663" y="641173"/>
                  </a:lnTo>
                  <a:lnTo>
                    <a:pt x="375906" y="640927"/>
                  </a:lnTo>
                  <a:lnTo>
                    <a:pt x="376895" y="639808"/>
                  </a:lnTo>
                  <a:lnTo>
                    <a:pt x="378098" y="639857"/>
                  </a:lnTo>
                  <a:lnTo>
                    <a:pt x="379356" y="641189"/>
                  </a:lnTo>
                  <a:lnTo>
                    <a:pt x="380412" y="643130"/>
                  </a:lnTo>
                  <a:lnTo>
                    <a:pt x="381892" y="642973"/>
                  </a:lnTo>
                  <a:lnTo>
                    <a:pt x="382704" y="642254"/>
                  </a:lnTo>
                  <a:lnTo>
                    <a:pt x="383471" y="642294"/>
                  </a:lnTo>
                  <a:lnTo>
                    <a:pt x="384328" y="643406"/>
                  </a:lnTo>
                  <a:lnTo>
                    <a:pt x="385439" y="643066"/>
                  </a:lnTo>
                  <a:lnTo>
                    <a:pt x="385852" y="641414"/>
                  </a:lnTo>
                  <a:lnTo>
                    <a:pt x="387126" y="641745"/>
                  </a:lnTo>
                  <a:lnTo>
                    <a:pt x="388232" y="642660"/>
                  </a:lnTo>
                  <a:lnTo>
                    <a:pt x="389198" y="643847"/>
                  </a:lnTo>
                  <a:lnTo>
                    <a:pt x="390959" y="645193"/>
                  </a:lnTo>
                  <a:lnTo>
                    <a:pt x="392519" y="645465"/>
                  </a:lnTo>
                  <a:lnTo>
                    <a:pt x="394205" y="644752"/>
                  </a:lnTo>
                  <a:lnTo>
                    <a:pt x="395224" y="643824"/>
                  </a:lnTo>
                  <a:lnTo>
                    <a:pt x="397112" y="642510"/>
                  </a:lnTo>
                  <a:lnTo>
                    <a:pt x="398127" y="642548"/>
                  </a:lnTo>
                  <a:lnTo>
                    <a:pt x="399133" y="642187"/>
                  </a:lnTo>
                  <a:lnTo>
                    <a:pt x="399962" y="640942"/>
                  </a:lnTo>
                  <a:lnTo>
                    <a:pt x="399535" y="638560"/>
                  </a:lnTo>
                  <a:lnTo>
                    <a:pt x="401122" y="636127"/>
                  </a:lnTo>
                  <a:lnTo>
                    <a:pt x="400946" y="634569"/>
                  </a:lnTo>
                  <a:lnTo>
                    <a:pt x="401404" y="633512"/>
                  </a:lnTo>
                  <a:lnTo>
                    <a:pt x="402362" y="633284"/>
                  </a:lnTo>
                  <a:lnTo>
                    <a:pt x="403354" y="633488"/>
                  </a:lnTo>
                  <a:lnTo>
                    <a:pt x="406481" y="635373"/>
                  </a:lnTo>
                  <a:lnTo>
                    <a:pt x="408728" y="635804"/>
                  </a:lnTo>
                  <a:lnTo>
                    <a:pt x="409495" y="635368"/>
                  </a:lnTo>
                  <a:lnTo>
                    <a:pt x="410914" y="633478"/>
                  </a:lnTo>
                  <a:lnTo>
                    <a:pt x="411895" y="633787"/>
                  </a:lnTo>
                  <a:lnTo>
                    <a:pt x="412710" y="633652"/>
                  </a:lnTo>
                  <a:lnTo>
                    <a:pt x="413566" y="632967"/>
                  </a:lnTo>
                  <a:lnTo>
                    <a:pt x="414687" y="630997"/>
                  </a:lnTo>
                  <a:lnTo>
                    <a:pt x="415274" y="630776"/>
                  </a:lnTo>
                  <a:lnTo>
                    <a:pt x="416729" y="631988"/>
                  </a:lnTo>
                  <a:lnTo>
                    <a:pt x="417902" y="632658"/>
                  </a:lnTo>
                  <a:lnTo>
                    <a:pt x="419058" y="632748"/>
                  </a:lnTo>
                  <a:lnTo>
                    <a:pt x="421439" y="632263"/>
                  </a:lnTo>
                  <a:lnTo>
                    <a:pt x="422496" y="632289"/>
                  </a:lnTo>
                  <a:lnTo>
                    <a:pt x="428287" y="633819"/>
                  </a:lnTo>
                  <a:lnTo>
                    <a:pt x="429430" y="634448"/>
                  </a:lnTo>
                  <a:lnTo>
                    <a:pt x="430248" y="635497"/>
                  </a:lnTo>
                  <a:lnTo>
                    <a:pt x="430826" y="635769"/>
                  </a:lnTo>
                  <a:lnTo>
                    <a:pt x="433333" y="635643"/>
                  </a:lnTo>
                  <a:lnTo>
                    <a:pt x="436153" y="636817"/>
                  </a:lnTo>
                  <a:lnTo>
                    <a:pt x="437953" y="637232"/>
                  </a:lnTo>
                  <a:lnTo>
                    <a:pt x="438939" y="638899"/>
                  </a:lnTo>
                  <a:lnTo>
                    <a:pt x="441606" y="639478"/>
                  </a:lnTo>
                  <a:lnTo>
                    <a:pt x="442855" y="640072"/>
                  </a:lnTo>
                  <a:lnTo>
                    <a:pt x="444132" y="641156"/>
                  </a:lnTo>
                  <a:lnTo>
                    <a:pt x="446455" y="641624"/>
                  </a:lnTo>
                  <a:lnTo>
                    <a:pt x="447658" y="642181"/>
                  </a:lnTo>
                  <a:lnTo>
                    <a:pt x="448496" y="643373"/>
                  </a:lnTo>
                  <a:lnTo>
                    <a:pt x="450011" y="646338"/>
                  </a:lnTo>
                  <a:lnTo>
                    <a:pt x="450845" y="647453"/>
                  </a:lnTo>
                  <a:lnTo>
                    <a:pt x="452892" y="649089"/>
                  </a:lnTo>
                  <a:lnTo>
                    <a:pt x="453402" y="649846"/>
                  </a:lnTo>
                  <a:lnTo>
                    <a:pt x="454353" y="650524"/>
                  </a:lnTo>
                  <a:lnTo>
                    <a:pt x="455380" y="650556"/>
                  </a:lnTo>
                  <a:lnTo>
                    <a:pt x="458163" y="649709"/>
                  </a:lnTo>
                  <a:lnTo>
                    <a:pt x="460511" y="649750"/>
                  </a:lnTo>
                  <a:lnTo>
                    <a:pt x="462486" y="649994"/>
                  </a:lnTo>
                  <a:lnTo>
                    <a:pt x="463615" y="650442"/>
                  </a:lnTo>
                  <a:lnTo>
                    <a:pt x="463064" y="652029"/>
                  </a:lnTo>
                  <a:lnTo>
                    <a:pt x="463202" y="652980"/>
                  </a:lnTo>
                  <a:lnTo>
                    <a:pt x="464660" y="654345"/>
                  </a:lnTo>
                  <a:lnTo>
                    <a:pt x="464729" y="654798"/>
                  </a:lnTo>
                  <a:lnTo>
                    <a:pt x="462649" y="655300"/>
                  </a:lnTo>
                  <a:lnTo>
                    <a:pt x="462779" y="656033"/>
                  </a:lnTo>
                  <a:lnTo>
                    <a:pt x="463710" y="656487"/>
                  </a:lnTo>
                  <a:lnTo>
                    <a:pt x="465285" y="656104"/>
                  </a:lnTo>
                  <a:lnTo>
                    <a:pt x="466663" y="656526"/>
                  </a:lnTo>
                  <a:lnTo>
                    <a:pt x="467147" y="656983"/>
                  </a:lnTo>
                  <a:lnTo>
                    <a:pt x="468194" y="660284"/>
                  </a:lnTo>
                  <a:lnTo>
                    <a:pt x="470245" y="662338"/>
                  </a:lnTo>
                  <a:lnTo>
                    <a:pt x="472533" y="663596"/>
                  </a:lnTo>
                  <a:lnTo>
                    <a:pt x="475150" y="663187"/>
                  </a:lnTo>
                  <a:lnTo>
                    <a:pt x="476591" y="663919"/>
                  </a:lnTo>
                  <a:lnTo>
                    <a:pt x="477204" y="664543"/>
                  </a:lnTo>
                  <a:lnTo>
                    <a:pt x="482669" y="666751"/>
                  </a:lnTo>
                  <a:lnTo>
                    <a:pt x="485739" y="667116"/>
                  </a:lnTo>
                  <a:lnTo>
                    <a:pt x="486571" y="666946"/>
                  </a:lnTo>
                  <a:lnTo>
                    <a:pt x="488265" y="667225"/>
                  </a:lnTo>
                  <a:lnTo>
                    <a:pt x="489737" y="667966"/>
                  </a:lnTo>
                  <a:lnTo>
                    <a:pt x="490432" y="668047"/>
                  </a:lnTo>
                  <a:lnTo>
                    <a:pt x="491454" y="667150"/>
                  </a:lnTo>
                  <a:lnTo>
                    <a:pt x="490338" y="666123"/>
                  </a:lnTo>
                  <a:lnTo>
                    <a:pt x="490268" y="665229"/>
                  </a:lnTo>
                  <a:lnTo>
                    <a:pt x="489691" y="664723"/>
                  </a:lnTo>
                  <a:lnTo>
                    <a:pt x="489780" y="663736"/>
                  </a:lnTo>
                  <a:lnTo>
                    <a:pt x="491060" y="664307"/>
                  </a:lnTo>
                  <a:lnTo>
                    <a:pt x="492167" y="664086"/>
                  </a:lnTo>
                  <a:lnTo>
                    <a:pt x="493285" y="663050"/>
                  </a:lnTo>
                  <a:lnTo>
                    <a:pt x="494053" y="662923"/>
                  </a:lnTo>
                  <a:lnTo>
                    <a:pt x="495462" y="663212"/>
                  </a:lnTo>
                  <a:lnTo>
                    <a:pt x="496771" y="662449"/>
                  </a:lnTo>
                  <a:lnTo>
                    <a:pt x="497115" y="660980"/>
                  </a:lnTo>
                  <a:lnTo>
                    <a:pt x="496211" y="659722"/>
                  </a:lnTo>
                  <a:lnTo>
                    <a:pt x="496748" y="658511"/>
                  </a:lnTo>
                  <a:lnTo>
                    <a:pt x="498087" y="658948"/>
                  </a:lnTo>
                  <a:lnTo>
                    <a:pt x="499433" y="660960"/>
                  </a:lnTo>
                  <a:lnTo>
                    <a:pt x="500269" y="661111"/>
                  </a:lnTo>
                  <a:lnTo>
                    <a:pt x="501033" y="660234"/>
                  </a:lnTo>
                  <a:lnTo>
                    <a:pt x="500352" y="659112"/>
                  </a:lnTo>
                  <a:lnTo>
                    <a:pt x="500255" y="658170"/>
                  </a:lnTo>
                  <a:lnTo>
                    <a:pt x="500668" y="657381"/>
                  </a:lnTo>
                  <a:lnTo>
                    <a:pt x="501505" y="657156"/>
                  </a:lnTo>
                  <a:lnTo>
                    <a:pt x="502143" y="657913"/>
                  </a:lnTo>
                  <a:lnTo>
                    <a:pt x="502174" y="659320"/>
                  </a:lnTo>
                  <a:lnTo>
                    <a:pt x="502982" y="660350"/>
                  </a:lnTo>
                  <a:lnTo>
                    <a:pt x="504225" y="660719"/>
                  </a:lnTo>
                  <a:lnTo>
                    <a:pt x="504092" y="661735"/>
                  </a:lnTo>
                  <a:lnTo>
                    <a:pt x="504868" y="661995"/>
                  </a:lnTo>
                  <a:lnTo>
                    <a:pt x="505908" y="661702"/>
                  </a:lnTo>
                  <a:lnTo>
                    <a:pt x="506533" y="663013"/>
                  </a:lnTo>
                  <a:lnTo>
                    <a:pt x="507831" y="663522"/>
                  </a:lnTo>
                  <a:lnTo>
                    <a:pt x="509001" y="663018"/>
                  </a:lnTo>
                  <a:lnTo>
                    <a:pt x="510314" y="663282"/>
                  </a:lnTo>
                  <a:lnTo>
                    <a:pt x="510734" y="663988"/>
                  </a:lnTo>
                  <a:lnTo>
                    <a:pt x="510513" y="665159"/>
                  </a:lnTo>
                  <a:lnTo>
                    <a:pt x="509676" y="666081"/>
                  </a:lnTo>
                  <a:lnTo>
                    <a:pt x="509990" y="666908"/>
                  </a:lnTo>
                  <a:lnTo>
                    <a:pt x="512454" y="667308"/>
                  </a:lnTo>
                  <a:lnTo>
                    <a:pt x="513465" y="666912"/>
                  </a:lnTo>
                  <a:lnTo>
                    <a:pt x="514653" y="667173"/>
                  </a:lnTo>
                  <a:lnTo>
                    <a:pt x="514854" y="668244"/>
                  </a:lnTo>
                  <a:lnTo>
                    <a:pt x="514359" y="668773"/>
                  </a:lnTo>
                  <a:lnTo>
                    <a:pt x="512733" y="669338"/>
                  </a:lnTo>
                  <a:lnTo>
                    <a:pt x="512195" y="669866"/>
                  </a:lnTo>
                  <a:lnTo>
                    <a:pt x="511878" y="671019"/>
                  </a:lnTo>
                  <a:lnTo>
                    <a:pt x="511935" y="672233"/>
                  </a:lnTo>
                  <a:lnTo>
                    <a:pt x="512408" y="673307"/>
                  </a:lnTo>
                  <a:lnTo>
                    <a:pt x="513899" y="673693"/>
                  </a:lnTo>
                  <a:lnTo>
                    <a:pt x="514980" y="673273"/>
                  </a:lnTo>
                  <a:lnTo>
                    <a:pt x="515761" y="673732"/>
                  </a:lnTo>
                  <a:lnTo>
                    <a:pt x="517501" y="676420"/>
                  </a:lnTo>
                  <a:lnTo>
                    <a:pt x="517737" y="678630"/>
                  </a:lnTo>
                  <a:lnTo>
                    <a:pt x="518237" y="679109"/>
                  </a:lnTo>
                  <a:lnTo>
                    <a:pt x="518611" y="680758"/>
                  </a:lnTo>
                  <a:lnTo>
                    <a:pt x="520323" y="681825"/>
                  </a:lnTo>
                  <a:lnTo>
                    <a:pt x="520439" y="684397"/>
                  </a:lnTo>
                  <a:lnTo>
                    <a:pt x="521838" y="684667"/>
                  </a:lnTo>
                  <a:lnTo>
                    <a:pt x="522048" y="685643"/>
                  </a:lnTo>
                  <a:lnTo>
                    <a:pt x="521395" y="687596"/>
                  </a:lnTo>
                  <a:lnTo>
                    <a:pt x="522281" y="689100"/>
                  </a:lnTo>
                  <a:lnTo>
                    <a:pt x="523116" y="689422"/>
                  </a:lnTo>
                  <a:lnTo>
                    <a:pt x="524404" y="689340"/>
                  </a:lnTo>
                  <a:lnTo>
                    <a:pt x="525531" y="689743"/>
                  </a:lnTo>
                  <a:lnTo>
                    <a:pt x="525722" y="691105"/>
                  </a:lnTo>
                  <a:lnTo>
                    <a:pt x="526516" y="691973"/>
                  </a:lnTo>
                  <a:lnTo>
                    <a:pt x="527251" y="691836"/>
                  </a:lnTo>
                  <a:lnTo>
                    <a:pt x="528308" y="690203"/>
                  </a:lnTo>
                  <a:lnTo>
                    <a:pt x="529903" y="690573"/>
                  </a:lnTo>
                  <a:lnTo>
                    <a:pt x="530466" y="691796"/>
                  </a:lnTo>
                  <a:lnTo>
                    <a:pt x="531085" y="691227"/>
                  </a:lnTo>
                  <a:lnTo>
                    <a:pt x="531245" y="690149"/>
                  </a:lnTo>
                  <a:lnTo>
                    <a:pt x="531791" y="689581"/>
                  </a:lnTo>
                  <a:lnTo>
                    <a:pt x="534056" y="689279"/>
                  </a:lnTo>
                  <a:lnTo>
                    <a:pt x="534736" y="689613"/>
                  </a:lnTo>
                  <a:lnTo>
                    <a:pt x="535742" y="690958"/>
                  </a:lnTo>
                  <a:lnTo>
                    <a:pt x="537455" y="691406"/>
                  </a:lnTo>
                  <a:lnTo>
                    <a:pt x="538066" y="691826"/>
                  </a:lnTo>
                  <a:lnTo>
                    <a:pt x="537802" y="693833"/>
                  </a:lnTo>
                  <a:lnTo>
                    <a:pt x="538581" y="695145"/>
                  </a:lnTo>
                  <a:lnTo>
                    <a:pt x="539661" y="695846"/>
                  </a:lnTo>
                  <a:lnTo>
                    <a:pt x="540309" y="697018"/>
                  </a:lnTo>
                  <a:lnTo>
                    <a:pt x="541080" y="699162"/>
                  </a:lnTo>
                  <a:lnTo>
                    <a:pt x="542358" y="699485"/>
                  </a:lnTo>
                  <a:lnTo>
                    <a:pt x="543101" y="700239"/>
                  </a:lnTo>
                  <a:lnTo>
                    <a:pt x="544466" y="700941"/>
                  </a:lnTo>
                  <a:lnTo>
                    <a:pt x="544750" y="702214"/>
                  </a:lnTo>
                  <a:lnTo>
                    <a:pt x="543819" y="703457"/>
                  </a:lnTo>
                  <a:lnTo>
                    <a:pt x="544425" y="704560"/>
                  </a:lnTo>
                  <a:lnTo>
                    <a:pt x="545378" y="704365"/>
                  </a:lnTo>
                  <a:lnTo>
                    <a:pt x="546314" y="703017"/>
                  </a:lnTo>
                  <a:lnTo>
                    <a:pt x="547564" y="702442"/>
                  </a:lnTo>
                  <a:lnTo>
                    <a:pt x="549300" y="703039"/>
                  </a:lnTo>
                  <a:lnTo>
                    <a:pt x="550268" y="704045"/>
                  </a:lnTo>
                  <a:lnTo>
                    <a:pt x="549499" y="706462"/>
                  </a:lnTo>
                  <a:lnTo>
                    <a:pt x="550238" y="708222"/>
                  </a:lnTo>
                  <a:lnTo>
                    <a:pt x="551055" y="709538"/>
                  </a:lnTo>
                  <a:lnTo>
                    <a:pt x="551497" y="711149"/>
                  </a:lnTo>
                  <a:lnTo>
                    <a:pt x="553592" y="713182"/>
                  </a:lnTo>
                  <a:lnTo>
                    <a:pt x="555159" y="713600"/>
                  </a:lnTo>
                  <a:lnTo>
                    <a:pt x="556254" y="714412"/>
                  </a:lnTo>
                  <a:lnTo>
                    <a:pt x="556708" y="714262"/>
                  </a:lnTo>
                  <a:lnTo>
                    <a:pt x="557284" y="712116"/>
                  </a:lnTo>
                  <a:lnTo>
                    <a:pt x="558433" y="711871"/>
                  </a:lnTo>
                  <a:lnTo>
                    <a:pt x="558382" y="713081"/>
                  </a:lnTo>
                  <a:lnTo>
                    <a:pt x="559782" y="714924"/>
                  </a:lnTo>
                  <a:lnTo>
                    <a:pt x="560450" y="714768"/>
                  </a:lnTo>
                  <a:lnTo>
                    <a:pt x="560744" y="713923"/>
                  </a:lnTo>
                  <a:lnTo>
                    <a:pt x="560481" y="713053"/>
                  </a:lnTo>
                  <a:lnTo>
                    <a:pt x="560999" y="712004"/>
                  </a:lnTo>
                  <a:lnTo>
                    <a:pt x="562640" y="712439"/>
                  </a:lnTo>
                  <a:lnTo>
                    <a:pt x="563502" y="711811"/>
                  </a:lnTo>
                  <a:lnTo>
                    <a:pt x="564650" y="712225"/>
                  </a:lnTo>
                  <a:lnTo>
                    <a:pt x="565226" y="710726"/>
                  </a:lnTo>
                  <a:lnTo>
                    <a:pt x="566862" y="710822"/>
                  </a:lnTo>
                  <a:lnTo>
                    <a:pt x="567900" y="710544"/>
                  </a:lnTo>
                  <a:lnTo>
                    <a:pt x="569323" y="709086"/>
                  </a:lnTo>
                  <a:lnTo>
                    <a:pt x="569853" y="707501"/>
                  </a:lnTo>
                  <a:lnTo>
                    <a:pt x="571208" y="706950"/>
                  </a:lnTo>
                  <a:lnTo>
                    <a:pt x="571944" y="707252"/>
                  </a:lnTo>
                  <a:lnTo>
                    <a:pt x="571970" y="708227"/>
                  </a:lnTo>
                  <a:lnTo>
                    <a:pt x="571127" y="709561"/>
                  </a:lnTo>
                  <a:lnTo>
                    <a:pt x="571021" y="710315"/>
                  </a:lnTo>
                  <a:lnTo>
                    <a:pt x="571803" y="710855"/>
                  </a:lnTo>
                  <a:lnTo>
                    <a:pt x="572844" y="710290"/>
                  </a:lnTo>
                  <a:lnTo>
                    <a:pt x="573867" y="710440"/>
                  </a:lnTo>
                  <a:lnTo>
                    <a:pt x="574180" y="711233"/>
                  </a:lnTo>
                  <a:lnTo>
                    <a:pt x="573652" y="713333"/>
                  </a:lnTo>
                  <a:lnTo>
                    <a:pt x="574172" y="714129"/>
                  </a:lnTo>
                  <a:lnTo>
                    <a:pt x="575232" y="714335"/>
                  </a:lnTo>
                  <a:lnTo>
                    <a:pt x="576766" y="713446"/>
                  </a:lnTo>
                  <a:lnTo>
                    <a:pt x="577826" y="713631"/>
                  </a:lnTo>
                  <a:lnTo>
                    <a:pt x="578101" y="714494"/>
                  </a:lnTo>
                  <a:lnTo>
                    <a:pt x="576246" y="715544"/>
                  </a:lnTo>
                  <a:lnTo>
                    <a:pt x="576080" y="716488"/>
                  </a:lnTo>
                  <a:lnTo>
                    <a:pt x="576461" y="717677"/>
                  </a:lnTo>
                  <a:lnTo>
                    <a:pt x="578128" y="718723"/>
                  </a:lnTo>
                  <a:lnTo>
                    <a:pt x="579661" y="719087"/>
                  </a:lnTo>
                  <a:lnTo>
                    <a:pt x="582641" y="720638"/>
                  </a:lnTo>
                  <a:lnTo>
                    <a:pt x="583950" y="721123"/>
                  </a:lnTo>
                  <a:lnTo>
                    <a:pt x="585444" y="722310"/>
                  </a:lnTo>
                  <a:lnTo>
                    <a:pt x="586256" y="722530"/>
                  </a:lnTo>
                  <a:lnTo>
                    <a:pt x="587118" y="722209"/>
                  </a:lnTo>
                  <a:lnTo>
                    <a:pt x="588649" y="721107"/>
                  </a:lnTo>
                  <a:lnTo>
                    <a:pt x="590029" y="722568"/>
                  </a:lnTo>
                  <a:lnTo>
                    <a:pt x="591559" y="723609"/>
                  </a:lnTo>
                  <a:lnTo>
                    <a:pt x="593818" y="722865"/>
                  </a:lnTo>
                  <a:lnTo>
                    <a:pt x="594424" y="722012"/>
                  </a:lnTo>
                  <a:lnTo>
                    <a:pt x="594306" y="720165"/>
                  </a:lnTo>
                  <a:lnTo>
                    <a:pt x="595233" y="719972"/>
                  </a:lnTo>
                  <a:lnTo>
                    <a:pt x="595748" y="721219"/>
                  </a:lnTo>
                  <a:lnTo>
                    <a:pt x="595530" y="722173"/>
                  </a:lnTo>
                  <a:lnTo>
                    <a:pt x="595759" y="723003"/>
                  </a:lnTo>
                  <a:lnTo>
                    <a:pt x="596941" y="722397"/>
                  </a:lnTo>
                  <a:lnTo>
                    <a:pt x="597133" y="721396"/>
                  </a:lnTo>
                  <a:lnTo>
                    <a:pt x="597792" y="720878"/>
                  </a:lnTo>
                  <a:lnTo>
                    <a:pt x="598455" y="721778"/>
                  </a:lnTo>
                  <a:lnTo>
                    <a:pt x="597537" y="723317"/>
                  </a:lnTo>
                  <a:lnTo>
                    <a:pt x="597762" y="724106"/>
                  </a:lnTo>
                  <a:lnTo>
                    <a:pt x="598529" y="724262"/>
                  </a:lnTo>
                  <a:lnTo>
                    <a:pt x="599760" y="723148"/>
                  </a:lnTo>
                  <a:lnTo>
                    <a:pt x="600573" y="723241"/>
                  </a:lnTo>
                  <a:lnTo>
                    <a:pt x="601066" y="723984"/>
                  </a:lnTo>
                  <a:lnTo>
                    <a:pt x="600715" y="725777"/>
                  </a:lnTo>
                  <a:lnTo>
                    <a:pt x="601612" y="727044"/>
                  </a:lnTo>
                  <a:lnTo>
                    <a:pt x="603042" y="728356"/>
                  </a:lnTo>
                  <a:lnTo>
                    <a:pt x="603732" y="730015"/>
                  </a:lnTo>
                  <a:lnTo>
                    <a:pt x="604647" y="729382"/>
                  </a:lnTo>
                  <a:lnTo>
                    <a:pt x="605738" y="727891"/>
                  </a:lnTo>
                  <a:lnTo>
                    <a:pt x="606356" y="728637"/>
                  </a:lnTo>
                  <a:lnTo>
                    <a:pt x="606013" y="730259"/>
                  </a:lnTo>
                  <a:lnTo>
                    <a:pt x="606746" y="730918"/>
                  </a:lnTo>
                  <a:lnTo>
                    <a:pt x="608050" y="730363"/>
                  </a:lnTo>
                  <a:lnTo>
                    <a:pt x="608714" y="731453"/>
                  </a:lnTo>
                  <a:lnTo>
                    <a:pt x="609420" y="731761"/>
                  </a:lnTo>
                  <a:lnTo>
                    <a:pt x="611022" y="731651"/>
                  </a:lnTo>
                  <a:lnTo>
                    <a:pt x="612250" y="732128"/>
                  </a:lnTo>
                  <a:lnTo>
                    <a:pt x="613132" y="731256"/>
                  </a:lnTo>
                  <a:lnTo>
                    <a:pt x="614249" y="731730"/>
                  </a:lnTo>
                  <a:lnTo>
                    <a:pt x="613559" y="732488"/>
                  </a:lnTo>
                  <a:lnTo>
                    <a:pt x="614406" y="732802"/>
                  </a:lnTo>
                  <a:lnTo>
                    <a:pt x="615195" y="731659"/>
                  </a:lnTo>
                  <a:lnTo>
                    <a:pt x="616443" y="733372"/>
                  </a:lnTo>
                  <a:lnTo>
                    <a:pt x="617083" y="730878"/>
                  </a:lnTo>
                  <a:lnTo>
                    <a:pt x="618582" y="731591"/>
                  </a:lnTo>
                  <a:lnTo>
                    <a:pt x="619475" y="733157"/>
                  </a:lnTo>
                  <a:lnTo>
                    <a:pt x="620066" y="733066"/>
                  </a:lnTo>
                  <a:lnTo>
                    <a:pt x="620478" y="732215"/>
                  </a:lnTo>
                  <a:lnTo>
                    <a:pt x="621489" y="731953"/>
                  </a:lnTo>
                  <a:lnTo>
                    <a:pt x="621768" y="733076"/>
                  </a:lnTo>
                  <a:lnTo>
                    <a:pt x="622592" y="732537"/>
                  </a:lnTo>
                  <a:lnTo>
                    <a:pt x="623793" y="732957"/>
                  </a:lnTo>
                  <a:lnTo>
                    <a:pt x="624239" y="733537"/>
                  </a:lnTo>
                  <a:lnTo>
                    <a:pt x="624899" y="732570"/>
                  </a:lnTo>
                  <a:lnTo>
                    <a:pt x="625506" y="732302"/>
                  </a:lnTo>
                  <a:lnTo>
                    <a:pt x="626811" y="732393"/>
                  </a:lnTo>
                  <a:lnTo>
                    <a:pt x="627112" y="730350"/>
                  </a:lnTo>
                  <a:lnTo>
                    <a:pt x="626937" y="728947"/>
                  </a:lnTo>
                  <a:lnTo>
                    <a:pt x="627544" y="728225"/>
                  </a:lnTo>
                  <a:lnTo>
                    <a:pt x="629058" y="729049"/>
                  </a:lnTo>
                  <a:lnTo>
                    <a:pt x="629943" y="727937"/>
                  </a:lnTo>
                  <a:lnTo>
                    <a:pt x="631088" y="727602"/>
                  </a:lnTo>
                  <a:lnTo>
                    <a:pt x="632251" y="728391"/>
                  </a:lnTo>
                  <a:lnTo>
                    <a:pt x="632976" y="729471"/>
                  </a:lnTo>
                  <a:lnTo>
                    <a:pt x="633151" y="730462"/>
                  </a:lnTo>
                  <a:lnTo>
                    <a:pt x="632921" y="731904"/>
                  </a:lnTo>
                  <a:lnTo>
                    <a:pt x="633090" y="733162"/>
                  </a:lnTo>
                  <a:lnTo>
                    <a:pt x="634364" y="733621"/>
                  </a:lnTo>
                  <a:lnTo>
                    <a:pt x="636112" y="732089"/>
                  </a:lnTo>
                  <a:lnTo>
                    <a:pt x="636172" y="731235"/>
                  </a:lnTo>
                  <a:lnTo>
                    <a:pt x="635665" y="730677"/>
                  </a:lnTo>
                  <a:lnTo>
                    <a:pt x="635322" y="729280"/>
                  </a:lnTo>
                  <a:lnTo>
                    <a:pt x="635665" y="728511"/>
                  </a:lnTo>
                  <a:lnTo>
                    <a:pt x="636553" y="727908"/>
                  </a:lnTo>
                  <a:lnTo>
                    <a:pt x="637172" y="727967"/>
                  </a:lnTo>
                  <a:lnTo>
                    <a:pt x="637778" y="728697"/>
                  </a:lnTo>
                  <a:lnTo>
                    <a:pt x="637297" y="730840"/>
                  </a:lnTo>
                  <a:lnTo>
                    <a:pt x="638599" y="732579"/>
                  </a:lnTo>
                  <a:lnTo>
                    <a:pt x="639838" y="733250"/>
                  </a:lnTo>
                  <a:lnTo>
                    <a:pt x="639708" y="734447"/>
                  </a:lnTo>
                  <a:lnTo>
                    <a:pt x="640349" y="735016"/>
                  </a:lnTo>
                  <a:lnTo>
                    <a:pt x="640960" y="734660"/>
                  </a:lnTo>
                  <a:lnTo>
                    <a:pt x="642069" y="732991"/>
                  </a:lnTo>
                  <a:lnTo>
                    <a:pt x="642909" y="732849"/>
                  </a:lnTo>
                  <a:lnTo>
                    <a:pt x="644145" y="733579"/>
                  </a:lnTo>
                  <a:lnTo>
                    <a:pt x="644763" y="735017"/>
                  </a:lnTo>
                  <a:lnTo>
                    <a:pt x="644423" y="736925"/>
                  </a:lnTo>
                  <a:lnTo>
                    <a:pt x="644870" y="738502"/>
                  </a:lnTo>
                  <a:lnTo>
                    <a:pt x="644794" y="740713"/>
                  </a:lnTo>
                  <a:lnTo>
                    <a:pt x="644995" y="741819"/>
                  </a:lnTo>
                  <a:lnTo>
                    <a:pt x="645606" y="742860"/>
                  </a:lnTo>
                  <a:lnTo>
                    <a:pt x="645408" y="745895"/>
                  </a:lnTo>
                  <a:lnTo>
                    <a:pt x="645488" y="747266"/>
                  </a:lnTo>
                  <a:lnTo>
                    <a:pt x="644698" y="748446"/>
                  </a:lnTo>
                  <a:lnTo>
                    <a:pt x="645957" y="749797"/>
                  </a:lnTo>
                  <a:lnTo>
                    <a:pt x="646697" y="750092"/>
                  </a:lnTo>
                  <a:lnTo>
                    <a:pt x="647842" y="751740"/>
                  </a:lnTo>
                  <a:lnTo>
                    <a:pt x="648890" y="751792"/>
                  </a:lnTo>
                  <a:lnTo>
                    <a:pt x="649009" y="752957"/>
                  </a:lnTo>
                  <a:lnTo>
                    <a:pt x="650292" y="753223"/>
                  </a:lnTo>
                  <a:lnTo>
                    <a:pt x="651107" y="753744"/>
                  </a:lnTo>
                  <a:lnTo>
                    <a:pt x="652045" y="752821"/>
                  </a:lnTo>
                  <a:lnTo>
                    <a:pt x="652762" y="752659"/>
                  </a:lnTo>
                  <a:lnTo>
                    <a:pt x="652769" y="755999"/>
                  </a:lnTo>
                  <a:lnTo>
                    <a:pt x="654235" y="756633"/>
                  </a:lnTo>
                  <a:lnTo>
                    <a:pt x="656092" y="759096"/>
                  </a:lnTo>
                  <a:lnTo>
                    <a:pt x="657142" y="758238"/>
                  </a:lnTo>
                  <a:lnTo>
                    <a:pt x="658221" y="758196"/>
                  </a:lnTo>
                  <a:lnTo>
                    <a:pt x="658793" y="759161"/>
                  </a:lnTo>
                  <a:lnTo>
                    <a:pt x="658469" y="761112"/>
                  </a:lnTo>
                  <a:lnTo>
                    <a:pt x="659003" y="762604"/>
                  </a:lnTo>
                  <a:lnTo>
                    <a:pt x="660144" y="763598"/>
                  </a:lnTo>
                  <a:lnTo>
                    <a:pt x="662338" y="763774"/>
                  </a:lnTo>
                  <a:lnTo>
                    <a:pt x="663264" y="763610"/>
                  </a:lnTo>
                  <a:lnTo>
                    <a:pt x="664515" y="764850"/>
                  </a:lnTo>
                  <a:lnTo>
                    <a:pt x="663699" y="766810"/>
                  </a:lnTo>
                  <a:lnTo>
                    <a:pt x="665046" y="766632"/>
                  </a:lnTo>
                  <a:lnTo>
                    <a:pt x="665756" y="767244"/>
                  </a:lnTo>
                  <a:lnTo>
                    <a:pt x="664619" y="769374"/>
                  </a:lnTo>
                  <a:lnTo>
                    <a:pt x="666587" y="769668"/>
                  </a:lnTo>
                  <a:lnTo>
                    <a:pt x="667727" y="770679"/>
                  </a:lnTo>
                  <a:lnTo>
                    <a:pt x="668772" y="769612"/>
                  </a:lnTo>
                  <a:lnTo>
                    <a:pt x="669380" y="769940"/>
                  </a:lnTo>
                  <a:lnTo>
                    <a:pt x="670066" y="770966"/>
                  </a:lnTo>
                  <a:lnTo>
                    <a:pt x="670359" y="772122"/>
                  </a:lnTo>
                  <a:lnTo>
                    <a:pt x="670948" y="772679"/>
                  </a:lnTo>
                  <a:lnTo>
                    <a:pt x="672347" y="773278"/>
                  </a:lnTo>
                  <a:lnTo>
                    <a:pt x="673274" y="773336"/>
                  </a:lnTo>
                  <a:lnTo>
                    <a:pt x="673792" y="772514"/>
                  </a:lnTo>
                  <a:lnTo>
                    <a:pt x="674418" y="772301"/>
                  </a:lnTo>
                  <a:lnTo>
                    <a:pt x="675280" y="772881"/>
                  </a:lnTo>
                  <a:lnTo>
                    <a:pt x="676044" y="774276"/>
                  </a:lnTo>
                  <a:lnTo>
                    <a:pt x="676605" y="776550"/>
                  </a:lnTo>
                  <a:lnTo>
                    <a:pt x="676562" y="777554"/>
                  </a:lnTo>
                  <a:lnTo>
                    <a:pt x="676917" y="779777"/>
                  </a:lnTo>
                  <a:lnTo>
                    <a:pt x="676623" y="782284"/>
                  </a:lnTo>
                  <a:lnTo>
                    <a:pt x="678149" y="784561"/>
                  </a:lnTo>
                  <a:lnTo>
                    <a:pt x="678595" y="786665"/>
                  </a:lnTo>
                  <a:lnTo>
                    <a:pt x="679652" y="787682"/>
                  </a:lnTo>
                  <a:lnTo>
                    <a:pt x="680785" y="788120"/>
                  </a:lnTo>
                  <a:lnTo>
                    <a:pt x="681251" y="787783"/>
                  </a:lnTo>
                  <a:lnTo>
                    <a:pt x="681575" y="786562"/>
                  </a:lnTo>
                  <a:lnTo>
                    <a:pt x="682510" y="786488"/>
                  </a:lnTo>
                  <a:lnTo>
                    <a:pt x="682730" y="787584"/>
                  </a:lnTo>
                  <a:lnTo>
                    <a:pt x="682085" y="788528"/>
                  </a:lnTo>
                  <a:lnTo>
                    <a:pt x="682407" y="789597"/>
                  </a:lnTo>
                  <a:lnTo>
                    <a:pt x="683429" y="788234"/>
                  </a:lnTo>
                  <a:lnTo>
                    <a:pt x="685142" y="787458"/>
                  </a:lnTo>
                  <a:lnTo>
                    <a:pt x="685515" y="788242"/>
                  </a:lnTo>
                  <a:lnTo>
                    <a:pt x="686504" y="788367"/>
                  </a:lnTo>
                  <a:lnTo>
                    <a:pt x="685629" y="787011"/>
                  </a:lnTo>
                  <a:lnTo>
                    <a:pt x="685699" y="786554"/>
                  </a:lnTo>
                  <a:lnTo>
                    <a:pt x="687253" y="786854"/>
                  </a:lnTo>
                  <a:lnTo>
                    <a:pt x="689425" y="788032"/>
                  </a:lnTo>
                  <a:lnTo>
                    <a:pt x="691050" y="787341"/>
                  </a:lnTo>
                  <a:lnTo>
                    <a:pt x="691306" y="786622"/>
                  </a:lnTo>
                  <a:lnTo>
                    <a:pt x="691264" y="785183"/>
                  </a:lnTo>
                  <a:lnTo>
                    <a:pt x="692275" y="785403"/>
                  </a:lnTo>
                  <a:lnTo>
                    <a:pt x="692618" y="786213"/>
                  </a:lnTo>
                  <a:lnTo>
                    <a:pt x="692924" y="788222"/>
                  </a:lnTo>
                  <a:lnTo>
                    <a:pt x="693908" y="788416"/>
                  </a:lnTo>
                  <a:lnTo>
                    <a:pt x="694411" y="787140"/>
                  </a:lnTo>
                  <a:lnTo>
                    <a:pt x="693846" y="786095"/>
                  </a:lnTo>
                  <a:lnTo>
                    <a:pt x="694682" y="785559"/>
                  </a:lnTo>
                  <a:lnTo>
                    <a:pt x="695700" y="786345"/>
                  </a:lnTo>
                  <a:lnTo>
                    <a:pt x="697551" y="786428"/>
                  </a:lnTo>
                  <a:lnTo>
                    <a:pt x="699073" y="785455"/>
                  </a:lnTo>
                  <a:lnTo>
                    <a:pt x="700785" y="785071"/>
                  </a:lnTo>
                  <a:lnTo>
                    <a:pt x="702628" y="783812"/>
                  </a:lnTo>
                  <a:lnTo>
                    <a:pt x="703681" y="783967"/>
                  </a:lnTo>
                  <a:lnTo>
                    <a:pt x="706068" y="783383"/>
                  </a:lnTo>
                  <a:lnTo>
                    <a:pt x="706809" y="784174"/>
                  </a:lnTo>
                  <a:lnTo>
                    <a:pt x="708450" y="785318"/>
                  </a:lnTo>
                  <a:lnTo>
                    <a:pt x="709208" y="785007"/>
                  </a:lnTo>
                  <a:lnTo>
                    <a:pt x="709327" y="783632"/>
                  </a:lnTo>
                  <a:lnTo>
                    <a:pt x="710448" y="784011"/>
                  </a:lnTo>
                  <a:lnTo>
                    <a:pt x="711535" y="784863"/>
                  </a:lnTo>
                  <a:lnTo>
                    <a:pt x="712382" y="784738"/>
                  </a:lnTo>
                  <a:lnTo>
                    <a:pt x="711916" y="782646"/>
                  </a:lnTo>
                  <a:lnTo>
                    <a:pt x="712908" y="782551"/>
                  </a:lnTo>
                  <a:lnTo>
                    <a:pt x="713335" y="784282"/>
                  </a:lnTo>
                  <a:lnTo>
                    <a:pt x="714415" y="784323"/>
                  </a:lnTo>
                  <a:lnTo>
                    <a:pt x="714884" y="783313"/>
                  </a:lnTo>
                  <a:lnTo>
                    <a:pt x="715583" y="782910"/>
                  </a:lnTo>
                  <a:lnTo>
                    <a:pt x="716701" y="783102"/>
                  </a:lnTo>
                  <a:lnTo>
                    <a:pt x="717490" y="782756"/>
                  </a:lnTo>
                  <a:lnTo>
                    <a:pt x="717676" y="781338"/>
                  </a:lnTo>
                  <a:lnTo>
                    <a:pt x="718712" y="781055"/>
                  </a:lnTo>
                  <a:lnTo>
                    <a:pt x="719211" y="781830"/>
                  </a:lnTo>
                  <a:lnTo>
                    <a:pt x="718456" y="783438"/>
                  </a:lnTo>
                  <a:lnTo>
                    <a:pt x="718409" y="784070"/>
                  </a:lnTo>
                  <a:lnTo>
                    <a:pt x="719302" y="785298"/>
                  </a:lnTo>
                  <a:lnTo>
                    <a:pt x="720569" y="785702"/>
                  </a:lnTo>
                  <a:lnTo>
                    <a:pt x="721507" y="785247"/>
                  </a:lnTo>
                  <a:lnTo>
                    <a:pt x="722758" y="786115"/>
                  </a:lnTo>
                  <a:lnTo>
                    <a:pt x="724395" y="786618"/>
                  </a:lnTo>
                  <a:lnTo>
                    <a:pt x="724731" y="787345"/>
                  </a:lnTo>
                  <a:lnTo>
                    <a:pt x="726264" y="787693"/>
                  </a:lnTo>
                  <a:lnTo>
                    <a:pt x="728115" y="789459"/>
                  </a:lnTo>
                  <a:lnTo>
                    <a:pt x="729212" y="789556"/>
                  </a:lnTo>
                  <a:lnTo>
                    <a:pt x="730354" y="789247"/>
                  </a:lnTo>
                  <a:lnTo>
                    <a:pt x="732118" y="790285"/>
                  </a:lnTo>
                  <a:lnTo>
                    <a:pt x="733379" y="790495"/>
                  </a:lnTo>
                  <a:lnTo>
                    <a:pt x="735412" y="789705"/>
                  </a:lnTo>
                  <a:lnTo>
                    <a:pt x="738921" y="789100"/>
                  </a:lnTo>
                  <a:lnTo>
                    <a:pt x="740440" y="788277"/>
                  </a:lnTo>
                  <a:lnTo>
                    <a:pt x="742644" y="788033"/>
                  </a:lnTo>
                  <a:lnTo>
                    <a:pt x="742300" y="786682"/>
                  </a:lnTo>
                  <a:lnTo>
                    <a:pt x="742793" y="786095"/>
                  </a:lnTo>
                  <a:lnTo>
                    <a:pt x="744384" y="785468"/>
                  </a:lnTo>
                  <a:lnTo>
                    <a:pt x="746493" y="785657"/>
                  </a:lnTo>
                  <a:lnTo>
                    <a:pt x="749777" y="785664"/>
                  </a:lnTo>
                  <a:lnTo>
                    <a:pt x="750918" y="785270"/>
                  </a:lnTo>
                  <a:lnTo>
                    <a:pt x="751292" y="783817"/>
                  </a:lnTo>
                  <a:lnTo>
                    <a:pt x="752776" y="783174"/>
                  </a:lnTo>
                  <a:lnTo>
                    <a:pt x="754859" y="783301"/>
                  </a:lnTo>
                  <a:lnTo>
                    <a:pt x="756171" y="782923"/>
                  </a:lnTo>
                  <a:lnTo>
                    <a:pt x="756573" y="781840"/>
                  </a:lnTo>
                  <a:lnTo>
                    <a:pt x="755973" y="780728"/>
                  </a:lnTo>
                  <a:lnTo>
                    <a:pt x="756362" y="779683"/>
                  </a:lnTo>
                  <a:lnTo>
                    <a:pt x="757221" y="779525"/>
                  </a:lnTo>
                  <a:lnTo>
                    <a:pt x="758319" y="780238"/>
                  </a:lnTo>
                  <a:lnTo>
                    <a:pt x="758651" y="781405"/>
                  </a:lnTo>
                  <a:lnTo>
                    <a:pt x="758693" y="782966"/>
                  </a:lnTo>
                  <a:lnTo>
                    <a:pt x="760119" y="783525"/>
                  </a:lnTo>
                  <a:lnTo>
                    <a:pt x="761886" y="782306"/>
                  </a:lnTo>
                  <a:lnTo>
                    <a:pt x="763808" y="782139"/>
                  </a:lnTo>
                  <a:lnTo>
                    <a:pt x="764514" y="782529"/>
                  </a:lnTo>
                  <a:lnTo>
                    <a:pt x="764754" y="783286"/>
                  </a:lnTo>
                  <a:lnTo>
                    <a:pt x="764434" y="784482"/>
                  </a:lnTo>
                  <a:lnTo>
                    <a:pt x="765335" y="785071"/>
                  </a:lnTo>
                  <a:lnTo>
                    <a:pt x="765842" y="786212"/>
                  </a:lnTo>
                  <a:lnTo>
                    <a:pt x="767463" y="786939"/>
                  </a:lnTo>
                  <a:lnTo>
                    <a:pt x="769358" y="786270"/>
                  </a:lnTo>
                  <a:lnTo>
                    <a:pt x="771232" y="787831"/>
                  </a:lnTo>
                  <a:lnTo>
                    <a:pt x="772808" y="786586"/>
                  </a:lnTo>
                  <a:lnTo>
                    <a:pt x="772743" y="785767"/>
                  </a:lnTo>
                  <a:lnTo>
                    <a:pt x="772120" y="785057"/>
                  </a:lnTo>
                  <a:lnTo>
                    <a:pt x="773455" y="784756"/>
                  </a:lnTo>
                  <a:lnTo>
                    <a:pt x="774390" y="784170"/>
                  </a:lnTo>
                  <a:lnTo>
                    <a:pt x="775889" y="784800"/>
                  </a:lnTo>
                  <a:lnTo>
                    <a:pt x="776638" y="785453"/>
                  </a:lnTo>
                  <a:lnTo>
                    <a:pt x="776874" y="786536"/>
                  </a:lnTo>
                  <a:lnTo>
                    <a:pt x="777732" y="787195"/>
                  </a:lnTo>
                  <a:lnTo>
                    <a:pt x="778095" y="786719"/>
                  </a:lnTo>
                  <a:lnTo>
                    <a:pt x="777671" y="785366"/>
                  </a:lnTo>
                  <a:lnTo>
                    <a:pt x="778118" y="784570"/>
                  </a:lnTo>
                  <a:lnTo>
                    <a:pt x="778995" y="785171"/>
                  </a:lnTo>
                  <a:lnTo>
                    <a:pt x="778602" y="786174"/>
                  </a:lnTo>
                  <a:lnTo>
                    <a:pt x="779518" y="786538"/>
                  </a:lnTo>
                  <a:lnTo>
                    <a:pt x="780615" y="785487"/>
                  </a:lnTo>
                  <a:lnTo>
                    <a:pt x="781387" y="785720"/>
                  </a:lnTo>
                  <a:lnTo>
                    <a:pt x="783331" y="787153"/>
                  </a:lnTo>
                  <a:lnTo>
                    <a:pt x="784053" y="786701"/>
                  </a:lnTo>
                  <a:lnTo>
                    <a:pt x="783595" y="785554"/>
                  </a:lnTo>
                  <a:lnTo>
                    <a:pt x="783713" y="784899"/>
                  </a:lnTo>
                  <a:lnTo>
                    <a:pt x="784866" y="783530"/>
                  </a:lnTo>
                  <a:lnTo>
                    <a:pt x="784477" y="782077"/>
                  </a:lnTo>
                  <a:lnTo>
                    <a:pt x="784911" y="781564"/>
                  </a:lnTo>
                  <a:lnTo>
                    <a:pt x="785861" y="781547"/>
                  </a:lnTo>
                  <a:lnTo>
                    <a:pt x="787502" y="782600"/>
                  </a:lnTo>
                  <a:lnTo>
                    <a:pt x="789180" y="782961"/>
                  </a:lnTo>
                  <a:lnTo>
                    <a:pt x="789622" y="784346"/>
                  </a:lnTo>
                  <a:lnTo>
                    <a:pt x="792262" y="783759"/>
                  </a:lnTo>
                  <a:lnTo>
                    <a:pt x="793036" y="782812"/>
                  </a:lnTo>
                  <a:lnTo>
                    <a:pt x="793024" y="782252"/>
                  </a:lnTo>
                  <a:lnTo>
                    <a:pt x="791396" y="781995"/>
                  </a:lnTo>
                  <a:lnTo>
                    <a:pt x="790722" y="781613"/>
                  </a:lnTo>
                  <a:lnTo>
                    <a:pt x="791461" y="780496"/>
                  </a:lnTo>
                  <a:lnTo>
                    <a:pt x="792262" y="780550"/>
                  </a:lnTo>
                  <a:lnTo>
                    <a:pt x="794410" y="781325"/>
                  </a:lnTo>
                  <a:lnTo>
                    <a:pt x="795863" y="780901"/>
                  </a:lnTo>
                  <a:lnTo>
                    <a:pt x="797709" y="781950"/>
                  </a:lnTo>
                  <a:lnTo>
                    <a:pt x="798328" y="781945"/>
                  </a:lnTo>
                  <a:lnTo>
                    <a:pt x="799515" y="782713"/>
                  </a:lnTo>
                  <a:lnTo>
                    <a:pt x="798632" y="783315"/>
                  </a:lnTo>
                  <a:lnTo>
                    <a:pt x="798118" y="782646"/>
                  </a:lnTo>
                  <a:lnTo>
                    <a:pt x="796676" y="783574"/>
                  </a:lnTo>
                  <a:lnTo>
                    <a:pt x="796985" y="785276"/>
                  </a:lnTo>
                  <a:lnTo>
                    <a:pt x="796226" y="787060"/>
                  </a:lnTo>
                  <a:lnTo>
                    <a:pt x="797141" y="789791"/>
                  </a:lnTo>
                  <a:lnTo>
                    <a:pt x="797839" y="789998"/>
                  </a:lnTo>
                  <a:lnTo>
                    <a:pt x="799693" y="789487"/>
                  </a:lnTo>
                  <a:lnTo>
                    <a:pt x="799831" y="788151"/>
                  </a:lnTo>
                  <a:lnTo>
                    <a:pt x="800811" y="788359"/>
                  </a:lnTo>
                  <a:lnTo>
                    <a:pt x="802387" y="787894"/>
                  </a:lnTo>
                  <a:lnTo>
                    <a:pt x="803069" y="788425"/>
                  </a:lnTo>
                  <a:lnTo>
                    <a:pt x="803675" y="789595"/>
                  </a:lnTo>
                  <a:lnTo>
                    <a:pt x="804637" y="790018"/>
                  </a:lnTo>
                  <a:lnTo>
                    <a:pt x="805545" y="789593"/>
                  </a:lnTo>
                  <a:lnTo>
                    <a:pt x="806992" y="788435"/>
                  </a:lnTo>
                  <a:lnTo>
                    <a:pt x="808482" y="788455"/>
                  </a:lnTo>
                  <a:lnTo>
                    <a:pt x="809379" y="789281"/>
                  </a:lnTo>
                  <a:lnTo>
                    <a:pt x="808245" y="790745"/>
                  </a:lnTo>
                  <a:lnTo>
                    <a:pt x="808795" y="792435"/>
                  </a:lnTo>
                  <a:lnTo>
                    <a:pt x="810420" y="794684"/>
                  </a:lnTo>
                  <a:lnTo>
                    <a:pt x="812449" y="795975"/>
                  </a:lnTo>
                  <a:lnTo>
                    <a:pt x="813415" y="797109"/>
                  </a:lnTo>
                  <a:lnTo>
                    <a:pt x="814414" y="799318"/>
                  </a:lnTo>
                  <a:lnTo>
                    <a:pt x="815047" y="799868"/>
                  </a:lnTo>
                  <a:lnTo>
                    <a:pt x="816954" y="800287"/>
                  </a:lnTo>
                  <a:lnTo>
                    <a:pt x="817946" y="801000"/>
                  </a:lnTo>
                  <a:lnTo>
                    <a:pt x="819202" y="801306"/>
                  </a:lnTo>
                  <a:lnTo>
                    <a:pt x="819735" y="800763"/>
                  </a:lnTo>
                  <a:lnTo>
                    <a:pt x="821452" y="801015"/>
                  </a:lnTo>
                  <a:lnTo>
                    <a:pt x="822761" y="802067"/>
                  </a:lnTo>
                  <a:lnTo>
                    <a:pt x="823996" y="804666"/>
                  </a:lnTo>
                  <a:lnTo>
                    <a:pt x="827250" y="804821"/>
                  </a:lnTo>
                  <a:lnTo>
                    <a:pt x="828929" y="805514"/>
                  </a:lnTo>
                  <a:lnTo>
                    <a:pt x="829425" y="806059"/>
                  </a:lnTo>
                  <a:lnTo>
                    <a:pt x="829310" y="808136"/>
                  </a:lnTo>
                  <a:lnTo>
                    <a:pt x="829562" y="808765"/>
                  </a:lnTo>
                  <a:lnTo>
                    <a:pt x="831531" y="809206"/>
                  </a:lnTo>
                  <a:lnTo>
                    <a:pt x="832473" y="808954"/>
                  </a:lnTo>
                  <a:lnTo>
                    <a:pt x="834293" y="809073"/>
                  </a:lnTo>
                  <a:lnTo>
                    <a:pt x="836704" y="810111"/>
                  </a:lnTo>
                  <a:lnTo>
                    <a:pt x="837832" y="810012"/>
                  </a:lnTo>
                  <a:lnTo>
                    <a:pt x="837088" y="809209"/>
                  </a:lnTo>
                  <a:lnTo>
                    <a:pt x="837196" y="807603"/>
                  </a:lnTo>
                  <a:lnTo>
                    <a:pt x="837786" y="806996"/>
                  </a:lnTo>
                  <a:lnTo>
                    <a:pt x="839309" y="806582"/>
                  </a:lnTo>
                  <a:lnTo>
                    <a:pt x="838824" y="805374"/>
                  </a:lnTo>
                  <a:lnTo>
                    <a:pt x="839168" y="804512"/>
                  </a:lnTo>
                  <a:lnTo>
                    <a:pt x="840004" y="804387"/>
                  </a:lnTo>
                  <a:lnTo>
                    <a:pt x="840983" y="802384"/>
                  </a:lnTo>
                  <a:lnTo>
                    <a:pt x="841029" y="800409"/>
                  </a:lnTo>
                  <a:lnTo>
                    <a:pt x="841940" y="799451"/>
                  </a:lnTo>
                  <a:lnTo>
                    <a:pt x="842646" y="799257"/>
                  </a:lnTo>
                  <a:lnTo>
                    <a:pt x="843330" y="798015"/>
                  </a:lnTo>
                  <a:lnTo>
                    <a:pt x="845229" y="797181"/>
                  </a:lnTo>
                  <a:lnTo>
                    <a:pt x="846595" y="795818"/>
                  </a:lnTo>
                  <a:lnTo>
                    <a:pt x="848067" y="793225"/>
                  </a:lnTo>
                  <a:lnTo>
                    <a:pt x="849535" y="792460"/>
                  </a:lnTo>
                  <a:lnTo>
                    <a:pt x="851524" y="792408"/>
                  </a:lnTo>
                  <a:lnTo>
                    <a:pt x="852802" y="792970"/>
                  </a:lnTo>
                  <a:lnTo>
                    <a:pt x="854389" y="792472"/>
                  </a:lnTo>
                  <a:lnTo>
                    <a:pt x="854537" y="791884"/>
                  </a:lnTo>
                  <a:lnTo>
                    <a:pt x="855914" y="791908"/>
                  </a:lnTo>
                  <a:lnTo>
                    <a:pt x="858882" y="790227"/>
                  </a:lnTo>
                  <a:lnTo>
                    <a:pt x="859046" y="789493"/>
                  </a:lnTo>
                  <a:lnTo>
                    <a:pt x="859934" y="789524"/>
                  </a:lnTo>
                  <a:lnTo>
                    <a:pt x="860530" y="787839"/>
                  </a:lnTo>
                  <a:lnTo>
                    <a:pt x="861663" y="787952"/>
                  </a:lnTo>
                  <a:lnTo>
                    <a:pt x="862415" y="786587"/>
                  </a:lnTo>
                  <a:lnTo>
                    <a:pt x="862229" y="785230"/>
                  </a:lnTo>
                  <a:lnTo>
                    <a:pt x="863017" y="784573"/>
                  </a:lnTo>
                  <a:lnTo>
                    <a:pt x="863788" y="784470"/>
                  </a:lnTo>
                  <a:lnTo>
                    <a:pt x="865074" y="783176"/>
                  </a:lnTo>
                  <a:lnTo>
                    <a:pt x="866409" y="782452"/>
                  </a:lnTo>
                  <a:lnTo>
                    <a:pt x="867179" y="782627"/>
                  </a:lnTo>
                  <a:lnTo>
                    <a:pt x="868442" y="781843"/>
                  </a:lnTo>
                  <a:lnTo>
                    <a:pt x="870834" y="781547"/>
                  </a:lnTo>
                  <a:lnTo>
                    <a:pt x="871303" y="781125"/>
                  </a:lnTo>
                  <a:lnTo>
                    <a:pt x="873283" y="781645"/>
                  </a:lnTo>
                  <a:lnTo>
                    <a:pt x="874999" y="780977"/>
                  </a:lnTo>
                  <a:lnTo>
                    <a:pt x="875915" y="781028"/>
                  </a:lnTo>
                  <a:lnTo>
                    <a:pt x="876136" y="780111"/>
                  </a:lnTo>
                  <a:lnTo>
                    <a:pt x="877021" y="778969"/>
                  </a:lnTo>
                  <a:lnTo>
                    <a:pt x="877776" y="778462"/>
                  </a:lnTo>
                  <a:lnTo>
                    <a:pt x="878727" y="777235"/>
                  </a:lnTo>
                  <a:lnTo>
                    <a:pt x="880305" y="777106"/>
                  </a:lnTo>
                  <a:lnTo>
                    <a:pt x="880321" y="776469"/>
                  </a:lnTo>
                  <a:lnTo>
                    <a:pt x="881969" y="776248"/>
                  </a:lnTo>
                  <a:lnTo>
                    <a:pt x="882361" y="775262"/>
                  </a:lnTo>
                  <a:lnTo>
                    <a:pt x="882658" y="773410"/>
                  </a:lnTo>
                  <a:lnTo>
                    <a:pt x="883063" y="772820"/>
                  </a:lnTo>
                  <a:lnTo>
                    <a:pt x="882907" y="771411"/>
                  </a:lnTo>
                  <a:lnTo>
                    <a:pt x="883152" y="770670"/>
                  </a:lnTo>
                  <a:lnTo>
                    <a:pt x="883990" y="770242"/>
                  </a:lnTo>
                  <a:lnTo>
                    <a:pt x="883506" y="768085"/>
                  </a:lnTo>
                  <a:lnTo>
                    <a:pt x="883209" y="767711"/>
                  </a:lnTo>
                  <a:lnTo>
                    <a:pt x="883113" y="764990"/>
                  </a:lnTo>
                  <a:lnTo>
                    <a:pt x="883522" y="764062"/>
                  </a:lnTo>
                  <a:lnTo>
                    <a:pt x="884245" y="763901"/>
                  </a:lnTo>
                  <a:lnTo>
                    <a:pt x="884403" y="762574"/>
                  </a:lnTo>
                  <a:lnTo>
                    <a:pt x="884269" y="761185"/>
                  </a:lnTo>
                  <a:lnTo>
                    <a:pt x="884815" y="759934"/>
                  </a:lnTo>
                  <a:lnTo>
                    <a:pt x="884967" y="758897"/>
                  </a:lnTo>
                  <a:lnTo>
                    <a:pt x="883952" y="757794"/>
                  </a:lnTo>
                  <a:lnTo>
                    <a:pt x="884308" y="756718"/>
                  </a:lnTo>
                  <a:lnTo>
                    <a:pt x="885043" y="755710"/>
                  </a:lnTo>
                  <a:lnTo>
                    <a:pt x="885699" y="754114"/>
                  </a:lnTo>
                  <a:lnTo>
                    <a:pt x="886927" y="753159"/>
                  </a:lnTo>
                  <a:lnTo>
                    <a:pt x="886929" y="750506"/>
                  </a:lnTo>
                  <a:lnTo>
                    <a:pt x="888683" y="750411"/>
                  </a:lnTo>
                  <a:lnTo>
                    <a:pt x="889201" y="749568"/>
                  </a:lnTo>
                  <a:lnTo>
                    <a:pt x="889294" y="748448"/>
                  </a:lnTo>
                  <a:lnTo>
                    <a:pt x="890374" y="748000"/>
                  </a:lnTo>
                  <a:lnTo>
                    <a:pt x="890636" y="747316"/>
                  </a:lnTo>
                  <a:lnTo>
                    <a:pt x="889953" y="745188"/>
                  </a:lnTo>
                  <a:lnTo>
                    <a:pt x="890810" y="743004"/>
                  </a:lnTo>
                  <a:lnTo>
                    <a:pt x="891945" y="741816"/>
                  </a:lnTo>
                  <a:lnTo>
                    <a:pt x="892914" y="740090"/>
                  </a:lnTo>
                  <a:lnTo>
                    <a:pt x="892761" y="739073"/>
                  </a:lnTo>
                  <a:lnTo>
                    <a:pt x="893516" y="737098"/>
                  </a:lnTo>
                  <a:lnTo>
                    <a:pt x="895507" y="735967"/>
                  </a:lnTo>
                  <a:lnTo>
                    <a:pt x="896008" y="734934"/>
                  </a:lnTo>
                  <a:lnTo>
                    <a:pt x="896980" y="734440"/>
                  </a:lnTo>
                  <a:lnTo>
                    <a:pt x="897521" y="733231"/>
                  </a:lnTo>
                  <a:lnTo>
                    <a:pt x="898368" y="732366"/>
                  </a:lnTo>
                  <a:lnTo>
                    <a:pt x="897845" y="731622"/>
                  </a:lnTo>
                  <a:lnTo>
                    <a:pt x="896704" y="731040"/>
                  </a:lnTo>
                  <a:lnTo>
                    <a:pt x="897319" y="729795"/>
                  </a:lnTo>
                  <a:lnTo>
                    <a:pt x="896651" y="728820"/>
                  </a:lnTo>
                  <a:lnTo>
                    <a:pt x="897185" y="727791"/>
                  </a:lnTo>
                  <a:lnTo>
                    <a:pt x="896464" y="726867"/>
                  </a:lnTo>
                  <a:lnTo>
                    <a:pt x="896903" y="726358"/>
                  </a:lnTo>
                  <a:lnTo>
                    <a:pt x="896151" y="725657"/>
                  </a:lnTo>
                  <a:lnTo>
                    <a:pt x="896189" y="723847"/>
                  </a:lnTo>
                  <a:lnTo>
                    <a:pt x="897009" y="722846"/>
                  </a:lnTo>
                  <a:lnTo>
                    <a:pt x="898331" y="722596"/>
                  </a:lnTo>
                  <a:lnTo>
                    <a:pt x="900058" y="720867"/>
                  </a:lnTo>
                  <a:lnTo>
                    <a:pt x="900024" y="720318"/>
                  </a:lnTo>
                  <a:lnTo>
                    <a:pt x="901237" y="719345"/>
                  </a:lnTo>
                  <a:lnTo>
                    <a:pt x="901210" y="718896"/>
                  </a:lnTo>
                  <a:lnTo>
                    <a:pt x="902100" y="717275"/>
                  </a:lnTo>
                  <a:lnTo>
                    <a:pt x="904385" y="716578"/>
                  </a:lnTo>
                  <a:lnTo>
                    <a:pt x="904999" y="715753"/>
                  </a:lnTo>
                  <a:lnTo>
                    <a:pt x="905676" y="715649"/>
                  </a:lnTo>
                  <a:lnTo>
                    <a:pt x="905637" y="714459"/>
                  </a:lnTo>
                  <a:lnTo>
                    <a:pt x="905900" y="712825"/>
                  </a:lnTo>
                  <a:lnTo>
                    <a:pt x="906972" y="711889"/>
                  </a:lnTo>
                  <a:lnTo>
                    <a:pt x="907581" y="710143"/>
                  </a:lnTo>
                  <a:lnTo>
                    <a:pt x="908865" y="709284"/>
                  </a:lnTo>
                  <a:lnTo>
                    <a:pt x="909248" y="707738"/>
                  </a:lnTo>
                  <a:lnTo>
                    <a:pt x="910063" y="707240"/>
                  </a:lnTo>
                  <a:lnTo>
                    <a:pt x="912250" y="707667"/>
                  </a:lnTo>
                  <a:lnTo>
                    <a:pt x="913742" y="707398"/>
                  </a:lnTo>
                  <a:lnTo>
                    <a:pt x="914555" y="706734"/>
                  </a:lnTo>
                  <a:lnTo>
                    <a:pt x="916044" y="707605"/>
                  </a:lnTo>
                  <a:lnTo>
                    <a:pt x="917271" y="706396"/>
                  </a:lnTo>
                  <a:lnTo>
                    <a:pt x="919151" y="706096"/>
                  </a:lnTo>
                  <a:lnTo>
                    <a:pt x="919335" y="704550"/>
                  </a:lnTo>
                  <a:lnTo>
                    <a:pt x="920753" y="701272"/>
                  </a:lnTo>
                  <a:lnTo>
                    <a:pt x="920803" y="700416"/>
                  </a:lnTo>
                  <a:lnTo>
                    <a:pt x="921299" y="699559"/>
                  </a:lnTo>
                  <a:lnTo>
                    <a:pt x="923142" y="698002"/>
                  </a:lnTo>
                  <a:lnTo>
                    <a:pt x="923695" y="697087"/>
                  </a:lnTo>
                  <a:lnTo>
                    <a:pt x="924377" y="694986"/>
                  </a:lnTo>
                  <a:lnTo>
                    <a:pt x="924366" y="693964"/>
                  </a:lnTo>
                  <a:lnTo>
                    <a:pt x="923868" y="690947"/>
                  </a:lnTo>
                  <a:lnTo>
                    <a:pt x="925139" y="688686"/>
                  </a:lnTo>
                  <a:lnTo>
                    <a:pt x="925387" y="687061"/>
                  </a:lnTo>
                  <a:lnTo>
                    <a:pt x="926227" y="685006"/>
                  </a:lnTo>
                  <a:lnTo>
                    <a:pt x="925841" y="682061"/>
                  </a:lnTo>
                  <a:lnTo>
                    <a:pt x="927109" y="681641"/>
                  </a:lnTo>
                  <a:lnTo>
                    <a:pt x="926398" y="680158"/>
                  </a:lnTo>
                  <a:lnTo>
                    <a:pt x="926053" y="678876"/>
                  </a:lnTo>
                  <a:lnTo>
                    <a:pt x="926664" y="677455"/>
                  </a:lnTo>
                  <a:lnTo>
                    <a:pt x="925708" y="676275"/>
                  </a:lnTo>
                  <a:lnTo>
                    <a:pt x="924963" y="674207"/>
                  </a:lnTo>
                  <a:lnTo>
                    <a:pt x="925736" y="672222"/>
                  </a:lnTo>
                  <a:lnTo>
                    <a:pt x="926703" y="671551"/>
                  </a:lnTo>
                  <a:lnTo>
                    <a:pt x="927554" y="670019"/>
                  </a:lnTo>
                  <a:lnTo>
                    <a:pt x="927543" y="669198"/>
                  </a:lnTo>
                  <a:lnTo>
                    <a:pt x="926718" y="669166"/>
                  </a:lnTo>
                  <a:lnTo>
                    <a:pt x="926199" y="668446"/>
                  </a:lnTo>
                  <a:lnTo>
                    <a:pt x="926035" y="666134"/>
                  </a:lnTo>
                  <a:lnTo>
                    <a:pt x="926320" y="665187"/>
                  </a:lnTo>
                  <a:lnTo>
                    <a:pt x="927024" y="664243"/>
                  </a:lnTo>
                  <a:lnTo>
                    <a:pt x="928952" y="663868"/>
                  </a:lnTo>
                  <a:lnTo>
                    <a:pt x="928736" y="661965"/>
                  </a:lnTo>
                  <a:lnTo>
                    <a:pt x="929010" y="661063"/>
                  </a:lnTo>
                  <a:lnTo>
                    <a:pt x="930773" y="659157"/>
                  </a:lnTo>
                  <a:lnTo>
                    <a:pt x="931267" y="657784"/>
                  </a:lnTo>
                  <a:lnTo>
                    <a:pt x="933631" y="656477"/>
                  </a:lnTo>
                  <a:lnTo>
                    <a:pt x="934692" y="655396"/>
                  </a:lnTo>
                  <a:lnTo>
                    <a:pt x="934246" y="654861"/>
                  </a:lnTo>
                  <a:lnTo>
                    <a:pt x="934785" y="654068"/>
                  </a:lnTo>
                  <a:lnTo>
                    <a:pt x="935585" y="653846"/>
                  </a:lnTo>
                  <a:lnTo>
                    <a:pt x="937772" y="654040"/>
                  </a:lnTo>
                  <a:lnTo>
                    <a:pt x="938174" y="654707"/>
                  </a:lnTo>
                  <a:lnTo>
                    <a:pt x="938343" y="656077"/>
                  </a:lnTo>
                  <a:lnTo>
                    <a:pt x="938986" y="656562"/>
                  </a:lnTo>
                  <a:lnTo>
                    <a:pt x="942430" y="655049"/>
                  </a:lnTo>
                  <a:lnTo>
                    <a:pt x="943777" y="653338"/>
                  </a:lnTo>
                  <a:lnTo>
                    <a:pt x="945080" y="652061"/>
                  </a:lnTo>
                  <a:lnTo>
                    <a:pt x="946553" y="650126"/>
                  </a:lnTo>
                  <a:lnTo>
                    <a:pt x="947611" y="648080"/>
                  </a:lnTo>
                  <a:lnTo>
                    <a:pt x="948502" y="647510"/>
                  </a:lnTo>
                  <a:lnTo>
                    <a:pt x="949516" y="646149"/>
                  </a:lnTo>
                  <a:lnTo>
                    <a:pt x="949566" y="645077"/>
                  </a:lnTo>
                  <a:lnTo>
                    <a:pt x="949978" y="644345"/>
                  </a:lnTo>
                  <a:lnTo>
                    <a:pt x="949557" y="643673"/>
                  </a:lnTo>
                  <a:lnTo>
                    <a:pt x="949224" y="641218"/>
                  </a:lnTo>
                  <a:lnTo>
                    <a:pt x="949955" y="641009"/>
                  </a:lnTo>
                  <a:lnTo>
                    <a:pt x="951304" y="639782"/>
                  </a:lnTo>
                  <a:lnTo>
                    <a:pt x="951957" y="639694"/>
                  </a:lnTo>
                  <a:lnTo>
                    <a:pt x="952963" y="638707"/>
                  </a:lnTo>
                  <a:lnTo>
                    <a:pt x="955036" y="637954"/>
                  </a:lnTo>
                  <a:lnTo>
                    <a:pt x="956643" y="636334"/>
                  </a:lnTo>
                  <a:lnTo>
                    <a:pt x="957028" y="635229"/>
                  </a:lnTo>
                  <a:lnTo>
                    <a:pt x="956722" y="633434"/>
                  </a:lnTo>
                  <a:lnTo>
                    <a:pt x="957145" y="632585"/>
                  </a:lnTo>
                  <a:lnTo>
                    <a:pt x="956738" y="631630"/>
                  </a:lnTo>
                  <a:lnTo>
                    <a:pt x="956864" y="630338"/>
                  </a:lnTo>
                  <a:lnTo>
                    <a:pt x="957885" y="628687"/>
                  </a:lnTo>
                  <a:lnTo>
                    <a:pt x="958237" y="627015"/>
                  </a:lnTo>
                  <a:lnTo>
                    <a:pt x="959434" y="625469"/>
                  </a:lnTo>
                  <a:lnTo>
                    <a:pt x="960129" y="625385"/>
                  </a:lnTo>
                  <a:lnTo>
                    <a:pt x="960063" y="623806"/>
                  </a:lnTo>
                  <a:lnTo>
                    <a:pt x="960803" y="623468"/>
                  </a:lnTo>
                  <a:lnTo>
                    <a:pt x="961952" y="622372"/>
                  </a:lnTo>
                  <a:lnTo>
                    <a:pt x="962417" y="620781"/>
                  </a:lnTo>
                  <a:lnTo>
                    <a:pt x="962917" y="620445"/>
                  </a:lnTo>
                  <a:lnTo>
                    <a:pt x="963677" y="619135"/>
                  </a:lnTo>
                  <a:lnTo>
                    <a:pt x="966229" y="618452"/>
                  </a:lnTo>
                  <a:lnTo>
                    <a:pt x="950787" y="604869"/>
                  </a:lnTo>
                  <a:lnTo>
                    <a:pt x="950027" y="604921"/>
                  </a:lnTo>
                  <a:lnTo>
                    <a:pt x="949784" y="602931"/>
                  </a:lnTo>
                  <a:lnTo>
                    <a:pt x="948739" y="601864"/>
                  </a:lnTo>
                  <a:lnTo>
                    <a:pt x="948799" y="600639"/>
                  </a:lnTo>
                  <a:lnTo>
                    <a:pt x="948063" y="599210"/>
                  </a:lnTo>
                  <a:lnTo>
                    <a:pt x="947490" y="596562"/>
                  </a:lnTo>
                  <a:lnTo>
                    <a:pt x="947659" y="595840"/>
                  </a:lnTo>
                  <a:lnTo>
                    <a:pt x="948617" y="594944"/>
                  </a:lnTo>
                  <a:lnTo>
                    <a:pt x="949028" y="593709"/>
                  </a:lnTo>
                  <a:lnTo>
                    <a:pt x="948814" y="592780"/>
                  </a:lnTo>
                  <a:lnTo>
                    <a:pt x="948982" y="590847"/>
                  </a:lnTo>
                  <a:lnTo>
                    <a:pt x="949001" y="586753"/>
                  </a:lnTo>
                  <a:lnTo>
                    <a:pt x="948793" y="586143"/>
                  </a:lnTo>
                  <a:lnTo>
                    <a:pt x="947251" y="584193"/>
                  </a:lnTo>
                  <a:lnTo>
                    <a:pt x="945809" y="583555"/>
                  </a:lnTo>
                  <a:lnTo>
                    <a:pt x="945172" y="582381"/>
                  </a:lnTo>
                  <a:lnTo>
                    <a:pt x="944954" y="581260"/>
                  </a:lnTo>
                  <a:lnTo>
                    <a:pt x="943699" y="580650"/>
                  </a:lnTo>
                  <a:lnTo>
                    <a:pt x="942597" y="579681"/>
                  </a:lnTo>
                  <a:lnTo>
                    <a:pt x="941860" y="579440"/>
                  </a:lnTo>
                  <a:lnTo>
                    <a:pt x="941612" y="578518"/>
                  </a:lnTo>
                  <a:lnTo>
                    <a:pt x="940460" y="578131"/>
                  </a:lnTo>
                  <a:lnTo>
                    <a:pt x="940532" y="577291"/>
                  </a:lnTo>
                  <a:lnTo>
                    <a:pt x="939950" y="576696"/>
                  </a:lnTo>
                  <a:lnTo>
                    <a:pt x="939419" y="574746"/>
                  </a:lnTo>
                  <a:lnTo>
                    <a:pt x="938076" y="574331"/>
                  </a:lnTo>
                  <a:lnTo>
                    <a:pt x="938529" y="573513"/>
                  </a:lnTo>
                  <a:lnTo>
                    <a:pt x="938721" y="572285"/>
                  </a:lnTo>
                  <a:lnTo>
                    <a:pt x="939316" y="572043"/>
                  </a:lnTo>
                  <a:lnTo>
                    <a:pt x="939831" y="571159"/>
                  </a:lnTo>
                  <a:lnTo>
                    <a:pt x="939750" y="570518"/>
                  </a:lnTo>
                  <a:lnTo>
                    <a:pt x="938523" y="569584"/>
                  </a:lnTo>
                  <a:lnTo>
                    <a:pt x="938046" y="568910"/>
                  </a:lnTo>
                  <a:lnTo>
                    <a:pt x="939495" y="567946"/>
                  </a:lnTo>
                  <a:lnTo>
                    <a:pt x="938863" y="566564"/>
                  </a:lnTo>
                  <a:lnTo>
                    <a:pt x="939175" y="565886"/>
                  </a:lnTo>
                  <a:lnTo>
                    <a:pt x="937028" y="564490"/>
                  </a:lnTo>
                  <a:lnTo>
                    <a:pt x="937622" y="563806"/>
                  </a:lnTo>
                  <a:lnTo>
                    <a:pt x="937462" y="562987"/>
                  </a:lnTo>
                  <a:lnTo>
                    <a:pt x="937931" y="561871"/>
                  </a:lnTo>
                  <a:lnTo>
                    <a:pt x="937012" y="560975"/>
                  </a:lnTo>
                  <a:lnTo>
                    <a:pt x="936788" y="560154"/>
                  </a:lnTo>
                  <a:lnTo>
                    <a:pt x="937412" y="558076"/>
                  </a:lnTo>
                  <a:lnTo>
                    <a:pt x="936310" y="557233"/>
                  </a:lnTo>
                  <a:lnTo>
                    <a:pt x="935867" y="557296"/>
                  </a:lnTo>
                  <a:lnTo>
                    <a:pt x="934295" y="555223"/>
                  </a:lnTo>
                  <a:lnTo>
                    <a:pt x="933583" y="554990"/>
                  </a:lnTo>
                  <a:lnTo>
                    <a:pt x="931846" y="555626"/>
                  </a:lnTo>
                  <a:lnTo>
                    <a:pt x="930061" y="555488"/>
                  </a:lnTo>
                  <a:lnTo>
                    <a:pt x="929145" y="555074"/>
                  </a:lnTo>
                  <a:lnTo>
                    <a:pt x="928322" y="555674"/>
                  </a:lnTo>
                  <a:lnTo>
                    <a:pt x="926194" y="554676"/>
                  </a:lnTo>
                  <a:lnTo>
                    <a:pt x="926030" y="554270"/>
                  </a:lnTo>
                  <a:lnTo>
                    <a:pt x="924698" y="553564"/>
                  </a:lnTo>
                  <a:lnTo>
                    <a:pt x="924954" y="553101"/>
                  </a:lnTo>
                  <a:lnTo>
                    <a:pt x="923916" y="551225"/>
                  </a:lnTo>
                  <a:lnTo>
                    <a:pt x="923088" y="550679"/>
                  </a:lnTo>
                  <a:lnTo>
                    <a:pt x="922348" y="548774"/>
                  </a:lnTo>
                  <a:lnTo>
                    <a:pt x="921664" y="548263"/>
                  </a:lnTo>
                  <a:lnTo>
                    <a:pt x="921795" y="547455"/>
                  </a:lnTo>
                  <a:lnTo>
                    <a:pt x="921109" y="546582"/>
                  </a:lnTo>
                  <a:lnTo>
                    <a:pt x="921608" y="546062"/>
                  </a:lnTo>
                  <a:lnTo>
                    <a:pt x="921047" y="544525"/>
                  </a:lnTo>
                  <a:lnTo>
                    <a:pt x="921940" y="541146"/>
                  </a:lnTo>
                  <a:lnTo>
                    <a:pt x="920997" y="540857"/>
                  </a:lnTo>
                  <a:lnTo>
                    <a:pt x="921071" y="539915"/>
                  </a:lnTo>
                  <a:lnTo>
                    <a:pt x="920692" y="538760"/>
                  </a:lnTo>
                  <a:lnTo>
                    <a:pt x="921097" y="537914"/>
                  </a:lnTo>
                  <a:lnTo>
                    <a:pt x="920532" y="537569"/>
                  </a:lnTo>
                  <a:lnTo>
                    <a:pt x="920742" y="536666"/>
                  </a:lnTo>
                  <a:lnTo>
                    <a:pt x="919808" y="536036"/>
                  </a:lnTo>
                  <a:lnTo>
                    <a:pt x="920494" y="534579"/>
                  </a:lnTo>
                  <a:lnTo>
                    <a:pt x="919707" y="533177"/>
                  </a:lnTo>
                  <a:lnTo>
                    <a:pt x="919216" y="531791"/>
                  </a:lnTo>
                  <a:lnTo>
                    <a:pt x="919793" y="530793"/>
                  </a:lnTo>
                  <a:lnTo>
                    <a:pt x="918534" y="529355"/>
                  </a:lnTo>
                  <a:lnTo>
                    <a:pt x="919285" y="528590"/>
                  </a:lnTo>
                  <a:lnTo>
                    <a:pt x="918942" y="527935"/>
                  </a:lnTo>
                  <a:lnTo>
                    <a:pt x="919106" y="526087"/>
                  </a:lnTo>
                  <a:lnTo>
                    <a:pt x="918431" y="525147"/>
                  </a:lnTo>
                  <a:lnTo>
                    <a:pt x="919350" y="523267"/>
                  </a:lnTo>
                  <a:lnTo>
                    <a:pt x="919510" y="522169"/>
                  </a:lnTo>
                  <a:lnTo>
                    <a:pt x="919053" y="519961"/>
                  </a:lnTo>
                  <a:lnTo>
                    <a:pt x="919911" y="519552"/>
                  </a:lnTo>
                  <a:lnTo>
                    <a:pt x="919559" y="518538"/>
                  </a:lnTo>
                  <a:lnTo>
                    <a:pt x="919922" y="517484"/>
                  </a:lnTo>
                  <a:lnTo>
                    <a:pt x="919731" y="516897"/>
                  </a:lnTo>
                  <a:lnTo>
                    <a:pt x="920148" y="515674"/>
                  </a:lnTo>
                  <a:lnTo>
                    <a:pt x="919576" y="513961"/>
                  </a:lnTo>
                  <a:lnTo>
                    <a:pt x="920052" y="512832"/>
                  </a:lnTo>
                  <a:lnTo>
                    <a:pt x="919465" y="512262"/>
                  </a:lnTo>
                  <a:lnTo>
                    <a:pt x="920010" y="510991"/>
                  </a:lnTo>
                  <a:lnTo>
                    <a:pt x="922272" y="511472"/>
                  </a:lnTo>
                  <a:lnTo>
                    <a:pt x="921288" y="510264"/>
                  </a:lnTo>
                  <a:lnTo>
                    <a:pt x="922311" y="508208"/>
                  </a:lnTo>
                  <a:lnTo>
                    <a:pt x="924434" y="507283"/>
                  </a:lnTo>
                  <a:lnTo>
                    <a:pt x="924671" y="506815"/>
                  </a:lnTo>
                  <a:lnTo>
                    <a:pt x="927349" y="505268"/>
                  </a:lnTo>
                  <a:lnTo>
                    <a:pt x="928085" y="503632"/>
                  </a:lnTo>
                  <a:lnTo>
                    <a:pt x="929539" y="501657"/>
                  </a:lnTo>
                  <a:lnTo>
                    <a:pt x="930927" y="500952"/>
                  </a:lnTo>
                  <a:lnTo>
                    <a:pt x="931571" y="500108"/>
                  </a:lnTo>
                  <a:lnTo>
                    <a:pt x="930883" y="499793"/>
                  </a:lnTo>
                  <a:lnTo>
                    <a:pt x="930947" y="498881"/>
                  </a:lnTo>
                  <a:lnTo>
                    <a:pt x="931885" y="498584"/>
                  </a:lnTo>
                  <a:lnTo>
                    <a:pt x="932774" y="498742"/>
                  </a:lnTo>
                  <a:lnTo>
                    <a:pt x="933094" y="497689"/>
                  </a:lnTo>
                  <a:lnTo>
                    <a:pt x="934155" y="497391"/>
                  </a:lnTo>
                  <a:lnTo>
                    <a:pt x="934910" y="496281"/>
                  </a:lnTo>
                  <a:lnTo>
                    <a:pt x="936082" y="495443"/>
                  </a:lnTo>
                  <a:lnTo>
                    <a:pt x="937245" y="494960"/>
                  </a:lnTo>
                  <a:lnTo>
                    <a:pt x="937842" y="492914"/>
                  </a:lnTo>
                  <a:lnTo>
                    <a:pt x="938126" y="492682"/>
                  </a:lnTo>
                  <a:lnTo>
                    <a:pt x="938504" y="490693"/>
                  </a:lnTo>
                  <a:lnTo>
                    <a:pt x="940018" y="490592"/>
                  </a:lnTo>
                  <a:lnTo>
                    <a:pt x="940995" y="490139"/>
                  </a:lnTo>
                  <a:lnTo>
                    <a:pt x="941785" y="490296"/>
                  </a:lnTo>
                  <a:lnTo>
                    <a:pt x="942826" y="489715"/>
                  </a:lnTo>
                  <a:lnTo>
                    <a:pt x="943203" y="488366"/>
                  </a:lnTo>
                  <a:lnTo>
                    <a:pt x="944248" y="488489"/>
                  </a:lnTo>
                  <a:lnTo>
                    <a:pt x="945416" y="487329"/>
                  </a:lnTo>
                  <a:lnTo>
                    <a:pt x="945165" y="486944"/>
                  </a:lnTo>
                  <a:lnTo>
                    <a:pt x="946141" y="484853"/>
                  </a:lnTo>
                  <a:lnTo>
                    <a:pt x="946049" y="483827"/>
                  </a:lnTo>
                  <a:lnTo>
                    <a:pt x="946240" y="481739"/>
                  </a:lnTo>
                  <a:lnTo>
                    <a:pt x="945481" y="479720"/>
                  </a:lnTo>
                  <a:lnTo>
                    <a:pt x="945892" y="478853"/>
                  </a:lnTo>
                  <a:lnTo>
                    <a:pt x="945606" y="478373"/>
                  </a:lnTo>
                  <a:lnTo>
                    <a:pt x="946522" y="477535"/>
                  </a:lnTo>
                  <a:lnTo>
                    <a:pt x="946613" y="476413"/>
                  </a:lnTo>
                  <a:lnTo>
                    <a:pt x="946172" y="474780"/>
                  </a:lnTo>
                  <a:lnTo>
                    <a:pt x="945511" y="473821"/>
                  </a:lnTo>
                  <a:lnTo>
                    <a:pt x="945256" y="472573"/>
                  </a:lnTo>
                  <a:lnTo>
                    <a:pt x="943933" y="472034"/>
                  </a:lnTo>
                  <a:lnTo>
                    <a:pt x="942105" y="471592"/>
                  </a:lnTo>
                  <a:lnTo>
                    <a:pt x="940808" y="470221"/>
                  </a:lnTo>
                  <a:lnTo>
                    <a:pt x="940965" y="469455"/>
                  </a:lnTo>
                  <a:lnTo>
                    <a:pt x="940674" y="467765"/>
                  </a:lnTo>
                  <a:lnTo>
                    <a:pt x="939565" y="466208"/>
                  </a:lnTo>
                  <a:lnTo>
                    <a:pt x="939817" y="465698"/>
                  </a:lnTo>
                  <a:lnTo>
                    <a:pt x="939648" y="464299"/>
                  </a:lnTo>
                  <a:lnTo>
                    <a:pt x="938031" y="462400"/>
                  </a:lnTo>
                  <a:lnTo>
                    <a:pt x="937710" y="461546"/>
                  </a:lnTo>
                  <a:lnTo>
                    <a:pt x="937760" y="459898"/>
                  </a:lnTo>
                  <a:lnTo>
                    <a:pt x="937383" y="458953"/>
                  </a:lnTo>
                  <a:lnTo>
                    <a:pt x="937833" y="457332"/>
                  </a:lnTo>
                  <a:lnTo>
                    <a:pt x="938553" y="456599"/>
                  </a:lnTo>
                  <a:lnTo>
                    <a:pt x="939655" y="456497"/>
                  </a:lnTo>
                  <a:lnTo>
                    <a:pt x="940182" y="455257"/>
                  </a:lnTo>
                  <a:lnTo>
                    <a:pt x="939389" y="454724"/>
                  </a:lnTo>
                  <a:lnTo>
                    <a:pt x="939194" y="453995"/>
                  </a:lnTo>
                  <a:lnTo>
                    <a:pt x="938434" y="453778"/>
                  </a:lnTo>
                  <a:lnTo>
                    <a:pt x="936947" y="452706"/>
                  </a:lnTo>
                  <a:lnTo>
                    <a:pt x="936531" y="451022"/>
                  </a:lnTo>
                  <a:lnTo>
                    <a:pt x="935804" y="450705"/>
                  </a:lnTo>
                  <a:lnTo>
                    <a:pt x="935925" y="449461"/>
                  </a:lnTo>
                  <a:lnTo>
                    <a:pt x="937310" y="449295"/>
                  </a:lnTo>
                  <a:lnTo>
                    <a:pt x="936737" y="448021"/>
                  </a:lnTo>
                  <a:lnTo>
                    <a:pt x="937996" y="448271"/>
                  </a:lnTo>
                  <a:lnTo>
                    <a:pt x="938431" y="445803"/>
                  </a:lnTo>
                  <a:lnTo>
                    <a:pt x="937047" y="444688"/>
                  </a:lnTo>
                  <a:lnTo>
                    <a:pt x="936448" y="445973"/>
                  </a:lnTo>
                  <a:lnTo>
                    <a:pt x="935881" y="446198"/>
                  </a:lnTo>
                  <a:lnTo>
                    <a:pt x="934628" y="445834"/>
                  </a:lnTo>
                  <a:lnTo>
                    <a:pt x="933033" y="445992"/>
                  </a:lnTo>
                  <a:lnTo>
                    <a:pt x="932579" y="446754"/>
                  </a:lnTo>
                  <a:lnTo>
                    <a:pt x="931637" y="446985"/>
                  </a:lnTo>
                  <a:lnTo>
                    <a:pt x="930843" y="446567"/>
                  </a:lnTo>
                  <a:lnTo>
                    <a:pt x="930100" y="445090"/>
                  </a:lnTo>
                  <a:lnTo>
                    <a:pt x="927910" y="446323"/>
                  </a:lnTo>
                  <a:lnTo>
                    <a:pt x="926080" y="446245"/>
                  </a:lnTo>
                  <a:lnTo>
                    <a:pt x="926129" y="445606"/>
                  </a:lnTo>
                  <a:lnTo>
                    <a:pt x="924939" y="443343"/>
                  </a:lnTo>
                  <a:lnTo>
                    <a:pt x="923672" y="442184"/>
                  </a:lnTo>
                  <a:lnTo>
                    <a:pt x="922902" y="442697"/>
                  </a:lnTo>
                  <a:lnTo>
                    <a:pt x="923192" y="443622"/>
                  </a:lnTo>
                  <a:lnTo>
                    <a:pt x="922032" y="444160"/>
                  </a:lnTo>
                  <a:lnTo>
                    <a:pt x="920842" y="443932"/>
                  </a:lnTo>
                  <a:lnTo>
                    <a:pt x="919766" y="442991"/>
                  </a:lnTo>
                  <a:lnTo>
                    <a:pt x="918706" y="443609"/>
                  </a:lnTo>
                  <a:lnTo>
                    <a:pt x="917301" y="442755"/>
                  </a:lnTo>
                  <a:lnTo>
                    <a:pt x="915170" y="443216"/>
                  </a:lnTo>
                  <a:lnTo>
                    <a:pt x="913369" y="442015"/>
                  </a:lnTo>
                  <a:lnTo>
                    <a:pt x="912247" y="442520"/>
                  </a:lnTo>
                  <a:lnTo>
                    <a:pt x="911011" y="442464"/>
                  </a:lnTo>
                  <a:lnTo>
                    <a:pt x="909753" y="443259"/>
                  </a:lnTo>
                  <a:lnTo>
                    <a:pt x="908947" y="444631"/>
                  </a:lnTo>
                  <a:lnTo>
                    <a:pt x="906780" y="444297"/>
                  </a:lnTo>
                  <a:lnTo>
                    <a:pt x="906327" y="443596"/>
                  </a:lnTo>
                  <a:lnTo>
                    <a:pt x="904000" y="443401"/>
                  </a:lnTo>
                  <a:lnTo>
                    <a:pt x="902440" y="441915"/>
                  </a:lnTo>
                  <a:lnTo>
                    <a:pt x="902111" y="442190"/>
                  </a:lnTo>
                  <a:lnTo>
                    <a:pt x="898826" y="441733"/>
                  </a:lnTo>
                  <a:lnTo>
                    <a:pt x="898025" y="442446"/>
                  </a:lnTo>
                  <a:lnTo>
                    <a:pt x="896675" y="441431"/>
                  </a:lnTo>
                  <a:lnTo>
                    <a:pt x="897061" y="439738"/>
                  </a:lnTo>
                  <a:lnTo>
                    <a:pt x="896785" y="438058"/>
                  </a:lnTo>
                  <a:lnTo>
                    <a:pt x="896466" y="437533"/>
                  </a:lnTo>
                  <a:lnTo>
                    <a:pt x="895219" y="437742"/>
                  </a:lnTo>
                  <a:lnTo>
                    <a:pt x="893872" y="436560"/>
                  </a:lnTo>
                  <a:lnTo>
                    <a:pt x="892778" y="437534"/>
                  </a:lnTo>
                  <a:lnTo>
                    <a:pt x="891637" y="437686"/>
                  </a:lnTo>
                  <a:lnTo>
                    <a:pt x="890237" y="439533"/>
                  </a:lnTo>
                  <a:lnTo>
                    <a:pt x="889299" y="440207"/>
                  </a:lnTo>
                  <a:lnTo>
                    <a:pt x="888279" y="440171"/>
                  </a:lnTo>
                  <a:lnTo>
                    <a:pt x="887604" y="442515"/>
                  </a:lnTo>
                  <a:lnTo>
                    <a:pt x="887974" y="443323"/>
                  </a:lnTo>
                  <a:lnTo>
                    <a:pt x="887174" y="443810"/>
                  </a:lnTo>
                  <a:lnTo>
                    <a:pt x="886399" y="443166"/>
                  </a:lnTo>
                  <a:lnTo>
                    <a:pt x="884385" y="442491"/>
                  </a:lnTo>
                  <a:lnTo>
                    <a:pt x="883985" y="441799"/>
                  </a:lnTo>
                  <a:lnTo>
                    <a:pt x="882542" y="442096"/>
                  </a:lnTo>
                  <a:lnTo>
                    <a:pt x="881470" y="441752"/>
                  </a:lnTo>
                  <a:lnTo>
                    <a:pt x="880800" y="440530"/>
                  </a:lnTo>
                  <a:lnTo>
                    <a:pt x="880879" y="439860"/>
                  </a:lnTo>
                  <a:lnTo>
                    <a:pt x="879742" y="438292"/>
                  </a:lnTo>
                  <a:lnTo>
                    <a:pt x="879167" y="438555"/>
                  </a:lnTo>
                  <a:lnTo>
                    <a:pt x="878334" y="438022"/>
                  </a:lnTo>
                  <a:lnTo>
                    <a:pt x="878279" y="436822"/>
                  </a:lnTo>
                  <a:lnTo>
                    <a:pt x="878732" y="435090"/>
                  </a:lnTo>
                  <a:lnTo>
                    <a:pt x="877812" y="434259"/>
                  </a:lnTo>
                  <a:lnTo>
                    <a:pt x="876232" y="433775"/>
                  </a:lnTo>
                  <a:lnTo>
                    <a:pt x="875409" y="434385"/>
                  </a:lnTo>
                  <a:lnTo>
                    <a:pt x="873911" y="434435"/>
                  </a:lnTo>
                  <a:lnTo>
                    <a:pt x="874299" y="432401"/>
                  </a:lnTo>
                  <a:lnTo>
                    <a:pt x="875042" y="431841"/>
                  </a:lnTo>
                  <a:lnTo>
                    <a:pt x="874125" y="430042"/>
                  </a:lnTo>
                  <a:lnTo>
                    <a:pt x="873418" y="429662"/>
                  </a:lnTo>
                  <a:lnTo>
                    <a:pt x="873104" y="427511"/>
                  </a:lnTo>
                  <a:lnTo>
                    <a:pt x="872063" y="427026"/>
                  </a:lnTo>
                  <a:lnTo>
                    <a:pt x="867783" y="427049"/>
                  </a:lnTo>
                  <a:lnTo>
                    <a:pt x="826032" y="426922"/>
                  </a:lnTo>
                  <a:lnTo>
                    <a:pt x="797831" y="426813"/>
                  </a:lnTo>
                  <a:lnTo>
                    <a:pt x="797831" y="427364"/>
                  </a:lnTo>
                  <a:lnTo>
                    <a:pt x="783741" y="427204"/>
                  </a:lnTo>
                  <a:lnTo>
                    <a:pt x="746820" y="426786"/>
                  </a:lnTo>
                  <a:lnTo>
                    <a:pt x="722347" y="426493"/>
                  </a:lnTo>
                  <a:lnTo>
                    <a:pt x="722822" y="425289"/>
                  </a:lnTo>
                  <a:lnTo>
                    <a:pt x="723949" y="425043"/>
                  </a:lnTo>
                  <a:lnTo>
                    <a:pt x="725117" y="425491"/>
                  </a:lnTo>
                  <a:lnTo>
                    <a:pt x="725609" y="423472"/>
                  </a:lnTo>
                  <a:lnTo>
                    <a:pt x="725705" y="422086"/>
                  </a:lnTo>
                  <a:lnTo>
                    <a:pt x="726568" y="421336"/>
                  </a:lnTo>
                  <a:lnTo>
                    <a:pt x="726055" y="419998"/>
                  </a:lnTo>
                  <a:lnTo>
                    <a:pt x="726456" y="418221"/>
                  </a:lnTo>
                  <a:lnTo>
                    <a:pt x="726437" y="417047"/>
                  </a:lnTo>
                  <a:lnTo>
                    <a:pt x="727226" y="415941"/>
                  </a:lnTo>
                  <a:lnTo>
                    <a:pt x="725892" y="414774"/>
                  </a:lnTo>
                  <a:lnTo>
                    <a:pt x="726501" y="414106"/>
                  </a:lnTo>
                  <a:lnTo>
                    <a:pt x="726419" y="412921"/>
                  </a:lnTo>
                  <a:lnTo>
                    <a:pt x="725743" y="412464"/>
                  </a:lnTo>
                  <a:lnTo>
                    <a:pt x="726099" y="411303"/>
                  </a:lnTo>
                  <a:lnTo>
                    <a:pt x="725795" y="408033"/>
                  </a:lnTo>
                  <a:lnTo>
                    <a:pt x="726432" y="406066"/>
                  </a:lnTo>
                  <a:lnTo>
                    <a:pt x="727571" y="405614"/>
                  </a:lnTo>
                  <a:lnTo>
                    <a:pt x="728008" y="404696"/>
                  </a:lnTo>
                  <a:lnTo>
                    <a:pt x="727529" y="403273"/>
                  </a:lnTo>
                  <a:lnTo>
                    <a:pt x="728779" y="401323"/>
                  </a:lnTo>
                  <a:lnTo>
                    <a:pt x="728413" y="400018"/>
                  </a:lnTo>
                  <a:lnTo>
                    <a:pt x="727752" y="399231"/>
                  </a:lnTo>
                  <a:lnTo>
                    <a:pt x="728334" y="398827"/>
                  </a:lnTo>
                  <a:lnTo>
                    <a:pt x="728522" y="397967"/>
                  </a:lnTo>
                  <a:lnTo>
                    <a:pt x="729552" y="397593"/>
                  </a:lnTo>
                  <a:lnTo>
                    <a:pt x="730169" y="397933"/>
                  </a:lnTo>
                  <a:lnTo>
                    <a:pt x="730379" y="399544"/>
                  </a:lnTo>
                  <a:lnTo>
                    <a:pt x="731167" y="400213"/>
                  </a:lnTo>
                  <a:lnTo>
                    <a:pt x="732842" y="399774"/>
                  </a:lnTo>
                  <a:lnTo>
                    <a:pt x="732048" y="398384"/>
                  </a:lnTo>
                  <a:lnTo>
                    <a:pt x="732487" y="395564"/>
                  </a:lnTo>
                  <a:lnTo>
                    <a:pt x="731794" y="394484"/>
                  </a:lnTo>
                  <a:lnTo>
                    <a:pt x="731875" y="392221"/>
                  </a:lnTo>
                  <a:lnTo>
                    <a:pt x="730842" y="391127"/>
                  </a:lnTo>
                  <a:lnTo>
                    <a:pt x="731269" y="389684"/>
                  </a:lnTo>
                  <a:lnTo>
                    <a:pt x="732494" y="389147"/>
                  </a:lnTo>
                  <a:lnTo>
                    <a:pt x="733040" y="388080"/>
                  </a:lnTo>
                  <a:lnTo>
                    <a:pt x="731863" y="388052"/>
                  </a:lnTo>
                  <a:lnTo>
                    <a:pt x="731196" y="387098"/>
                  </a:lnTo>
                  <a:lnTo>
                    <a:pt x="730035" y="386704"/>
                  </a:lnTo>
                  <a:lnTo>
                    <a:pt x="729332" y="385763"/>
                  </a:lnTo>
                  <a:lnTo>
                    <a:pt x="729519" y="384016"/>
                  </a:lnTo>
                  <a:lnTo>
                    <a:pt x="729986" y="382786"/>
                  </a:lnTo>
                  <a:lnTo>
                    <a:pt x="730542" y="382167"/>
                  </a:lnTo>
                  <a:lnTo>
                    <a:pt x="731379" y="382242"/>
                  </a:lnTo>
                  <a:lnTo>
                    <a:pt x="731760" y="381587"/>
                  </a:lnTo>
                  <a:lnTo>
                    <a:pt x="731933" y="380203"/>
                  </a:lnTo>
                  <a:lnTo>
                    <a:pt x="731670" y="379348"/>
                  </a:lnTo>
                  <a:lnTo>
                    <a:pt x="732138" y="377889"/>
                  </a:lnTo>
                  <a:lnTo>
                    <a:pt x="730677" y="376194"/>
                  </a:lnTo>
                  <a:lnTo>
                    <a:pt x="731783" y="374567"/>
                  </a:lnTo>
                  <a:lnTo>
                    <a:pt x="732512" y="372876"/>
                  </a:lnTo>
                  <a:lnTo>
                    <a:pt x="731788" y="371332"/>
                  </a:lnTo>
                  <a:lnTo>
                    <a:pt x="732287" y="370651"/>
                  </a:lnTo>
                  <a:lnTo>
                    <a:pt x="731852" y="368456"/>
                  </a:lnTo>
                  <a:lnTo>
                    <a:pt x="732001" y="367420"/>
                  </a:lnTo>
                  <a:lnTo>
                    <a:pt x="732577" y="366386"/>
                  </a:lnTo>
                  <a:lnTo>
                    <a:pt x="733352" y="365632"/>
                  </a:lnTo>
                  <a:lnTo>
                    <a:pt x="733874" y="363461"/>
                  </a:lnTo>
                  <a:lnTo>
                    <a:pt x="732272" y="362106"/>
                  </a:lnTo>
                  <a:lnTo>
                    <a:pt x="731860" y="359947"/>
                  </a:lnTo>
                  <a:lnTo>
                    <a:pt x="732134" y="357705"/>
                  </a:lnTo>
                  <a:lnTo>
                    <a:pt x="731883" y="355886"/>
                  </a:lnTo>
                  <a:lnTo>
                    <a:pt x="732886" y="354074"/>
                  </a:lnTo>
                  <a:lnTo>
                    <a:pt x="732847" y="353222"/>
                  </a:lnTo>
                  <a:lnTo>
                    <a:pt x="733340" y="352156"/>
                  </a:lnTo>
                  <a:lnTo>
                    <a:pt x="732535" y="351208"/>
                  </a:lnTo>
                  <a:lnTo>
                    <a:pt x="733768" y="350325"/>
                  </a:lnTo>
                  <a:lnTo>
                    <a:pt x="734170" y="348759"/>
                  </a:lnTo>
                  <a:lnTo>
                    <a:pt x="733899" y="348434"/>
                  </a:lnTo>
                  <a:lnTo>
                    <a:pt x="734496" y="346274"/>
                  </a:lnTo>
                  <a:lnTo>
                    <a:pt x="733458" y="345594"/>
                  </a:lnTo>
                  <a:lnTo>
                    <a:pt x="732521" y="346066"/>
                  </a:lnTo>
                  <a:lnTo>
                    <a:pt x="732419" y="344960"/>
                  </a:lnTo>
                  <a:lnTo>
                    <a:pt x="733162" y="344183"/>
                  </a:lnTo>
                  <a:lnTo>
                    <a:pt x="731439" y="343476"/>
                  </a:lnTo>
                  <a:lnTo>
                    <a:pt x="730683" y="342075"/>
                  </a:lnTo>
                  <a:lnTo>
                    <a:pt x="729846" y="342071"/>
                  </a:lnTo>
                  <a:lnTo>
                    <a:pt x="729645" y="341293"/>
                  </a:lnTo>
                  <a:lnTo>
                    <a:pt x="728821" y="340043"/>
                  </a:lnTo>
                  <a:lnTo>
                    <a:pt x="729012" y="336905"/>
                  </a:lnTo>
                  <a:lnTo>
                    <a:pt x="727440" y="336176"/>
                  </a:lnTo>
                  <a:lnTo>
                    <a:pt x="727223" y="334506"/>
                  </a:lnTo>
                  <a:lnTo>
                    <a:pt x="726299" y="333647"/>
                  </a:lnTo>
                  <a:lnTo>
                    <a:pt x="725110" y="334006"/>
                  </a:lnTo>
                  <a:lnTo>
                    <a:pt x="724083" y="333230"/>
                  </a:lnTo>
                  <a:lnTo>
                    <a:pt x="723634" y="332151"/>
                  </a:lnTo>
                  <a:lnTo>
                    <a:pt x="722642" y="331608"/>
                  </a:lnTo>
                  <a:lnTo>
                    <a:pt x="721924" y="330279"/>
                  </a:lnTo>
                  <a:lnTo>
                    <a:pt x="722901" y="329899"/>
                  </a:lnTo>
                  <a:lnTo>
                    <a:pt x="723012" y="329080"/>
                  </a:lnTo>
                  <a:lnTo>
                    <a:pt x="722165" y="327897"/>
                  </a:lnTo>
                  <a:lnTo>
                    <a:pt x="721752" y="326389"/>
                  </a:lnTo>
                  <a:lnTo>
                    <a:pt x="720418" y="324973"/>
                  </a:lnTo>
                  <a:lnTo>
                    <a:pt x="719372" y="323512"/>
                  </a:lnTo>
                  <a:lnTo>
                    <a:pt x="718712" y="322000"/>
                  </a:lnTo>
                  <a:lnTo>
                    <a:pt x="718877" y="320926"/>
                  </a:lnTo>
                  <a:lnTo>
                    <a:pt x="718547" y="320121"/>
                  </a:lnTo>
                  <a:lnTo>
                    <a:pt x="718591" y="318884"/>
                  </a:lnTo>
                  <a:lnTo>
                    <a:pt x="719142" y="317851"/>
                  </a:lnTo>
                  <a:lnTo>
                    <a:pt x="719086" y="316387"/>
                  </a:lnTo>
                  <a:lnTo>
                    <a:pt x="720223" y="315548"/>
                  </a:lnTo>
                  <a:lnTo>
                    <a:pt x="722069" y="315037"/>
                  </a:lnTo>
                  <a:lnTo>
                    <a:pt x="721040" y="314138"/>
                  </a:lnTo>
                  <a:lnTo>
                    <a:pt x="721318" y="312612"/>
                  </a:lnTo>
                  <a:lnTo>
                    <a:pt x="720671" y="311136"/>
                  </a:lnTo>
                  <a:lnTo>
                    <a:pt x="719299" y="310700"/>
                  </a:lnTo>
                  <a:lnTo>
                    <a:pt x="718460" y="309904"/>
                  </a:lnTo>
                  <a:lnTo>
                    <a:pt x="715955" y="309787"/>
                  </a:lnTo>
                  <a:lnTo>
                    <a:pt x="715297" y="308975"/>
                  </a:lnTo>
                  <a:lnTo>
                    <a:pt x="715346" y="308047"/>
                  </a:lnTo>
                  <a:lnTo>
                    <a:pt x="716129" y="307210"/>
                  </a:lnTo>
                  <a:lnTo>
                    <a:pt x="716124" y="306130"/>
                  </a:lnTo>
                  <a:lnTo>
                    <a:pt x="716864" y="303990"/>
                  </a:lnTo>
                  <a:lnTo>
                    <a:pt x="716612" y="303389"/>
                  </a:lnTo>
                  <a:lnTo>
                    <a:pt x="717074" y="301525"/>
                  </a:lnTo>
                  <a:lnTo>
                    <a:pt x="717810" y="300337"/>
                  </a:lnTo>
                  <a:lnTo>
                    <a:pt x="717605" y="299556"/>
                  </a:lnTo>
                  <a:lnTo>
                    <a:pt x="717836" y="298466"/>
                  </a:lnTo>
                  <a:lnTo>
                    <a:pt x="718440" y="298009"/>
                  </a:lnTo>
                  <a:lnTo>
                    <a:pt x="718275" y="296590"/>
                  </a:lnTo>
                  <a:lnTo>
                    <a:pt x="717594" y="295508"/>
                  </a:lnTo>
                  <a:lnTo>
                    <a:pt x="719397" y="293373"/>
                  </a:lnTo>
                  <a:lnTo>
                    <a:pt x="721576" y="292300"/>
                  </a:lnTo>
                  <a:lnTo>
                    <a:pt x="722117" y="290910"/>
                  </a:lnTo>
                  <a:lnTo>
                    <a:pt x="723004" y="289452"/>
                  </a:lnTo>
                  <a:lnTo>
                    <a:pt x="723021" y="288382"/>
                  </a:lnTo>
                  <a:lnTo>
                    <a:pt x="723541" y="288008"/>
                  </a:lnTo>
                  <a:lnTo>
                    <a:pt x="723943" y="286126"/>
                  </a:lnTo>
                  <a:lnTo>
                    <a:pt x="724964" y="285344"/>
                  </a:lnTo>
                  <a:lnTo>
                    <a:pt x="725406" y="282592"/>
                  </a:lnTo>
                  <a:lnTo>
                    <a:pt x="725144" y="282138"/>
                  </a:lnTo>
                  <a:lnTo>
                    <a:pt x="723834" y="281695"/>
                  </a:lnTo>
                  <a:lnTo>
                    <a:pt x="724796" y="280070"/>
                  </a:lnTo>
                  <a:lnTo>
                    <a:pt x="726115" y="279229"/>
                  </a:lnTo>
                  <a:lnTo>
                    <a:pt x="725875" y="278193"/>
                  </a:lnTo>
                  <a:lnTo>
                    <a:pt x="725303" y="277725"/>
                  </a:lnTo>
                  <a:lnTo>
                    <a:pt x="726071" y="276585"/>
                  </a:lnTo>
                  <a:lnTo>
                    <a:pt x="725666" y="274709"/>
                  </a:lnTo>
                  <a:lnTo>
                    <a:pt x="725818" y="273545"/>
                  </a:lnTo>
                  <a:lnTo>
                    <a:pt x="726718" y="272590"/>
                  </a:lnTo>
                  <a:lnTo>
                    <a:pt x="727728" y="271985"/>
                  </a:lnTo>
                  <a:lnTo>
                    <a:pt x="728092" y="271027"/>
                  </a:lnTo>
                  <a:lnTo>
                    <a:pt x="727836" y="269636"/>
                  </a:lnTo>
                  <a:lnTo>
                    <a:pt x="728183" y="268370"/>
                  </a:lnTo>
                  <a:lnTo>
                    <a:pt x="728162" y="267099"/>
                  </a:lnTo>
                  <a:lnTo>
                    <a:pt x="727509" y="266031"/>
                  </a:lnTo>
                  <a:lnTo>
                    <a:pt x="726980" y="263857"/>
                  </a:lnTo>
                  <a:lnTo>
                    <a:pt x="727013" y="262401"/>
                  </a:lnTo>
                  <a:lnTo>
                    <a:pt x="726539" y="261497"/>
                  </a:lnTo>
                  <a:lnTo>
                    <a:pt x="724953" y="261499"/>
                  </a:lnTo>
                  <a:lnTo>
                    <a:pt x="725011" y="260621"/>
                  </a:lnTo>
                  <a:lnTo>
                    <a:pt x="725778" y="259527"/>
                  </a:lnTo>
                  <a:lnTo>
                    <a:pt x="725827" y="257840"/>
                  </a:lnTo>
                  <a:lnTo>
                    <a:pt x="725381" y="257546"/>
                  </a:lnTo>
                  <a:lnTo>
                    <a:pt x="723976" y="257515"/>
                  </a:lnTo>
                  <a:lnTo>
                    <a:pt x="722902" y="256290"/>
                  </a:lnTo>
                  <a:lnTo>
                    <a:pt x="723474" y="255550"/>
                  </a:lnTo>
                  <a:lnTo>
                    <a:pt x="723844" y="254308"/>
                  </a:lnTo>
                  <a:lnTo>
                    <a:pt x="724770" y="252492"/>
                  </a:lnTo>
                  <a:lnTo>
                    <a:pt x="724672" y="250793"/>
                  </a:lnTo>
                  <a:lnTo>
                    <a:pt x="724923" y="249932"/>
                  </a:lnTo>
                  <a:lnTo>
                    <a:pt x="723839" y="249672"/>
                  </a:lnTo>
                  <a:lnTo>
                    <a:pt x="721661" y="248397"/>
                  </a:lnTo>
                  <a:lnTo>
                    <a:pt x="720078" y="248440"/>
                  </a:lnTo>
                  <a:lnTo>
                    <a:pt x="719421" y="247913"/>
                  </a:lnTo>
                  <a:lnTo>
                    <a:pt x="718999" y="246798"/>
                  </a:lnTo>
                  <a:lnTo>
                    <a:pt x="721963" y="245296"/>
                  </a:lnTo>
                  <a:lnTo>
                    <a:pt x="722919" y="246460"/>
                  </a:lnTo>
                  <a:lnTo>
                    <a:pt x="724795" y="245946"/>
                  </a:lnTo>
                  <a:lnTo>
                    <a:pt x="725523" y="245334"/>
                  </a:lnTo>
                  <a:lnTo>
                    <a:pt x="726549" y="243857"/>
                  </a:lnTo>
                  <a:lnTo>
                    <a:pt x="728525" y="243056"/>
                  </a:lnTo>
                  <a:lnTo>
                    <a:pt x="728954" y="241843"/>
                  </a:lnTo>
                  <a:lnTo>
                    <a:pt x="728668" y="239659"/>
                  </a:lnTo>
                  <a:lnTo>
                    <a:pt x="728303" y="238887"/>
                  </a:lnTo>
                  <a:lnTo>
                    <a:pt x="729934" y="238593"/>
                  </a:lnTo>
                  <a:lnTo>
                    <a:pt x="731147" y="236436"/>
                  </a:lnTo>
                  <a:lnTo>
                    <a:pt x="731864" y="235782"/>
                  </a:lnTo>
                  <a:lnTo>
                    <a:pt x="732412" y="234339"/>
                  </a:lnTo>
                  <a:lnTo>
                    <a:pt x="732188" y="233558"/>
                  </a:lnTo>
                  <a:lnTo>
                    <a:pt x="730969" y="233870"/>
                  </a:lnTo>
                  <a:lnTo>
                    <a:pt x="729681" y="233518"/>
                  </a:lnTo>
                  <a:lnTo>
                    <a:pt x="728740" y="231897"/>
                  </a:lnTo>
                  <a:lnTo>
                    <a:pt x="729098" y="231416"/>
                  </a:lnTo>
                  <a:lnTo>
                    <a:pt x="729945" y="227974"/>
                  </a:lnTo>
                  <a:lnTo>
                    <a:pt x="729736" y="226479"/>
                  </a:lnTo>
                  <a:lnTo>
                    <a:pt x="728813" y="226283"/>
                  </a:lnTo>
                  <a:lnTo>
                    <a:pt x="728607" y="225567"/>
                  </a:lnTo>
                  <a:lnTo>
                    <a:pt x="727824" y="225163"/>
                  </a:lnTo>
                  <a:lnTo>
                    <a:pt x="728144" y="221674"/>
                  </a:lnTo>
                  <a:lnTo>
                    <a:pt x="727313" y="221501"/>
                  </a:lnTo>
                  <a:lnTo>
                    <a:pt x="727403" y="219983"/>
                  </a:lnTo>
                  <a:lnTo>
                    <a:pt x="725524" y="220654"/>
                  </a:lnTo>
                  <a:lnTo>
                    <a:pt x="724277" y="219402"/>
                  </a:lnTo>
                  <a:lnTo>
                    <a:pt x="723113" y="218798"/>
                  </a:lnTo>
                  <a:lnTo>
                    <a:pt x="722503" y="217710"/>
                  </a:lnTo>
                  <a:lnTo>
                    <a:pt x="723527" y="217311"/>
                  </a:lnTo>
                  <a:lnTo>
                    <a:pt x="725608" y="216093"/>
                  </a:lnTo>
                  <a:lnTo>
                    <a:pt x="723952" y="215548"/>
                  </a:lnTo>
                  <a:lnTo>
                    <a:pt x="722397" y="214459"/>
                  </a:lnTo>
                  <a:lnTo>
                    <a:pt x="721833" y="214521"/>
                  </a:lnTo>
                  <a:lnTo>
                    <a:pt x="720633" y="213925"/>
                  </a:lnTo>
                  <a:lnTo>
                    <a:pt x="719763" y="212662"/>
                  </a:lnTo>
                  <a:lnTo>
                    <a:pt x="718678" y="212325"/>
                  </a:lnTo>
                  <a:lnTo>
                    <a:pt x="718473" y="211622"/>
                  </a:lnTo>
                  <a:lnTo>
                    <a:pt x="719294" y="210785"/>
                  </a:lnTo>
                  <a:lnTo>
                    <a:pt x="718026" y="210150"/>
                  </a:lnTo>
                  <a:lnTo>
                    <a:pt x="719060" y="209079"/>
                  </a:lnTo>
                  <a:lnTo>
                    <a:pt x="719480" y="208140"/>
                  </a:lnTo>
                  <a:lnTo>
                    <a:pt x="720368" y="207207"/>
                  </a:lnTo>
                  <a:lnTo>
                    <a:pt x="721459" y="206819"/>
                  </a:lnTo>
                  <a:lnTo>
                    <a:pt x="721573" y="204860"/>
                  </a:lnTo>
                  <a:lnTo>
                    <a:pt x="722308" y="203856"/>
                  </a:lnTo>
                  <a:lnTo>
                    <a:pt x="720965" y="202262"/>
                  </a:lnTo>
                  <a:lnTo>
                    <a:pt x="721053" y="200795"/>
                  </a:lnTo>
                  <a:lnTo>
                    <a:pt x="721949" y="200222"/>
                  </a:lnTo>
                  <a:lnTo>
                    <a:pt x="721155" y="199715"/>
                  </a:lnTo>
                  <a:lnTo>
                    <a:pt x="720553" y="198678"/>
                  </a:lnTo>
                  <a:lnTo>
                    <a:pt x="718351" y="197300"/>
                  </a:lnTo>
                  <a:lnTo>
                    <a:pt x="716252" y="197339"/>
                  </a:lnTo>
                  <a:lnTo>
                    <a:pt x="714125" y="196462"/>
                  </a:lnTo>
                  <a:lnTo>
                    <a:pt x="713486" y="195581"/>
                  </a:lnTo>
                  <a:lnTo>
                    <a:pt x="711955" y="196532"/>
                  </a:lnTo>
                  <a:lnTo>
                    <a:pt x="711688" y="194920"/>
                  </a:lnTo>
                  <a:lnTo>
                    <a:pt x="712257" y="192498"/>
                  </a:lnTo>
                  <a:lnTo>
                    <a:pt x="713097" y="191679"/>
                  </a:lnTo>
                  <a:lnTo>
                    <a:pt x="713959" y="189833"/>
                  </a:lnTo>
                  <a:lnTo>
                    <a:pt x="713399" y="188488"/>
                  </a:lnTo>
                  <a:lnTo>
                    <a:pt x="713772" y="186839"/>
                  </a:lnTo>
                  <a:lnTo>
                    <a:pt x="713869" y="184870"/>
                  </a:lnTo>
                  <a:lnTo>
                    <a:pt x="713398" y="184581"/>
                  </a:lnTo>
                  <a:lnTo>
                    <a:pt x="712041" y="185355"/>
                  </a:lnTo>
                  <a:lnTo>
                    <a:pt x="711281" y="184752"/>
                  </a:lnTo>
                  <a:lnTo>
                    <a:pt x="710931" y="183961"/>
                  </a:lnTo>
                  <a:lnTo>
                    <a:pt x="711056" y="182545"/>
                  </a:lnTo>
                  <a:lnTo>
                    <a:pt x="711623" y="181526"/>
                  </a:lnTo>
                  <a:lnTo>
                    <a:pt x="713259" y="181308"/>
                  </a:lnTo>
                  <a:lnTo>
                    <a:pt x="715568" y="181375"/>
                  </a:lnTo>
                  <a:lnTo>
                    <a:pt x="717014" y="179624"/>
                  </a:lnTo>
                  <a:lnTo>
                    <a:pt x="718677" y="178753"/>
                  </a:lnTo>
                  <a:lnTo>
                    <a:pt x="719857" y="178691"/>
                  </a:lnTo>
                  <a:lnTo>
                    <a:pt x="722110" y="179649"/>
                  </a:lnTo>
                  <a:lnTo>
                    <a:pt x="723878" y="179673"/>
                  </a:lnTo>
                  <a:lnTo>
                    <a:pt x="725225" y="180333"/>
                  </a:lnTo>
                  <a:lnTo>
                    <a:pt x="725834" y="179508"/>
                  </a:lnTo>
                  <a:lnTo>
                    <a:pt x="725495" y="178562"/>
                  </a:lnTo>
                  <a:lnTo>
                    <a:pt x="725482" y="177189"/>
                  </a:lnTo>
                  <a:lnTo>
                    <a:pt x="726195" y="175194"/>
                  </a:lnTo>
                  <a:lnTo>
                    <a:pt x="726558" y="173059"/>
                  </a:lnTo>
                  <a:lnTo>
                    <a:pt x="726002" y="170464"/>
                  </a:lnTo>
                  <a:lnTo>
                    <a:pt x="724867" y="169334"/>
                  </a:lnTo>
                  <a:lnTo>
                    <a:pt x="724524" y="167995"/>
                  </a:lnTo>
                  <a:lnTo>
                    <a:pt x="723826" y="166631"/>
                  </a:lnTo>
                  <a:lnTo>
                    <a:pt x="722387" y="164916"/>
                  </a:lnTo>
                  <a:lnTo>
                    <a:pt x="721643" y="163731"/>
                  </a:lnTo>
                  <a:lnTo>
                    <a:pt x="721160" y="161762"/>
                  </a:lnTo>
                  <a:lnTo>
                    <a:pt x="721510" y="160251"/>
                  </a:lnTo>
                  <a:lnTo>
                    <a:pt x="721592" y="158192"/>
                  </a:lnTo>
                  <a:lnTo>
                    <a:pt x="722464" y="156596"/>
                  </a:lnTo>
                  <a:lnTo>
                    <a:pt x="722916" y="154345"/>
                  </a:lnTo>
                  <a:lnTo>
                    <a:pt x="723533" y="152748"/>
                  </a:lnTo>
                  <a:lnTo>
                    <a:pt x="725145" y="150680"/>
                  </a:lnTo>
                  <a:lnTo>
                    <a:pt x="725407" y="147842"/>
                  </a:lnTo>
                  <a:lnTo>
                    <a:pt x="726139" y="146527"/>
                  </a:lnTo>
                  <a:lnTo>
                    <a:pt x="726644" y="144564"/>
                  </a:lnTo>
                  <a:lnTo>
                    <a:pt x="727373" y="143703"/>
                  </a:lnTo>
                  <a:lnTo>
                    <a:pt x="727600" y="142296"/>
                  </a:lnTo>
                  <a:lnTo>
                    <a:pt x="728461" y="140310"/>
                  </a:lnTo>
                  <a:lnTo>
                    <a:pt x="730685" y="136213"/>
                  </a:lnTo>
                  <a:lnTo>
                    <a:pt x="733476" y="133782"/>
                  </a:lnTo>
                  <a:lnTo>
                    <a:pt x="733333" y="133069"/>
                  </a:lnTo>
                  <a:lnTo>
                    <a:pt x="731367" y="131774"/>
                  </a:lnTo>
                  <a:lnTo>
                    <a:pt x="731027" y="131170"/>
                  </a:lnTo>
                  <a:lnTo>
                    <a:pt x="730327" y="128783"/>
                  </a:lnTo>
                  <a:lnTo>
                    <a:pt x="728530" y="126975"/>
                  </a:lnTo>
                  <a:lnTo>
                    <a:pt x="727537" y="125343"/>
                  </a:lnTo>
                  <a:lnTo>
                    <a:pt x="727266" y="123710"/>
                  </a:lnTo>
                  <a:lnTo>
                    <a:pt x="727364" y="121999"/>
                  </a:lnTo>
                  <a:lnTo>
                    <a:pt x="726427" y="120671"/>
                  </a:lnTo>
                  <a:lnTo>
                    <a:pt x="726387" y="119822"/>
                  </a:lnTo>
                  <a:lnTo>
                    <a:pt x="725514" y="119152"/>
                  </a:lnTo>
                  <a:lnTo>
                    <a:pt x="724696" y="119631"/>
                  </a:lnTo>
                  <a:lnTo>
                    <a:pt x="723333" y="119470"/>
                  </a:lnTo>
                  <a:lnTo>
                    <a:pt x="721947" y="118115"/>
                  </a:lnTo>
                  <a:lnTo>
                    <a:pt x="720569" y="117710"/>
                  </a:lnTo>
                  <a:lnTo>
                    <a:pt x="719860" y="116917"/>
                  </a:lnTo>
                  <a:lnTo>
                    <a:pt x="718249" y="117145"/>
                  </a:lnTo>
                  <a:lnTo>
                    <a:pt x="717832" y="116578"/>
                  </a:lnTo>
                  <a:lnTo>
                    <a:pt x="716875" y="115984"/>
                  </a:lnTo>
                  <a:lnTo>
                    <a:pt x="714688" y="116015"/>
                  </a:lnTo>
                  <a:lnTo>
                    <a:pt x="714330" y="114947"/>
                  </a:lnTo>
                  <a:lnTo>
                    <a:pt x="712806" y="112141"/>
                  </a:lnTo>
                  <a:lnTo>
                    <a:pt x="712316" y="110849"/>
                  </a:lnTo>
                  <a:lnTo>
                    <a:pt x="711457" y="110098"/>
                  </a:lnTo>
                  <a:lnTo>
                    <a:pt x="711881" y="106684"/>
                  </a:lnTo>
                  <a:lnTo>
                    <a:pt x="711320" y="105707"/>
                  </a:lnTo>
                  <a:lnTo>
                    <a:pt x="710313" y="105407"/>
                  </a:lnTo>
                  <a:lnTo>
                    <a:pt x="709188" y="105528"/>
                  </a:lnTo>
                  <a:lnTo>
                    <a:pt x="708592" y="104516"/>
                  </a:lnTo>
                  <a:lnTo>
                    <a:pt x="706521" y="103578"/>
                  </a:lnTo>
                  <a:lnTo>
                    <a:pt x="705411" y="103306"/>
                  </a:lnTo>
                  <a:lnTo>
                    <a:pt x="702123" y="103953"/>
                  </a:lnTo>
                  <a:lnTo>
                    <a:pt x="701047" y="103662"/>
                  </a:lnTo>
                  <a:lnTo>
                    <a:pt x="699960" y="100875"/>
                  </a:lnTo>
                  <a:lnTo>
                    <a:pt x="698216" y="101689"/>
                  </a:lnTo>
                  <a:lnTo>
                    <a:pt x="696035" y="101914"/>
                  </a:lnTo>
                  <a:lnTo>
                    <a:pt x="695680" y="102957"/>
                  </a:lnTo>
                  <a:lnTo>
                    <a:pt x="696272" y="103993"/>
                  </a:lnTo>
                  <a:lnTo>
                    <a:pt x="695070" y="105963"/>
                  </a:lnTo>
                  <a:lnTo>
                    <a:pt x="693047" y="106676"/>
                  </a:lnTo>
                  <a:lnTo>
                    <a:pt x="693253" y="107859"/>
                  </a:lnTo>
                  <a:lnTo>
                    <a:pt x="692548" y="108861"/>
                  </a:lnTo>
                  <a:lnTo>
                    <a:pt x="691538" y="109429"/>
                  </a:lnTo>
                  <a:lnTo>
                    <a:pt x="690466" y="109425"/>
                  </a:lnTo>
                  <a:lnTo>
                    <a:pt x="689420" y="108994"/>
                  </a:lnTo>
                  <a:lnTo>
                    <a:pt x="687192" y="109365"/>
                  </a:lnTo>
                  <a:lnTo>
                    <a:pt x="684190" y="107218"/>
                  </a:lnTo>
                  <a:lnTo>
                    <a:pt x="683038" y="107232"/>
                  </a:lnTo>
                  <a:lnTo>
                    <a:pt x="682385" y="108179"/>
                  </a:lnTo>
                  <a:lnTo>
                    <a:pt x="681894" y="110416"/>
                  </a:lnTo>
                  <a:lnTo>
                    <a:pt x="682104" y="113846"/>
                  </a:lnTo>
                  <a:lnTo>
                    <a:pt x="681436" y="114728"/>
                  </a:lnTo>
                  <a:lnTo>
                    <a:pt x="680403" y="115209"/>
                  </a:lnTo>
                  <a:lnTo>
                    <a:pt x="679670" y="117276"/>
                  </a:lnTo>
                  <a:lnTo>
                    <a:pt x="680241" y="119347"/>
                  </a:lnTo>
                  <a:lnTo>
                    <a:pt x="679456" y="120089"/>
                  </a:lnTo>
                  <a:lnTo>
                    <a:pt x="679296" y="121222"/>
                  </a:lnTo>
                  <a:lnTo>
                    <a:pt x="679845" y="124269"/>
                  </a:lnTo>
                  <a:lnTo>
                    <a:pt x="678030" y="124969"/>
                  </a:lnTo>
                  <a:lnTo>
                    <a:pt x="677160" y="125610"/>
                  </a:lnTo>
                  <a:lnTo>
                    <a:pt x="673905" y="125674"/>
                  </a:lnTo>
                  <a:lnTo>
                    <a:pt x="673509" y="127320"/>
                  </a:lnTo>
                  <a:lnTo>
                    <a:pt x="672398" y="127722"/>
                  </a:lnTo>
                  <a:lnTo>
                    <a:pt x="671174" y="127723"/>
                  </a:lnTo>
                  <a:lnTo>
                    <a:pt x="669084" y="128298"/>
                  </a:lnTo>
                  <a:lnTo>
                    <a:pt x="666891" y="127565"/>
                  </a:lnTo>
                  <a:lnTo>
                    <a:pt x="664517" y="127470"/>
                  </a:lnTo>
                  <a:lnTo>
                    <a:pt x="663449" y="127141"/>
                  </a:lnTo>
                  <a:lnTo>
                    <a:pt x="662614" y="127901"/>
                  </a:lnTo>
                  <a:lnTo>
                    <a:pt x="661927" y="127058"/>
                  </a:lnTo>
                  <a:lnTo>
                    <a:pt x="661851" y="125984"/>
                  </a:lnTo>
                  <a:lnTo>
                    <a:pt x="660992" y="122536"/>
                  </a:lnTo>
                  <a:lnTo>
                    <a:pt x="660039" y="121026"/>
                  </a:lnTo>
                  <a:lnTo>
                    <a:pt x="658807" y="120890"/>
                  </a:lnTo>
                  <a:lnTo>
                    <a:pt x="657655" y="120107"/>
                  </a:lnTo>
                  <a:lnTo>
                    <a:pt x="656945" y="117760"/>
                  </a:lnTo>
                  <a:lnTo>
                    <a:pt x="656319" y="116723"/>
                  </a:lnTo>
                  <a:lnTo>
                    <a:pt x="654982" y="116388"/>
                  </a:lnTo>
                  <a:lnTo>
                    <a:pt x="652490" y="116276"/>
                  </a:lnTo>
                  <a:lnTo>
                    <a:pt x="650381" y="116561"/>
                  </a:lnTo>
                  <a:lnTo>
                    <a:pt x="648221" y="117785"/>
                  </a:lnTo>
                  <a:lnTo>
                    <a:pt x="647126" y="118028"/>
                  </a:lnTo>
                  <a:lnTo>
                    <a:pt x="645886" y="117543"/>
                  </a:lnTo>
                  <a:lnTo>
                    <a:pt x="643422" y="117001"/>
                  </a:lnTo>
                  <a:lnTo>
                    <a:pt x="642815" y="116013"/>
                  </a:lnTo>
                  <a:lnTo>
                    <a:pt x="640855" y="111484"/>
                  </a:lnTo>
                  <a:lnTo>
                    <a:pt x="639294" y="108212"/>
                  </a:lnTo>
                  <a:lnTo>
                    <a:pt x="639019" y="107159"/>
                  </a:lnTo>
                  <a:lnTo>
                    <a:pt x="640150" y="105190"/>
                  </a:lnTo>
                  <a:lnTo>
                    <a:pt x="639409" y="104075"/>
                  </a:lnTo>
                  <a:lnTo>
                    <a:pt x="637540" y="103053"/>
                  </a:lnTo>
                  <a:lnTo>
                    <a:pt x="636995" y="101898"/>
                  </a:lnTo>
                  <a:lnTo>
                    <a:pt x="637913" y="99676"/>
                  </a:lnTo>
                  <a:lnTo>
                    <a:pt x="636586" y="97627"/>
                  </a:lnTo>
                  <a:lnTo>
                    <a:pt x="635667" y="96628"/>
                  </a:lnTo>
                  <a:lnTo>
                    <a:pt x="633832" y="95423"/>
                  </a:lnTo>
                  <a:lnTo>
                    <a:pt x="633046" y="94703"/>
                  </a:lnTo>
                  <a:lnTo>
                    <a:pt x="633695" y="93645"/>
                  </a:lnTo>
                  <a:lnTo>
                    <a:pt x="636326" y="93658"/>
                  </a:lnTo>
                  <a:lnTo>
                    <a:pt x="636594" y="92423"/>
                  </a:lnTo>
                  <a:lnTo>
                    <a:pt x="635357" y="88281"/>
                  </a:lnTo>
                  <a:lnTo>
                    <a:pt x="634713" y="87090"/>
                  </a:lnTo>
                  <a:lnTo>
                    <a:pt x="633771" y="87646"/>
                  </a:lnTo>
                  <a:lnTo>
                    <a:pt x="632688" y="87711"/>
                  </a:lnTo>
                  <a:lnTo>
                    <a:pt x="631673" y="87308"/>
                  </a:lnTo>
                  <a:lnTo>
                    <a:pt x="629191" y="87091"/>
                  </a:lnTo>
                  <a:lnTo>
                    <a:pt x="628357" y="86237"/>
                  </a:lnTo>
                  <a:lnTo>
                    <a:pt x="627240" y="85688"/>
                  </a:lnTo>
                  <a:lnTo>
                    <a:pt x="626168" y="85682"/>
                  </a:lnTo>
                  <a:lnTo>
                    <a:pt x="623658" y="84993"/>
                  </a:lnTo>
                  <a:lnTo>
                    <a:pt x="622918" y="86009"/>
                  </a:lnTo>
                  <a:lnTo>
                    <a:pt x="620847" y="86855"/>
                  </a:lnTo>
                  <a:lnTo>
                    <a:pt x="620308" y="87859"/>
                  </a:lnTo>
                  <a:lnTo>
                    <a:pt x="620168" y="89198"/>
                  </a:lnTo>
                  <a:lnTo>
                    <a:pt x="621679" y="91314"/>
                  </a:lnTo>
                  <a:lnTo>
                    <a:pt x="622224" y="92560"/>
                  </a:lnTo>
                  <a:lnTo>
                    <a:pt x="621953" y="93895"/>
                  </a:lnTo>
                  <a:lnTo>
                    <a:pt x="620827" y="93967"/>
                  </a:lnTo>
                  <a:lnTo>
                    <a:pt x="617734" y="91605"/>
                  </a:lnTo>
                  <a:lnTo>
                    <a:pt x="616558" y="91193"/>
                  </a:lnTo>
                  <a:lnTo>
                    <a:pt x="614473" y="89771"/>
                  </a:lnTo>
                  <a:lnTo>
                    <a:pt x="613744" y="88828"/>
                  </a:lnTo>
                  <a:lnTo>
                    <a:pt x="613618" y="87697"/>
                  </a:lnTo>
                  <a:lnTo>
                    <a:pt x="614019" y="86571"/>
                  </a:lnTo>
                  <a:lnTo>
                    <a:pt x="615579" y="84536"/>
                  </a:lnTo>
                  <a:lnTo>
                    <a:pt x="615842" y="83285"/>
                  </a:lnTo>
                  <a:lnTo>
                    <a:pt x="614671" y="80804"/>
                  </a:lnTo>
                  <a:lnTo>
                    <a:pt x="614561" y="79528"/>
                  </a:lnTo>
                  <a:lnTo>
                    <a:pt x="614823" y="78193"/>
                  </a:lnTo>
                  <a:lnTo>
                    <a:pt x="614255" y="76617"/>
                  </a:lnTo>
                  <a:lnTo>
                    <a:pt x="613221" y="76129"/>
                  </a:lnTo>
                  <a:lnTo>
                    <a:pt x="611973" y="75917"/>
                  </a:lnTo>
                  <a:lnTo>
                    <a:pt x="611135" y="75161"/>
                  </a:lnTo>
                  <a:lnTo>
                    <a:pt x="610315" y="73347"/>
                  </a:lnTo>
                  <a:lnTo>
                    <a:pt x="610635" y="71174"/>
                  </a:lnTo>
                  <a:lnTo>
                    <a:pt x="609834" y="67770"/>
                  </a:lnTo>
                  <a:lnTo>
                    <a:pt x="609872" y="66625"/>
                  </a:lnTo>
                  <a:lnTo>
                    <a:pt x="610979" y="63448"/>
                  </a:lnTo>
                  <a:lnTo>
                    <a:pt x="611150" y="61083"/>
                  </a:lnTo>
                  <a:lnTo>
                    <a:pt x="611036" y="59886"/>
                  </a:lnTo>
                  <a:lnTo>
                    <a:pt x="609697" y="57918"/>
                  </a:lnTo>
                  <a:lnTo>
                    <a:pt x="607846" y="56911"/>
                  </a:lnTo>
                  <a:lnTo>
                    <a:pt x="605650" y="56521"/>
                  </a:lnTo>
                  <a:lnTo>
                    <a:pt x="604521" y="56896"/>
                  </a:lnTo>
                  <a:lnTo>
                    <a:pt x="602280" y="56547"/>
                  </a:lnTo>
                  <a:lnTo>
                    <a:pt x="600198" y="55543"/>
                  </a:lnTo>
                  <a:lnTo>
                    <a:pt x="599428" y="54776"/>
                  </a:lnTo>
                  <a:lnTo>
                    <a:pt x="598269" y="52890"/>
                  </a:lnTo>
                  <a:lnTo>
                    <a:pt x="596661" y="51553"/>
                  </a:lnTo>
                  <a:lnTo>
                    <a:pt x="595632" y="51697"/>
                  </a:lnTo>
                  <a:lnTo>
                    <a:pt x="594816" y="52394"/>
                  </a:lnTo>
                  <a:lnTo>
                    <a:pt x="593713" y="54312"/>
                  </a:lnTo>
                  <a:lnTo>
                    <a:pt x="592924" y="55042"/>
                  </a:lnTo>
                  <a:lnTo>
                    <a:pt x="591806" y="55292"/>
                  </a:lnTo>
                  <a:lnTo>
                    <a:pt x="590787" y="56209"/>
                  </a:lnTo>
                  <a:lnTo>
                    <a:pt x="589383" y="57929"/>
                  </a:lnTo>
                  <a:lnTo>
                    <a:pt x="588331" y="57690"/>
                  </a:lnTo>
                  <a:lnTo>
                    <a:pt x="588423" y="56598"/>
                  </a:lnTo>
                  <a:lnTo>
                    <a:pt x="587525" y="55986"/>
                  </a:lnTo>
                  <a:lnTo>
                    <a:pt x="586488" y="54156"/>
                  </a:lnTo>
                  <a:lnTo>
                    <a:pt x="584844" y="54168"/>
                  </a:lnTo>
                  <a:lnTo>
                    <a:pt x="585202" y="53052"/>
                  </a:lnTo>
                  <a:lnTo>
                    <a:pt x="585175" y="51894"/>
                  </a:lnTo>
                  <a:lnTo>
                    <a:pt x="584259" y="49810"/>
                  </a:lnTo>
                  <a:lnTo>
                    <a:pt x="584330" y="48670"/>
                  </a:lnTo>
                  <a:lnTo>
                    <a:pt x="583521" y="47883"/>
                  </a:lnTo>
                  <a:lnTo>
                    <a:pt x="584238" y="46881"/>
                  </a:lnTo>
                  <a:lnTo>
                    <a:pt x="584050" y="45393"/>
                  </a:lnTo>
                  <a:lnTo>
                    <a:pt x="583417" y="43657"/>
                  </a:lnTo>
                  <a:lnTo>
                    <a:pt x="582414" y="44121"/>
                  </a:lnTo>
                  <a:lnTo>
                    <a:pt x="581731" y="43182"/>
                  </a:lnTo>
                  <a:lnTo>
                    <a:pt x="580727" y="42895"/>
                  </a:lnTo>
                  <a:lnTo>
                    <a:pt x="580194" y="41939"/>
                  </a:lnTo>
                  <a:lnTo>
                    <a:pt x="579180" y="42377"/>
                  </a:lnTo>
                  <a:lnTo>
                    <a:pt x="578179" y="41990"/>
                  </a:lnTo>
                  <a:lnTo>
                    <a:pt x="577635" y="40982"/>
                  </a:lnTo>
                  <a:lnTo>
                    <a:pt x="576764" y="40227"/>
                  </a:lnTo>
                  <a:lnTo>
                    <a:pt x="575688" y="39860"/>
                  </a:lnTo>
                  <a:lnTo>
                    <a:pt x="572427" y="37329"/>
                  </a:lnTo>
                  <a:lnTo>
                    <a:pt x="571328" y="37001"/>
                  </a:lnTo>
                  <a:lnTo>
                    <a:pt x="570634" y="35872"/>
                  </a:lnTo>
                  <a:lnTo>
                    <a:pt x="571180" y="34876"/>
                  </a:lnTo>
                  <a:lnTo>
                    <a:pt x="569963" y="31703"/>
                  </a:lnTo>
                  <a:lnTo>
                    <a:pt x="568090" y="30726"/>
                  </a:lnTo>
                  <a:lnTo>
                    <a:pt x="567658" y="29686"/>
                  </a:lnTo>
                  <a:lnTo>
                    <a:pt x="566789" y="29001"/>
                  </a:lnTo>
                  <a:lnTo>
                    <a:pt x="566286" y="28039"/>
                  </a:lnTo>
                  <a:lnTo>
                    <a:pt x="566479" y="26898"/>
                  </a:lnTo>
                  <a:lnTo>
                    <a:pt x="567316" y="26198"/>
                  </a:lnTo>
                  <a:lnTo>
                    <a:pt x="568159" y="24006"/>
                  </a:lnTo>
                  <a:lnTo>
                    <a:pt x="568010" y="22822"/>
                  </a:lnTo>
                  <a:lnTo>
                    <a:pt x="566747" y="20983"/>
                  </a:lnTo>
                  <a:lnTo>
                    <a:pt x="566446" y="19916"/>
                  </a:lnTo>
                  <a:lnTo>
                    <a:pt x="567360" y="19208"/>
                  </a:lnTo>
                  <a:lnTo>
                    <a:pt x="566648" y="18279"/>
                  </a:lnTo>
                  <a:lnTo>
                    <a:pt x="565751" y="17715"/>
                  </a:lnTo>
                  <a:lnTo>
                    <a:pt x="565515" y="16582"/>
                  </a:lnTo>
                  <a:lnTo>
                    <a:pt x="563573" y="15506"/>
                  </a:lnTo>
                  <a:lnTo>
                    <a:pt x="561074" y="13223"/>
                  </a:lnTo>
                  <a:lnTo>
                    <a:pt x="560659" y="12272"/>
                  </a:lnTo>
                  <a:lnTo>
                    <a:pt x="559232" y="10512"/>
                  </a:lnTo>
                  <a:lnTo>
                    <a:pt x="558416" y="9835"/>
                  </a:lnTo>
                  <a:lnTo>
                    <a:pt x="557341" y="9590"/>
                  </a:lnTo>
                  <a:lnTo>
                    <a:pt x="556505" y="8864"/>
                  </a:lnTo>
                  <a:lnTo>
                    <a:pt x="554540" y="7881"/>
                  </a:lnTo>
                  <a:lnTo>
                    <a:pt x="553491" y="7847"/>
                  </a:lnTo>
                  <a:lnTo>
                    <a:pt x="552617" y="7151"/>
                  </a:lnTo>
                  <a:lnTo>
                    <a:pt x="551504" y="7322"/>
                  </a:lnTo>
                  <a:lnTo>
                    <a:pt x="549349" y="7009"/>
                  </a:lnTo>
                  <a:lnTo>
                    <a:pt x="548753" y="6020"/>
                  </a:lnTo>
                  <a:lnTo>
                    <a:pt x="547837" y="5472"/>
                  </a:lnTo>
                  <a:lnTo>
                    <a:pt x="546213" y="2621"/>
                  </a:lnTo>
                  <a:lnTo>
                    <a:pt x="545007" y="2706"/>
                  </a:lnTo>
                  <a:lnTo>
                    <a:pt x="544534" y="1510"/>
                  </a:lnTo>
                  <a:lnTo>
                    <a:pt x="543394" y="1656"/>
                  </a:lnTo>
                  <a:lnTo>
                    <a:pt x="541573" y="0"/>
                  </a:lnTo>
                  <a:lnTo>
                    <a:pt x="517805" y="120"/>
                  </a:lnTo>
                  <a:lnTo>
                    <a:pt x="506999" y="175"/>
                  </a:lnTo>
                  <a:lnTo>
                    <a:pt x="478321" y="120"/>
                  </a:lnTo>
                  <a:lnTo>
                    <a:pt x="454519" y="64"/>
                  </a:lnTo>
                  <a:lnTo>
                    <a:pt x="449774" y="94"/>
                  </a:lnTo>
                  <a:lnTo>
                    <a:pt x="437941" y="93"/>
                  </a:lnTo>
                  <a:lnTo>
                    <a:pt x="437852" y="2656"/>
                  </a:lnTo>
                  <a:lnTo>
                    <a:pt x="437360" y="4322"/>
                  </a:lnTo>
                  <a:lnTo>
                    <a:pt x="437226" y="5701"/>
                  </a:lnTo>
                  <a:lnTo>
                    <a:pt x="437868" y="7614"/>
                  </a:lnTo>
                  <a:lnTo>
                    <a:pt x="437203" y="9254"/>
                  </a:lnTo>
                  <a:lnTo>
                    <a:pt x="435536" y="10105"/>
                  </a:lnTo>
                  <a:lnTo>
                    <a:pt x="434835" y="11535"/>
                  </a:lnTo>
                  <a:lnTo>
                    <a:pt x="433873" y="12832"/>
                  </a:lnTo>
                  <a:lnTo>
                    <a:pt x="431658" y="14980"/>
                  </a:lnTo>
                  <a:lnTo>
                    <a:pt x="431390" y="16440"/>
                  </a:lnTo>
                  <a:lnTo>
                    <a:pt x="432283" y="17753"/>
                  </a:lnTo>
                  <a:lnTo>
                    <a:pt x="431260" y="20667"/>
                  </a:lnTo>
                  <a:lnTo>
                    <a:pt x="430364" y="21534"/>
                  </a:lnTo>
                  <a:lnTo>
                    <a:pt x="429539" y="22871"/>
                  </a:lnTo>
                  <a:lnTo>
                    <a:pt x="429025" y="24398"/>
                  </a:lnTo>
                  <a:lnTo>
                    <a:pt x="428029" y="25854"/>
                  </a:lnTo>
                  <a:lnTo>
                    <a:pt x="423909" y="28250"/>
                  </a:lnTo>
                  <a:lnTo>
                    <a:pt x="421422" y="30349"/>
                  </a:lnTo>
                  <a:lnTo>
                    <a:pt x="420667" y="31554"/>
                  </a:lnTo>
                  <a:lnTo>
                    <a:pt x="420457" y="32869"/>
                  </a:lnTo>
                  <a:lnTo>
                    <a:pt x="421865" y="35522"/>
                  </a:lnTo>
                  <a:lnTo>
                    <a:pt x="423425" y="37528"/>
                  </a:lnTo>
                  <a:lnTo>
                    <a:pt x="424000" y="38768"/>
                  </a:lnTo>
                  <a:lnTo>
                    <a:pt x="420732" y="41696"/>
                  </a:lnTo>
                  <a:lnTo>
                    <a:pt x="418877" y="44663"/>
                  </a:lnTo>
                  <a:lnTo>
                    <a:pt x="418485" y="46299"/>
                  </a:lnTo>
                  <a:lnTo>
                    <a:pt x="417031" y="48860"/>
                  </a:lnTo>
                  <a:lnTo>
                    <a:pt x="415921" y="50066"/>
                  </a:lnTo>
                  <a:lnTo>
                    <a:pt x="414597" y="50629"/>
                  </a:lnTo>
                  <a:lnTo>
                    <a:pt x="413374" y="49941"/>
                  </a:lnTo>
                  <a:lnTo>
                    <a:pt x="412339" y="48666"/>
                  </a:lnTo>
                  <a:lnTo>
                    <a:pt x="409913" y="46795"/>
                  </a:lnTo>
                  <a:lnTo>
                    <a:pt x="406922" y="45219"/>
                  </a:lnTo>
                  <a:lnTo>
                    <a:pt x="405260" y="44587"/>
                  </a:lnTo>
                  <a:lnTo>
                    <a:pt x="403676" y="44339"/>
                  </a:lnTo>
                  <a:lnTo>
                    <a:pt x="402131" y="44680"/>
                  </a:lnTo>
                  <a:lnTo>
                    <a:pt x="400357" y="46210"/>
                  </a:lnTo>
                  <a:lnTo>
                    <a:pt x="399064" y="49048"/>
                  </a:lnTo>
                  <a:lnTo>
                    <a:pt x="398172" y="49964"/>
                  </a:lnTo>
                  <a:lnTo>
                    <a:pt x="395295" y="49421"/>
                  </a:lnTo>
                  <a:lnTo>
                    <a:pt x="393601" y="50342"/>
                  </a:lnTo>
                  <a:lnTo>
                    <a:pt x="393395" y="51439"/>
                  </a:lnTo>
                  <a:lnTo>
                    <a:pt x="393437" y="53102"/>
                  </a:lnTo>
                  <a:lnTo>
                    <a:pt x="393705" y="54918"/>
                  </a:lnTo>
                  <a:lnTo>
                    <a:pt x="393689" y="56840"/>
                  </a:lnTo>
                  <a:lnTo>
                    <a:pt x="393429" y="58366"/>
                  </a:lnTo>
                  <a:lnTo>
                    <a:pt x="392018" y="59596"/>
                  </a:lnTo>
                  <a:lnTo>
                    <a:pt x="390458" y="60395"/>
                  </a:lnTo>
                  <a:lnTo>
                    <a:pt x="389092" y="61471"/>
                  </a:lnTo>
                  <a:lnTo>
                    <a:pt x="388963" y="62944"/>
                  </a:lnTo>
                  <a:lnTo>
                    <a:pt x="390580" y="63319"/>
                  </a:lnTo>
                  <a:lnTo>
                    <a:pt x="392282" y="64053"/>
                  </a:lnTo>
                  <a:lnTo>
                    <a:pt x="393625" y="65088"/>
                  </a:lnTo>
                  <a:lnTo>
                    <a:pt x="394292" y="65978"/>
                  </a:lnTo>
                  <a:lnTo>
                    <a:pt x="394052" y="67496"/>
                  </a:lnTo>
                  <a:lnTo>
                    <a:pt x="390657" y="70187"/>
                  </a:lnTo>
                  <a:lnTo>
                    <a:pt x="389611" y="71206"/>
                  </a:lnTo>
                  <a:lnTo>
                    <a:pt x="389429" y="72451"/>
                  </a:lnTo>
                  <a:lnTo>
                    <a:pt x="389924" y="74165"/>
                  </a:lnTo>
                  <a:lnTo>
                    <a:pt x="390572" y="75023"/>
                  </a:lnTo>
                  <a:lnTo>
                    <a:pt x="391488" y="75554"/>
                  </a:lnTo>
                  <a:lnTo>
                    <a:pt x="393647" y="78029"/>
                  </a:lnTo>
                  <a:lnTo>
                    <a:pt x="393731" y="79142"/>
                  </a:lnTo>
                  <a:lnTo>
                    <a:pt x="393312" y="80268"/>
                  </a:lnTo>
                  <a:lnTo>
                    <a:pt x="393395" y="81414"/>
                  </a:lnTo>
                  <a:lnTo>
                    <a:pt x="394304" y="82226"/>
                  </a:lnTo>
                  <a:lnTo>
                    <a:pt x="396478" y="82660"/>
                  </a:lnTo>
                  <a:lnTo>
                    <a:pt x="396573" y="83805"/>
                  </a:lnTo>
                  <a:lnTo>
                    <a:pt x="396286" y="84960"/>
                  </a:lnTo>
                  <a:lnTo>
                    <a:pt x="394974" y="86787"/>
                  </a:lnTo>
                  <a:lnTo>
                    <a:pt x="394006" y="88797"/>
                  </a:lnTo>
                  <a:lnTo>
                    <a:pt x="393349" y="89771"/>
                  </a:lnTo>
                  <a:lnTo>
                    <a:pt x="392232" y="89455"/>
                  </a:lnTo>
                  <a:lnTo>
                    <a:pt x="390652" y="87850"/>
                  </a:lnTo>
                  <a:lnTo>
                    <a:pt x="390439" y="86711"/>
                  </a:lnTo>
                  <a:lnTo>
                    <a:pt x="389698" y="85941"/>
                  </a:lnTo>
                  <a:lnTo>
                    <a:pt x="388638" y="85691"/>
                  </a:lnTo>
                  <a:lnTo>
                    <a:pt x="387821" y="86392"/>
                  </a:lnTo>
                  <a:lnTo>
                    <a:pt x="387150" y="90895"/>
                  </a:lnTo>
                  <a:lnTo>
                    <a:pt x="385262" y="92099"/>
                  </a:lnTo>
                  <a:lnTo>
                    <a:pt x="385217" y="94342"/>
                  </a:lnTo>
                  <a:lnTo>
                    <a:pt x="384625" y="95306"/>
                  </a:lnTo>
                  <a:lnTo>
                    <a:pt x="383634" y="95866"/>
                  </a:lnTo>
                  <a:lnTo>
                    <a:pt x="383294" y="96992"/>
                  </a:lnTo>
                  <a:lnTo>
                    <a:pt x="383672" y="98017"/>
                  </a:lnTo>
                  <a:lnTo>
                    <a:pt x="383107" y="99052"/>
                  </a:lnTo>
                  <a:lnTo>
                    <a:pt x="381463" y="100641"/>
                  </a:lnTo>
                  <a:lnTo>
                    <a:pt x="381055" y="101683"/>
                  </a:lnTo>
                  <a:lnTo>
                    <a:pt x="381245" y="102808"/>
                  </a:lnTo>
                  <a:lnTo>
                    <a:pt x="381943" y="103663"/>
                  </a:lnTo>
                  <a:lnTo>
                    <a:pt x="382100" y="104815"/>
                  </a:lnTo>
                  <a:lnTo>
                    <a:pt x="380998" y="104759"/>
                  </a:lnTo>
                  <a:lnTo>
                    <a:pt x="379998" y="104283"/>
                  </a:lnTo>
                  <a:lnTo>
                    <a:pt x="377839" y="104012"/>
                  </a:lnTo>
                  <a:lnTo>
                    <a:pt x="375607" y="104453"/>
                  </a:lnTo>
                  <a:lnTo>
                    <a:pt x="373959" y="106073"/>
                  </a:lnTo>
                  <a:lnTo>
                    <a:pt x="372913" y="106614"/>
                  </a:lnTo>
                  <a:lnTo>
                    <a:pt x="370648" y="106162"/>
                  </a:lnTo>
                  <a:lnTo>
                    <a:pt x="368817" y="104964"/>
                  </a:lnTo>
                  <a:lnTo>
                    <a:pt x="367955" y="105735"/>
                  </a:lnTo>
                  <a:lnTo>
                    <a:pt x="367539" y="106738"/>
                  </a:lnTo>
                  <a:lnTo>
                    <a:pt x="366280" y="108692"/>
                  </a:lnTo>
                  <a:lnTo>
                    <a:pt x="366047" y="113427"/>
                  </a:lnTo>
                  <a:lnTo>
                    <a:pt x="367757" y="116473"/>
                  </a:lnTo>
                  <a:lnTo>
                    <a:pt x="368149" y="117495"/>
                  </a:lnTo>
                  <a:lnTo>
                    <a:pt x="367851" y="118701"/>
                  </a:lnTo>
                  <a:lnTo>
                    <a:pt x="367284" y="119653"/>
                  </a:lnTo>
                  <a:lnTo>
                    <a:pt x="364613" y="121782"/>
                  </a:lnTo>
                  <a:lnTo>
                    <a:pt x="364202" y="122880"/>
                  </a:lnTo>
                  <a:lnTo>
                    <a:pt x="364991" y="125018"/>
                  </a:lnTo>
                  <a:lnTo>
                    <a:pt x="365041" y="126120"/>
                  </a:lnTo>
                  <a:lnTo>
                    <a:pt x="365494" y="127119"/>
                  </a:lnTo>
                  <a:lnTo>
                    <a:pt x="365090" y="129395"/>
                  </a:lnTo>
                  <a:lnTo>
                    <a:pt x="365212" y="131642"/>
                  </a:lnTo>
                  <a:lnTo>
                    <a:pt x="366085" y="134914"/>
                  </a:lnTo>
                  <a:lnTo>
                    <a:pt x="366459" y="137315"/>
                  </a:lnTo>
                  <a:lnTo>
                    <a:pt x="366230" y="138516"/>
                  </a:lnTo>
                  <a:lnTo>
                    <a:pt x="365403" y="139282"/>
                  </a:lnTo>
                  <a:lnTo>
                    <a:pt x="363003" y="139199"/>
                  </a:lnTo>
                  <a:lnTo>
                    <a:pt x="361893" y="139514"/>
                  </a:lnTo>
                  <a:lnTo>
                    <a:pt x="359955" y="140775"/>
                  </a:lnTo>
                  <a:lnTo>
                    <a:pt x="356935" y="142526"/>
                  </a:lnTo>
                  <a:lnTo>
                    <a:pt x="353902" y="144010"/>
                  </a:lnTo>
                  <a:lnTo>
                    <a:pt x="352864" y="143667"/>
                  </a:lnTo>
                  <a:lnTo>
                    <a:pt x="350679" y="143454"/>
                  </a:lnTo>
                  <a:lnTo>
                    <a:pt x="348370" y="143627"/>
                  </a:lnTo>
                  <a:lnTo>
                    <a:pt x="347306" y="144144"/>
                  </a:lnTo>
                  <a:lnTo>
                    <a:pt x="346138" y="144182"/>
                  </a:lnTo>
                  <a:lnTo>
                    <a:pt x="345047" y="144561"/>
                  </a:lnTo>
                  <a:lnTo>
                    <a:pt x="343174" y="144600"/>
                  </a:lnTo>
                  <a:lnTo>
                    <a:pt x="342084" y="144194"/>
                  </a:lnTo>
                  <a:lnTo>
                    <a:pt x="341256" y="143410"/>
                  </a:lnTo>
                  <a:lnTo>
                    <a:pt x="341148" y="142243"/>
                  </a:lnTo>
                  <a:lnTo>
                    <a:pt x="342938" y="138098"/>
                  </a:lnTo>
                  <a:lnTo>
                    <a:pt x="343415" y="135819"/>
                  </a:lnTo>
                  <a:lnTo>
                    <a:pt x="342591" y="135118"/>
                  </a:lnTo>
                  <a:lnTo>
                    <a:pt x="341515" y="135021"/>
                  </a:lnTo>
                  <a:lnTo>
                    <a:pt x="340398" y="135287"/>
                  </a:lnTo>
                  <a:lnTo>
                    <a:pt x="338193" y="136144"/>
                  </a:lnTo>
                  <a:lnTo>
                    <a:pt x="333753" y="137553"/>
                  </a:lnTo>
                  <a:lnTo>
                    <a:pt x="329834" y="139525"/>
                  </a:lnTo>
                  <a:lnTo>
                    <a:pt x="326431" y="140635"/>
                  </a:lnTo>
                  <a:lnTo>
                    <a:pt x="324600" y="141823"/>
                  </a:lnTo>
                  <a:lnTo>
                    <a:pt x="323379" y="141963"/>
                  </a:lnTo>
                  <a:lnTo>
                    <a:pt x="321221" y="141380"/>
                  </a:lnTo>
                  <a:lnTo>
                    <a:pt x="319974" y="141465"/>
                  </a:lnTo>
                  <a:lnTo>
                    <a:pt x="317761" y="142133"/>
                  </a:lnTo>
                  <a:lnTo>
                    <a:pt x="314858" y="142072"/>
                  </a:lnTo>
                  <a:lnTo>
                    <a:pt x="312645" y="141738"/>
                  </a:lnTo>
                  <a:lnTo>
                    <a:pt x="310380" y="142021"/>
                  </a:lnTo>
                  <a:lnTo>
                    <a:pt x="308446" y="143068"/>
                  </a:lnTo>
                  <a:lnTo>
                    <a:pt x="307804" y="143935"/>
                  </a:lnTo>
                  <a:lnTo>
                    <a:pt x="306434" y="143459"/>
                  </a:lnTo>
                  <a:lnTo>
                    <a:pt x="306359" y="145278"/>
                  </a:lnTo>
                  <a:lnTo>
                    <a:pt x="305184" y="146447"/>
                  </a:lnTo>
                  <a:lnTo>
                    <a:pt x="304062" y="146545"/>
                  </a:lnTo>
                  <a:lnTo>
                    <a:pt x="302010" y="147431"/>
                  </a:lnTo>
                  <a:lnTo>
                    <a:pt x="301037" y="147009"/>
                  </a:lnTo>
                  <a:lnTo>
                    <a:pt x="297826" y="146042"/>
                  </a:lnTo>
                  <a:lnTo>
                    <a:pt x="295605" y="146264"/>
                  </a:lnTo>
                  <a:lnTo>
                    <a:pt x="293728" y="147196"/>
                  </a:lnTo>
                  <a:lnTo>
                    <a:pt x="292949" y="146300"/>
                  </a:lnTo>
                  <a:lnTo>
                    <a:pt x="292084" y="144196"/>
                  </a:lnTo>
                  <a:lnTo>
                    <a:pt x="291012" y="143614"/>
                  </a:lnTo>
                  <a:lnTo>
                    <a:pt x="289898" y="143437"/>
                  </a:lnTo>
                  <a:lnTo>
                    <a:pt x="288807" y="143665"/>
                  </a:lnTo>
                  <a:lnTo>
                    <a:pt x="287919" y="144231"/>
                  </a:lnTo>
                  <a:lnTo>
                    <a:pt x="287156" y="145367"/>
                  </a:lnTo>
                  <a:lnTo>
                    <a:pt x="285603" y="146872"/>
                  </a:lnTo>
                  <a:lnTo>
                    <a:pt x="284576" y="147433"/>
                  </a:lnTo>
                  <a:lnTo>
                    <a:pt x="282441" y="148040"/>
                  </a:lnTo>
                  <a:lnTo>
                    <a:pt x="281396" y="148016"/>
                  </a:lnTo>
                  <a:lnTo>
                    <a:pt x="279557" y="145425"/>
                  </a:lnTo>
                  <a:lnTo>
                    <a:pt x="279091" y="144327"/>
                  </a:lnTo>
                  <a:lnTo>
                    <a:pt x="278267" y="143580"/>
                  </a:lnTo>
                  <a:lnTo>
                    <a:pt x="277214" y="143174"/>
                  </a:lnTo>
                  <a:lnTo>
                    <a:pt x="274990" y="143053"/>
                  </a:lnTo>
                  <a:lnTo>
                    <a:pt x="272802" y="143465"/>
                  </a:lnTo>
                  <a:lnTo>
                    <a:pt x="270664" y="144266"/>
                  </a:lnTo>
                  <a:lnTo>
                    <a:pt x="267396" y="146479"/>
                  </a:lnTo>
                  <a:lnTo>
                    <a:pt x="266374" y="146828"/>
                  </a:lnTo>
                  <a:lnTo>
                    <a:pt x="264970" y="148646"/>
                  </a:lnTo>
                  <a:lnTo>
                    <a:pt x="264085" y="149239"/>
                  </a:lnTo>
                  <a:lnTo>
                    <a:pt x="263142" y="151292"/>
                  </a:lnTo>
                  <a:lnTo>
                    <a:pt x="262120" y="151715"/>
                  </a:lnTo>
                  <a:lnTo>
                    <a:pt x="259961" y="151212"/>
                  </a:lnTo>
                  <a:lnTo>
                    <a:pt x="259674" y="152264"/>
                  </a:lnTo>
                  <a:lnTo>
                    <a:pt x="260285" y="154560"/>
                  </a:lnTo>
                  <a:lnTo>
                    <a:pt x="260178" y="155672"/>
                  </a:lnTo>
                  <a:lnTo>
                    <a:pt x="259640" y="156722"/>
                  </a:lnTo>
                  <a:lnTo>
                    <a:pt x="258911" y="158908"/>
                  </a:lnTo>
                  <a:lnTo>
                    <a:pt x="258309" y="159962"/>
                  </a:lnTo>
                  <a:lnTo>
                    <a:pt x="257736" y="162150"/>
                  </a:lnTo>
                  <a:lnTo>
                    <a:pt x="256848" y="162749"/>
                  </a:lnTo>
                  <a:lnTo>
                    <a:pt x="256783" y="164952"/>
                  </a:lnTo>
                  <a:lnTo>
                    <a:pt x="256933" y="166112"/>
                  </a:lnTo>
                  <a:lnTo>
                    <a:pt x="257714" y="166976"/>
                  </a:lnTo>
                  <a:lnTo>
                    <a:pt x="257702" y="168101"/>
                  </a:lnTo>
                  <a:lnTo>
                    <a:pt x="258350" y="170268"/>
                  </a:lnTo>
                  <a:lnTo>
                    <a:pt x="257950" y="171301"/>
                  </a:lnTo>
                  <a:lnTo>
                    <a:pt x="259072" y="173173"/>
                  </a:lnTo>
                  <a:lnTo>
                    <a:pt x="258687" y="174211"/>
                  </a:lnTo>
                  <a:lnTo>
                    <a:pt x="259629" y="176310"/>
                  </a:lnTo>
                  <a:lnTo>
                    <a:pt x="259381" y="177444"/>
                  </a:lnTo>
                  <a:lnTo>
                    <a:pt x="257824" y="179187"/>
                  </a:lnTo>
                  <a:lnTo>
                    <a:pt x="257377" y="181344"/>
                  </a:lnTo>
                  <a:lnTo>
                    <a:pt x="255993" y="183057"/>
                  </a:lnTo>
                  <a:lnTo>
                    <a:pt x="254964" y="183534"/>
                  </a:lnTo>
                  <a:lnTo>
                    <a:pt x="254924" y="184619"/>
                  </a:lnTo>
                  <a:lnTo>
                    <a:pt x="253697" y="186581"/>
                  </a:lnTo>
                  <a:lnTo>
                    <a:pt x="252640" y="186615"/>
                  </a:lnTo>
                  <a:lnTo>
                    <a:pt x="251579" y="186229"/>
                  </a:lnTo>
                  <a:lnTo>
                    <a:pt x="250496" y="186461"/>
                  </a:lnTo>
                  <a:lnTo>
                    <a:pt x="248528" y="188258"/>
                  </a:lnTo>
                  <a:lnTo>
                    <a:pt x="248344" y="190141"/>
                  </a:lnTo>
                  <a:lnTo>
                    <a:pt x="246854" y="191668"/>
                  </a:lnTo>
                  <a:lnTo>
                    <a:pt x="247567" y="192639"/>
                  </a:lnTo>
                  <a:lnTo>
                    <a:pt x="247796" y="193772"/>
                  </a:lnTo>
                  <a:lnTo>
                    <a:pt x="246620" y="193727"/>
                  </a:lnTo>
                  <a:lnTo>
                    <a:pt x="245575" y="194123"/>
                  </a:lnTo>
                  <a:lnTo>
                    <a:pt x="245246" y="195240"/>
                  </a:lnTo>
                  <a:lnTo>
                    <a:pt x="243201" y="196046"/>
                  </a:lnTo>
                  <a:lnTo>
                    <a:pt x="243699" y="198205"/>
                  </a:lnTo>
                  <a:lnTo>
                    <a:pt x="243119" y="199196"/>
                  </a:lnTo>
                  <a:lnTo>
                    <a:pt x="242157" y="199969"/>
                  </a:lnTo>
                  <a:lnTo>
                    <a:pt x="242057" y="201233"/>
                  </a:lnTo>
                  <a:lnTo>
                    <a:pt x="241245" y="202076"/>
                  </a:lnTo>
                  <a:lnTo>
                    <a:pt x="238918" y="202179"/>
                  </a:lnTo>
                  <a:lnTo>
                    <a:pt x="237897" y="201912"/>
                  </a:lnTo>
                  <a:lnTo>
                    <a:pt x="235925" y="203103"/>
                  </a:lnTo>
                  <a:lnTo>
                    <a:pt x="235897" y="204193"/>
                  </a:lnTo>
                  <a:lnTo>
                    <a:pt x="236389" y="205326"/>
                  </a:lnTo>
                  <a:lnTo>
                    <a:pt x="235161" y="206380"/>
                  </a:lnTo>
                  <a:lnTo>
                    <a:pt x="232982" y="206417"/>
                  </a:lnTo>
                  <a:lnTo>
                    <a:pt x="231140" y="207572"/>
                  </a:lnTo>
                  <a:lnTo>
                    <a:pt x="228977" y="208405"/>
                  </a:lnTo>
                  <a:lnTo>
                    <a:pt x="227295" y="207037"/>
                  </a:lnTo>
                  <a:lnTo>
                    <a:pt x="225118" y="206226"/>
                  </a:lnTo>
                  <a:lnTo>
                    <a:pt x="224247" y="205546"/>
                  </a:lnTo>
                  <a:lnTo>
                    <a:pt x="223129" y="205603"/>
                  </a:lnTo>
                  <a:lnTo>
                    <a:pt x="222943" y="203902"/>
                  </a:lnTo>
                  <a:lnTo>
                    <a:pt x="223278" y="202765"/>
                  </a:lnTo>
                  <a:lnTo>
                    <a:pt x="224614" y="200892"/>
                  </a:lnTo>
                  <a:lnTo>
                    <a:pt x="224766" y="199711"/>
                  </a:lnTo>
                  <a:lnTo>
                    <a:pt x="221661" y="198268"/>
                  </a:lnTo>
                  <a:lnTo>
                    <a:pt x="221547" y="197159"/>
                  </a:lnTo>
                  <a:lnTo>
                    <a:pt x="222218" y="196157"/>
                  </a:lnTo>
                  <a:lnTo>
                    <a:pt x="222737" y="193959"/>
                  </a:lnTo>
                  <a:lnTo>
                    <a:pt x="222402" y="192835"/>
                  </a:lnTo>
                  <a:lnTo>
                    <a:pt x="221002" y="190968"/>
                  </a:lnTo>
                  <a:lnTo>
                    <a:pt x="219903" y="188971"/>
                  </a:lnTo>
                  <a:lnTo>
                    <a:pt x="219621" y="187750"/>
                  </a:lnTo>
                  <a:lnTo>
                    <a:pt x="220151" y="186703"/>
                  </a:lnTo>
                  <a:lnTo>
                    <a:pt x="220031" y="185569"/>
                  </a:lnTo>
                  <a:lnTo>
                    <a:pt x="219517" y="184628"/>
                  </a:lnTo>
                  <a:lnTo>
                    <a:pt x="217443" y="183451"/>
                  </a:lnTo>
                  <a:lnTo>
                    <a:pt x="216661" y="182746"/>
                  </a:lnTo>
                  <a:lnTo>
                    <a:pt x="214725" y="181606"/>
                  </a:lnTo>
                  <a:lnTo>
                    <a:pt x="213699" y="182074"/>
                  </a:lnTo>
                  <a:lnTo>
                    <a:pt x="211468" y="182449"/>
                  </a:lnTo>
                  <a:lnTo>
                    <a:pt x="210629" y="183119"/>
                  </a:lnTo>
                  <a:lnTo>
                    <a:pt x="209572" y="183392"/>
                  </a:lnTo>
                  <a:lnTo>
                    <a:pt x="209023" y="184318"/>
                  </a:lnTo>
                  <a:lnTo>
                    <a:pt x="206391" y="186398"/>
                  </a:lnTo>
                  <a:lnTo>
                    <a:pt x="205322" y="186716"/>
                  </a:lnTo>
                  <a:lnTo>
                    <a:pt x="204518" y="187470"/>
                  </a:lnTo>
                  <a:lnTo>
                    <a:pt x="203422" y="187762"/>
                  </a:lnTo>
                  <a:lnTo>
                    <a:pt x="201538" y="188945"/>
                  </a:lnTo>
                  <a:lnTo>
                    <a:pt x="201142" y="190036"/>
                  </a:lnTo>
                  <a:lnTo>
                    <a:pt x="200363" y="190879"/>
                  </a:lnTo>
                  <a:lnTo>
                    <a:pt x="196756" y="191065"/>
                  </a:lnTo>
                  <a:lnTo>
                    <a:pt x="196476" y="192258"/>
                  </a:lnTo>
                  <a:lnTo>
                    <a:pt x="195698" y="192993"/>
                  </a:lnTo>
                  <a:lnTo>
                    <a:pt x="194557" y="193215"/>
                  </a:lnTo>
                  <a:lnTo>
                    <a:pt x="193661" y="192615"/>
                  </a:lnTo>
                  <a:lnTo>
                    <a:pt x="192322" y="190786"/>
                  </a:lnTo>
                  <a:lnTo>
                    <a:pt x="190258" y="190210"/>
                  </a:lnTo>
                  <a:lnTo>
                    <a:pt x="188144" y="189269"/>
                  </a:lnTo>
                  <a:lnTo>
                    <a:pt x="187210" y="189925"/>
                  </a:lnTo>
                  <a:lnTo>
                    <a:pt x="186924" y="191087"/>
                  </a:lnTo>
                  <a:lnTo>
                    <a:pt x="187676" y="191905"/>
                  </a:lnTo>
                  <a:lnTo>
                    <a:pt x="187233" y="192893"/>
                  </a:lnTo>
                  <a:lnTo>
                    <a:pt x="187118" y="194092"/>
                  </a:lnTo>
                  <a:lnTo>
                    <a:pt x="187333" y="197620"/>
                  </a:lnTo>
                  <a:lnTo>
                    <a:pt x="187176" y="198857"/>
                  </a:lnTo>
                  <a:lnTo>
                    <a:pt x="186405" y="201006"/>
                  </a:lnTo>
                  <a:lnTo>
                    <a:pt x="185895" y="201944"/>
                  </a:lnTo>
                  <a:lnTo>
                    <a:pt x="186161" y="202992"/>
                  </a:lnTo>
                  <a:lnTo>
                    <a:pt x="187717" y="204627"/>
                  </a:lnTo>
                  <a:lnTo>
                    <a:pt x="187985" y="206370"/>
                  </a:lnTo>
                  <a:lnTo>
                    <a:pt x="189259" y="210080"/>
                  </a:lnTo>
                  <a:lnTo>
                    <a:pt x="188900" y="211171"/>
                  </a:lnTo>
                  <a:lnTo>
                    <a:pt x="187807" y="210940"/>
                  </a:lnTo>
                  <a:lnTo>
                    <a:pt x="185887" y="211764"/>
                  </a:lnTo>
                  <a:lnTo>
                    <a:pt x="184346" y="210173"/>
                  </a:lnTo>
                  <a:lnTo>
                    <a:pt x="183098" y="212068"/>
                  </a:lnTo>
                  <a:lnTo>
                    <a:pt x="180923" y="212209"/>
                  </a:lnTo>
                  <a:lnTo>
                    <a:pt x="179500" y="211687"/>
                  </a:lnTo>
                  <a:lnTo>
                    <a:pt x="179428" y="209524"/>
                  </a:lnTo>
                  <a:lnTo>
                    <a:pt x="179035" y="208531"/>
                  </a:lnTo>
                  <a:lnTo>
                    <a:pt x="177911" y="208787"/>
                  </a:lnTo>
                  <a:lnTo>
                    <a:pt x="176857" y="208418"/>
                  </a:lnTo>
                  <a:lnTo>
                    <a:pt x="174965" y="207113"/>
                  </a:lnTo>
                  <a:lnTo>
                    <a:pt x="173309" y="205463"/>
                  </a:lnTo>
                  <a:lnTo>
                    <a:pt x="172295" y="204954"/>
                  </a:lnTo>
                  <a:lnTo>
                    <a:pt x="170082" y="204217"/>
                  </a:lnTo>
                  <a:lnTo>
                    <a:pt x="167835" y="203724"/>
                  </a:lnTo>
                  <a:lnTo>
                    <a:pt x="166645" y="203737"/>
                  </a:lnTo>
                  <a:lnTo>
                    <a:pt x="165566" y="204122"/>
                  </a:lnTo>
                  <a:lnTo>
                    <a:pt x="164646" y="204926"/>
                  </a:lnTo>
                  <a:lnTo>
                    <a:pt x="162617" y="205809"/>
                  </a:lnTo>
                  <a:lnTo>
                    <a:pt x="161427" y="205981"/>
                  </a:lnTo>
                  <a:lnTo>
                    <a:pt x="160484" y="206514"/>
                  </a:lnTo>
                  <a:lnTo>
                    <a:pt x="159351" y="208470"/>
                  </a:lnTo>
                  <a:lnTo>
                    <a:pt x="158348" y="208754"/>
                  </a:lnTo>
                  <a:lnTo>
                    <a:pt x="156207" y="208340"/>
                  </a:lnTo>
                  <a:lnTo>
                    <a:pt x="155293" y="209054"/>
                  </a:lnTo>
                  <a:lnTo>
                    <a:pt x="155045" y="211245"/>
                  </a:lnTo>
                  <a:lnTo>
                    <a:pt x="155078" y="215999"/>
                  </a:lnTo>
                  <a:lnTo>
                    <a:pt x="153007" y="217028"/>
                  </a:lnTo>
                  <a:lnTo>
                    <a:pt x="151761" y="219043"/>
                  </a:lnTo>
                  <a:lnTo>
                    <a:pt x="150531" y="222306"/>
                  </a:lnTo>
                  <a:lnTo>
                    <a:pt x="149235" y="224308"/>
                  </a:lnTo>
                  <a:lnTo>
                    <a:pt x="148354" y="224877"/>
                  </a:lnTo>
                  <a:lnTo>
                    <a:pt x="146594" y="223445"/>
                  </a:lnTo>
                  <a:lnTo>
                    <a:pt x="145558" y="223538"/>
                  </a:lnTo>
                  <a:lnTo>
                    <a:pt x="144917" y="224468"/>
                  </a:lnTo>
                  <a:lnTo>
                    <a:pt x="144703" y="225710"/>
                  </a:lnTo>
                  <a:lnTo>
                    <a:pt x="142758" y="225201"/>
                  </a:lnTo>
                  <a:lnTo>
                    <a:pt x="141895" y="226788"/>
                  </a:lnTo>
                  <a:lnTo>
                    <a:pt x="141014" y="227632"/>
                  </a:lnTo>
                  <a:lnTo>
                    <a:pt x="139900" y="228075"/>
                  </a:lnTo>
                  <a:lnTo>
                    <a:pt x="138733" y="227987"/>
                  </a:lnTo>
                  <a:lnTo>
                    <a:pt x="138126" y="227099"/>
                  </a:lnTo>
                  <a:lnTo>
                    <a:pt x="137997" y="225931"/>
                  </a:lnTo>
                  <a:lnTo>
                    <a:pt x="137268" y="225066"/>
                  </a:lnTo>
                  <a:lnTo>
                    <a:pt x="136260" y="224761"/>
                  </a:lnTo>
                  <a:lnTo>
                    <a:pt x="135632" y="222416"/>
                  </a:lnTo>
                  <a:lnTo>
                    <a:pt x="135292" y="220204"/>
                  </a:lnTo>
                  <a:lnTo>
                    <a:pt x="134091" y="220353"/>
                  </a:lnTo>
                  <a:lnTo>
                    <a:pt x="133133" y="220774"/>
                  </a:lnTo>
                  <a:lnTo>
                    <a:pt x="132110" y="220521"/>
                  </a:lnTo>
                  <a:lnTo>
                    <a:pt x="132335" y="218266"/>
                  </a:lnTo>
                  <a:lnTo>
                    <a:pt x="131519" y="217457"/>
                  </a:lnTo>
                  <a:lnTo>
                    <a:pt x="130448" y="217467"/>
                  </a:lnTo>
                  <a:lnTo>
                    <a:pt x="128967" y="215850"/>
                  </a:lnTo>
                  <a:lnTo>
                    <a:pt x="128471" y="214854"/>
                  </a:lnTo>
                  <a:lnTo>
                    <a:pt x="127625" y="214165"/>
                  </a:lnTo>
                  <a:lnTo>
                    <a:pt x="125275" y="214389"/>
                  </a:lnTo>
                  <a:lnTo>
                    <a:pt x="124241" y="214245"/>
                  </a:lnTo>
                  <a:lnTo>
                    <a:pt x="122532" y="212846"/>
                  </a:lnTo>
                  <a:lnTo>
                    <a:pt x="121467" y="210838"/>
                  </a:lnTo>
                  <a:lnTo>
                    <a:pt x="121155" y="209544"/>
                  </a:lnTo>
                  <a:lnTo>
                    <a:pt x="120625" y="208516"/>
                  </a:lnTo>
                  <a:lnTo>
                    <a:pt x="119835" y="207800"/>
                  </a:lnTo>
                  <a:lnTo>
                    <a:pt x="117912" y="206910"/>
                  </a:lnTo>
                  <a:lnTo>
                    <a:pt x="117703" y="205848"/>
                  </a:lnTo>
                  <a:lnTo>
                    <a:pt x="116870" y="205119"/>
                  </a:lnTo>
                  <a:lnTo>
                    <a:pt x="115795" y="204621"/>
                  </a:lnTo>
                  <a:lnTo>
                    <a:pt x="115349" y="203637"/>
                  </a:lnTo>
                  <a:lnTo>
                    <a:pt x="113132" y="203633"/>
                  </a:lnTo>
                  <a:lnTo>
                    <a:pt x="112236" y="202898"/>
                  </a:lnTo>
                  <a:lnTo>
                    <a:pt x="110917" y="202376"/>
                  </a:lnTo>
                  <a:lnTo>
                    <a:pt x="107613" y="201892"/>
                  </a:lnTo>
                  <a:lnTo>
                    <a:pt x="105446" y="202109"/>
                  </a:lnTo>
                  <a:lnTo>
                    <a:pt x="104890" y="203097"/>
                  </a:lnTo>
                  <a:lnTo>
                    <a:pt x="103066" y="204354"/>
                  </a:lnTo>
                  <a:lnTo>
                    <a:pt x="101952" y="204310"/>
                  </a:lnTo>
                  <a:lnTo>
                    <a:pt x="99617" y="203876"/>
                  </a:lnTo>
                  <a:lnTo>
                    <a:pt x="97378" y="203757"/>
                  </a:lnTo>
                  <a:lnTo>
                    <a:pt x="95309" y="203046"/>
                  </a:lnTo>
                  <a:lnTo>
                    <a:pt x="94257" y="203017"/>
                  </a:lnTo>
                  <a:lnTo>
                    <a:pt x="90072" y="204673"/>
                  </a:lnTo>
                  <a:lnTo>
                    <a:pt x="89436" y="205538"/>
                  </a:lnTo>
                  <a:lnTo>
                    <a:pt x="87426" y="206649"/>
                  </a:lnTo>
                  <a:lnTo>
                    <a:pt x="86273" y="206589"/>
                  </a:lnTo>
                  <a:lnTo>
                    <a:pt x="83153" y="205453"/>
                  </a:lnTo>
                  <a:lnTo>
                    <a:pt x="80982" y="205358"/>
                  </a:lnTo>
                  <a:lnTo>
                    <a:pt x="79865" y="205561"/>
                  </a:lnTo>
                  <a:lnTo>
                    <a:pt x="78956" y="206147"/>
                  </a:lnTo>
                  <a:lnTo>
                    <a:pt x="77843" y="205936"/>
                  </a:lnTo>
                  <a:lnTo>
                    <a:pt x="75610" y="203331"/>
                  </a:lnTo>
                  <a:lnTo>
                    <a:pt x="74493" y="203156"/>
                  </a:lnTo>
                  <a:lnTo>
                    <a:pt x="71385" y="203543"/>
                  </a:lnTo>
                  <a:lnTo>
                    <a:pt x="72244" y="206330"/>
                  </a:lnTo>
                  <a:lnTo>
                    <a:pt x="71217" y="206788"/>
                  </a:lnTo>
                  <a:lnTo>
                    <a:pt x="70118" y="206659"/>
                  </a:lnTo>
                  <a:lnTo>
                    <a:pt x="69042" y="206993"/>
                  </a:lnTo>
                  <a:lnTo>
                    <a:pt x="68031" y="206564"/>
                  </a:lnTo>
                  <a:lnTo>
                    <a:pt x="68203" y="205467"/>
                  </a:lnTo>
                  <a:lnTo>
                    <a:pt x="67474" y="204601"/>
                  </a:lnTo>
                  <a:lnTo>
                    <a:pt x="66387" y="204949"/>
                  </a:lnTo>
                  <a:lnTo>
                    <a:pt x="65511" y="205693"/>
                  </a:lnTo>
                  <a:lnTo>
                    <a:pt x="64358" y="205600"/>
                  </a:lnTo>
                  <a:lnTo>
                    <a:pt x="63779" y="204593"/>
                  </a:lnTo>
                  <a:lnTo>
                    <a:pt x="62751" y="204127"/>
                  </a:lnTo>
                  <a:lnTo>
                    <a:pt x="61767" y="204516"/>
                  </a:lnTo>
                  <a:lnTo>
                    <a:pt x="60897" y="205338"/>
                  </a:lnTo>
                  <a:lnTo>
                    <a:pt x="59803" y="205508"/>
                  </a:lnTo>
                  <a:lnTo>
                    <a:pt x="58998" y="204808"/>
                  </a:lnTo>
                  <a:lnTo>
                    <a:pt x="57014" y="203743"/>
                  </a:lnTo>
                  <a:lnTo>
                    <a:pt x="56179" y="203101"/>
                  </a:lnTo>
                  <a:lnTo>
                    <a:pt x="55122" y="202757"/>
                  </a:lnTo>
                  <a:lnTo>
                    <a:pt x="54410" y="203713"/>
                  </a:lnTo>
                  <a:lnTo>
                    <a:pt x="54317" y="204882"/>
                  </a:lnTo>
                  <a:lnTo>
                    <a:pt x="55058" y="205778"/>
                  </a:lnTo>
                  <a:lnTo>
                    <a:pt x="56873" y="207089"/>
                  </a:lnTo>
                  <a:lnTo>
                    <a:pt x="57503" y="208568"/>
                  </a:lnTo>
                  <a:lnTo>
                    <a:pt x="57849" y="210880"/>
                  </a:lnTo>
                  <a:lnTo>
                    <a:pt x="57377" y="213685"/>
                  </a:lnTo>
                  <a:lnTo>
                    <a:pt x="57381" y="216009"/>
                  </a:lnTo>
                  <a:lnTo>
                    <a:pt x="55870" y="217412"/>
                  </a:lnTo>
                  <a:lnTo>
                    <a:pt x="53971" y="218755"/>
                  </a:lnTo>
                  <a:lnTo>
                    <a:pt x="52380" y="220641"/>
                  </a:lnTo>
                  <a:lnTo>
                    <a:pt x="51593" y="222705"/>
                  </a:lnTo>
                  <a:lnTo>
                    <a:pt x="50992" y="223647"/>
                  </a:lnTo>
                  <a:lnTo>
                    <a:pt x="48568" y="225774"/>
                  </a:lnTo>
                  <a:lnTo>
                    <a:pt x="47073" y="227589"/>
                  </a:lnTo>
                  <a:lnTo>
                    <a:pt x="45116" y="228763"/>
                  </a:lnTo>
                  <a:lnTo>
                    <a:pt x="43304" y="230333"/>
                  </a:lnTo>
                  <a:lnTo>
                    <a:pt x="43041" y="231477"/>
                  </a:lnTo>
                  <a:lnTo>
                    <a:pt x="43007" y="233846"/>
                  </a:lnTo>
                  <a:lnTo>
                    <a:pt x="42522" y="234864"/>
                  </a:lnTo>
                  <a:lnTo>
                    <a:pt x="40286" y="235638"/>
                  </a:lnTo>
                  <a:lnTo>
                    <a:pt x="37540" y="236279"/>
                  </a:lnTo>
                  <a:lnTo>
                    <a:pt x="36758" y="237432"/>
                  </a:lnTo>
                  <a:lnTo>
                    <a:pt x="35503" y="238335"/>
                  </a:lnTo>
                  <a:lnTo>
                    <a:pt x="33931" y="238669"/>
                  </a:lnTo>
                  <a:lnTo>
                    <a:pt x="31741" y="239776"/>
                  </a:lnTo>
                  <a:lnTo>
                    <a:pt x="30754" y="240531"/>
                  </a:lnTo>
                  <a:lnTo>
                    <a:pt x="29576" y="240282"/>
                  </a:lnTo>
                  <a:lnTo>
                    <a:pt x="28618" y="239459"/>
                  </a:lnTo>
                  <a:lnTo>
                    <a:pt x="27576" y="239304"/>
                  </a:lnTo>
                  <a:lnTo>
                    <a:pt x="26622" y="240586"/>
                  </a:lnTo>
                  <a:lnTo>
                    <a:pt x="25555" y="241560"/>
                  </a:lnTo>
                  <a:lnTo>
                    <a:pt x="20778" y="244379"/>
                  </a:lnTo>
                  <a:lnTo>
                    <a:pt x="19832" y="245080"/>
                  </a:lnTo>
                  <a:lnTo>
                    <a:pt x="18341" y="245608"/>
                  </a:lnTo>
                  <a:lnTo>
                    <a:pt x="17208" y="246352"/>
                  </a:lnTo>
                  <a:lnTo>
                    <a:pt x="16266" y="249079"/>
                  </a:lnTo>
                  <a:lnTo>
                    <a:pt x="14961" y="250420"/>
                  </a:lnTo>
                  <a:lnTo>
                    <a:pt x="12538" y="251614"/>
                  </a:lnTo>
                  <a:lnTo>
                    <a:pt x="11654" y="252222"/>
                  </a:lnTo>
                  <a:lnTo>
                    <a:pt x="10467" y="252274"/>
                  </a:lnTo>
                  <a:lnTo>
                    <a:pt x="8708" y="252709"/>
                  </a:lnTo>
                  <a:lnTo>
                    <a:pt x="7111" y="252829"/>
                  </a:lnTo>
                  <a:lnTo>
                    <a:pt x="5786" y="252544"/>
                  </a:lnTo>
                  <a:lnTo>
                    <a:pt x="4791" y="251799"/>
                  </a:lnTo>
                  <a:lnTo>
                    <a:pt x="3860" y="252576"/>
                  </a:lnTo>
                  <a:lnTo>
                    <a:pt x="4531" y="254004"/>
                  </a:lnTo>
                  <a:lnTo>
                    <a:pt x="4075" y="257226"/>
                  </a:lnTo>
                  <a:lnTo>
                    <a:pt x="3380" y="258173"/>
                  </a:lnTo>
                  <a:lnTo>
                    <a:pt x="2411" y="258736"/>
                  </a:lnTo>
                  <a:lnTo>
                    <a:pt x="0" y="261002"/>
                  </a:lnTo>
                  <a:close/>
                </a:path>
              </a:pathLst>
            </a:custGeom>
            <a:solidFill>
              <a:srgbClr val="FEE4D7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794" y="1970620"/>
              <a:ext cx="1011635" cy="571505"/>
            </a:xfrm>
            <a:custGeom>
              <a:avLst/>
              <a:pathLst>
                <a:path w="1011635" h="571505">
                  <a:moveTo>
                    <a:pt x="25940" y="0"/>
                  </a:moveTo>
                  <a:lnTo>
                    <a:pt x="27239" y="1708"/>
                  </a:lnTo>
                  <a:lnTo>
                    <a:pt x="26943" y="2605"/>
                  </a:lnTo>
                  <a:lnTo>
                    <a:pt x="28151" y="4173"/>
                  </a:lnTo>
                  <a:lnTo>
                    <a:pt x="29220" y="4769"/>
                  </a:lnTo>
                  <a:lnTo>
                    <a:pt x="29552" y="6293"/>
                  </a:lnTo>
                  <a:lnTo>
                    <a:pt x="30814" y="7273"/>
                  </a:lnTo>
                  <a:lnTo>
                    <a:pt x="31732" y="8830"/>
                  </a:lnTo>
                  <a:lnTo>
                    <a:pt x="32309" y="12191"/>
                  </a:lnTo>
                  <a:lnTo>
                    <a:pt x="33748" y="13908"/>
                  </a:lnTo>
                  <a:lnTo>
                    <a:pt x="35441" y="14672"/>
                  </a:lnTo>
                  <a:lnTo>
                    <a:pt x="36604" y="15459"/>
                  </a:lnTo>
                  <a:lnTo>
                    <a:pt x="37990" y="17289"/>
                  </a:lnTo>
                  <a:lnTo>
                    <a:pt x="37827" y="18474"/>
                  </a:lnTo>
                  <a:lnTo>
                    <a:pt x="37730" y="22016"/>
                  </a:lnTo>
                  <a:lnTo>
                    <a:pt x="38383" y="23455"/>
                  </a:lnTo>
                  <a:lnTo>
                    <a:pt x="39389" y="24631"/>
                  </a:lnTo>
                  <a:lnTo>
                    <a:pt x="40034" y="26054"/>
                  </a:lnTo>
                  <a:lnTo>
                    <a:pt x="39913" y="27214"/>
                  </a:lnTo>
                  <a:lnTo>
                    <a:pt x="37386" y="30745"/>
                  </a:lnTo>
                  <a:lnTo>
                    <a:pt x="35937" y="31650"/>
                  </a:lnTo>
                  <a:lnTo>
                    <a:pt x="33443" y="32845"/>
                  </a:lnTo>
                  <a:lnTo>
                    <a:pt x="31112" y="33386"/>
                  </a:lnTo>
                  <a:lnTo>
                    <a:pt x="31661" y="32470"/>
                  </a:lnTo>
                  <a:lnTo>
                    <a:pt x="31486" y="31313"/>
                  </a:lnTo>
                  <a:lnTo>
                    <a:pt x="30329" y="31129"/>
                  </a:lnTo>
                  <a:lnTo>
                    <a:pt x="28964" y="31696"/>
                  </a:lnTo>
                  <a:lnTo>
                    <a:pt x="26961" y="32866"/>
                  </a:lnTo>
                  <a:lnTo>
                    <a:pt x="25070" y="31906"/>
                  </a:lnTo>
                  <a:lnTo>
                    <a:pt x="23803" y="31619"/>
                  </a:lnTo>
                  <a:lnTo>
                    <a:pt x="22090" y="31836"/>
                  </a:lnTo>
                  <a:lnTo>
                    <a:pt x="20277" y="32893"/>
                  </a:lnTo>
                  <a:lnTo>
                    <a:pt x="18977" y="33305"/>
                  </a:lnTo>
                  <a:lnTo>
                    <a:pt x="18580" y="33979"/>
                  </a:lnTo>
                  <a:lnTo>
                    <a:pt x="17928" y="36411"/>
                  </a:lnTo>
                  <a:lnTo>
                    <a:pt x="16963" y="37616"/>
                  </a:lnTo>
                  <a:lnTo>
                    <a:pt x="15648" y="38317"/>
                  </a:lnTo>
                  <a:lnTo>
                    <a:pt x="13767" y="37661"/>
                  </a:lnTo>
                  <a:lnTo>
                    <a:pt x="12877" y="37916"/>
                  </a:lnTo>
                  <a:lnTo>
                    <a:pt x="11115" y="37668"/>
                  </a:lnTo>
                  <a:lnTo>
                    <a:pt x="9841" y="35956"/>
                  </a:lnTo>
                  <a:lnTo>
                    <a:pt x="8178" y="34016"/>
                  </a:lnTo>
                  <a:lnTo>
                    <a:pt x="7431" y="34091"/>
                  </a:lnTo>
                  <a:lnTo>
                    <a:pt x="6430" y="35296"/>
                  </a:lnTo>
                  <a:lnTo>
                    <a:pt x="5447" y="33331"/>
                  </a:lnTo>
                  <a:lnTo>
                    <a:pt x="4371" y="33056"/>
                  </a:lnTo>
                  <a:lnTo>
                    <a:pt x="3333" y="33973"/>
                  </a:lnTo>
                  <a:lnTo>
                    <a:pt x="3200" y="35134"/>
                  </a:lnTo>
                  <a:lnTo>
                    <a:pt x="3757" y="35737"/>
                  </a:lnTo>
                  <a:lnTo>
                    <a:pt x="4367" y="37683"/>
                  </a:lnTo>
                  <a:lnTo>
                    <a:pt x="5702" y="40062"/>
                  </a:lnTo>
                  <a:lnTo>
                    <a:pt x="6706" y="42175"/>
                  </a:lnTo>
                  <a:lnTo>
                    <a:pt x="8242" y="44436"/>
                  </a:lnTo>
                  <a:lnTo>
                    <a:pt x="8655" y="48147"/>
                  </a:lnTo>
                  <a:lnTo>
                    <a:pt x="9040" y="49365"/>
                  </a:lnTo>
                  <a:lnTo>
                    <a:pt x="9769" y="50079"/>
                  </a:lnTo>
                  <a:lnTo>
                    <a:pt x="8411" y="51820"/>
                  </a:lnTo>
                  <a:lnTo>
                    <a:pt x="7915" y="54169"/>
                  </a:lnTo>
                  <a:lnTo>
                    <a:pt x="5896" y="58713"/>
                  </a:lnTo>
                  <a:lnTo>
                    <a:pt x="4268" y="58993"/>
                  </a:lnTo>
                  <a:lnTo>
                    <a:pt x="2215" y="59577"/>
                  </a:lnTo>
                  <a:lnTo>
                    <a:pt x="732" y="59309"/>
                  </a:lnTo>
                  <a:lnTo>
                    <a:pt x="0" y="60092"/>
                  </a:lnTo>
                  <a:lnTo>
                    <a:pt x="365" y="62774"/>
                  </a:lnTo>
                  <a:lnTo>
                    <a:pt x="976" y="64375"/>
                  </a:lnTo>
                  <a:lnTo>
                    <a:pt x="2425" y="64290"/>
                  </a:lnTo>
                  <a:lnTo>
                    <a:pt x="3036" y="64539"/>
                  </a:lnTo>
                  <a:lnTo>
                    <a:pt x="4428" y="65855"/>
                  </a:lnTo>
                  <a:lnTo>
                    <a:pt x="5477" y="67160"/>
                  </a:lnTo>
                  <a:lnTo>
                    <a:pt x="6602" y="68962"/>
                  </a:lnTo>
                  <a:lnTo>
                    <a:pt x="7987" y="70302"/>
                  </a:lnTo>
                  <a:lnTo>
                    <a:pt x="9296" y="71013"/>
                  </a:lnTo>
                  <a:lnTo>
                    <a:pt x="11249" y="72620"/>
                  </a:lnTo>
                  <a:lnTo>
                    <a:pt x="13004" y="72990"/>
                  </a:lnTo>
                  <a:lnTo>
                    <a:pt x="14027" y="73594"/>
                  </a:lnTo>
                  <a:lnTo>
                    <a:pt x="14316" y="74234"/>
                  </a:lnTo>
                  <a:lnTo>
                    <a:pt x="14466" y="76999"/>
                  </a:lnTo>
                  <a:lnTo>
                    <a:pt x="16136" y="79240"/>
                  </a:lnTo>
                  <a:lnTo>
                    <a:pt x="18302" y="80178"/>
                  </a:lnTo>
                  <a:lnTo>
                    <a:pt x="19763" y="79747"/>
                  </a:lnTo>
                  <a:lnTo>
                    <a:pt x="20362" y="80180"/>
                  </a:lnTo>
                  <a:lnTo>
                    <a:pt x="20793" y="81687"/>
                  </a:lnTo>
                  <a:lnTo>
                    <a:pt x="21698" y="82801"/>
                  </a:lnTo>
                  <a:lnTo>
                    <a:pt x="22635" y="85104"/>
                  </a:lnTo>
                  <a:lnTo>
                    <a:pt x="23177" y="85812"/>
                  </a:lnTo>
                  <a:lnTo>
                    <a:pt x="24905" y="86543"/>
                  </a:lnTo>
                  <a:lnTo>
                    <a:pt x="28056" y="86513"/>
                  </a:lnTo>
                  <a:lnTo>
                    <a:pt x="32274" y="87870"/>
                  </a:lnTo>
                  <a:lnTo>
                    <a:pt x="34388" y="88109"/>
                  </a:lnTo>
                  <a:lnTo>
                    <a:pt x="35479" y="89316"/>
                  </a:lnTo>
                  <a:lnTo>
                    <a:pt x="36852" y="90148"/>
                  </a:lnTo>
                  <a:lnTo>
                    <a:pt x="38070" y="91192"/>
                  </a:lnTo>
                  <a:lnTo>
                    <a:pt x="40367" y="92292"/>
                  </a:lnTo>
                  <a:lnTo>
                    <a:pt x="40881" y="93637"/>
                  </a:lnTo>
                  <a:lnTo>
                    <a:pt x="42110" y="94109"/>
                  </a:lnTo>
                  <a:lnTo>
                    <a:pt x="42373" y="96036"/>
                  </a:lnTo>
                  <a:lnTo>
                    <a:pt x="42179" y="98308"/>
                  </a:lnTo>
                  <a:lnTo>
                    <a:pt x="41687" y="100423"/>
                  </a:lnTo>
                  <a:lnTo>
                    <a:pt x="42129" y="103771"/>
                  </a:lnTo>
                  <a:lnTo>
                    <a:pt x="41654" y="105156"/>
                  </a:lnTo>
                  <a:lnTo>
                    <a:pt x="40705" y="105965"/>
                  </a:lnTo>
                  <a:lnTo>
                    <a:pt x="40160" y="106987"/>
                  </a:lnTo>
                  <a:lnTo>
                    <a:pt x="39344" y="107788"/>
                  </a:lnTo>
                  <a:lnTo>
                    <a:pt x="38100" y="108193"/>
                  </a:lnTo>
                  <a:lnTo>
                    <a:pt x="34115" y="107802"/>
                  </a:lnTo>
                  <a:lnTo>
                    <a:pt x="32146" y="105739"/>
                  </a:lnTo>
                  <a:lnTo>
                    <a:pt x="30657" y="106130"/>
                  </a:lnTo>
                  <a:lnTo>
                    <a:pt x="30806" y="107448"/>
                  </a:lnTo>
                  <a:lnTo>
                    <a:pt x="31473" y="108694"/>
                  </a:lnTo>
                  <a:lnTo>
                    <a:pt x="32604" y="110190"/>
                  </a:lnTo>
                  <a:lnTo>
                    <a:pt x="31912" y="110924"/>
                  </a:lnTo>
                  <a:lnTo>
                    <a:pt x="30261" y="111222"/>
                  </a:lnTo>
                  <a:lnTo>
                    <a:pt x="30182" y="112367"/>
                  </a:lnTo>
                  <a:lnTo>
                    <a:pt x="32894" y="114981"/>
                  </a:lnTo>
                  <a:lnTo>
                    <a:pt x="33504" y="116662"/>
                  </a:lnTo>
                  <a:lnTo>
                    <a:pt x="33501" y="119116"/>
                  </a:lnTo>
                  <a:lnTo>
                    <a:pt x="34697" y="119879"/>
                  </a:lnTo>
                  <a:lnTo>
                    <a:pt x="35370" y="121035"/>
                  </a:lnTo>
                  <a:lnTo>
                    <a:pt x="35937" y="121453"/>
                  </a:lnTo>
                  <a:lnTo>
                    <a:pt x="36762" y="120178"/>
                  </a:lnTo>
                  <a:lnTo>
                    <a:pt x="40215" y="120198"/>
                  </a:lnTo>
                  <a:lnTo>
                    <a:pt x="40911" y="120710"/>
                  </a:lnTo>
                  <a:lnTo>
                    <a:pt x="41443" y="121781"/>
                  </a:lnTo>
                  <a:lnTo>
                    <a:pt x="42717" y="126172"/>
                  </a:lnTo>
                  <a:lnTo>
                    <a:pt x="43187" y="126943"/>
                  </a:lnTo>
                  <a:lnTo>
                    <a:pt x="44914" y="126998"/>
                  </a:lnTo>
                  <a:lnTo>
                    <a:pt x="46825" y="126196"/>
                  </a:lnTo>
                  <a:lnTo>
                    <a:pt x="48144" y="126933"/>
                  </a:lnTo>
                  <a:lnTo>
                    <a:pt x="49926" y="128882"/>
                  </a:lnTo>
                  <a:lnTo>
                    <a:pt x="50357" y="129868"/>
                  </a:lnTo>
                  <a:lnTo>
                    <a:pt x="50400" y="131414"/>
                  </a:lnTo>
                  <a:lnTo>
                    <a:pt x="49968" y="132488"/>
                  </a:lnTo>
                  <a:lnTo>
                    <a:pt x="49032" y="133880"/>
                  </a:lnTo>
                  <a:lnTo>
                    <a:pt x="49351" y="134502"/>
                  </a:lnTo>
                  <a:lnTo>
                    <a:pt x="50285" y="134817"/>
                  </a:lnTo>
                  <a:lnTo>
                    <a:pt x="51482" y="135698"/>
                  </a:lnTo>
                  <a:lnTo>
                    <a:pt x="52650" y="138092"/>
                  </a:lnTo>
                  <a:lnTo>
                    <a:pt x="54450" y="139638"/>
                  </a:lnTo>
                  <a:lnTo>
                    <a:pt x="55633" y="143239"/>
                  </a:lnTo>
                  <a:lnTo>
                    <a:pt x="55106" y="144274"/>
                  </a:lnTo>
                  <a:lnTo>
                    <a:pt x="54820" y="146000"/>
                  </a:lnTo>
                  <a:lnTo>
                    <a:pt x="54996" y="147595"/>
                  </a:lnTo>
                  <a:lnTo>
                    <a:pt x="55564" y="149098"/>
                  </a:lnTo>
                  <a:lnTo>
                    <a:pt x="55477" y="152244"/>
                  </a:lnTo>
                  <a:lnTo>
                    <a:pt x="54272" y="155106"/>
                  </a:lnTo>
                  <a:lnTo>
                    <a:pt x="56140" y="155292"/>
                  </a:lnTo>
                  <a:lnTo>
                    <a:pt x="57127" y="156710"/>
                  </a:lnTo>
                  <a:lnTo>
                    <a:pt x="57514" y="158396"/>
                  </a:lnTo>
                  <a:lnTo>
                    <a:pt x="58582" y="158647"/>
                  </a:lnTo>
                  <a:lnTo>
                    <a:pt x="59078" y="159175"/>
                  </a:lnTo>
                  <a:lnTo>
                    <a:pt x="59375" y="160586"/>
                  </a:lnTo>
                  <a:lnTo>
                    <a:pt x="60034" y="161803"/>
                  </a:lnTo>
                  <a:lnTo>
                    <a:pt x="61816" y="163064"/>
                  </a:lnTo>
                  <a:lnTo>
                    <a:pt x="62353" y="164075"/>
                  </a:lnTo>
                  <a:lnTo>
                    <a:pt x="62400" y="165121"/>
                  </a:lnTo>
                  <a:lnTo>
                    <a:pt x="61896" y="166590"/>
                  </a:lnTo>
                  <a:lnTo>
                    <a:pt x="61843" y="167635"/>
                  </a:lnTo>
                  <a:lnTo>
                    <a:pt x="62983" y="169449"/>
                  </a:lnTo>
                  <a:lnTo>
                    <a:pt x="63269" y="170433"/>
                  </a:lnTo>
                  <a:lnTo>
                    <a:pt x="62161" y="173186"/>
                  </a:lnTo>
                  <a:lnTo>
                    <a:pt x="62278" y="174786"/>
                  </a:lnTo>
                  <a:lnTo>
                    <a:pt x="63327" y="175625"/>
                  </a:lnTo>
                  <a:lnTo>
                    <a:pt x="65124" y="178209"/>
                  </a:lnTo>
                  <a:lnTo>
                    <a:pt x="66772" y="179495"/>
                  </a:lnTo>
                  <a:lnTo>
                    <a:pt x="69289" y="179406"/>
                  </a:lnTo>
                  <a:lnTo>
                    <a:pt x="69266" y="180500"/>
                  </a:lnTo>
                  <a:lnTo>
                    <a:pt x="69824" y="181342"/>
                  </a:lnTo>
                  <a:lnTo>
                    <a:pt x="71166" y="181548"/>
                  </a:lnTo>
                  <a:lnTo>
                    <a:pt x="74500" y="182817"/>
                  </a:lnTo>
                  <a:lnTo>
                    <a:pt x="74928" y="183408"/>
                  </a:lnTo>
                  <a:lnTo>
                    <a:pt x="76482" y="184225"/>
                  </a:lnTo>
                  <a:lnTo>
                    <a:pt x="78124" y="183502"/>
                  </a:lnTo>
                  <a:lnTo>
                    <a:pt x="79386" y="184012"/>
                  </a:lnTo>
                  <a:lnTo>
                    <a:pt x="80162" y="185226"/>
                  </a:lnTo>
                  <a:lnTo>
                    <a:pt x="80302" y="187352"/>
                  </a:lnTo>
                  <a:lnTo>
                    <a:pt x="81848" y="192043"/>
                  </a:lnTo>
                  <a:lnTo>
                    <a:pt x="82923" y="192373"/>
                  </a:lnTo>
                  <a:lnTo>
                    <a:pt x="85883" y="191489"/>
                  </a:lnTo>
                  <a:lnTo>
                    <a:pt x="87211" y="191815"/>
                  </a:lnTo>
                  <a:lnTo>
                    <a:pt x="88340" y="192509"/>
                  </a:lnTo>
                  <a:lnTo>
                    <a:pt x="89961" y="192024"/>
                  </a:lnTo>
                  <a:lnTo>
                    <a:pt x="90521" y="192689"/>
                  </a:lnTo>
                  <a:lnTo>
                    <a:pt x="90367" y="193345"/>
                  </a:lnTo>
                  <a:lnTo>
                    <a:pt x="91010" y="194061"/>
                  </a:lnTo>
                  <a:lnTo>
                    <a:pt x="90887" y="197037"/>
                  </a:lnTo>
                  <a:lnTo>
                    <a:pt x="90975" y="199098"/>
                  </a:lnTo>
                  <a:lnTo>
                    <a:pt x="90464" y="200583"/>
                  </a:lnTo>
                  <a:lnTo>
                    <a:pt x="90124" y="202358"/>
                  </a:lnTo>
                  <a:lnTo>
                    <a:pt x="90095" y="204120"/>
                  </a:lnTo>
                  <a:lnTo>
                    <a:pt x="89672" y="206724"/>
                  </a:lnTo>
                  <a:lnTo>
                    <a:pt x="89130" y="207833"/>
                  </a:lnTo>
                  <a:lnTo>
                    <a:pt x="88779" y="211142"/>
                  </a:lnTo>
                  <a:lnTo>
                    <a:pt x="89126" y="213076"/>
                  </a:lnTo>
                  <a:lnTo>
                    <a:pt x="89733" y="213371"/>
                  </a:lnTo>
                  <a:lnTo>
                    <a:pt x="92128" y="212845"/>
                  </a:lnTo>
                  <a:lnTo>
                    <a:pt x="92818" y="212995"/>
                  </a:lnTo>
                  <a:lnTo>
                    <a:pt x="93219" y="213932"/>
                  </a:lnTo>
                  <a:lnTo>
                    <a:pt x="93013" y="215250"/>
                  </a:lnTo>
                  <a:lnTo>
                    <a:pt x="93596" y="215545"/>
                  </a:lnTo>
                  <a:lnTo>
                    <a:pt x="94539" y="215102"/>
                  </a:lnTo>
                  <a:lnTo>
                    <a:pt x="94566" y="216025"/>
                  </a:lnTo>
                  <a:lnTo>
                    <a:pt x="95176" y="218061"/>
                  </a:lnTo>
                  <a:lnTo>
                    <a:pt x="96152" y="219582"/>
                  </a:lnTo>
                  <a:lnTo>
                    <a:pt x="96904" y="220248"/>
                  </a:lnTo>
                  <a:lnTo>
                    <a:pt x="98144" y="220678"/>
                  </a:lnTo>
                  <a:lnTo>
                    <a:pt x="99718" y="221857"/>
                  </a:lnTo>
                  <a:lnTo>
                    <a:pt x="100688" y="222034"/>
                  </a:lnTo>
                  <a:lnTo>
                    <a:pt x="101980" y="223221"/>
                  </a:lnTo>
                  <a:lnTo>
                    <a:pt x="103354" y="223111"/>
                  </a:lnTo>
                  <a:lnTo>
                    <a:pt x="105551" y="222172"/>
                  </a:lnTo>
                  <a:lnTo>
                    <a:pt x="107405" y="222316"/>
                  </a:lnTo>
                  <a:lnTo>
                    <a:pt x="111837" y="224207"/>
                  </a:lnTo>
                  <a:lnTo>
                    <a:pt x="113279" y="225003"/>
                  </a:lnTo>
                  <a:lnTo>
                    <a:pt x="114680" y="226108"/>
                  </a:lnTo>
                  <a:lnTo>
                    <a:pt x="116464" y="228231"/>
                  </a:lnTo>
                  <a:lnTo>
                    <a:pt x="117118" y="231101"/>
                  </a:lnTo>
                  <a:lnTo>
                    <a:pt x="117036" y="233455"/>
                  </a:lnTo>
                  <a:lnTo>
                    <a:pt x="118167" y="234915"/>
                  </a:lnTo>
                  <a:lnTo>
                    <a:pt x="119140" y="235615"/>
                  </a:lnTo>
                  <a:lnTo>
                    <a:pt x="120394" y="237314"/>
                  </a:lnTo>
                  <a:lnTo>
                    <a:pt x="120689" y="238041"/>
                  </a:lnTo>
                  <a:lnTo>
                    <a:pt x="120661" y="241388"/>
                  </a:lnTo>
                  <a:lnTo>
                    <a:pt x="121050" y="242397"/>
                  </a:lnTo>
                  <a:lnTo>
                    <a:pt x="123072" y="244456"/>
                  </a:lnTo>
                  <a:lnTo>
                    <a:pt x="125307" y="245254"/>
                  </a:lnTo>
                  <a:lnTo>
                    <a:pt x="125376" y="247813"/>
                  </a:lnTo>
                  <a:lnTo>
                    <a:pt x="126239" y="249075"/>
                  </a:lnTo>
                  <a:lnTo>
                    <a:pt x="127181" y="252437"/>
                  </a:lnTo>
                  <a:lnTo>
                    <a:pt x="128295" y="254329"/>
                  </a:lnTo>
                  <a:lnTo>
                    <a:pt x="129393" y="255303"/>
                  </a:lnTo>
                  <a:lnTo>
                    <a:pt x="130080" y="255517"/>
                  </a:lnTo>
                  <a:lnTo>
                    <a:pt x="134794" y="255159"/>
                  </a:lnTo>
                  <a:lnTo>
                    <a:pt x="136730" y="256163"/>
                  </a:lnTo>
                  <a:lnTo>
                    <a:pt x="137690" y="257956"/>
                  </a:lnTo>
                  <a:lnTo>
                    <a:pt x="138118" y="259375"/>
                  </a:lnTo>
                  <a:lnTo>
                    <a:pt x="138907" y="260991"/>
                  </a:lnTo>
                  <a:lnTo>
                    <a:pt x="139537" y="262974"/>
                  </a:lnTo>
                  <a:lnTo>
                    <a:pt x="140654" y="264559"/>
                  </a:lnTo>
                  <a:lnTo>
                    <a:pt x="141557" y="264929"/>
                  </a:lnTo>
                  <a:lnTo>
                    <a:pt x="143656" y="265266"/>
                  </a:lnTo>
                  <a:lnTo>
                    <a:pt x="144763" y="266030"/>
                  </a:lnTo>
                  <a:lnTo>
                    <a:pt x="144365" y="267073"/>
                  </a:lnTo>
                  <a:lnTo>
                    <a:pt x="143081" y="268327"/>
                  </a:lnTo>
                  <a:lnTo>
                    <a:pt x="141933" y="269031"/>
                  </a:lnTo>
                  <a:lnTo>
                    <a:pt x="142157" y="269800"/>
                  </a:lnTo>
                  <a:lnTo>
                    <a:pt x="143110" y="271153"/>
                  </a:lnTo>
                  <a:lnTo>
                    <a:pt x="143415" y="272291"/>
                  </a:lnTo>
                  <a:lnTo>
                    <a:pt x="143530" y="274153"/>
                  </a:lnTo>
                  <a:lnTo>
                    <a:pt x="144236" y="277297"/>
                  </a:lnTo>
                  <a:lnTo>
                    <a:pt x="143504" y="278063"/>
                  </a:lnTo>
                  <a:lnTo>
                    <a:pt x="143730" y="282004"/>
                  </a:lnTo>
                  <a:lnTo>
                    <a:pt x="143328" y="283757"/>
                  </a:lnTo>
                  <a:lnTo>
                    <a:pt x="142515" y="285735"/>
                  </a:lnTo>
                  <a:lnTo>
                    <a:pt x="140910" y="288344"/>
                  </a:lnTo>
                  <a:lnTo>
                    <a:pt x="139916" y="288522"/>
                  </a:lnTo>
                  <a:lnTo>
                    <a:pt x="137916" y="290180"/>
                  </a:lnTo>
                  <a:lnTo>
                    <a:pt x="134828" y="291283"/>
                  </a:lnTo>
                  <a:lnTo>
                    <a:pt x="133769" y="292535"/>
                  </a:lnTo>
                  <a:lnTo>
                    <a:pt x="133723" y="293266"/>
                  </a:lnTo>
                  <a:lnTo>
                    <a:pt x="134482" y="294097"/>
                  </a:lnTo>
                  <a:lnTo>
                    <a:pt x="136661" y="294489"/>
                  </a:lnTo>
                  <a:lnTo>
                    <a:pt x="136695" y="295050"/>
                  </a:lnTo>
                  <a:lnTo>
                    <a:pt x="135852" y="295793"/>
                  </a:lnTo>
                  <a:lnTo>
                    <a:pt x="133392" y="298558"/>
                  </a:lnTo>
                  <a:lnTo>
                    <a:pt x="132987" y="299531"/>
                  </a:lnTo>
                  <a:lnTo>
                    <a:pt x="130534" y="300987"/>
                  </a:lnTo>
                  <a:lnTo>
                    <a:pt x="129844" y="301079"/>
                  </a:lnTo>
                  <a:lnTo>
                    <a:pt x="128677" y="299567"/>
                  </a:lnTo>
                  <a:lnTo>
                    <a:pt x="128299" y="299439"/>
                  </a:lnTo>
                  <a:lnTo>
                    <a:pt x="125110" y="301292"/>
                  </a:lnTo>
                  <a:lnTo>
                    <a:pt x="124125" y="302158"/>
                  </a:lnTo>
                  <a:lnTo>
                    <a:pt x="123377" y="304583"/>
                  </a:lnTo>
                  <a:lnTo>
                    <a:pt x="122958" y="305220"/>
                  </a:lnTo>
                  <a:lnTo>
                    <a:pt x="121169" y="306544"/>
                  </a:lnTo>
                  <a:lnTo>
                    <a:pt x="120704" y="307493"/>
                  </a:lnTo>
                  <a:lnTo>
                    <a:pt x="122177" y="310618"/>
                  </a:lnTo>
                  <a:lnTo>
                    <a:pt x="121287" y="311088"/>
                  </a:lnTo>
                  <a:lnTo>
                    <a:pt x="118434" y="311791"/>
                  </a:lnTo>
                  <a:lnTo>
                    <a:pt x="116886" y="313112"/>
                  </a:lnTo>
                  <a:lnTo>
                    <a:pt x="115768" y="314748"/>
                  </a:lnTo>
                  <a:lnTo>
                    <a:pt x="114500" y="317235"/>
                  </a:lnTo>
                  <a:lnTo>
                    <a:pt x="113539" y="317704"/>
                  </a:lnTo>
                  <a:lnTo>
                    <a:pt x="110468" y="318528"/>
                  </a:lnTo>
                  <a:lnTo>
                    <a:pt x="109847" y="319502"/>
                  </a:lnTo>
                  <a:lnTo>
                    <a:pt x="109671" y="322305"/>
                  </a:lnTo>
                  <a:lnTo>
                    <a:pt x="109438" y="323173"/>
                  </a:lnTo>
                  <a:lnTo>
                    <a:pt x="107230" y="324964"/>
                  </a:lnTo>
                  <a:lnTo>
                    <a:pt x="106917" y="325845"/>
                  </a:lnTo>
                  <a:lnTo>
                    <a:pt x="138250" y="325845"/>
                  </a:lnTo>
                  <a:lnTo>
                    <a:pt x="160802" y="325847"/>
                  </a:lnTo>
                  <a:lnTo>
                    <a:pt x="174504" y="325843"/>
                  </a:lnTo>
                  <a:lnTo>
                    <a:pt x="174883" y="327170"/>
                  </a:lnTo>
                  <a:lnTo>
                    <a:pt x="176672" y="328920"/>
                  </a:lnTo>
                  <a:lnTo>
                    <a:pt x="177165" y="328197"/>
                  </a:lnTo>
                  <a:lnTo>
                    <a:pt x="178085" y="329206"/>
                  </a:lnTo>
                  <a:lnTo>
                    <a:pt x="179494" y="328780"/>
                  </a:lnTo>
                  <a:lnTo>
                    <a:pt x="180611" y="329446"/>
                  </a:lnTo>
                  <a:lnTo>
                    <a:pt x="181562" y="329540"/>
                  </a:lnTo>
                  <a:lnTo>
                    <a:pt x="182277" y="330956"/>
                  </a:lnTo>
                  <a:lnTo>
                    <a:pt x="183541" y="331493"/>
                  </a:lnTo>
                  <a:lnTo>
                    <a:pt x="183695" y="330725"/>
                  </a:lnTo>
                  <a:lnTo>
                    <a:pt x="184538" y="330936"/>
                  </a:lnTo>
                  <a:lnTo>
                    <a:pt x="184797" y="330342"/>
                  </a:lnTo>
                  <a:lnTo>
                    <a:pt x="187924" y="330606"/>
                  </a:lnTo>
                  <a:lnTo>
                    <a:pt x="188597" y="331644"/>
                  </a:lnTo>
                  <a:lnTo>
                    <a:pt x="189390" y="331158"/>
                  </a:lnTo>
                  <a:lnTo>
                    <a:pt x="190454" y="331513"/>
                  </a:lnTo>
                  <a:lnTo>
                    <a:pt x="190854" y="332102"/>
                  </a:lnTo>
                  <a:lnTo>
                    <a:pt x="191827" y="332038"/>
                  </a:lnTo>
                  <a:lnTo>
                    <a:pt x="192935" y="332625"/>
                  </a:lnTo>
                  <a:lnTo>
                    <a:pt x="193822" y="332665"/>
                  </a:lnTo>
                  <a:lnTo>
                    <a:pt x="194571" y="333305"/>
                  </a:lnTo>
                  <a:lnTo>
                    <a:pt x="195459" y="333467"/>
                  </a:lnTo>
                  <a:lnTo>
                    <a:pt x="196312" y="333153"/>
                  </a:lnTo>
                  <a:lnTo>
                    <a:pt x="200315" y="334710"/>
                  </a:lnTo>
                  <a:lnTo>
                    <a:pt x="201382" y="336791"/>
                  </a:lnTo>
                  <a:lnTo>
                    <a:pt x="202204" y="337175"/>
                  </a:lnTo>
                  <a:lnTo>
                    <a:pt x="202548" y="336160"/>
                  </a:lnTo>
                  <a:lnTo>
                    <a:pt x="204064" y="336458"/>
                  </a:lnTo>
                  <a:lnTo>
                    <a:pt x="204360" y="335687"/>
                  </a:lnTo>
                  <a:lnTo>
                    <a:pt x="205402" y="336078"/>
                  </a:lnTo>
                  <a:lnTo>
                    <a:pt x="206291" y="335412"/>
                  </a:lnTo>
                  <a:lnTo>
                    <a:pt x="207424" y="336516"/>
                  </a:lnTo>
                  <a:lnTo>
                    <a:pt x="209994" y="336213"/>
                  </a:lnTo>
                  <a:lnTo>
                    <a:pt x="210861" y="336707"/>
                  </a:lnTo>
                  <a:lnTo>
                    <a:pt x="211286" y="336075"/>
                  </a:lnTo>
                  <a:lnTo>
                    <a:pt x="212623" y="335600"/>
                  </a:lnTo>
                  <a:lnTo>
                    <a:pt x="213760" y="336098"/>
                  </a:lnTo>
                  <a:lnTo>
                    <a:pt x="214198" y="335692"/>
                  </a:lnTo>
                  <a:lnTo>
                    <a:pt x="216879" y="335742"/>
                  </a:lnTo>
                  <a:lnTo>
                    <a:pt x="218614" y="335971"/>
                  </a:lnTo>
                  <a:lnTo>
                    <a:pt x="219569" y="336499"/>
                  </a:lnTo>
                  <a:lnTo>
                    <a:pt x="220351" y="337381"/>
                  </a:lnTo>
                  <a:lnTo>
                    <a:pt x="221832" y="337707"/>
                  </a:lnTo>
                  <a:lnTo>
                    <a:pt x="223039" y="336943"/>
                  </a:lnTo>
                  <a:lnTo>
                    <a:pt x="223446" y="337977"/>
                  </a:lnTo>
                  <a:lnTo>
                    <a:pt x="224221" y="337563"/>
                  </a:lnTo>
                  <a:lnTo>
                    <a:pt x="225131" y="338433"/>
                  </a:lnTo>
                  <a:lnTo>
                    <a:pt x="226550" y="339216"/>
                  </a:lnTo>
                  <a:lnTo>
                    <a:pt x="226918" y="340323"/>
                  </a:lnTo>
                  <a:lnTo>
                    <a:pt x="226584" y="340887"/>
                  </a:lnTo>
                  <a:lnTo>
                    <a:pt x="227390" y="342245"/>
                  </a:lnTo>
                  <a:lnTo>
                    <a:pt x="229010" y="344148"/>
                  </a:lnTo>
                  <a:lnTo>
                    <a:pt x="230417" y="344701"/>
                  </a:lnTo>
                  <a:lnTo>
                    <a:pt x="230525" y="344157"/>
                  </a:lnTo>
                  <a:lnTo>
                    <a:pt x="231947" y="343559"/>
                  </a:lnTo>
                  <a:lnTo>
                    <a:pt x="233439" y="343421"/>
                  </a:lnTo>
                  <a:lnTo>
                    <a:pt x="233726" y="344168"/>
                  </a:lnTo>
                  <a:lnTo>
                    <a:pt x="234455" y="344172"/>
                  </a:lnTo>
                  <a:lnTo>
                    <a:pt x="234588" y="345427"/>
                  </a:lnTo>
                  <a:lnTo>
                    <a:pt x="234103" y="348609"/>
                  </a:lnTo>
                  <a:lnTo>
                    <a:pt x="233932" y="350922"/>
                  </a:lnTo>
                  <a:lnTo>
                    <a:pt x="234284" y="351834"/>
                  </a:lnTo>
                  <a:lnTo>
                    <a:pt x="233651" y="352835"/>
                  </a:lnTo>
                  <a:lnTo>
                    <a:pt x="234450" y="353823"/>
                  </a:lnTo>
                  <a:lnTo>
                    <a:pt x="236404" y="355416"/>
                  </a:lnTo>
                  <a:lnTo>
                    <a:pt x="237769" y="354599"/>
                  </a:lnTo>
                  <a:lnTo>
                    <a:pt x="238514" y="354858"/>
                  </a:lnTo>
                  <a:lnTo>
                    <a:pt x="238609" y="355765"/>
                  </a:lnTo>
                  <a:lnTo>
                    <a:pt x="237954" y="356910"/>
                  </a:lnTo>
                  <a:lnTo>
                    <a:pt x="237581" y="358151"/>
                  </a:lnTo>
                  <a:lnTo>
                    <a:pt x="237940" y="359672"/>
                  </a:lnTo>
                  <a:lnTo>
                    <a:pt x="238705" y="360514"/>
                  </a:lnTo>
                  <a:lnTo>
                    <a:pt x="239465" y="360508"/>
                  </a:lnTo>
                  <a:lnTo>
                    <a:pt x="239170" y="362762"/>
                  </a:lnTo>
                  <a:lnTo>
                    <a:pt x="238649" y="363673"/>
                  </a:lnTo>
                  <a:lnTo>
                    <a:pt x="239039" y="364643"/>
                  </a:lnTo>
                  <a:lnTo>
                    <a:pt x="238843" y="365712"/>
                  </a:lnTo>
                  <a:lnTo>
                    <a:pt x="237100" y="368556"/>
                  </a:lnTo>
                  <a:lnTo>
                    <a:pt x="236998" y="369761"/>
                  </a:lnTo>
                  <a:lnTo>
                    <a:pt x="237379" y="370392"/>
                  </a:lnTo>
                  <a:lnTo>
                    <a:pt x="236402" y="371956"/>
                  </a:lnTo>
                  <a:lnTo>
                    <a:pt x="236144" y="373049"/>
                  </a:lnTo>
                  <a:lnTo>
                    <a:pt x="236449" y="373689"/>
                  </a:lnTo>
                  <a:lnTo>
                    <a:pt x="237425" y="374195"/>
                  </a:lnTo>
                  <a:lnTo>
                    <a:pt x="238791" y="374322"/>
                  </a:lnTo>
                  <a:lnTo>
                    <a:pt x="239203" y="375274"/>
                  </a:lnTo>
                  <a:lnTo>
                    <a:pt x="239947" y="376007"/>
                  </a:lnTo>
                  <a:lnTo>
                    <a:pt x="241709" y="375667"/>
                  </a:lnTo>
                  <a:lnTo>
                    <a:pt x="243887" y="377182"/>
                  </a:lnTo>
                  <a:lnTo>
                    <a:pt x="245692" y="377185"/>
                  </a:lnTo>
                  <a:lnTo>
                    <a:pt x="247648" y="377957"/>
                  </a:lnTo>
                  <a:lnTo>
                    <a:pt x="249270" y="378298"/>
                  </a:lnTo>
                  <a:lnTo>
                    <a:pt x="251646" y="379613"/>
                  </a:lnTo>
                  <a:lnTo>
                    <a:pt x="252611" y="380712"/>
                  </a:lnTo>
                  <a:lnTo>
                    <a:pt x="252023" y="382515"/>
                  </a:lnTo>
                  <a:lnTo>
                    <a:pt x="250849" y="383775"/>
                  </a:lnTo>
                  <a:lnTo>
                    <a:pt x="250620" y="384836"/>
                  </a:lnTo>
                  <a:lnTo>
                    <a:pt x="251696" y="385790"/>
                  </a:lnTo>
                  <a:lnTo>
                    <a:pt x="252050" y="386839"/>
                  </a:lnTo>
                  <a:lnTo>
                    <a:pt x="251920" y="388637"/>
                  </a:lnTo>
                  <a:lnTo>
                    <a:pt x="252443" y="390109"/>
                  </a:lnTo>
                  <a:lnTo>
                    <a:pt x="254026" y="391847"/>
                  </a:lnTo>
                  <a:lnTo>
                    <a:pt x="253740" y="392571"/>
                  </a:lnTo>
                  <a:lnTo>
                    <a:pt x="252416" y="394041"/>
                  </a:lnTo>
                  <a:lnTo>
                    <a:pt x="251825" y="395345"/>
                  </a:lnTo>
                  <a:lnTo>
                    <a:pt x="250508" y="396372"/>
                  </a:lnTo>
                  <a:lnTo>
                    <a:pt x="250360" y="397058"/>
                  </a:lnTo>
                  <a:lnTo>
                    <a:pt x="249437" y="398092"/>
                  </a:lnTo>
                  <a:lnTo>
                    <a:pt x="249655" y="400128"/>
                  </a:lnTo>
                  <a:lnTo>
                    <a:pt x="250239" y="400589"/>
                  </a:lnTo>
                  <a:lnTo>
                    <a:pt x="251276" y="400629"/>
                  </a:lnTo>
                  <a:lnTo>
                    <a:pt x="251386" y="402602"/>
                  </a:lnTo>
                  <a:lnTo>
                    <a:pt x="251944" y="403601"/>
                  </a:lnTo>
                  <a:lnTo>
                    <a:pt x="251718" y="404758"/>
                  </a:lnTo>
                  <a:lnTo>
                    <a:pt x="251048" y="405533"/>
                  </a:lnTo>
                  <a:lnTo>
                    <a:pt x="248533" y="407045"/>
                  </a:lnTo>
                  <a:lnTo>
                    <a:pt x="248564" y="409201"/>
                  </a:lnTo>
                  <a:lnTo>
                    <a:pt x="270061" y="409201"/>
                  </a:lnTo>
                  <a:lnTo>
                    <a:pt x="292286" y="409201"/>
                  </a:lnTo>
                  <a:lnTo>
                    <a:pt x="311903" y="409204"/>
                  </a:lnTo>
                  <a:lnTo>
                    <a:pt x="340003" y="409201"/>
                  </a:lnTo>
                  <a:lnTo>
                    <a:pt x="358843" y="409201"/>
                  </a:lnTo>
                  <a:lnTo>
                    <a:pt x="360684" y="407080"/>
                  </a:lnTo>
                  <a:lnTo>
                    <a:pt x="361970" y="407500"/>
                  </a:lnTo>
                  <a:lnTo>
                    <a:pt x="362210" y="405880"/>
                  </a:lnTo>
                  <a:lnTo>
                    <a:pt x="362821" y="405391"/>
                  </a:lnTo>
                  <a:lnTo>
                    <a:pt x="364137" y="405233"/>
                  </a:lnTo>
                  <a:lnTo>
                    <a:pt x="366367" y="407181"/>
                  </a:lnTo>
                  <a:lnTo>
                    <a:pt x="367040" y="407959"/>
                  </a:lnTo>
                  <a:lnTo>
                    <a:pt x="368382" y="408067"/>
                  </a:lnTo>
                  <a:lnTo>
                    <a:pt x="370629" y="407062"/>
                  </a:lnTo>
                  <a:lnTo>
                    <a:pt x="371469" y="407090"/>
                  </a:lnTo>
                  <a:lnTo>
                    <a:pt x="373445" y="406122"/>
                  </a:lnTo>
                  <a:lnTo>
                    <a:pt x="375088" y="406097"/>
                  </a:lnTo>
                  <a:lnTo>
                    <a:pt x="375699" y="405190"/>
                  </a:lnTo>
                  <a:lnTo>
                    <a:pt x="375922" y="404088"/>
                  </a:lnTo>
                  <a:lnTo>
                    <a:pt x="376802" y="403823"/>
                  </a:lnTo>
                  <a:lnTo>
                    <a:pt x="377656" y="404454"/>
                  </a:lnTo>
                  <a:lnTo>
                    <a:pt x="379438" y="404857"/>
                  </a:lnTo>
                  <a:lnTo>
                    <a:pt x="381719" y="404439"/>
                  </a:lnTo>
                  <a:lnTo>
                    <a:pt x="382425" y="401716"/>
                  </a:lnTo>
                  <a:lnTo>
                    <a:pt x="384046" y="400445"/>
                  </a:lnTo>
                  <a:lnTo>
                    <a:pt x="384940" y="397817"/>
                  </a:lnTo>
                  <a:lnTo>
                    <a:pt x="385766" y="397512"/>
                  </a:lnTo>
                  <a:lnTo>
                    <a:pt x="385942" y="396558"/>
                  </a:lnTo>
                  <a:lnTo>
                    <a:pt x="387093" y="393343"/>
                  </a:lnTo>
                  <a:lnTo>
                    <a:pt x="387853" y="392767"/>
                  </a:lnTo>
                  <a:lnTo>
                    <a:pt x="388288" y="391536"/>
                  </a:lnTo>
                  <a:lnTo>
                    <a:pt x="393109" y="388220"/>
                  </a:lnTo>
                  <a:lnTo>
                    <a:pt x="395594" y="388394"/>
                  </a:lnTo>
                  <a:lnTo>
                    <a:pt x="396607" y="388205"/>
                  </a:lnTo>
                  <a:lnTo>
                    <a:pt x="396954" y="387327"/>
                  </a:lnTo>
                  <a:lnTo>
                    <a:pt x="398980" y="386403"/>
                  </a:lnTo>
                  <a:lnTo>
                    <a:pt x="399939" y="384868"/>
                  </a:lnTo>
                  <a:lnTo>
                    <a:pt x="401362" y="384801"/>
                  </a:lnTo>
                  <a:lnTo>
                    <a:pt x="402760" y="384190"/>
                  </a:lnTo>
                  <a:lnTo>
                    <a:pt x="403509" y="383160"/>
                  </a:lnTo>
                  <a:lnTo>
                    <a:pt x="405243" y="383549"/>
                  </a:lnTo>
                  <a:lnTo>
                    <a:pt x="406317" y="382837"/>
                  </a:lnTo>
                  <a:lnTo>
                    <a:pt x="407646" y="383470"/>
                  </a:lnTo>
                  <a:lnTo>
                    <a:pt x="409255" y="383130"/>
                  </a:lnTo>
                  <a:lnTo>
                    <a:pt x="410990" y="383468"/>
                  </a:lnTo>
                  <a:lnTo>
                    <a:pt x="411888" y="382504"/>
                  </a:lnTo>
                  <a:lnTo>
                    <a:pt x="411647" y="381412"/>
                  </a:lnTo>
                  <a:lnTo>
                    <a:pt x="411841" y="380113"/>
                  </a:lnTo>
                  <a:lnTo>
                    <a:pt x="413251" y="377909"/>
                  </a:lnTo>
                  <a:lnTo>
                    <a:pt x="413366" y="376768"/>
                  </a:lnTo>
                  <a:lnTo>
                    <a:pt x="414222" y="375515"/>
                  </a:lnTo>
                  <a:lnTo>
                    <a:pt x="417211" y="372645"/>
                  </a:lnTo>
                  <a:lnTo>
                    <a:pt x="420946" y="372638"/>
                  </a:lnTo>
                  <a:lnTo>
                    <a:pt x="421599" y="371993"/>
                  </a:lnTo>
                  <a:lnTo>
                    <a:pt x="422352" y="370456"/>
                  </a:lnTo>
                  <a:lnTo>
                    <a:pt x="424775" y="368141"/>
                  </a:lnTo>
                  <a:lnTo>
                    <a:pt x="424786" y="367128"/>
                  </a:lnTo>
                  <a:lnTo>
                    <a:pt x="426275" y="365074"/>
                  </a:lnTo>
                  <a:lnTo>
                    <a:pt x="427108" y="365003"/>
                  </a:lnTo>
                  <a:lnTo>
                    <a:pt x="428176" y="363119"/>
                  </a:lnTo>
                  <a:lnTo>
                    <a:pt x="428659" y="361698"/>
                  </a:lnTo>
                  <a:lnTo>
                    <a:pt x="430264" y="361033"/>
                  </a:lnTo>
                  <a:lnTo>
                    <a:pt x="431274" y="360299"/>
                  </a:lnTo>
                  <a:lnTo>
                    <a:pt x="432850" y="360551"/>
                  </a:lnTo>
                  <a:lnTo>
                    <a:pt x="433313" y="359063"/>
                  </a:lnTo>
                  <a:lnTo>
                    <a:pt x="434138" y="359128"/>
                  </a:lnTo>
                  <a:lnTo>
                    <a:pt x="436388" y="358117"/>
                  </a:lnTo>
                  <a:lnTo>
                    <a:pt x="437343" y="358734"/>
                  </a:lnTo>
                  <a:lnTo>
                    <a:pt x="439456" y="357006"/>
                  </a:lnTo>
                  <a:lnTo>
                    <a:pt x="439353" y="356114"/>
                  </a:lnTo>
                  <a:lnTo>
                    <a:pt x="440149" y="355884"/>
                  </a:lnTo>
                  <a:lnTo>
                    <a:pt x="440008" y="354565"/>
                  </a:lnTo>
                  <a:lnTo>
                    <a:pt x="441396" y="354223"/>
                  </a:lnTo>
                  <a:lnTo>
                    <a:pt x="442587" y="353007"/>
                  </a:lnTo>
                  <a:lnTo>
                    <a:pt x="444141" y="352601"/>
                  </a:lnTo>
                  <a:lnTo>
                    <a:pt x="444336" y="352044"/>
                  </a:lnTo>
                  <a:lnTo>
                    <a:pt x="443884" y="350661"/>
                  </a:lnTo>
                  <a:lnTo>
                    <a:pt x="444287" y="349292"/>
                  </a:lnTo>
                  <a:lnTo>
                    <a:pt x="445414" y="347290"/>
                  </a:lnTo>
                  <a:lnTo>
                    <a:pt x="446583" y="346679"/>
                  </a:lnTo>
                  <a:lnTo>
                    <a:pt x="446870" y="347449"/>
                  </a:lnTo>
                  <a:lnTo>
                    <a:pt x="447797" y="347962"/>
                  </a:lnTo>
                  <a:lnTo>
                    <a:pt x="448742" y="347258"/>
                  </a:lnTo>
                  <a:lnTo>
                    <a:pt x="448579" y="346393"/>
                  </a:lnTo>
                  <a:lnTo>
                    <a:pt x="449500" y="345975"/>
                  </a:lnTo>
                  <a:lnTo>
                    <a:pt x="449692" y="345219"/>
                  </a:lnTo>
                  <a:lnTo>
                    <a:pt x="450404" y="345172"/>
                  </a:lnTo>
                  <a:lnTo>
                    <a:pt x="451843" y="344187"/>
                  </a:lnTo>
                  <a:lnTo>
                    <a:pt x="452644" y="344114"/>
                  </a:lnTo>
                  <a:lnTo>
                    <a:pt x="452831" y="343386"/>
                  </a:lnTo>
                  <a:lnTo>
                    <a:pt x="454630" y="342654"/>
                  </a:lnTo>
                  <a:lnTo>
                    <a:pt x="455477" y="342539"/>
                  </a:lnTo>
                  <a:lnTo>
                    <a:pt x="456155" y="341701"/>
                  </a:lnTo>
                  <a:lnTo>
                    <a:pt x="457231" y="341448"/>
                  </a:lnTo>
                  <a:lnTo>
                    <a:pt x="458077" y="339969"/>
                  </a:lnTo>
                  <a:lnTo>
                    <a:pt x="458718" y="340007"/>
                  </a:lnTo>
                  <a:lnTo>
                    <a:pt x="458562" y="338268"/>
                  </a:lnTo>
                  <a:lnTo>
                    <a:pt x="460851" y="337525"/>
                  </a:lnTo>
                  <a:lnTo>
                    <a:pt x="460789" y="336296"/>
                  </a:lnTo>
                  <a:lnTo>
                    <a:pt x="461163" y="335500"/>
                  </a:lnTo>
                  <a:lnTo>
                    <a:pt x="462013" y="335338"/>
                  </a:lnTo>
                  <a:lnTo>
                    <a:pt x="462323" y="334226"/>
                  </a:lnTo>
                  <a:lnTo>
                    <a:pt x="463972" y="333820"/>
                  </a:lnTo>
                  <a:lnTo>
                    <a:pt x="463789" y="333301"/>
                  </a:lnTo>
                  <a:lnTo>
                    <a:pt x="464745" y="332650"/>
                  </a:lnTo>
                  <a:lnTo>
                    <a:pt x="465858" y="332734"/>
                  </a:lnTo>
                  <a:lnTo>
                    <a:pt x="466231" y="330016"/>
                  </a:lnTo>
                  <a:lnTo>
                    <a:pt x="467349" y="330411"/>
                  </a:lnTo>
                  <a:lnTo>
                    <a:pt x="468371" y="329619"/>
                  </a:lnTo>
                  <a:lnTo>
                    <a:pt x="469506" y="329380"/>
                  </a:lnTo>
                  <a:lnTo>
                    <a:pt x="469751" y="328752"/>
                  </a:lnTo>
                  <a:lnTo>
                    <a:pt x="471179" y="328407"/>
                  </a:lnTo>
                  <a:lnTo>
                    <a:pt x="472690" y="329011"/>
                  </a:lnTo>
                  <a:lnTo>
                    <a:pt x="472896" y="328011"/>
                  </a:lnTo>
                  <a:lnTo>
                    <a:pt x="474237" y="328864"/>
                  </a:lnTo>
                  <a:lnTo>
                    <a:pt x="475558" y="328328"/>
                  </a:lnTo>
                  <a:lnTo>
                    <a:pt x="475553" y="329254"/>
                  </a:lnTo>
                  <a:lnTo>
                    <a:pt x="476657" y="328995"/>
                  </a:lnTo>
                  <a:lnTo>
                    <a:pt x="476562" y="328271"/>
                  </a:lnTo>
                  <a:lnTo>
                    <a:pt x="478574" y="327340"/>
                  </a:lnTo>
                  <a:lnTo>
                    <a:pt x="479059" y="327995"/>
                  </a:lnTo>
                  <a:lnTo>
                    <a:pt x="480068" y="327739"/>
                  </a:lnTo>
                  <a:lnTo>
                    <a:pt x="480063" y="329856"/>
                  </a:lnTo>
                  <a:lnTo>
                    <a:pt x="479351" y="330436"/>
                  </a:lnTo>
                  <a:lnTo>
                    <a:pt x="477685" y="330874"/>
                  </a:lnTo>
                  <a:lnTo>
                    <a:pt x="478855" y="333090"/>
                  </a:lnTo>
                  <a:lnTo>
                    <a:pt x="477667" y="333279"/>
                  </a:lnTo>
                  <a:lnTo>
                    <a:pt x="477534" y="332374"/>
                  </a:lnTo>
                  <a:lnTo>
                    <a:pt x="476328" y="332302"/>
                  </a:lnTo>
                  <a:lnTo>
                    <a:pt x="476116" y="334405"/>
                  </a:lnTo>
                  <a:lnTo>
                    <a:pt x="477685" y="335729"/>
                  </a:lnTo>
                  <a:lnTo>
                    <a:pt x="477280" y="337047"/>
                  </a:lnTo>
                  <a:lnTo>
                    <a:pt x="477308" y="338339"/>
                  </a:lnTo>
                  <a:lnTo>
                    <a:pt x="476724" y="338975"/>
                  </a:lnTo>
                  <a:lnTo>
                    <a:pt x="475752" y="338042"/>
                  </a:lnTo>
                  <a:lnTo>
                    <a:pt x="474899" y="338320"/>
                  </a:lnTo>
                  <a:lnTo>
                    <a:pt x="475087" y="339177"/>
                  </a:lnTo>
                  <a:lnTo>
                    <a:pt x="474517" y="339899"/>
                  </a:lnTo>
                  <a:lnTo>
                    <a:pt x="473301" y="340107"/>
                  </a:lnTo>
                  <a:lnTo>
                    <a:pt x="472849" y="340792"/>
                  </a:lnTo>
                  <a:lnTo>
                    <a:pt x="472918" y="342020"/>
                  </a:lnTo>
                  <a:lnTo>
                    <a:pt x="473782" y="342135"/>
                  </a:lnTo>
                  <a:lnTo>
                    <a:pt x="474268" y="342682"/>
                  </a:lnTo>
                  <a:lnTo>
                    <a:pt x="473835" y="343597"/>
                  </a:lnTo>
                  <a:lnTo>
                    <a:pt x="472837" y="343918"/>
                  </a:lnTo>
                  <a:lnTo>
                    <a:pt x="471383" y="343712"/>
                  </a:lnTo>
                  <a:lnTo>
                    <a:pt x="470642" y="342730"/>
                  </a:lnTo>
                  <a:lnTo>
                    <a:pt x="470048" y="342900"/>
                  </a:lnTo>
                  <a:lnTo>
                    <a:pt x="470515" y="343985"/>
                  </a:lnTo>
                  <a:lnTo>
                    <a:pt x="469783" y="346228"/>
                  </a:lnTo>
                  <a:lnTo>
                    <a:pt x="470892" y="346402"/>
                  </a:lnTo>
                  <a:lnTo>
                    <a:pt x="471570" y="346926"/>
                  </a:lnTo>
                  <a:lnTo>
                    <a:pt x="472077" y="347908"/>
                  </a:lnTo>
                  <a:lnTo>
                    <a:pt x="471489" y="348921"/>
                  </a:lnTo>
                  <a:lnTo>
                    <a:pt x="470557" y="348999"/>
                  </a:lnTo>
                  <a:lnTo>
                    <a:pt x="469930" y="348635"/>
                  </a:lnTo>
                  <a:lnTo>
                    <a:pt x="469304" y="347499"/>
                  </a:lnTo>
                  <a:lnTo>
                    <a:pt x="468314" y="348095"/>
                  </a:lnTo>
                  <a:lnTo>
                    <a:pt x="467370" y="347827"/>
                  </a:lnTo>
                  <a:lnTo>
                    <a:pt x="467835" y="346301"/>
                  </a:lnTo>
                  <a:lnTo>
                    <a:pt x="466870" y="345214"/>
                  </a:lnTo>
                  <a:lnTo>
                    <a:pt x="465910" y="345821"/>
                  </a:lnTo>
                  <a:lnTo>
                    <a:pt x="465568" y="347283"/>
                  </a:lnTo>
                  <a:lnTo>
                    <a:pt x="466503" y="347856"/>
                  </a:lnTo>
                  <a:lnTo>
                    <a:pt x="467572" y="349026"/>
                  </a:lnTo>
                  <a:lnTo>
                    <a:pt x="467357" y="349794"/>
                  </a:lnTo>
                  <a:lnTo>
                    <a:pt x="467653" y="351176"/>
                  </a:lnTo>
                  <a:lnTo>
                    <a:pt x="467256" y="352368"/>
                  </a:lnTo>
                  <a:lnTo>
                    <a:pt x="465875" y="353448"/>
                  </a:lnTo>
                  <a:lnTo>
                    <a:pt x="466083" y="354300"/>
                  </a:lnTo>
                  <a:lnTo>
                    <a:pt x="466916" y="355760"/>
                  </a:lnTo>
                  <a:lnTo>
                    <a:pt x="467262" y="357239"/>
                  </a:lnTo>
                  <a:lnTo>
                    <a:pt x="468402" y="358636"/>
                  </a:lnTo>
                  <a:lnTo>
                    <a:pt x="469040" y="359820"/>
                  </a:lnTo>
                  <a:lnTo>
                    <a:pt x="469419" y="361091"/>
                  </a:lnTo>
                  <a:lnTo>
                    <a:pt x="470732" y="362378"/>
                  </a:lnTo>
                  <a:lnTo>
                    <a:pt x="471448" y="362087"/>
                  </a:lnTo>
                  <a:lnTo>
                    <a:pt x="472359" y="362482"/>
                  </a:lnTo>
                  <a:lnTo>
                    <a:pt x="472799" y="363805"/>
                  </a:lnTo>
                  <a:lnTo>
                    <a:pt x="473640" y="364096"/>
                  </a:lnTo>
                  <a:lnTo>
                    <a:pt x="474202" y="365924"/>
                  </a:lnTo>
                  <a:lnTo>
                    <a:pt x="475044" y="367713"/>
                  </a:lnTo>
                  <a:lnTo>
                    <a:pt x="475621" y="370365"/>
                  </a:lnTo>
                  <a:lnTo>
                    <a:pt x="474719" y="371808"/>
                  </a:lnTo>
                  <a:lnTo>
                    <a:pt x="474936" y="373070"/>
                  </a:lnTo>
                  <a:lnTo>
                    <a:pt x="473927" y="373809"/>
                  </a:lnTo>
                  <a:lnTo>
                    <a:pt x="473946" y="374658"/>
                  </a:lnTo>
                  <a:lnTo>
                    <a:pt x="474430" y="375368"/>
                  </a:lnTo>
                  <a:lnTo>
                    <a:pt x="474169" y="376320"/>
                  </a:lnTo>
                  <a:lnTo>
                    <a:pt x="473181" y="377198"/>
                  </a:lnTo>
                  <a:lnTo>
                    <a:pt x="472220" y="378607"/>
                  </a:lnTo>
                  <a:lnTo>
                    <a:pt x="471110" y="379328"/>
                  </a:lnTo>
                  <a:lnTo>
                    <a:pt x="470045" y="378758"/>
                  </a:lnTo>
                  <a:lnTo>
                    <a:pt x="468757" y="377648"/>
                  </a:lnTo>
                  <a:lnTo>
                    <a:pt x="467560" y="378611"/>
                  </a:lnTo>
                  <a:lnTo>
                    <a:pt x="467506" y="380005"/>
                  </a:lnTo>
                  <a:lnTo>
                    <a:pt x="466834" y="381394"/>
                  </a:lnTo>
                  <a:lnTo>
                    <a:pt x="465642" y="380908"/>
                  </a:lnTo>
                  <a:lnTo>
                    <a:pt x="464460" y="381038"/>
                  </a:lnTo>
                  <a:lnTo>
                    <a:pt x="463878" y="381584"/>
                  </a:lnTo>
                  <a:lnTo>
                    <a:pt x="463566" y="383147"/>
                  </a:lnTo>
                  <a:lnTo>
                    <a:pt x="462361" y="383816"/>
                  </a:lnTo>
                  <a:lnTo>
                    <a:pt x="462778" y="385434"/>
                  </a:lnTo>
                  <a:lnTo>
                    <a:pt x="462780" y="420439"/>
                  </a:lnTo>
                  <a:lnTo>
                    <a:pt x="462737" y="422724"/>
                  </a:lnTo>
                  <a:lnTo>
                    <a:pt x="462703" y="441554"/>
                  </a:lnTo>
                  <a:lnTo>
                    <a:pt x="462820" y="460715"/>
                  </a:lnTo>
                  <a:lnTo>
                    <a:pt x="462775" y="481440"/>
                  </a:lnTo>
                  <a:lnTo>
                    <a:pt x="462738" y="509155"/>
                  </a:lnTo>
                  <a:lnTo>
                    <a:pt x="462737" y="524124"/>
                  </a:lnTo>
                  <a:lnTo>
                    <a:pt x="462737" y="538236"/>
                  </a:lnTo>
                  <a:lnTo>
                    <a:pt x="462720" y="550831"/>
                  </a:lnTo>
                  <a:lnTo>
                    <a:pt x="475207" y="541646"/>
                  </a:lnTo>
                  <a:lnTo>
                    <a:pt x="476033" y="541411"/>
                  </a:lnTo>
                  <a:lnTo>
                    <a:pt x="476559" y="541942"/>
                  </a:lnTo>
                  <a:lnTo>
                    <a:pt x="477452" y="543684"/>
                  </a:lnTo>
                  <a:lnTo>
                    <a:pt x="478748" y="544126"/>
                  </a:lnTo>
                  <a:lnTo>
                    <a:pt x="479836" y="545637"/>
                  </a:lnTo>
                  <a:lnTo>
                    <a:pt x="481145" y="545827"/>
                  </a:lnTo>
                  <a:lnTo>
                    <a:pt x="481983" y="546525"/>
                  </a:lnTo>
                  <a:lnTo>
                    <a:pt x="482735" y="547598"/>
                  </a:lnTo>
                  <a:lnTo>
                    <a:pt x="483011" y="548672"/>
                  </a:lnTo>
                  <a:lnTo>
                    <a:pt x="485837" y="550420"/>
                  </a:lnTo>
                  <a:lnTo>
                    <a:pt x="486661" y="551911"/>
                  </a:lnTo>
                  <a:lnTo>
                    <a:pt x="487442" y="554045"/>
                  </a:lnTo>
                  <a:lnTo>
                    <a:pt x="487912" y="554649"/>
                  </a:lnTo>
                  <a:lnTo>
                    <a:pt x="487375" y="555634"/>
                  </a:lnTo>
                  <a:lnTo>
                    <a:pt x="487874" y="556408"/>
                  </a:lnTo>
                  <a:lnTo>
                    <a:pt x="490199" y="556445"/>
                  </a:lnTo>
                  <a:lnTo>
                    <a:pt x="491590" y="556913"/>
                  </a:lnTo>
                  <a:lnTo>
                    <a:pt x="492020" y="557589"/>
                  </a:lnTo>
                  <a:lnTo>
                    <a:pt x="493022" y="557266"/>
                  </a:lnTo>
                  <a:lnTo>
                    <a:pt x="494403" y="557461"/>
                  </a:lnTo>
                  <a:lnTo>
                    <a:pt x="495588" y="557976"/>
                  </a:lnTo>
                  <a:lnTo>
                    <a:pt x="495744" y="558888"/>
                  </a:lnTo>
                  <a:lnTo>
                    <a:pt x="496769" y="559478"/>
                  </a:lnTo>
                  <a:lnTo>
                    <a:pt x="499406" y="559232"/>
                  </a:lnTo>
                  <a:lnTo>
                    <a:pt x="499897" y="560153"/>
                  </a:lnTo>
                  <a:lnTo>
                    <a:pt x="501009" y="560441"/>
                  </a:lnTo>
                  <a:lnTo>
                    <a:pt x="503004" y="560143"/>
                  </a:lnTo>
                  <a:lnTo>
                    <a:pt x="504835" y="560822"/>
                  </a:lnTo>
                  <a:lnTo>
                    <a:pt x="505682" y="560878"/>
                  </a:lnTo>
                  <a:lnTo>
                    <a:pt x="506655" y="560287"/>
                  </a:lnTo>
                  <a:lnTo>
                    <a:pt x="508180" y="559788"/>
                  </a:lnTo>
                  <a:lnTo>
                    <a:pt x="509331" y="558848"/>
                  </a:lnTo>
                  <a:lnTo>
                    <a:pt x="510173" y="559270"/>
                  </a:lnTo>
                  <a:lnTo>
                    <a:pt x="511420" y="558978"/>
                  </a:lnTo>
                  <a:lnTo>
                    <a:pt x="511717" y="558207"/>
                  </a:lnTo>
                  <a:lnTo>
                    <a:pt x="514988" y="557890"/>
                  </a:lnTo>
                  <a:lnTo>
                    <a:pt x="516570" y="557927"/>
                  </a:lnTo>
                  <a:lnTo>
                    <a:pt x="517335" y="558199"/>
                  </a:lnTo>
                  <a:lnTo>
                    <a:pt x="518849" y="558007"/>
                  </a:lnTo>
                  <a:lnTo>
                    <a:pt x="520323" y="558598"/>
                  </a:lnTo>
                  <a:lnTo>
                    <a:pt x="522749" y="557305"/>
                  </a:lnTo>
                  <a:lnTo>
                    <a:pt x="524381" y="556970"/>
                  </a:lnTo>
                  <a:lnTo>
                    <a:pt x="526165" y="556167"/>
                  </a:lnTo>
                  <a:lnTo>
                    <a:pt x="527281" y="555311"/>
                  </a:lnTo>
                  <a:lnTo>
                    <a:pt x="529007" y="554867"/>
                  </a:lnTo>
                  <a:lnTo>
                    <a:pt x="528814" y="554069"/>
                  </a:lnTo>
                  <a:lnTo>
                    <a:pt x="529937" y="554217"/>
                  </a:lnTo>
                  <a:lnTo>
                    <a:pt x="530581" y="552927"/>
                  </a:lnTo>
                  <a:lnTo>
                    <a:pt x="533303" y="551498"/>
                  </a:lnTo>
                  <a:lnTo>
                    <a:pt x="533017" y="550239"/>
                  </a:lnTo>
                  <a:lnTo>
                    <a:pt x="534449" y="549792"/>
                  </a:lnTo>
                  <a:lnTo>
                    <a:pt x="535713" y="548779"/>
                  </a:lnTo>
                  <a:lnTo>
                    <a:pt x="536872" y="548663"/>
                  </a:lnTo>
                  <a:lnTo>
                    <a:pt x="537357" y="549335"/>
                  </a:lnTo>
                  <a:lnTo>
                    <a:pt x="539288" y="549869"/>
                  </a:lnTo>
                  <a:lnTo>
                    <a:pt x="539205" y="549053"/>
                  </a:lnTo>
                  <a:lnTo>
                    <a:pt x="540489" y="549040"/>
                  </a:lnTo>
                  <a:lnTo>
                    <a:pt x="541673" y="547891"/>
                  </a:lnTo>
                  <a:lnTo>
                    <a:pt x="542602" y="548079"/>
                  </a:lnTo>
                  <a:lnTo>
                    <a:pt x="542772" y="546780"/>
                  </a:lnTo>
                  <a:lnTo>
                    <a:pt x="543506" y="547119"/>
                  </a:lnTo>
                  <a:lnTo>
                    <a:pt x="544934" y="546504"/>
                  </a:lnTo>
                  <a:lnTo>
                    <a:pt x="545808" y="546643"/>
                  </a:lnTo>
                  <a:lnTo>
                    <a:pt x="547130" y="545368"/>
                  </a:lnTo>
                  <a:lnTo>
                    <a:pt x="548297" y="545664"/>
                  </a:lnTo>
                  <a:lnTo>
                    <a:pt x="549321" y="544379"/>
                  </a:lnTo>
                  <a:lnTo>
                    <a:pt x="550268" y="544304"/>
                  </a:lnTo>
                  <a:lnTo>
                    <a:pt x="550173" y="542981"/>
                  </a:lnTo>
                  <a:lnTo>
                    <a:pt x="551478" y="543630"/>
                  </a:lnTo>
                  <a:lnTo>
                    <a:pt x="552983" y="542266"/>
                  </a:lnTo>
                  <a:lnTo>
                    <a:pt x="553174" y="541628"/>
                  </a:lnTo>
                  <a:lnTo>
                    <a:pt x="554254" y="541722"/>
                  </a:lnTo>
                  <a:lnTo>
                    <a:pt x="554182" y="540837"/>
                  </a:lnTo>
                  <a:lnTo>
                    <a:pt x="555035" y="540233"/>
                  </a:lnTo>
                  <a:lnTo>
                    <a:pt x="555995" y="540437"/>
                  </a:lnTo>
                  <a:lnTo>
                    <a:pt x="557082" y="539713"/>
                  </a:lnTo>
                  <a:lnTo>
                    <a:pt x="558504" y="540212"/>
                  </a:lnTo>
                  <a:lnTo>
                    <a:pt x="559997" y="539866"/>
                  </a:lnTo>
                  <a:lnTo>
                    <a:pt x="561100" y="539898"/>
                  </a:lnTo>
                  <a:lnTo>
                    <a:pt x="561667" y="539555"/>
                  </a:lnTo>
                  <a:lnTo>
                    <a:pt x="563885" y="540202"/>
                  </a:lnTo>
                  <a:lnTo>
                    <a:pt x="564827" y="540222"/>
                  </a:lnTo>
                  <a:lnTo>
                    <a:pt x="565462" y="541026"/>
                  </a:lnTo>
                  <a:lnTo>
                    <a:pt x="566948" y="540398"/>
                  </a:lnTo>
                  <a:lnTo>
                    <a:pt x="567709" y="541219"/>
                  </a:lnTo>
                  <a:lnTo>
                    <a:pt x="568148" y="540122"/>
                  </a:lnTo>
                  <a:lnTo>
                    <a:pt x="569484" y="540220"/>
                  </a:lnTo>
                  <a:lnTo>
                    <a:pt x="569941" y="540942"/>
                  </a:lnTo>
                  <a:lnTo>
                    <a:pt x="570920" y="540647"/>
                  </a:lnTo>
                  <a:lnTo>
                    <a:pt x="570964" y="541491"/>
                  </a:lnTo>
                  <a:lnTo>
                    <a:pt x="572314" y="541387"/>
                  </a:lnTo>
                  <a:lnTo>
                    <a:pt x="573665" y="540861"/>
                  </a:lnTo>
                  <a:lnTo>
                    <a:pt x="573818" y="540340"/>
                  </a:lnTo>
                  <a:lnTo>
                    <a:pt x="575430" y="540457"/>
                  </a:lnTo>
                  <a:lnTo>
                    <a:pt x="576318" y="541568"/>
                  </a:lnTo>
                  <a:lnTo>
                    <a:pt x="577237" y="540796"/>
                  </a:lnTo>
                  <a:lnTo>
                    <a:pt x="578235" y="541726"/>
                  </a:lnTo>
                  <a:lnTo>
                    <a:pt x="579324" y="541634"/>
                  </a:lnTo>
                  <a:lnTo>
                    <a:pt x="579213" y="542420"/>
                  </a:lnTo>
                  <a:lnTo>
                    <a:pt x="580123" y="542671"/>
                  </a:lnTo>
                  <a:lnTo>
                    <a:pt x="580944" y="542269"/>
                  </a:lnTo>
                  <a:lnTo>
                    <a:pt x="582029" y="543491"/>
                  </a:lnTo>
                  <a:lnTo>
                    <a:pt x="582828" y="544733"/>
                  </a:lnTo>
                  <a:lnTo>
                    <a:pt x="582951" y="545517"/>
                  </a:lnTo>
                  <a:lnTo>
                    <a:pt x="583807" y="545987"/>
                  </a:lnTo>
                  <a:lnTo>
                    <a:pt x="583463" y="546860"/>
                  </a:lnTo>
                  <a:lnTo>
                    <a:pt x="584305" y="547263"/>
                  </a:lnTo>
                  <a:lnTo>
                    <a:pt x="586024" y="545883"/>
                  </a:lnTo>
                  <a:lnTo>
                    <a:pt x="586526" y="546151"/>
                  </a:lnTo>
                  <a:lnTo>
                    <a:pt x="586627" y="547413"/>
                  </a:lnTo>
                  <a:lnTo>
                    <a:pt x="587270" y="547516"/>
                  </a:lnTo>
                  <a:lnTo>
                    <a:pt x="588242" y="546539"/>
                  </a:lnTo>
                  <a:lnTo>
                    <a:pt x="589175" y="546697"/>
                  </a:lnTo>
                  <a:lnTo>
                    <a:pt x="590589" y="545839"/>
                  </a:lnTo>
                  <a:lnTo>
                    <a:pt x="592394" y="545219"/>
                  </a:lnTo>
                  <a:lnTo>
                    <a:pt x="593557" y="545547"/>
                  </a:lnTo>
                  <a:lnTo>
                    <a:pt x="594832" y="544220"/>
                  </a:lnTo>
                  <a:lnTo>
                    <a:pt x="596722" y="544398"/>
                  </a:lnTo>
                  <a:lnTo>
                    <a:pt x="598263" y="544917"/>
                  </a:lnTo>
                  <a:lnTo>
                    <a:pt x="599949" y="543825"/>
                  </a:lnTo>
                  <a:lnTo>
                    <a:pt x="601234" y="544066"/>
                  </a:lnTo>
                  <a:lnTo>
                    <a:pt x="601370" y="543373"/>
                  </a:lnTo>
                  <a:lnTo>
                    <a:pt x="603426" y="542514"/>
                  </a:lnTo>
                  <a:lnTo>
                    <a:pt x="604023" y="543445"/>
                  </a:lnTo>
                  <a:lnTo>
                    <a:pt x="604970" y="542385"/>
                  </a:lnTo>
                  <a:lnTo>
                    <a:pt x="606011" y="542566"/>
                  </a:lnTo>
                  <a:lnTo>
                    <a:pt x="606810" y="543198"/>
                  </a:lnTo>
                  <a:lnTo>
                    <a:pt x="607422" y="542941"/>
                  </a:lnTo>
                  <a:lnTo>
                    <a:pt x="608706" y="543530"/>
                  </a:lnTo>
                  <a:lnTo>
                    <a:pt x="609742" y="543419"/>
                  </a:lnTo>
                  <a:lnTo>
                    <a:pt x="610090" y="544301"/>
                  </a:lnTo>
                  <a:lnTo>
                    <a:pt x="611071" y="543922"/>
                  </a:lnTo>
                  <a:lnTo>
                    <a:pt x="610737" y="542384"/>
                  </a:lnTo>
                  <a:lnTo>
                    <a:pt x="611293" y="541984"/>
                  </a:lnTo>
                  <a:lnTo>
                    <a:pt x="613785" y="541849"/>
                  </a:lnTo>
                  <a:lnTo>
                    <a:pt x="615526" y="542923"/>
                  </a:lnTo>
                  <a:lnTo>
                    <a:pt x="616731" y="542917"/>
                  </a:lnTo>
                  <a:lnTo>
                    <a:pt x="617641" y="544004"/>
                  </a:lnTo>
                  <a:lnTo>
                    <a:pt x="618699" y="543811"/>
                  </a:lnTo>
                  <a:lnTo>
                    <a:pt x="619503" y="544473"/>
                  </a:lnTo>
                  <a:lnTo>
                    <a:pt x="620200" y="543003"/>
                  </a:lnTo>
                  <a:lnTo>
                    <a:pt x="621023" y="543740"/>
                  </a:lnTo>
                  <a:lnTo>
                    <a:pt x="623017" y="543703"/>
                  </a:lnTo>
                  <a:lnTo>
                    <a:pt x="623169" y="541932"/>
                  </a:lnTo>
                  <a:lnTo>
                    <a:pt x="625509" y="541516"/>
                  </a:lnTo>
                  <a:lnTo>
                    <a:pt x="626341" y="542150"/>
                  </a:lnTo>
                  <a:lnTo>
                    <a:pt x="626981" y="541655"/>
                  </a:lnTo>
                  <a:lnTo>
                    <a:pt x="626931" y="540609"/>
                  </a:lnTo>
                  <a:lnTo>
                    <a:pt x="628328" y="540352"/>
                  </a:lnTo>
                  <a:lnTo>
                    <a:pt x="628650" y="542014"/>
                  </a:lnTo>
                  <a:lnTo>
                    <a:pt x="629675" y="540802"/>
                  </a:lnTo>
                  <a:lnTo>
                    <a:pt x="630990" y="541706"/>
                  </a:lnTo>
                  <a:lnTo>
                    <a:pt x="632188" y="541516"/>
                  </a:lnTo>
                  <a:lnTo>
                    <a:pt x="631944" y="542305"/>
                  </a:lnTo>
                  <a:lnTo>
                    <a:pt x="633003" y="542435"/>
                  </a:lnTo>
                  <a:lnTo>
                    <a:pt x="633376" y="543031"/>
                  </a:lnTo>
                  <a:lnTo>
                    <a:pt x="633545" y="544425"/>
                  </a:lnTo>
                  <a:lnTo>
                    <a:pt x="634152" y="544376"/>
                  </a:lnTo>
                  <a:lnTo>
                    <a:pt x="634166" y="543033"/>
                  </a:lnTo>
                  <a:lnTo>
                    <a:pt x="634465" y="542171"/>
                  </a:lnTo>
                  <a:lnTo>
                    <a:pt x="635338" y="542378"/>
                  </a:lnTo>
                  <a:lnTo>
                    <a:pt x="636885" y="541802"/>
                  </a:lnTo>
                  <a:lnTo>
                    <a:pt x="637960" y="542249"/>
                  </a:lnTo>
                  <a:lnTo>
                    <a:pt x="638469" y="543124"/>
                  </a:lnTo>
                  <a:lnTo>
                    <a:pt x="640349" y="543617"/>
                  </a:lnTo>
                  <a:lnTo>
                    <a:pt x="640526" y="541792"/>
                  </a:lnTo>
                  <a:lnTo>
                    <a:pt x="640995" y="541894"/>
                  </a:lnTo>
                  <a:lnTo>
                    <a:pt x="641416" y="543029"/>
                  </a:lnTo>
                  <a:lnTo>
                    <a:pt x="642317" y="542962"/>
                  </a:lnTo>
                  <a:lnTo>
                    <a:pt x="643514" y="543565"/>
                  </a:lnTo>
                  <a:lnTo>
                    <a:pt x="644433" y="543306"/>
                  </a:lnTo>
                  <a:lnTo>
                    <a:pt x="645258" y="543810"/>
                  </a:lnTo>
                  <a:lnTo>
                    <a:pt x="646040" y="543745"/>
                  </a:lnTo>
                  <a:lnTo>
                    <a:pt x="646585" y="542956"/>
                  </a:lnTo>
                  <a:lnTo>
                    <a:pt x="647145" y="543544"/>
                  </a:lnTo>
                  <a:lnTo>
                    <a:pt x="648046" y="542610"/>
                  </a:lnTo>
                  <a:lnTo>
                    <a:pt x="650955" y="542697"/>
                  </a:lnTo>
                  <a:lnTo>
                    <a:pt x="650414" y="543643"/>
                  </a:lnTo>
                  <a:lnTo>
                    <a:pt x="652280" y="544009"/>
                  </a:lnTo>
                  <a:lnTo>
                    <a:pt x="652958" y="543442"/>
                  </a:lnTo>
                  <a:lnTo>
                    <a:pt x="653384" y="542376"/>
                  </a:lnTo>
                  <a:lnTo>
                    <a:pt x="654401" y="543599"/>
                  </a:lnTo>
                  <a:lnTo>
                    <a:pt x="655079" y="543635"/>
                  </a:lnTo>
                  <a:lnTo>
                    <a:pt x="655644" y="544928"/>
                  </a:lnTo>
                  <a:lnTo>
                    <a:pt x="657680" y="543540"/>
                  </a:lnTo>
                  <a:lnTo>
                    <a:pt x="659277" y="543844"/>
                  </a:lnTo>
                  <a:lnTo>
                    <a:pt x="660266" y="544586"/>
                  </a:lnTo>
                  <a:lnTo>
                    <a:pt x="661883" y="545024"/>
                  </a:lnTo>
                  <a:lnTo>
                    <a:pt x="662646" y="546013"/>
                  </a:lnTo>
                  <a:lnTo>
                    <a:pt x="663822" y="545597"/>
                  </a:lnTo>
                  <a:lnTo>
                    <a:pt x="664978" y="546898"/>
                  </a:lnTo>
                  <a:lnTo>
                    <a:pt x="666300" y="546342"/>
                  </a:lnTo>
                  <a:lnTo>
                    <a:pt x="666741" y="546979"/>
                  </a:lnTo>
                  <a:lnTo>
                    <a:pt x="667648" y="546299"/>
                  </a:lnTo>
                  <a:lnTo>
                    <a:pt x="668626" y="546200"/>
                  </a:lnTo>
                  <a:lnTo>
                    <a:pt x="669180" y="547972"/>
                  </a:lnTo>
                  <a:lnTo>
                    <a:pt x="669653" y="546911"/>
                  </a:lnTo>
                  <a:lnTo>
                    <a:pt x="670517" y="546966"/>
                  </a:lnTo>
                  <a:lnTo>
                    <a:pt x="671009" y="548102"/>
                  </a:lnTo>
                  <a:lnTo>
                    <a:pt x="671895" y="548007"/>
                  </a:lnTo>
                  <a:lnTo>
                    <a:pt x="673095" y="546963"/>
                  </a:lnTo>
                  <a:lnTo>
                    <a:pt x="673757" y="546695"/>
                  </a:lnTo>
                  <a:lnTo>
                    <a:pt x="674624" y="547453"/>
                  </a:lnTo>
                  <a:lnTo>
                    <a:pt x="675390" y="546216"/>
                  </a:lnTo>
                  <a:lnTo>
                    <a:pt x="675915" y="546683"/>
                  </a:lnTo>
                  <a:lnTo>
                    <a:pt x="675976" y="547699"/>
                  </a:lnTo>
                  <a:lnTo>
                    <a:pt x="676944" y="548866"/>
                  </a:lnTo>
                  <a:lnTo>
                    <a:pt x="677837" y="548115"/>
                  </a:lnTo>
                  <a:lnTo>
                    <a:pt x="679319" y="548212"/>
                  </a:lnTo>
                  <a:lnTo>
                    <a:pt x="679814" y="547679"/>
                  </a:lnTo>
                  <a:lnTo>
                    <a:pt x="680600" y="548913"/>
                  </a:lnTo>
                  <a:lnTo>
                    <a:pt x="681592" y="549329"/>
                  </a:lnTo>
                  <a:lnTo>
                    <a:pt x="682154" y="549981"/>
                  </a:lnTo>
                  <a:lnTo>
                    <a:pt x="683465" y="549519"/>
                  </a:lnTo>
                  <a:lnTo>
                    <a:pt x="684211" y="551167"/>
                  </a:lnTo>
                  <a:lnTo>
                    <a:pt x="685145" y="552146"/>
                  </a:lnTo>
                  <a:lnTo>
                    <a:pt x="686531" y="552509"/>
                  </a:lnTo>
                  <a:lnTo>
                    <a:pt x="687403" y="552215"/>
                  </a:lnTo>
                  <a:lnTo>
                    <a:pt x="687029" y="550652"/>
                  </a:lnTo>
                  <a:lnTo>
                    <a:pt x="688076" y="550284"/>
                  </a:lnTo>
                  <a:lnTo>
                    <a:pt x="688917" y="549386"/>
                  </a:lnTo>
                  <a:lnTo>
                    <a:pt x="689989" y="549181"/>
                  </a:lnTo>
                  <a:lnTo>
                    <a:pt x="690500" y="549843"/>
                  </a:lnTo>
                  <a:lnTo>
                    <a:pt x="691658" y="549407"/>
                  </a:lnTo>
                  <a:lnTo>
                    <a:pt x="691172" y="550829"/>
                  </a:lnTo>
                  <a:lnTo>
                    <a:pt x="691546" y="551435"/>
                  </a:lnTo>
                  <a:lnTo>
                    <a:pt x="692515" y="551450"/>
                  </a:lnTo>
                  <a:lnTo>
                    <a:pt x="692473" y="552521"/>
                  </a:lnTo>
                  <a:lnTo>
                    <a:pt x="694574" y="551599"/>
                  </a:lnTo>
                  <a:lnTo>
                    <a:pt x="694782" y="552699"/>
                  </a:lnTo>
                  <a:lnTo>
                    <a:pt x="696285" y="552779"/>
                  </a:lnTo>
                  <a:lnTo>
                    <a:pt x="697401" y="553950"/>
                  </a:lnTo>
                  <a:lnTo>
                    <a:pt x="698031" y="553783"/>
                  </a:lnTo>
                  <a:lnTo>
                    <a:pt x="698398" y="552771"/>
                  </a:lnTo>
                  <a:lnTo>
                    <a:pt x="699768" y="551766"/>
                  </a:lnTo>
                  <a:lnTo>
                    <a:pt x="701115" y="553075"/>
                  </a:lnTo>
                  <a:lnTo>
                    <a:pt x="701420" y="552069"/>
                  </a:lnTo>
                  <a:lnTo>
                    <a:pt x="702749" y="552107"/>
                  </a:lnTo>
                  <a:lnTo>
                    <a:pt x="702887" y="552656"/>
                  </a:lnTo>
                  <a:lnTo>
                    <a:pt x="704572" y="553201"/>
                  </a:lnTo>
                  <a:lnTo>
                    <a:pt x="704515" y="551544"/>
                  </a:lnTo>
                  <a:lnTo>
                    <a:pt x="705028" y="551278"/>
                  </a:lnTo>
                  <a:lnTo>
                    <a:pt x="705962" y="549861"/>
                  </a:lnTo>
                  <a:lnTo>
                    <a:pt x="706796" y="549678"/>
                  </a:lnTo>
                  <a:lnTo>
                    <a:pt x="707635" y="551052"/>
                  </a:lnTo>
                  <a:lnTo>
                    <a:pt x="708137" y="549825"/>
                  </a:lnTo>
                  <a:lnTo>
                    <a:pt x="709112" y="550315"/>
                  </a:lnTo>
                  <a:lnTo>
                    <a:pt x="708431" y="550965"/>
                  </a:lnTo>
                  <a:lnTo>
                    <a:pt x="708803" y="551759"/>
                  </a:lnTo>
                  <a:lnTo>
                    <a:pt x="709633" y="551239"/>
                  </a:lnTo>
                  <a:lnTo>
                    <a:pt x="710533" y="551612"/>
                  </a:lnTo>
                  <a:lnTo>
                    <a:pt x="711267" y="550990"/>
                  </a:lnTo>
                  <a:lnTo>
                    <a:pt x="711217" y="550062"/>
                  </a:lnTo>
                  <a:lnTo>
                    <a:pt x="713012" y="550266"/>
                  </a:lnTo>
                  <a:lnTo>
                    <a:pt x="713210" y="550916"/>
                  </a:lnTo>
                  <a:lnTo>
                    <a:pt x="715187" y="551070"/>
                  </a:lnTo>
                  <a:lnTo>
                    <a:pt x="715709" y="551580"/>
                  </a:lnTo>
                  <a:lnTo>
                    <a:pt x="716858" y="551861"/>
                  </a:lnTo>
                  <a:lnTo>
                    <a:pt x="717932" y="551249"/>
                  </a:lnTo>
                  <a:lnTo>
                    <a:pt x="718719" y="552153"/>
                  </a:lnTo>
                  <a:lnTo>
                    <a:pt x="719928" y="552513"/>
                  </a:lnTo>
                  <a:lnTo>
                    <a:pt x="719447" y="553156"/>
                  </a:lnTo>
                  <a:lnTo>
                    <a:pt x="719695" y="553895"/>
                  </a:lnTo>
                  <a:lnTo>
                    <a:pt x="719489" y="555958"/>
                  </a:lnTo>
                  <a:lnTo>
                    <a:pt x="718325" y="556466"/>
                  </a:lnTo>
                  <a:lnTo>
                    <a:pt x="717422" y="558186"/>
                  </a:lnTo>
                  <a:lnTo>
                    <a:pt x="717871" y="559200"/>
                  </a:lnTo>
                  <a:lnTo>
                    <a:pt x="717564" y="560214"/>
                  </a:lnTo>
                  <a:lnTo>
                    <a:pt x="718223" y="561303"/>
                  </a:lnTo>
                  <a:lnTo>
                    <a:pt x="718874" y="561691"/>
                  </a:lnTo>
                  <a:lnTo>
                    <a:pt x="718568" y="562534"/>
                  </a:lnTo>
                  <a:lnTo>
                    <a:pt x="719541" y="563039"/>
                  </a:lnTo>
                  <a:lnTo>
                    <a:pt x="720119" y="564190"/>
                  </a:lnTo>
                  <a:lnTo>
                    <a:pt x="720776" y="564591"/>
                  </a:lnTo>
                  <a:lnTo>
                    <a:pt x="721789" y="564100"/>
                  </a:lnTo>
                  <a:lnTo>
                    <a:pt x="723597" y="565463"/>
                  </a:lnTo>
                  <a:lnTo>
                    <a:pt x="723479" y="566971"/>
                  </a:lnTo>
                  <a:lnTo>
                    <a:pt x="724966" y="569073"/>
                  </a:lnTo>
                  <a:lnTo>
                    <a:pt x="724895" y="570415"/>
                  </a:lnTo>
                  <a:lnTo>
                    <a:pt x="724315" y="571505"/>
                  </a:lnTo>
                  <a:lnTo>
                    <a:pt x="748094" y="566659"/>
                  </a:lnTo>
                  <a:lnTo>
                    <a:pt x="748096" y="565326"/>
                  </a:lnTo>
                  <a:lnTo>
                    <a:pt x="748520" y="564590"/>
                  </a:lnTo>
                  <a:lnTo>
                    <a:pt x="751458" y="563224"/>
                  </a:lnTo>
                  <a:lnTo>
                    <a:pt x="753012" y="561249"/>
                  </a:lnTo>
                  <a:lnTo>
                    <a:pt x="753325" y="560003"/>
                  </a:lnTo>
                  <a:lnTo>
                    <a:pt x="755755" y="558090"/>
                  </a:lnTo>
                  <a:lnTo>
                    <a:pt x="756657" y="557792"/>
                  </a:lnTo>
                  <a:lnTo>
                    <a:pt x="757411" y="558201"/>
                  </a:lnTo>
                  <a:lnTo>
                    <a:pt x="760076" y="557297"/>
                  </a:lnTo>
                  <a:lnTo>
                    <a:pt x="761575" y="557412"/>
                  </a:lnTo>
                  <a:lnTo>
                    <a:pt x="763044" y="555430"/>
                  </a:lnTo>
                  <a:lnTo>
                    <a:pt x="763709" y="555540"/>
                  </a:lnTo>
                  <a:lnTo>
                    <a:pt x="764094" y="556382"/>
                  </a:lnTo>
                  <a:lnTo>
                    <a:pt x="764777" y="556705"/>
                  </a:lnTo>
                  <a:lnTo>
                    <a:pt x="765592" y="556479"/>
                  </a:lnTo>
                  <a:lnTo>
                    <a:pt x="766391" y="557180"/>
                  </a:lnTo>
                  <a:lnTo>
                    <a:pt x="766905" y="558495"/>
                  </a:lnTo>
                  <a:lnTo>
                    <a:pt x="767985" y="558259"/>
                  </a:lnTo>
                  <a:lnTo>
                    <a:pt x="769072" y="557252"/>
                  </a:lnTo>
                  <a:lnTo>
                    <a:pt x="769355" y="555742"/>
                  </a:lnTo>
                  <a:lnTo>
                    <a:pt x="769012" y="554988"/>
                  </a:lnTo>
                  <a:lnTo>
                    <a:pt x="769831" y="553452"/>
                  </a:lnTo>
                  <a:lnTo>
                    <a:pt x="773148" y="551789"/>
                  </a:lnTo>
                  <a:lnTo>
                    <a:pt x="775231" y="551472"/>
                  </a:lnTo>
                  <a:lnTo>
                    <a:pt x="776397" y="551979"/>
                  </a:lnTo>
                  <a:lnTo>
                    <a:pt x="777198" y="552667"/>
                  </a:lnTo>
                  <a:lnTo>
                    <a:pt x="777970" y="552175"/>
                  </a:lnTo>
                  <a:lnTo>
                    <a:pt x="778619" y="550891"/>
                  </a:lnTo>
                  <a:lnTo>
                    <a:pt x="780077" y="550262"/>
                  </a:lnTo>
                  <a:lnTo>
                    <a:pt x="780595" y="549695"/>
                  </a:lnTo>
                  <a:lnTo>
                    <a:pt x="782119" y="549583"/>
                  </a:lnTo>
                  <a:lnTo>
                    <a:pt x="782997" y="549197"/>
                  </a:lnTo>
                  <a:lnTo>
                    <a:pt x="784405" y="549368"/>
                  </a:lnTo>
                  <a:lnTo>
                    <a:pt x="785206" y="548719"/>
                  </a:lnTo>
                  <a:lnTo>
                    <a:pt x="785353" y="548027"/>
                  </a:lnTo>
                  <a:lnTo>
                    <a:pt x="786113" y="547430"/>
                  </a:lnTo>
                  <a:lnTo>
                    <a:pt x="787443" y="546908"/>
                  </a:lnTo>
                  <a:lnTo>
                    <a:pt x="788269" y="545656"/>
                  </a:lnTo>
                  <a:lnTo>
                    <a:pt x="789784" y="544906"/>
                  </a:lnTo>
                  <a:lnTo>
                    <a:pt x="790540" y="543780"/>
                  </a:lnTo>
                  <a:lnTo>
                    <a:pt x="791031" y="542527"/>
                  </a:lnTo>
                  <a:lnTo>
                    <a:pt x="790903" y="541917"/>
                  </a:lnTo>
                  <a:lnTo>
                    <a:pt x="791502" y="540235"/>
                  </a:lnTo>
                  <a:lnTo>
                    <a:pt x="791201" y="539700"/>
                  </a:lnTo>
                  <a:lnTo>
                    <a:pt x="792054" y="538363"/>
                  </a:lnTo>
                  <a:lnTo>
                    <a:pt x="793073" y="537400"/>
                  </a:lnTo>
                  <a:lnTo>
                    <a:pt x="794204" y="537003"/>
                  </a:lnTo>
                  <a:lnTo>
                    <a:pt x="794597" y="535694"/>
                  </a:lnTo>
                  <a:lnTo>
                    <a:pt x="794323" y="534031"/>
                  </a:lnTo>
                  <a:lnTo>
                    <a:pt x="795584" y="532609"/>
                  </a:lnTo>
                  <a:lnTo>
                    <a:pt x="795750" y="531390"/>
                  </a:lnTo>
                  <a:lnTo>
                    <a:pt x="796150" y="530832"/>
                  </a:lnTo>
                  <a:lnTo>
                    <a:pt x="797571" y="530594"/>
                  </a:lnTo>
                  <a:lnTo>
                    <a:pt x="798644" y="529221"/>
                  </a:lnTo>
                  <a:lnTo>
                    <a:pt x="798875" y="528161"/>
                  </a:lnTo>
                  <a:lnTo>
                    <a:pt x="799605" y="528017"/>
                  </a:lnTo>
                  <a:lnTo>
                    <a:pt x="801034" y="526422"/>
                  </a:lnTo>
                  <a:lnTo>
                    <a:pt x="801535" y="525538"/>
                  </a:lnTo>
                  <a:lnTo>
                    <a:pt x="802944" y="524825"/>
                  </a:lnTo>
                  <a:lnTo>
                    <a:pt x="803389" y="523731"/>
                  </a:lnTo>
                  <a:lnTo>
                    <a:pt x="804397" y="523238"/>
                  </a:lnTo>
                  <a:lnTo>
                    <a:pt x="805318" y="522248"/>
                  </a:lnTo>
                  <a:lnTo>
                    <a:pt x="805426" y="521570"/>
                  </a:lnTo>
                  <a:lnTo>
                    <a:pt x="806220" y="521141"/>
                  </a:lnTo>
                  <a:lnTo>
                    <a:pt x="806455" y="520272"/>
                  </a:lnTo>
                  <a:lnTo>
                    <a:pt x="807420" y="520126"/>
                  </a:lnTo>
                  <a:lnTo>
                    <a:pt x="808408" y="518782"/>
                  </a:lnTo>
                  <a:lnTo>
                    <a:pt x="808243" y="517922"/>
                  </a:lnTo>
                  <a:lnTo>
                    <a:pt x="808590" y="516043"/>
                  </a:lnTo>
                  <a:lnTo>
                    <a:pt x="809272" y="515502"/>
                  </a:lnTo>
                  <a:lnTo>
                    <a:pt x="808140" y="513942"/>
                  </a:lnTo>
                  <a:lnTo>
                    <a:pt x="808198" y="510525"/>
                  </a:lnTo>
                  <a:lnTo>
                    <a:pt x="809674" y="509621"/>
                  </a:lnTo>
                  <a:lnTo>
                    <a:pt x="810501" y="508159"/>
                  </a:lnTo>
                  <a:lnTo>
                    <a:pt x="811369" y="507496"/>
                  </a:lnTo>
                  <a:lnTo>
                    <a:pt x="812222" y="506241"/>
                  </a:lnTo>
                  <a:lnTo>
                    <a:pt x="813583" y="506272"/>
                  </a:lnTo>
                  <a:lnTo>
                    <a:pt x="813633" y="505648"/>
                  </a:lnTo>
                  <a:lnTo>
                    <a:pt x="814382" y="504859"/>
                  </a:lnTo>
                  <a:lnTo>
                    <a:pt x="816436" y="504146"/>
                  </a:lnTo>
                  <a:lnTo>
                    <a:pt x="817249" y="504116"/>
                  </a:lnTo>
                  <a:lnTo>
                    <a:pt x="818141" y="503403"/>
                  </a:lnTo>
                  <a:lnTo>
                    <a:pt x="818770" y="502479"/>
                  </a:lnTo>
                  <a:lnTo>
                    <a:pt x="820901" y="501099"/>
                  </a:lnTo>
                  <a:lnTo>
                    <a:pt x="821960" y="501506"/>
                  </a:lnTo>
                  <a:lnTo>
                    <a:pt x="823643" y="501444"/>
                  </a:lnTo>
                  <a:lnTo>
                    <a:pt x="824320" y="502090"/>
                  </a:lnTo>
                  <a:lnTo>
                    <a:pt x="825153" y="502329"/>
                  </a:lnTo>
                  <a:lnTo>
                    <a:pt x="825916" y="503130"/>
                  </a:lnTo>
                  <a:lnTo>
                    <a:pt x="827380" y="502050"/>
                  </a:lnTo>
                  <a:lnTo>
                    <a:pt x="827736" y="501311"/>
                  </a:lnTo>
                  <a:lnTo>
                    <a:pt x="830093" y="501586"/>
                  </a:lnTo>
                  <a:lnTo>
                    <a:pt x="830764" y="502038"/>
                  </a:lnTo>
                  <a:lnTo>
                    <a:pt x="832081" y="502116"/>
                  </a:lnTo>
                  <a:lnTo>
                    <a:pt x="833168" y="501517"/>
                  </a:lnTo>
                  <a:lnTo>
                    <a:pt x="834616" y="501204"/>
                  </a:lnTo>
                  <a:lnTo>
                    <a:pt x="834976" y="500153"/>
                  </a:lnTo>
                  <a:lnTo>
                    <a:pt x="836442" y="500359"/>
                  </a:lnTo>
                  <a:lnTo>
                    <a:pt x="837262" y="500994"/>
                  </a:lnTo>
                  <a:lnTo>
                    <a:pt x="838313" y="499829"/>
                  </a:lnTo>
                  <a:lnTo>
                    <a:pt x="840070" y="500330"/>
                  </a:lnTo>
                  <a:lnTo>
                    <a:pt x="841325" y="499992"/>
                  </a:lnTo>
                  <a:lnTo>
                    <a:pt x="842514" y="500898"/>
                  </a:lnTo>
                  <a:lnTo>
                    <a:pt x="843917" y="501130"/>
                  </a:lnTo>
                  <a:lnTo>
                    <a:pt x="845654" y="501725"/>
                  </a:lnTo>
                  <a:lnTo>
                    <a:pt x="846315" y="501490"/>
                  </a:lnTo>
                  <a:lnTo>
                    <a:pt x="847506" y="502490"/>
                  </a:lnTo>
                  <a:lnTo>
                    <a:pt x="848055" y="503467"/>
                  </a:lnTo>
                  <a:lnTo>
                    <a:pt x="848951" y="503403"/>
                  </a:lnTo>
                  <a:lnTo>
                    <a:pt x="851418" y="505208"/>
                  </a:lnTo>
                  <a:lnTo>
                    <a:pt x="852828" y="505685"/>
                  </a:lnTo>
                  <a:lnTo>
                    <a:pt x="854695" y="506822"/>
                  </a:lnTo>
                  <a:lnTo>
                    <a:pt x="855940" y="506458"/>
                  </a:lnTo>
                  <a:lnTo>
                    <a:pt x="856643" y="507754"/>
                  </a:lnTo>
                  <a:lnTo>
                    <a:pt x="857749" y="508447"/>
                  </a:lnTo>
                  <a:lnTo>
                    <a:pt x="858316" y="509513"/>
                  </a:lnTo>
                  <a:lnTo>
                    <a:pt x="859738" y="510293"/>
                  </a:lnTo>
                  <a:lnTo>
                    <a:pt x="860268" y="509329"/>
                  </a:lnTo>
                  <a:lnTo>
                    <a:pt x="860841" y="509955"/>
                  </a:lnTo>
                  <a:lnTo>
                    <a:pt x="862623" y="509013"/>
                  </a:lnTo>
                  <a:lnTo>
                    <a:pt x="863254" y="508380"/>
                  </a:lnTo>
                  <a:lnTo>
                    <a:pt x="865028" y="502340"/>
                  </a:lnTo>
                  <a:lnTo>
                    <a:pt x="865282" y="501906"/>
                  </a:lnTo>
                  <a:lnTo>
                    <a:pt x="866179" y="498410"/>
                  </a:lnTo>
                  <a:lnTo>
                    <a:pt x="867207" y="494941"/>
                  </a:lnTo>
                  <a:lnTo>
                    <a:pt x="867702" y="495009"/>
                  </a:lnTo>
                  <a:lnTo>
                    <a:pt x="869363" y="496283"/>
                  </a:lnTo>
                  <a:lnTo>
                    <a:pt x="869755" y="496122"/>
                  </a:lnTo>
                  <a:lnTo>
                    <a:pt x="871973" y="494123"/>
                  </a:lnTo>
                  <a:lnTo>
                    <a:pt x="872605" y="493100"/>
                  </a:lnTo>
                  <a:lnTo>
                    <a:pt x="872736" y="491430"/>
                  </a:lnTo>
                  <a:lnTo>
                    <a:pt x="873505" y="490789"/>
                  </a:lnTo>
                  <a:lnTo>
                    <a:pt x="875609" y="489681"/>
                  </a:lnTo>
                  <a:lnTo>
                    <a:pt x="876244" y="488879"/>
                  </a:lnTo>
                  <a:lnTo>
                    <a:pt x="876898" y="484895"/>
                  </a:lnTo>
                  <a:lnTo>
                    <a:pt x="877499" y="484709"/>
                  </a:lnTo>
                  <a:lnTo>
                    <a:pt x="878343" y="483098"/>
                  </a:lnTo>
                  <a:lnTo>
                    <a:pt x="879101" y="483120"/>
                  </a:lnTo>
                  <a:lnTo>
                    <a:pt x="880652" y="482414"/>
                  </a:lnTo>
                  <a:lnTo>
                    <a:pt x="881927" y="481573"/>
                  </a:lnTo>
                  <a:lnTo>
                    <a:pt x="882749" y="480550"/>
                  </a:lnTo>
                  <a:lnTo>
                    <a:pt x="885055" y="479357"/>
                  </a:lnTo>
                  <a:lnTo>
                    <a:pt x="887145" y="478756"/>
                  </a:lnTo>
                  <a:lnTo>
                    <a:pt x="888236" y="478855"/>
                  </a:lnTo>
                  <a:lnTo>
                    <a:pt x="889156" y="477851"/>
                  </a:lnTo>
                  <a:lnTo>
                    <a:pt x="892915" y="475817"/>
                  </a:lnTo>
                  <a:lnTo>
                    <a:pt x="894319" y="475476"/>
                  </a:lnTo>
                  <a:lnTo>
                    <a:pt x="894944" y="474605"/>
                  </a:lnTo>
                  <a:lnTo>
                    <a:pt x="896009" y="473714"/>
                  </a:lnTo>
                  <a:lnTo>
                    <a:pt x="897961" y="473685"/>
                  </a:lnTo>
                  <a:lnTo>
                    <a:pt x="899135" y="473325"/>
                  </a:lnTo>
                  <a:lnTo>
                    <a:pt x="900046" y="472661"/>
                  </a:lnTo>
                  <a:lnTo>
                    <a:pt x="900677" y="470267"/>
                  </a:lnTo>
                  <a:lnTo>
                    <a:pt x="901292" y="469715"/>
                  </a:lnTo>
                  <a:lnTo>
                    <a:pt x="902049" y="470000"/>
                  </a:lnTo>
                  <a:lnTo>
                    <a:pt x="902968" y="469692"/>
                  </a:lnTo>
                  <a:lnTo>
                    <a:pt x="903514" y="468481"/>
                  </a:lnTo>
                  <a:lnTo>
                    <a:pt x="902935" y="466521"/>
                  </a:lnTo>
                  <a:lnTo>
                    <a:pt x="903107" y="466026"/>
                  </a:lnTo>
                  <a:lnTo>
                    <a:pt x="902085" y="465496"/>
                  </a:lnTo>
                  <a:lnTo>
                    <a:pt x="901789" y="464655"/>
                  </a:lnTo>
                  <a:lnTo>
                    <a:pt x="902232" y="463997"/>
                  </a:lnTo>
                  <a:lnTo>
                    <a:pt x="903288" y="463314"/>
                  </a:lnTo>
                  <a:lnTo>
                    <a:pt x="904157" y="461973"/>
                  </a:lnTo>
                  <a:lnTo>
                    <a:pt x="904897" y="461853"/>
                  </a:lnTo>
                  <a:lnTo>
                    <a:pt x="907725" y="463199"/>
                  </a:lnTo>
                  <a:lnTo>
                    <a:pt x="908960" y="463228"/>
                  </a:lnTo>
                  <a:lnTo>
                    <a:pt x="909371" y="462476"/>
                  </a:lnTo>
                  <a:lnTo>
                    <a:pt x="910026" y="462698"/>
                  </a:lnTo>
                  <a:lnTo>
                    <a:pt x="910195" y="463742"/>
                  </a:lnTo>
                  <a:lnTo>
                    <a:pt x="910711" y="464411"/>
                  </a:lnTo>
                  <a:lnTo>
                    <a:pt x="911549" y="464369"/>
                  </a:lnTo>
                  <a:lnTo>
                    <a:pt x="911341" y="463291"/>
                  </a:lnTo>
                  <a:lnTo>
                    <a:pt x="911764" y="462848"/>
                  </a:lnTo>
                  <a:lnTo>
                    <a:pt x="913555" y="462570"/>
                  </a:lnTo>
                  <a:lnTo>
                    <a:pt x="914779" y="463530"/>
                  </a:lnTo>
                  <a:lnTo>
                    <a:pt x="916064" y="463269"/>
                  </a:lnTo>
                  <a:lnTo>
                    <a:pt x="917142" y="461898"/>
                  </a:lnTo>
                  <a:lnTo>
                    <a:pt x="916306" y="461064"/>
                  </a:lnTo>
                  <a:lnTo>
                    <a:pt x="916655" y="458394"/>
                  </a:lnTo>
                  <a:lnTo>
                    <a:pt x="915119" y="457187"/>
                  </a:lnTo>
                  <a:lnTo>
                    <a:pt x="914949" y="456718"/>
                  </a:lnTo>
                  <a:lnTo>
                    <a:pt x="915480" y="455370"/>
                  </a:lnTo>
                  <a:lnTo>
                    <a:pt x="916597" y="454360"/>
                  </a:lnTo>
                  <a:lnTo>
                    <a:pt x="917978" y="454910"/>
                  </a:lnTo>
                  <a:lnTo>
                    <a:pt x="918670" y="454701"/>
                  </a:lnTo>
                  <a:lnTo>
                    <a:pt x="919727" y="455219"/>
                  </a:lnTo>
                  <a:lnTo>
                    <a:pt x="920335" y="454534"/>
                  </a:lnTo>
                  <a:lnTo>
                    <a:pt x="922046" y="454825"/>
                  </a:lnTo>
                  <a:lnTo>
                    <a:pt x="922869" y="455336"/>
                  </a:lnTo>
                  <a:lnTo>
                    <a:pt x="923197" y="456006"/>
                  </a:lnTo>
                  <a:lnTo>
                    <a:pt x="925164" y="455794"/>
                  </a:lnTo>
                  <a:lnTo>
                    <a:pt x="926813" y="454326"/>
                  </a:lnTo>
                  <a:lnTo>
                    <a:pt x="927450" y="454034"/>
                  </a:lnTo>
                  <a:lnTo>
                    <a:pt x="929237" y="453910"/>
                  </a:lnTo>
                  <a:lnTo>
                    <a:pt x="930060" y="454716"/>
                  </a:lnTo>
                  <a:lnTo>
                    <a:pt x="932768" y="454962"/>
                  </a:lnTo>
                  <a:lnTo>
                    <a:pt x="933689" y="455909"/>
                  </a:lnTo>
                  <a:lnTo>
                    <a:pt x="934077" y="457256"/>
                  </a:lnTo>
                  <a:lnTo>
                    <a:pt x="935572" y="457287"/>
                  </a:lnTo>
                  <a:lnTo>
                    <a:pt x="936595" y="457028"/>
                  </a:lnTo>
                  <a:lnTo>
                    <a:pt x="937716" y="455799"/>
                  </a:lnTo>
                  <a:lnTo>
                    <a:pt x="938761" y="455757"/>
                  </a:lnTo>
                  <a:lnTo>
                    <a:pt x="939816" y="455318"/>
                  </a:lnTo>
                  <a:lnTo>
                    <a:pt x="941529" y="453929"/>
                  </a:lnTo>
                  <a:lnTo>
                    <a:pt x="941603" y="453046"/>
                  </a:lnTo>
                  <a:lnTo>
                    <a:pt x="940687" y="452659"/>
                  </a:lnTo>
                  <a:lnTo>
                    <a:pt x="941168" y="451376"/>
                  </a:lnTo>
                  <a:lnTo>
                    <a:pt x="942714" y="450346"/>
                  </a:lnTo>
                  <a:lnTo>
                    <a:pt x="943347" y="450653"/>
                  </a:lnTo>
                  <a:lnTo>
                    <a:pt x="945377" y="450121"/>
                  </a:lnTo>
                  <a:lnTo>
                    <a:pt x="946401" y="449184"/>
                  </a:lnTo>
                  <a:lnTo>
                    <a:pt x="947933" y="449633"/>
                  </a:lnTo>
                  <a:lnTo>
                    <a:pt x="948337" y="450329"/>
                  </a:lnTo>
                  <a:lnTo>
                    <a:pt x="952370" y="448778"/>
                  </a:lnTo>
                  <a:lnTo>
                    <a:pt x="952840" y="448281"/>
                  </a:lnTo>
                  <a:lnTo>
                    <a:pt x="952988" y="447027"/>
                  </a:lnTo>
                  <a:lnTo>
                    <a:pt x="955224" y="446628"/>
                  </a:lnTo>
                  <a:lnTo>
                    <a:pt x="955869" y="445534"/>
                  </a:lnTo>
                  <a:lnTo>
                    <a:pt x="957551" y="445317"/>
                  </a:lnTo>
                  <a:lnTo>
                    <a:pt x="958628" y="444897"/>
                  </a:lnTo>
                  <a:lnTo>
                    <a:pt x="959363" y="443679"/>
                  </a:lnTo>
                  <a:lnTo>
                    <a:pt x="959108" y="441871"/>
                  </a:lnTo>
                  <a:lnTo>
                    <a:pt x="960721" y="441479"/>
                  </a:lnTo>
                  <a:lnTo>
                    <a:pt x="960662" y="440780"/>
                  </a:lnTo>
                  <a:lnTo>
                    <a:pt x="959917" y="440161"/>
                  </a:lnTo>
                  <a:lnTo>
                    <a:pt x="960192" y="439220"/>
                  </a:lnTo>
                  <a:lnTo>
                    <a:pt x="961202" y="438071"/>
                  </a:lnTo>
                  <a:lnTo>
                    <a:pt x="962332" y="437141"/>
                  </a:lnTo>
                  <a:lnTo>
                    <a:pt x="963490" y="436983"/>
                  </a:lnTo>
                  <a:lnTo>
                    <a:pt x="962550" y="436021"/>
                  </a:lnTo>
                  <a:lnTo>
                    <a:pt x="963228" y="435769"/>
                  </a:lnTo>
                  <a:lnTo>
                    <a:pt x="963611" y="436420"/>
                  </a:lnTo>
                  <a:lnTo>
                    <a:pt x="964340" y="436427"/>
                  </a:lnTo>
                  <a:lnTo>
                    <a:pt x="965352" y="435079"/>
                  </a:lnTo>
                  <a:lnTo>
                    <a:pt x="966001" y="436286"/>
                  </a:lnTo>
                  <a:lnTo>
                    <a:pt x="966665" y="435646"/>
                  </a:lnTo>
                  <a:lnTo>
                    <a:pt x="966861" y="434047"/>
                  </a:lnTo>
                  <a:lnTo>
                    <a:pt x="967432" y="432838"/>
                  </a:lnTo>
                  <a:lnTo>
                    <a:pt x="967297" y="431861"/>
                  </a:lnTo>
                  <a:lnTo>
                    <a:pt x="967946" y="431201"/>
                  </a:lnTo>
                  <a:lnTo>
                    <a:pt x="969039" y="431246"/>
                  </a:lnTo>
                  <a:lnTo>
                    <a:pt x="968985" y="430533"/>
                  </a:lnTo>
                  <a:lnTo>
                    <a:pt x="970875" y="429760"/>
                  </a:lnTo>
                  <a:lnTo>
                    <a:pt x="972246" y="429957"/>
                  </a:lnTo>
                  <a:lnTo>
                    <a:pt x="972000" y="428663"/>
                  </a:lnTo>
                  <a:lnTo>
                    <a:pt x="971189" y="428323"/>
                  </a:lnTo>
                  <a:lnTo>
                    <a:pt x="972274" y="427008"/>
                  </a:lnTo>
                  <a:lnTo>
                    <a:pt x="973454" y="427131"/>
                  </a:lnTo>
                  <a:lnTo>
                    <a:pt x="974479" y="424840"/>
                  </a:lnTo>
                  <a:lnTo>
                    <a:pt x="975276" y="425390"/>
                  </a:lnTo>
                  <a:lnTo>
                    <a:pt x="975730" y="424567"/>
                  </a:lnTo>
                  <a:lnTo>
                    <a:pt x="977406" y="423570"/>
                  </a:lnTo>
                  <a:lnTo>
                    <a:pt x="977694" y="422646"/>
                  </a:lnTo>
                  <a:lnTo>
                    <a:pt x="977184" y="422023"/>
                  </a:lnTo>
                  <a:lnTo>
                    <a:pt x="977715" y="420646"/>
                  </a:lnTo>
                  <a:lnTo>
                    <a:pt x="978541" y="420957"/>
                  </a:lnTo>
                  <a:lnTo>
                    <a:pt x="981409" y="421423"/>
                  </a:lnTo>
                  <a:lnTo>
                    <a:pt x="982327" y="420799"/>
                  </a:lnTo>
                  <a:lnTo>
                    <a:pt x="981898" y="419128"/>
                  </a:lnTo>
                  <a:lnTo>
                    <a:pt x="982801" y="418621"/>
                  </a:lnTo>
                  <a:lnTo>
                    <a:pt x="983020" y="417652"/>
                  </a:lnTo>
                  <a:lnTo>
                    <a:pt x="984397" y="417633"/>
                  </a:lnTo>
                  <a:lnTo>
                    <a:pt x="985080" y="416528"/>
                  </a:lnTo>
                  <a:lnTo>
                    <a:pt x="986351" y="416242"/>
                  </a:lnTo>
                  <a:lnTo>
                    <a:pt x="986862" y="415613"/>
                  </a:lnTo>
                  <a:lnTo>
                    <a:pt x="986473" y="414455"/>
                  </a:lnTo>
                  <a:lnTo>
                    <a:pt x="987164" y="414275"/>
                  </a:lnTo>
                  <a:lnTo>
                    <a:pt x="987797" y="413284"/>
                  </a:lnTo>
                  <a:lnTo>
                    <a:pt x="988560" y="412982"/>
                  </a:lnTo>
                  <a:lnTo>
                    <a:pt x="988823" y="412316"/>
                  </a:lnTo>
                  <a:lnTo>
                    <a:pt x="990432" y="411668"/>
                  </a:lnTo>
                  <a:lnTo>
                    <a:pt x="991318" y="412198"/>
                  </a:lnTo>
                  <a:lnTo>
                    <a:pt x="991189" y="410836"/>
                  </a:lnTo>
                  <a:lnTo>
                    <a:pt x="992396" y="410065"/>
                  </a:lnTo>
                  <a:lnTo>
                    <a:pt x="992772" y="408970"/>
                  </a:lnTo>
                  <a:lnTo>
                    <a:pt x="993863" y="409283"/>
                  </a:lnTo>
                  <a:lnTo>
                    <a:pt x="994242" y="408243"/>
                  </a:lnTo>
                  <a:lnTo>
                    <a:pt x="995054" y="408676"/>
                  </a:lnTo>
                  <a:lnTo>
                    <a:pt x="995764" y="408496"/>
                  </a:lnTo>
                  <a:lnTo>
                    <a:pt x="997225" y="406367"/>
                  </a:lnTo>
                  <a:lnTo>
                    <a:pt x="998002" y="406808"/>
                  </a:lnTo>
                  <a:lnTo>
                    <a:pt x="998641" y="405468"/>
                  </a:lnTo>
                  <a:lnTo>
                    <a:pt x="999503" y="406149"/>
                  </a:lnTo>
                  <a:lnTo>
                    <a:pt x="1000381" y="405893"/>
                  </a:lnTo>
                  <a:lnTo>
                    <a:pt x="1001872" y="404502"/>
                  </a:lnTo>
                  <a:lnTo>
                    <a:pt x="1003762" y="404237"/>
                  </a:lnTo>
                  <a:lnTo>
                    <a:pt x="1004599" y="404535"/>
                  </a:lnTo>
                  <a:lnTo>
                    <a:pt x="1004667" y="403020"/>
                  </a:lnTo>
                  <a:lnTo>
                    <a:pt x="1005258" y="403235"/>
                  </a:lnTo>
                  <a:lnTo>
                    <a:pt x="1005895" y="401703"/>
                  </a:lnTo>
                  <a:lnTo>
                    <a:pt x="1006101" y="400452"/>
                  </a:lnTo>
                  <a:lnTo>
                    <a:pt x="1007169" y="400088"/>
                  </a:lnTo>
                  <a:lnTo>
                    <a:pt x="1008165" y="401268"/>
                  </a:lnTo>
                  <a:lnTo>
                    <a:pt x="1009837" y="402096"/>
                  </a:lnTo>
                  <a:lnTo>
                    <a:pt x="1009917" y="401134"/>
                  </a:lnTo>
                  <a:lnTo>
                    <a:pt x="1010421" y="400330"/>
                  </a:lnTo>
                  <a:lnTo>
                    <a:pt x="1011288" y="399926"/>
                  </a:lnTo>
                  <a:lnTo>
                    <a:pt x="1011328" y="399351"/>
                  </a:lnTo>
                  <a:lnTo>
                    <a:pt x="1009952" y="398863"/>
                  </a:lnTo>
                  <a:lnTo>
                    <a:pt x="1010396" y="397921"/>
                  </a:lnTo>
                  <a:lnTo>
                    <a:pt x="1011277" y="397752"/>
                  </a:lnTo>
                  <a:lnTo>
                    <a:pt x="1010166" y="396548"/>
                  </a:lnTo>
                  <a:lnTo>
                    <a:pt x="1011635" y="395780"/>
                  </a:lnTo>
                  <a:lnTo>
                    <a:pt x="1011226" y="394753"/>
                  </a:lnTo>
                  <a:lnTo>
                    <a:pt x="986045" y="383421"/>
                  </a:lnTo>
                  <a:lnTo>
                    <a:pt x="976868" y="379277"/>
                  </a:lnTo>
                  <a:lnTo>
                    <a:pt x="955224" y="369504"/>
                  </a:lnTo>
                  <a:lnTo>
                    <a:pt x="936705" y="361141"/>
                  </a:lnTo>
                  <a:lnTo>
                    <a:pt x="915244" y="351449"/>
                  </a:lnTo>
                  <a:lnTo>
                    <a:pt x="889005" y="346989"/>
                  </a:lnTo>
                  <a:lnTo>
                    <a:pt x="870598" y="338394"/>
                  </a:lnTo>
                  <a:lnTo>
                    <a:pt x="854857" y="331044"/>
                  </a:lnTo>
                  <a:lnTo>
                    <a:pt x="838973" y="323627"/>
                  </a:lnTo>
                  <a:lnTo>
                    <a:pt x="817805" y="313744"/>
                  </a:lnTo>
                  <a:lnTo>
                    <a:pt x="792461" y="301913"/>
                  </a:lnTo>
                  <a:lnTo>
                    <a:pt x="773991" y="293291"/>
                  </a:lnTo>
                  <a:lnTo>
                    <a:pt x="753523" y="283736"/>
                  </a:lnTo>
                  <a:lnTo>
                    <a:pt x="733782" y="274521"/>
                  </a:lnTo>
                  <a:lnTo>
                    <a:pt x="712487" y="255676"/>
                  </a:lnTo>
                  <a:lnTo>
                    <a:pt x="696167" y="241233"/>
                  </a:lnTo>
                  <a:lnTo>
                    <a:pt x="685978" y="232221"/>
                  </a:lnTo>
                  <a:lnTo>
                    <a:pt x="668783" y="217024"/>
                  </a:lnTo>
                  <a:lnTo>
                    <a:pt x="656082" y="205799"/>
                  </a:lnTo>
                  <a:lnTo>
                    <a:pt x="642814" y="194085"/>
                  </a:lnTo>
                  <a:lnTo>
                    <a:pt x="633151" y="185560"/>
                  </a:lnTo>
                  <a:lnTo>
                    <a:pt x="616848" y="171176"/>
                  </a:lnTo>
                  <a:lnTo>
                    <a:pt x="599994" y="156312"/>
                  </a:lnTo>
                  <a:lnTo>
                    <a:pt x="575233" y="134498"/>
                  </a:lnTo>
                  <a:lnTo>
                    <a:pt x="549452" y="111821"/>
                  </a:lnTo>
                  <a:lnTo>
                    <a:pt x="540452" y="103898"/>
                  </a:lnTo>
                  <a:lnTo>
                    <a:pt x="524227" y="101981"/>
                  </a:lnTo>
                  <a:lnTo>
                    <a:pt x="501951" y="99347"/>
                  </a:lnTo>
                  <a:lnTo>
                    <a:pt x="477695" y="96473"/>
                  </a:lnTo>
                  <a:lnTo>
                    <a:pt x="464308" y="94884"/>
                  </a:lnTo>
                  <a:lnTo>
                    <a:pt x="447035" y="92832"/>
                  </a:lnTo>
                  <a:lnTo>
                    <a:pt x="427621" y="90521"/>
                  </a:lnTo>
                  <a:lnTo>
                    <a:pt x="414670" y="88978"/>
                  </a:lnTo>
                  <a:lnTo>
                    <a:pt x="398521" y="87055"/>
                  </a:lnTo>
                  <a:lnTo>
                    <a:pt x="358699" y="82297"/>
                  </a:lnTo>
                  <a:lnTo>
                    <a:pt x="322001" y="77900"/>
                  </a:lnTo>
                  <a:lnTo>
                    <a:pt x="301855" y="75482"/>
                  </a:lnTo>
                  <a:lnTo>
                    <a:pt x="279112" y="72748"/>
                  </a:lnTo>
                  <a:lnTo>
                    <a:pt x="262680" y="70770"/>
                  </a:lnTo>
                  <a:lnTo>
                    <a:pt x="249936" y="69235"/>
                  </a:lnTo>
                  <a:lnTo>
                    <a:pt x="224110" y="66116"/>
                  </a:lnTo>
                  <a:lnTo>
                    <a:pt x="207461" y="64106"/>
                  </a:lnTo>
                  <a:lnTo>
                    <a:pt x="193040" y="62365"/>
                  </a:lnTo>
                  <a:lnTo>
                    <a:pt x="175402" y="55772"/>
                  </a:lnTo>
                  <a:lnTo>
                    <a:pt x="149706" y="46167"/>
                  </a:lnTo>
                  <a:lnTo>
                    <a:pt x="128490" y="38238"/>
                  </a:lnTo>
                  <a:lnTo>
                    <a:pt x="110951" y="31690"/>
                  </a:lnTo>
                  <a:lnTo>
                    <a:pt x="95784" y="26035"/>
                  </a:lnTo>
                  <a:lnTo>
                    <a:pt x="58065" y="11971"/>
                  </a:lnTo>
                  <a:lnTo>
                    <a:pt x="36178" y="3811"/>
                  </a:lnTo>
                  <a:close/>
                </a:path>
              </a:pathLst>
            </a:custGeom>
            <a:solidFill>
              <a:srgbClr val="FEE4D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60734" y="644700"/>
              <a:ext cx="2431264" cy="1709341"/>
            </a:xfrm>
            <a:custGeom>
              <a:avLst/>
              <a:pathLst>
                <a:path w="2431264" h="1709341">
                  <a:moveTo>
                    <a:pt x="1432263" y="4926"/>
                  </a:moveTo>
                  <a:lnTo>
                    <a:pt x="1430227" y="6300"/>
                  </a:lnTo>
                  <a:lnTo>
                    <a:pt x="1429083" y="6658"/>
                  </a:lnTo>
                  <a:lnTo>
                    <a:pt x="1429084" y="8235"/>
                  </a:lnTo>
                  <a:lnTo>
                    <a:pt x="1429960" y="9017"/>
                  </a:lnTo>
                  <a:lnTo>
                    <a:pt x="1429694" y="10517"/>
                  </a:lnTo>
                  <a:lnTo>
                    <a:pt x="1429198" y="11465"/>
                  </a:lnTo>
                  <a:lnTo>
                    <a:pt x="1429274" y="12721"/>
                  </a:lnTo>
                  <a:lnTo>
                    <a:pt x="1428740" y="14131"/>
                  </a:lnTo>
                  <a:lnTo>
                    <a:pt x="1427634" y="14491"/>
                  </a:lnTo>
                  <a:lnTo>
                    <a:pt x="1425535" y="16337"/>
                  </a:lnTo>
                  <a:lnTo>
                    <a:pt x="1424620" y="15786"/>
                  </a:lnTo>
                  <a:lnTo>
                    <a:pt x="1423743" y="17042"/>
                  </a:lnTo>
                  <a:lnTo>
                    <a:pt x="1422369" y="17209"/>
                  </a:lnTo>
                  <a:lnTo>
                    <a:pt x="1421377" y="16736"/>
                  </a:lnTo>
                  <a:lnTo>
                    <a:pt x="1419279" y="14967"/>
                  </a:lnTo>
                  <a:lnTo>
                    <a:pt x="1418215" y="15403"/>
                  </a:lnTo>
                  <a:lnTo>
                    <a:pt x="1418059" y="17006"/>
                  </a:lnTo>
                  <a:lnTo>
                    <a:pt x="1416686" y="17763"/>
                  </a:lnTo>
                  <a:lnTo>
                    <a:pt x="1415732" y="18583"/>
                  </a:lnTo>
                  <a:lnTo>
                    <a:pt x="1413405" y="18853"/>
                  </a:lnTo>
                  <a:lnTo>
                    <a:pt x="1412719" y="17802"/>
                  </a:lnTo>
                  <a:lnTo>
                    <a:pt x="1409704" y="16381"/>
                  </a:lnTo>
                  <a:lnTo>
                    <a:pt x="1408500" y="16458"/>
                  </a:lnTo>
                  <a:lnTo>
                    <a:pt x="1406196" y="16190"/>
                  </a:lnTo>
                  <a:lnTo>
                    <a:pt x="1405242" y="17280"/>
                  </a:lnTo>
                  <a:lnTo>
                    <a:pt x="1402952" y="17998"/>
                  </a:lnTo>
                  <a:lnTo>
                    <a:pt x="1401732" y="17909"/>
                  </a:lnTo>
                  <a:lnTo>
                    <a:pt x="1400053" y="19730"/>
                  </a:lnTo>
                  <a:lnTo>
                    <a:pt x="1398566" y="19846"/>
                  </a:lnTo>
                  <a:lnTo>
                    <a:pt x="1398413" y="21294"/>
                  </a:lnTo>
                  <a:lnTo>
                    <a:pt x="1397840" y="22320"/>
                  </a:lnTo>
                  <a:lnTo>
                    <a:pt x="1396773" y="22948"/>
                  </a:lnTo>
                  <a:lnTo>
                    <a:pt x="1395739" y="25128"/>
                  </a:lnTo>
                  <a:lnTo>
                    <a:pt x="1394789" y="25743"/>
                  </a:lnTo>
                  <a:lnTo>
                    <a:pt x="1393568" y="25308"/>
                  </a:lnTo>
                  <a:lnTo>
                    <a:pt x="1392423" y="25667"/>
                  </a:lnTo>
                  <a:lnTo>
                    <a:pt x="1392043" y="26809"/>
                  </a:lnTo>
                  <a:lnTo>
                    <a:pt x="1392615" y="30230"/>
                  </a:lnTo>
                  <a:lnTo>
                    <a:pt x="1392424" y="31615"/>
                  </a:lnTo>
                  <a:lnTo>
                    <a:pt x="1391623" y="32551"/>
                  </a:lnTo>
                  <a:lnTo>
                    <a:pt x="1390669" y="31923"/>
                  </a:lnTo>
                  <a:lnTo>
                    <a:pt x="1388303" y="31655"/>
                  </a:lnTo>
                  <a:lnTo>
                    <a:pt x="1388800" y="30475"/>
                  </a:lnTo>
                  <a:lnTo>
                    <a:pt x="1388075" y="29130"/>
                  </a:lnTo>
                  <a:lnTo>
                    <a:pt x="1386778" y="28387"/>
                  </a:lnTo>
                  <a:lnTo>
                    <a:pt x="1384642" y="29952"/>
                  </a:lnTo>
                  <a:lnTo>
                    <a:pt x="1383345" y="31221"/>
                  </a:lnTo>
                  <a:lnTo>
                    <a:pt x="1382964" y="32401"/>
                  </a:lnTo>
                  <a:lnTo>
                    <a:pt x="1381857" y="32632"/>
                  </a:lnTo>
                  <a:lnTo>
                    <a:pt x="1381361" y="33734"/>
                  </a:lnTo>
                  <a:lnTo>
                    <a:pt x="1381667" y="34990"/>
                  </a:lnTo>
                  <a:lnTo>
                    <a:pt x="1380102" y="35504"/>
                  </a:lnTo>
                  <a:lnTo>
                    <a:pt x="1378959" y="34363"/>
                  </a:lnTo>
                  <a:lnTo>
                    <a:pt x="1377776" y="34992"/>
                  </a:lnTo>
                  <a:lnTo>
                    <a:pt x="1376936" y="35903"/>
                  </a:lnTo>
                  <a:lnTo>
                    <a:pt x="1376593" y="37044"/>
                  </a:lnTo>
                  <a:lnTo>
                    <a:pt x="1375563" y="37557"/>
                  </a:lnTo>
                  <a:lnTo>
                    <a:pt x="1374418" y="37314"/>
                  </a:lnTo>
                  <a:lnTo>
                    <a:pt x="1373503" y="36725"/>
                  </a:lnTo>
                  <a:lnTo>
                    <a:pt x="1371328" y="36213"/>
                  </a:lnTo>
                  <a:lnTo>
                    <a:pt x="1370222" y="36214"/>
                  </a:lnTo>
                  <a:lnTo>
                    <a:pt x="1370108" y="37316"/>
                  </a:lnTo>
                  <a:lnTo>
                    <a:pt x="1369422" y="39444"/>
                  </a:lnTo>
                  <a:lnTo>
                    <a:pt x="1368392" y="39880"/>
                  </a:lnTo>
                  <a:lnTo>
                    <a:pt x="1367171" y="40035"/>
                  </a:lnTo>
                  <a:lnTo>
                    <a:pt x="1366064" y="37985"/>
                  </a:lnTo>
                  <a:lnTo>
                    <a:pt x="1365035" y="37793"/>
                  </a:lnTo>
                  <a:lnTo>
                    <a:pt x="1363967" y="37947"/>
                  </a:lnTo>
                  <a:lnTo>
                    <a:pt x="1361448" y="37436"/>
                  </a:lnTo>
                  <a:lnTo>
                    <a:pt x="1361029" y="36449"/>
                  </a:lnTo>
                  <a:lnTo>
                    <a:pt x="1359961" y="36014"/>
                  </a:lnTo>
                  <a:lnTo>
                    <a:pt x="1358854" y="36143"/>
                  </a:lnTo>
                  <a:lnTo>
                    <a:pt x="1357824" y="36887"/>
                  </a:lnTo>
                  <a:lnTo>
                    <a:pt x="1356642" y="37362"/>
                  </a:lnTo>
                  <a:lnTo>
                    <a:pt x="1355459" y="37119"/>
                  </a:lnTo>
                  <a:lnTo>
                    <a:pt x="1354468" y="36453"/>
                  </a:lnTo>
                  <a:lnTo>
                    <a:pt x="1352331" y="36608"/>
                  </a:lnTo>
                  <a:lnTo>
                    <a:pt x="1351340" y="36019"/>
                  </a:lnTo>
                  <a:lnTo>
                    <a:pt x="1350462" y="36609"/>
                  </a:lnTo>
                  <a:lnTo>
                    <a:pt x="1349394" y="36174"/>
                  </a:lnTo>
                  <a:lnTo>
                    <a:pt x="1347754" y="37905"/>
                  </a:lnTo>
                  <a:lnTo>
                    <a:pt x="1346648" y="37791"/>
                  </a:lnTo>
                  <a:lnTo>
                    <a:pt x="1345808" y="38496"/>
                  </a:lnTo>
                  <a:lnTo>
                    <a:pt x="1344473" y="40265"/>
                  </a:lnTo>
                  <a:lnTo>
                    <a:pt x="1343558" y="40779"/>
                  </a:lnTo>
                  <a:lnTo>
                    <a:pt x="1343405" y="41843"/>
                  </a:lnTo>
                  <a:lnTo>
                    <a:pt x="1341421" y="42908"/>
                  </a:lnTo>
                  <a:lnTo>
                    <a:pt x="1340315" y="43062"/>
                  </a:lnTo>
                  <a:lnTo>
                    <a:pt x="1339820" y="44280"/>
                  </a:lnTo>
                  <a:lnTo>
                    <a:pt x="1338675" y="44717"/>
                  </a:lnTo>
                  <a:lnTo>
                    <a:pt x="1337530" y="44756"/>
                  </a:lnTo>
                  <a:lnTo>
                    <a:pt x="1337721" y="47152"/>
                  </a:lnTo>
                  <a:lnTo>
                    <a:pt x="1337225" y="49318"/>
                  </a:lnTo>
                  <a:lnTo>
                    <a:pt x="1337530" y="51561"/>
                  </a:lnTo>
                  <a:lnTo>
                    <a:pt x="1336728" y="53574"/>
                  </a:lnTo>
                  <a:lnTo>
                    <a:pt x="1336272" y="55855"/>
                  </a:lnTo>
                  <a:lnTo>
                    <a:pt x="1337073" y="56957"/>
                  </a:lnTo>
                  <a:lnTo>
                    <a:pt x="1338331" y="57469"/>
                  </a:lnTo>
                  <a:lnTo>
                    <a:pt x="1338445" y="59673"/>
                  </a:lnTo>
                  <a:lnTo>
                    <a:pt x="1337416" y="60340"/>
                  </a:lnTo>
                  <a:lnTo>
                    <a:pt x="1338065" y="61442"/>
                  </a:lnTo>
                  <a:lnTo>
                    <a:pt x="1337530" y="62506"/>
                  </a:lnTo>
                  <a:lnTo>
                    <a:pt x="1337454" y="64749"/>
                  </a:lnTo>
                  <a:lnTo>
                    <a:pt x="1336005" y="68056"/>
                  </a:lnTo>
                  <a:lnTo>
                    <a:pt x="1335318" y="69082"/>
                  </a:lnTo>
                  <a:lnTo>
                    <a:pt x="1335508" y="70184"/>
                  </a:lnTo>
                  <a:lnTo>
                    <a:pt x="1336576" y="70696"/>
                  </a:lnTo>
                  <a:lnTo>
                    <a:pt x="1337073" y="71798"/>
                  </a:lnTo>
                  <a:lnTo>
                    <a:pt x="1336921" y="73092"/>
                  </a:lnTo>
                  <a:lnTo>
                    <a:pt x="1336118" y="73797"/>
                  </a:lnTo>
                  <a:lnTo>
                    <a:pt x="1336844" y="76322"/>
                  </a:lnTo>
                  <a:lnTo>
                    <a:pt x="1337607" y="77218"/>
                  </a:lnTo>
                  <a:lnTo>
                    <a:pt x="1336882" y="79744"/>
                  </a:lnTo>
                  <a:lnTo>
                    <a:pt x="1337073" y="80846"/>
                  </a:lnTo>
                  <a:lnTo>
                    <a:pt x="1335661" y="84153"/>
                  </a:lnTo>
                  <a:lnTo>
                    <a:pt x="1334021" y="85923"/>
                  </a:lnTo>
                  <a:lnTo>
                    <a:pt x="1332953" y="89191"/>
                  </a:lnTo>
                  <a:lnTo>
                    <a:pt x="1331274" y="90602"/>
                  </a:lnTo>
                  <a:lnTo>
                    <a:pt x="1330779" y="91782"/>
                  </a:lnTo>
                  <a:lnTo>
                    <a:pt x="1330626" y="93127"/>
                  </a:lnTo>
                  <a:lnTo>
                    <a:pt x="1329481" y="93756"/>
                  </a:lnTo>
                  <a:lnTo>
                    <a:pt x="1328719" y="94782"/>
                  </a:lnTo>
                  <a:lnTo>
                    <a:pt x="1327422" y="94898"/>
                  </a:lnTo>
                  <a:lnTo>
                    <a:pt x="1326239" y="94104"/>
                  </a:lnTo>
                  <a:lnTo>
                    <a:pt x="1324064" y="95246"/>
                  </a:lnTo>
                  <a:lnTo>
                    <a:pt x="1322997" y="95016"/>
                  </a:lnTo>
                  <a:lnTo>
                    <a:pt x="1322158" y="95721"/>
                  </a:lnTo>
                  <a:lnTo>
                    <a:pt x="1322005" y="96862"/>
                  </a:lnTo>
                  <a:lnTo>
                    <a:pt x="1320327" y="98439"/>
                  </a:lnTo>
                  <a:lnTo>
                    <a:pt x="1319411" y="99734"/>
                  </a:lnTo>
                  <a:lnTo>
                    <a:pt x="1319258" y="102258"/>
                  </a:lnTo>
                  <a:lnTo>
                    <a:pt x="1316436" y="104580"/>
                  </a:lnTo>
                  <a:lnTo>
                    <a:pt x="1315368" y="104773"/>
                  </a:lnTo>
                  <a:lnTo>
                    <a:pt x="1313040" y="104184"/>
                  </a:lnTo>
                  <a:lnTo>
                    <a:pt x="1310103" y="105801"/>
                  </a:lnTo>
                  <a:lnTo>
                    <a:pt x="1309302" y="107954"/>
                  </a:lnTo>
                  <a:lnTo>
                    <a:pt x="1308157" y="107840"/>
                  </a:lnTo>
                  <a:lnTo>
                    <a:pt x="1307737" y="108827"/>
                  </a:lnTo>
                  <a:lnTo>
                    <a:pt x="1306441" y="109148"/>
                  </a:lnTo>
                  <a:lnTo>
                    <a:pt x="1304533" y="110277"/>
                  </a:lnTo>
                  <a:lnTo>
                    <a:pt x="1304228" y="111379"/>
                  </a:lnTo>
                  <a:lnTo>
                    <a:pt x="1303046" y="111969"/>
                  </a:lnTo>
                  <a:lnTo>
                    <a:pt x="1303045" y="113161"/>
                  </a:lnTo>
                  <a:lnTo>
                    <a:pt x="1302359" y="114264"/>
                  </a:lnTo>
                  <a:lnTo>
                    <a:pt x="1301252" y="114854"/>
                  </a:lnTo>
                  <a:lnTo>
                    <a:pt x="1300833" y="117212"/>
                  </a:lnTo>
                  <a:lnTo>
                    <a:pt x="1301405" y="118429"/>
                  </a:lnTo>
                  <a:lnTo>
                    <a:pt x="1301252" y="119685"/>
                  </a:lnTo>
                  <a:lnTo>
                    <a:pt x="1300757" y="120672"/>
                  </a:lnTo>
                  <a:lnTo>
                    <a:pt x="1299689" y="121147"/>
                  </a:lnTo>
                  <a:lnTo>
                    <a:pt x="1298964" y="122172"/>
                  </a:lnTo>
                  <a:lnTo>
                    <a:pt x="1299079" y="123428"/>
                  </a:lnTo>
                  <a:lnTo>
                    <a:pt x="1299994" y="124094"/>
                  </a:lnTo>
                  <a:lnTo>
                    <a:pt x="1299613" y="125119"/>
                  </a:lnTo>
                  <a:lnTo>
                    <a:pt x="1298544" y="124761"/>
                  </a:lnTo>
                  <a:lnTo>
                    <a:pt x="1297018" y="122596"/>
                  </a:lnTo>
                  <a:lnTo>
                    <a:pt x="1296675" y="121379"/>
                  </a:lnTo>
                  <a:lnTo>
                    <a:pt x="1294195" y="121855"/>
                  </a:lnTo>
                  <a:lnTo>
                    <a:pt x="1293128" y="121458"/>
                  </a:lnTo>
                  <a:lnTo>
                    <a:pt x="1291983" y="121574"/>
                  </a:lnTo>
                  <a:lnTo>
                    <a:pt x="1291105" y="120678"/>
                  </a:lnTo>
                  <a:lnTo>
                    <a:pt x="1291983" y="117448"/>
                  </a:lnTo>
                  <a:lnTo>
                    <a:pt x="1291449" y="116500"/>
                  </a:lnTo>
                  <a:lnTo>
                    <a:pt x="1292288" y="115756"/>
                  </a:lnTo>
                  <a:lnTo>
                    <a:pt x="1293318" y="113821"/>
                  </a:lnTo>
                  <a:lnTo>
                    <a:pt x="1294196" y="113115"/>
                  </a:lnTo>
                  <a:lnTo>
                    <a:pt x="1294577" y="111936"/>
                  </a:lnTo>
                  <a:lnTo>
                    <a:pt x="1294004" y="110950"/>
                  </a:lnTo>
                  <a:lnTo>
                    <a:pt x="1294729" y="109886"/>
                  </a:lnTo>
                  <a:lnTo>
                    <a:pt x="1296980" y="108077"/>
                  </a:lnTo>
                  <a:lnTo>
                    <a:pt x="1297743" y="106975"/>
                  </a:lnTo>
                  <a:lnTo>
                    <a:pt x="1298125" y="105488"/>
                  </a:lnTo>
                  <a:lnTo>
                    <a:pt x="1297781" y="103194"/>
                  </a:lnTo>
                  <a:lnTo>
                    <a:pt x="1296752" y="102887"/>
                  </a:lnTo>
                  <a:lnTo>
                    <a:pt x="1295493" y="102927"/>
                  </a:lnTo>
                  <a:lnTo>
                    <a:pt x="1294539" y="102415"/>
                  </a:lnTo>
                  <a:lnTo>
                    <a:pt x="1293357" y="102890"/>
                  </a:lnTo>
                  <a:lnTo>
                    <a:pt x="1291449" y="101981"/>
                  </a:lnTo>
                  <a:lnTo>
                    <a:pt x="1290800" y="103007"/>
                  </a:lnTo>
                  <a:lnTo>
                    <a:pt x="1289846" y="103828"/>
                  </a:lnTo>
                  <a:lnTo>
                    <a:pt x="1289618" y="104930"/>
                  </a:lnTo>
                  <a:lnTo>
                    <a:pt x="1289046" y="105994"/>
                  </a:lnTo>
                  <a:lnTo>
                    <a:pt x="1288093" y="106699"/>
                  </a:lnTo>
                  <a:lnTo>
                    <a:pt x="1287710" y="107878"/>
                  </a:lnTo>
                  <a:lnTo>
                    <a:pt x="1286871" y="108981"/>
                  </a:lnTo>
                  <a:lnTo>
                    <a:pt x="1285803" y="109776"/>
                  </a:lnTo>
                  <a:lnTo>
                    <a:pt x="1284316" y="109572"/>
                  </a:lnTo>
                  <a:lnTo>
                    <a:pt x="1283744" y="108586"/>
                  </a:lnTo>
                  <a:lnTo>
                    <a:pt x="1280578" y="110318"/>
                  </a:lnTo>
                  <a:lnTo>
                    <a:pt x="1279776" y="111113"/>
                  </a:lnTo>
                  <a:lnTo>
                    <a:pt x="1279127" y="112369"/>
                  </a:lnTo>
                  <a:lnTo>
                    <a:pt x="1277297" y="113908"/>
                  </a:lnTo>
                  <a:lnTo>
                    <a:pt x="1275618" y="114460"/>
                  </a:lnTo>
                  <a:lnTo>
                    <a:pt x="1274359" y="114615"/>
                  </a:lnTo>
                  <a:lnTo>
                    <a:pt x="1273519" y="113706"/>
                  </a:lnTo>
                  <a:lnTo>
                    <a:pt x="1273063" y="114962"/>
                  </a:lnTo>
                  <a:lnTo>
                    <a:pt x="1273177" y="116269"/>
                  </a:lnTo>
                  <a:lnTo>
                    <a:pt x="1272300" y="116897"/>
                  </a:lnTo>
                  <a:lnTo>
                    <a:pt x="1270048" y="117565"/>
                  </a:lnTo>
                  <a:lnTo>
                    <a:pt x="1269248" y="118552"/>
                  </a:lnTo>
                  <a:lnTo>
                    <a:pt x="1267913" y="120795"/>
                  </a:lnTo>
                  <a:lnTo>
                    <a:pt x="1267226" y="122282"/>
                  </a:lnTo>
                  <a:lnTo>
                    <a:pt x="1266005" y="123424"/>
                  </a:lnTo>
                  <a:lnTo>
                    <a:pt x="1266386" y="124564"/>
                  </a:lnTo>
                  <a:lnTo>
                    <a:pt x="1266081" y="125755"/>
                  </a:lnTo>
                  <a:lnTo>
                    <a:pt x="1266920" y="126460"/>
                  </a:lnTo>
                  <a:lnTo>
                    <a:pt x="1266310" y="127408"/>
                  </a:lnTo>
                  <a:lnTo>
                    <a:pt x="1264899" y="128819"/>
                  </a:lnTo>
                  <a:lnTo>
                    <a:pt x="1263335" y="128704"/>
                  </a:lnTo>
                  <a:lnTo>
                    <a:pt x="1262076" y="129051"/>
                  </a:lnTo>
                  <a:lnTo>
                    <a:pt x="1260322" y="130705"/>
                  </a:lnTo>
                  <a:lnTo>
                    <a:pt x="1258833" y="131257"/>
                  </a:lnTo>
                  <a:lnTo>
                    <a:pt x="1257498" y="133424"/>
                  </a:lnTo>
                  <a:lnTo>
                    <a:pt x="1256201" y="134296"/>
                  </a:lnTo>
                  <a:lnTo>
                    <a:pt x="1255362" y="135347"/>
                  </a:lnTo>
                  <a:lnTo>
                    <a:pt x="1254218" y="135271"/>
                  </a:lnTo>
                  <a:lnTo>
                    <a:pt x="1253111" y="136181"/>
                  </a:lnTo>
                  <a:lnTo>
                    <a:pt x="1252005" y="136413"/>
                  </a:lnTo>
                  <a:lnTo>
                    <a:pt x="1249640" y="135351"/>
                  </a:lnTo>
                  <a:lnTo>
                    <a:pt x="1249182" y="136415"/>
                  </a:lnTo>
                  <a:lnTo>
                    <a:pt x="1249297" y="137517"/>
                  </a:lnTo>
                  <a:lnTo>
                    <a:pt x="1248572" y="138465"/>
                  </a:lnTo>
                  <a:lnTo>
                    <a:pt x="1247923" y="141054"/>
                  </a:lnTo>
                  <a:lnTo>
                    <a:pt x="1246970" y="141605"/>
                  </a:lnTo>
                  <a:lnTo>
                    <a:pt x="1246817" y="142835"/>
                  </a:lnTo>
                  <a:lnTo>
                    <a:pt x="1244605" y="143811"/>
                  </a:lnTo>
                  <a:lnTo>
                    <a:pt x="1243498" y="144683"/>
                  </a:lnTo>
                  <a:lnTo>
                    <a:pt x="1242010" y="144568"/>
                  </a:lnTo>
                  <a:lnTo>
                    <a:pt x="1241133" y="143928"/>
                  </a:lnTo>
                  <a:lnTo>
                    <a:pt x="1239912" y="141572"/>
                  </a:lnTo>
                  <a:lnTo>
                    <a:pt x="1238844" y="140035"/>
                  </a:lnTo>
                  <a:lnTo>
                    <a:pt x="1237051" y="138461"/>
                  </a:lnTo>
                  <a:lnTo>
                    <a:pt x="1237661" y="136141"/>
                  </a:lnTo>
                  <a:lnTo>
                    <a:pt x="1235716" y="132632"/>
                  </a:lnTo>
                  <a:lnTo>
                    <a:pt x="1233007" y="137169"/>
                  </a:lnTo>
                  <a:lnTo>
                    <a:pt x="1232721" y="134812"/>
                  </a:lnTo>
                  <a:lnTo>
                    <a:pt x="1231138" y="136056"/>
                  </a:lnTo>
                  <a:lnTo>
                    <a:pt x="1229879" y="136570"/>
                  </a:lnTo>
                  <a:lnTo>
                    <a:pt x="1227705" y="138467"/>
                  </a:lnTo>
                  <a:lnTo>
                    <a:pt x="1228926" y="139286"/>
                  </a:lnTo>
                  <a:lnTo>
                    <a:pt x="1226714" y="142478"/>
                  </a:lnTo>
                  <a:lnTo>
                    <a:pt x="1226752" y="143772"/>
                  </a:lnTo>
                  <a:lnTo>
                    <a:pt x="1225378" y="144247"/>
                  </a:lnTo>
                  <a:lnTo>
                    <a:pt x="1224272" y="143774"/>
                  </a:lnTo>
                  <a:lnTo>
                    <a:pt x="1223662" y="141455"/>
                  </a:lnTo>
                  <a:lnTo>
                    <a:pt x="1222670" y="140828"/>
                  </a:lnTo>
                  <a:lnTo>
                    <a:pt x="1221449" y="141022"/>
                  </a:lnTo>
                  <a:lnTo>
                    <a:pt x="1221526" y="142392"/>
                  </a:lnTo>
                  <a:lnTo>
                    <a:pt x="1220763" y="143187"/>
                  </a:lnTo>
                  <a:lnTo>
                    <a:pt x="1220458" y="144327"/>
                  </a:lnTo>
                  <a:lnTo>
                    <a:pt x="1218817" y="146212"/>
                  </a:lnTo>
                  <a:lnTo>
                    <a:pt x="1217597" y="146687"/>
                  </a:lnTo>
                  <a:lnTo>
                    <a:pt x="1216452" y="146060"/>
                  </a:lnTo>
                  <a:lnTo>
                    <a:pt x="1216147" y="144715"/>
                  </a:lnTo>
                  <a:lnTo>
                    <a:pt x="1215346" y="143819"/>
                  </a:lnTo>
                  <a:lnTo>
                    <a:pt x="1214087" y="144012"/>
                  </a:lnTo>
                  <a:lnTo>
                    <a:pt x="1213324" y="144794"/>
                  </a:lnTo>
                  <a:lnTo>
                    <a:pt x="1212866" y="145858"/>
                  </a:lnTo>
                  <a:lnTo>
                    <a:pt x="1213324" y="147433"/>
                  </a:lnTo>
                  <a:lnTo>
                    <a:pt x="1214011" y="148534"/>
                  </a:lnTo>
                  <a:lnTo>
                    <a:pt x="1214087" y="149751"/>
                  </a:lnTo>
                  <a:lnTo>
                    <a:pt x="1212790" y="152122"/>
                  </a:lnTo>
                  <a:lnTo>
                    <a:pt x="1209853" y="155301"/>
                  </a:lnTo>
                  <a:lnTo>
                    <a:pt x="1207785" y="158365"/>
                  </a:lnTo>
                  <a:lnTo>
                    <a:pt x="1206453" y="158993"/>
                  </a:lnTo>
                  <a:lnTo>
                    <a:pt x="1205649" y="160339"/>
                  </a:lnTo>
                  <a:lnTo>
                    <a:pt x="1202418" y="160059"/>
                  </a:lnTo>
                  <a:lnTo>
                    <a:pt x="1201209" y="160265"/>
                  </a:lnTo>
                  <a:lnTo>
                    <a:pt x="1200281" y="160791"/>
                  </a:lnTo>
                  <a:lnTo>
                    <a:pt x="1199633" y="159754"/>
                  </a:lnTo>
                  <a:lnTo>
                    <a:pt x="1199793" y="158396"/>
                  </a:lnTo>
                  <a:lnTo>
                    <a:pt x="1200342" y="157115"/>
                  </a:lnTo>
                  <a:lnTo>
                    <a:pt x="1198920" y="154887"/>
                  </a:lnTo>
                  <a:lnTo>
                    <a:pt x="1197897" y="155733"/>
                  </a:lnTo>
                  <a:lnTo>
                    <a:pt x="1196597" y="155939"/>
                  </a:lnTo>
                  <a:lnTo>
                    <a:pt x="1194548" y="154429"/>
                  </a:lnTo>
                  <a:lnTo>
                    <a:pt x="1192344" y="155878"/>
                  </a:lnTo>
                  <a:lnTo>
                    <a:pt x="1191882" y="157480"/>
                  </a:lnTo>
                  <a:lnTo>
                    <a:pt x="1189634" y="158557"/>
                  </a:lnTo>
                  <a:lnTo>
                    <a:pt x="1187411" y="158918"/>
                  </a:lnTo>
                  <a:lnTo>
                    <a:pt x="1187903" y="160121"/>
                  </a:lnTo>
                  <a:lnTo>
                    <a:pt x="1187937" y="162735"/>
                  </a:lnTo>
                  <a:lnTo>
                    <a:pt x="1187533" y="164080"/>
                  </a:lnTo>
                  <a:lnTo>
                    <a:pt x="1187704" y="165361"/>
                  </a:lnTo>
                  <a:lnTo>
                    <a:pt x="1187552" y="168640"/>
                  </a:lnTo>
                  <a:lnTo>
                    <a:pt x="1186994" y="170075"/>
                  </a:lnTo>
                  <a:lnTo>
                    <a:pt x="1186868" y="171894"/>
                  </a:lnTo>
                  <a:lnTo>
                    <a:pt x="1185762" y="172804"/>
                  </a:lnTo>
                  <a:lnTo>
                    <a:pt x="1185431" y="174008"/>
                  </a:lnTo>
                  <a:lnTo>
                    <a:pt x="1185790" y="175020"/>
                  </a:lnTo>
                  <a:lnTo>
                    <a:pt x="1187041" y="175403"/>
                  </a:lnTo>
                  <a:lnTo>
                    <a:pt x="1188479" y="175300"/>
                  </a:lnTo>
                  <a:lnTo>
                    <a:pt x="1187423" y="178490"/>
                  </a:lnTo>
                  <a:lnTo>
                    <a:pt x="1186507" y="179669"/>
                  </a:lnTo>
                  <a:lnTo>
                    <a:pt x="1186163" y="180887"/>
                  </a:lnTo>
                  <a:lnTo>
                    <a:pt x="1186048" y="183640"/>
                  </a:lnTo>
                  <a:lnTo>
                    <a:pt x="1185171" y="185101"/>
                  </a:lnTo>
                  <a:lnTo>
                    <a:pt x="1184256" y="186127"/>
                  </a:lnTo>
                  <a:lnTo>
                    <a:pt x="1183645" y="187613"/>
                  </a:lnTo>
                  <a:lnTo>
                    <a:pt x="1181624" y="189266"/>
                  </a:lnTo>
                  <a:lnTo>
                    <a:pt x="1180212" y="189818"/>
                  </a:lnTo>
                  <a:lnTo>
                    <a:pt x="1180517" y="188371"/>
                  </a:lnTo>
                  <a:lnTo>
                    <a:pt x="1180021" y="186718"/>
                  </a:lnTo>
                  <a:lnTo>
                    <a:pt x="1177656" y="186912"/>
                  </a:lnTo>
                  <a:lnTo>
                    <a:pt x="1176589" y="187182"/>
                  </a:lnTo>
                  <a:lnTo>
                    <a:pt x="1175635" y="187810"/>
                  </a:lnTo>
                  <a:lnTo>
                    <a:pt x="1174376" y="187772"/>
                  </a:lnTo>
                  <a:lnTo>
                    <a:pt x="1173422" y="187222"/>
                  </a:lnTo>
                  <a:lnTo>
                    <a:pt x="1172506" y="188017"/>
                  </a:lnTo>
                  <a:lnTo>
                    <a:pt x="1171706" y="186993"/>
                  </a:lnTo>
                  <a:lnTo>
                    <a:pt x="1172431" y="185968"/>
                  </a:lnTo>
                  <a:lnTo>
                    <a:pt x="1171630" y="184662"/>
                  </a:lnTo>
                  <a:lnTo>
                    <a:pt x="1170599" y="185380"/>
                  </a:lnTo>
                  <a:lnTo>
                    <a:pt x="1167128" y="184819"/>
                  </a:lnTo>
                  <a:lnTo>
                    <a:pt x="1164495" y="186831"/>
                  </a:lnTo>
                  <a:lnTo>
                    <a:pt x="1163504" y="186320"/>
                  </a:lnTo>
                  <a:lnTo>
                    <a:pt x="1162856" y="188523"/>
                  </a:lnTo>
                  <a:lnTo>
                    <a:pt x="1162169" y="189548"/>
                  </a:lnTo>
                  <a:lnTo>
                    <a:pt x="1161559" y="191713"/>
                  </a:lnTo>
                  <a:lnTo>
                    <a:pt x="1160757" y="192572"/>
                  </a:lnTo>
                  <a:lnTo>
                    <a:pt x="1159765" y="192969"/>
                  </a:lnTo>
                  <a:lnTo>
                    <a:pt x="1160376" y="194621"/>
                  </a:lnTo>
                  <a:lnTo>
                    <a:pt x="1159461" y="195249"/>
                  </a:lnTo>
                  <a:lnTo>
                    <a:pt x="1157401" y="195801"/>
                  </a:lnTo>
                  <a:lnTo>
                    <a:pt x="1156981" y="196788"/>
                  </a:lnTo>
                  <a:lnTo>
                    <a:pt x="1156942" y="197966"/>
                  </a:lnTo>
                  <a:lnTo>
                    <a:pt x="1155875" y="198005"/>
                  </a:lnTo>
                  <a:lnTo>
                    <a:pt x="1154921" y="198710"/>
                  </a:lnTo>
                  <a:lnTo>
                    <a:pt x="1154158" y="200837"/>
                  </a:lnTo>
                  <a:lnTo>
                    <a:pt x="1154044" y="201938"/>
                  </a:lnTo>
                  <a:lnTo>
                    <a:pt x="1152937" y="202182"/>
                  </a:lnTo>
                  <a:lnTo>
                    <a:pt x="1151983" y="202733"/>
                  </a:lnTo>
                  <a:lnTo>
                    <a:pt x="1152861" y="204219"/>
                  </a:lnTo>
                  <a:lnTo>
                    <a:pt x="1153814" y="205332"/>
                  </a:lnTo>
                  <a:lnTo>
                    <a:pt x="1154234" y="206305"/>
                  </a:lnTo>
                  <a:lnTo>
                    <a:pt x="1153738" y="207574"/>
                  </a:lnTo>
                  <a:lnTo>
                    <a:pt x="1154463" y="208598"/>
                  </a:lnTo>
                  <a:lnTo>
                    <a:pt x="1153814" y="209622"/>
                  </a:lnTo>
                  <a:lnTo>
                    <a:pt x="1154386" y="210877"/>
                  </a:lnTo>
                  <a:lnTo>
                    <a:pt x="1154120" y="212056"/>
                  </a:lnTo>
                  <a:lnTo>
                    <a:pt x="1151869" y="211314"/>
                  </a:lnTo>
                  <a:lnTo>
                    <a:pt x="1151602" y="212377"/>
                  </a:lnTo>
                  <a:lnTo>
                    <a:pt x="1152326" y="213517"/>
                  </a:lnTo>
                  <a:lnTo>
                    <a:pt x="1150839" y="214581"/>
                  </a:lnTo>
                  <a:lnTo>
                    <a:pt x="1150534" y="218000"/>
                  </a:lnTo>
                  <a:lnTo>
                    <a:pt x="1149657" y="218667"/>
                  </a:lnTo>
                  <a:lnTo>
                    <a:pt x="1148473" y="219103"/>
                  </a:lnTo>
                  <a:lnTo>
                    <a:pt x="1147864" y="220563"/>
                  </a:lnTo>
                  <a:lnTo>
                    <a:pt x="1146528" y="221191"/>
                  </a:lnTo>
                  <a:lnTo>
                    <a:pt x="1143858" y="221577"/>
                  </a:lnTo>
                  <a:lnTo>
                    <a:pt x="1142752" y="220988"/>
                  </a:lnTo>
                  <a:lnTo>
                    <a:pt x="1142142" y="222128"/>
                  </a:lnTo>
                  <a:lnTo>
                    <a:pt x="1140731" y="222206"/>
                  </a:lnTo>
                  <a:lnTo>
                    <a:pt x="1139968" y="223077"/>
                  </a:lnTo>
                  <a:lnTo>
                    <a:pt x="1138251" y="223347"/>
                  </a:lnTo>
                  <a:lnTo>
                    <a:pt x="1136991" y="223271"/>
                  </a:lnTo>
                  <a:lnTo>
                    <a:pt x="1135847" y="223668"/>
                  </a:lnTo>
                  <a:lnTo>
                    <a:pt x="1135428" y="224924"/>
                  </a:lnTo>
                  <a:lnTo>
                    <a:pt x="1134474" y="226384"/>
                  </a:lnTo>
                  <a:lnTo>
                    <a:pt x="1133749" y="225437"/>
                  </a:lnTo>
                  <a:lnTo>
                    <a:pt x="1132681" y="225040"/>
                  </a:lnTo>
                  <a:lnTo>
                    <a:pt x="1132071" y="223389"/>
                  </a:lnTo>
                  <a:lnTo>
                    <a:pt x="1131232" y="222570"/>
                  </a:lnTo>
                  <a:lnTo>
                    <a:pt x="1130277" y="220163"/>
                  </a:lnTo>
                  <a:lnTo>
                    <a:pt x="1129553" y="217487"/>
                  </a:lnTo>
                  <a:lnTo>
                    <a:pt x="1128371" y="217052"/>
                  </a:lnTo>
                  <a:lnTo>
                    <a:pt x="1127493" y="216067"/>
                  </a:lnTo>
                  <a:lnTo>
                    <a:pt x="1128523" y="213979"/>
                  </a:lnTo>
                  <a:lnTo>
                    <a:pt x="1129630" y="212800"/>
                  </a:lnTo>
                  <a:lnTo>
                    <a:pt x="1129629" y="211187"/>
                  </a:lnTo>
                  <a:lnTo>
                    <a:pt x="1129935" y="210008"/>
                  </a:lnTo>
                  <a:lnTo>
                    <a:pt x="1131232" y="209188"/>
                  </a:lnTo>
                  <a:lnTo>
                    <a:pt x="1132300" y="208124"/>
                  </a:lnTo>
                  <a:lnTo>
                    <a:pt x="1133368" y="208559"/>
                  </a:lnTo>
                  <a:lnTo>
                    <a:pt x="1133978" y="207329"/>
                  </a:lnTo>
                  <a:lnTo>
                    <a:pt x="1134589" y="205408"/>
                  </a:lnTo>
                  <a:lnTo>
                    <a:pt x="1134436" y="204230"/>
                  </a:lnTo>
                  <a:lnTo>
                    <a:pt x="1135771" y="204229"/>
                  </a:lnTo>
                  <a:lnTo>
                    <a:pt x="1136724" y="201475"/>
                  </a:lnTo>
                  <a:lnTo>
                    <a:pt x="1136229" y="200246"/>
                  </a:lnTo>
                  <a:lnTo>
                    <a:pt x="1137107" y="199272"/>
                  </a:lnTo>
                  <a:lnTo>
                    <a:pt x="1138060" y="199694"/>
                  </a:lnTo>
                  <a:lnTo>
                    <a:pt x="1138823" y="198798"/>
                  </a:lnTo>
                  <a:lnTo>
                    <a:pt x="1140005" y="198951"/>
                  </a:lnTo>
                  <a:lnTo>
                    <a:pt x="1139547" y="197529"/>
                  </a:lnTo>
                  <a:lnTo>
                    <a:pt x="1139319" y="195250"/>
                  </a:lnTo>
                  <a:lnTo>
                    <a:pt x="1140912" y="193328"/>
                  </a:lnTo>
                  <a:lnTo>
                    <a:pt x="1140570" y="192304"/>
                  </a:lnTo>
                  <a:lnTo>
                    <a:pt x="1138357" y="192882"/>
                  </a:lnTo>
                  <a:lnTo>
                    <a:pt x="1138128" y="191434"/>
                  </a:lnTo>
                  <a:lnTo>
                    <a:pt x="1138777" y="190089"/>
                  </a:lnTo>
                  <a:lnTo>
                    <a:pt x="1138892" y="188591"/>
                  </a:lnTo>
                  <a:lnTo>
                    <a:pt x="1137023" y="186633"/>
                  </a:lnTo>
                  <a:lnTo>
                    <a:pt x="1136679" y="185481"/>
                  </a:lnTo>
                  <a:lnTo>
                    <a:pt x="1135043" y="183984"/>
                  </a:lnTo>
                  <a:lnTo>
                    <a:pt x="1135801" y="182844"/>
                  </a:lnTo>
                  <a:lnTo>
                    <a:pt x="1134928" y="182140"/>
                  </a:lnTo>
                  <a:lnTo>
                    <a:pt x="1134283" y="180092"/>
                  </a:lnTo>
                  <a:lnTo>
                    <a:pt x="1132067" y="180042"/>
                  </a:lnTo>
                  <a:lnTo>
                    <a:pt x="1131610" y="178634"/>
                  </a:lnTo>
                  <a:lnTo>
                    <a:pt x="1132106" y="177571"/>
                  </a:lnTo>
                  <a:lnTo>
                    <a:pt x="1130809" y="177444"/>
                  </a:lnTo>
                  <a:lnTo>
                    <a:pt x="1130122" y="178750"/>
                  </a:lnTo>
                  <a:lnTo>
                    <a:pt x="1128291" y="175358"/>
                  </a:lnTo>
                  <a:lnTo>
                    <a:pt x="1127528" y="176307"/>
                  </a:lnTo>
                  <a:lnTo>
                    <a:pt x="1126498" y="175910"/>
                  </a:lnTo>
                  <a:lnTo>
                    <a:pt x="1125392" y="175988"/>
                  </a:lnTo>
                  <a:lnTo>
                    <a:pt x="1124896" y="174606"/>
                  </a:lnTo>
                  <a:lnTo>
                    <a:pt x="1123904" y="175234"/>
                  </a:lnTo>
                  <a:lnTo>
                    <a:pt x="1122573" y="175312"/>
                  </a:lnTo>
                  <a:lnTo>
                    <a:pt x="1122878" y="178180"/>
                  </a:lnTo>
                  <a:lnTo>
                    <a:pt x="1121122" y="176568"/>
                  </a:lnTo>
                  <a:lnTo>
                    <a:pt x="1119063" y="174956"/>
                  </a:lnTo>
                  <a:lnTo>
                    <a:pt x="1117651" y="175662"/>
                  </a:lnTo>
                  <a:lnTo>
                    <a:pt x="1116049" y="177071"/>
                  </a:lnTo>
                  <a:lnTo>
                    <a:pt x="1115515" y="178212"/>
                  </a:lnTo>
                  <a:lnTo>
                    <a:pt x="1114409" y="177931"/>
                  </a:lnTo>
                  <a:lnTo>
                    <a:pt x="1114142" y="176676"/>
                  </a:lnTo>
                  <a:lnTo>
                    <a:pt x="1113188" y="176050"/>
                  </a:lnTo>
                  <a:lnTo>
                    <a:pt x="1111776" y="176205"/>
                  </a:lnTo>
                  <a:lnTo>
                    <a:pt x="1110899" y="176986"/>
                  </a:lnTo>
                  <a:lnTo>
                    <a:pt x="1109603" y="176398"/>
                  </a:lnTo>
                  <a:lnTo>
                    <a:pt x="1107161" y="176682"/>
                  </a:lnTo>
                  <a:lnTo>
                    <a:pt x="1105597" y="179116"/>
                  </a:lnTo>
                  <a:lnTo>
                    <a:pt x="1104185" y="179309"/>
                  </a:lnTo>
                  <a:lnTo>
                    <a:pt x="1103346" y="181717"/>
                  </a:lnTo>
                  <a:lnTo>
                    <a:pt x="1102392" y="182422"/>
                  </a:lnTo>
                  <a:lnTo>
                    <a:pt x="1101591" y="181719"/>
                  </a:lnTo>
                  <a:lnTo>
                    <a:pt x="1100523" y="182027"/>
                  </a:lnTo>
                  <a:lnTo>
                    <a:pt x="1099684" y="183129"/>
                  </a:lnTo>
                  <a:lnTo>
                    <a:pt x="1098616" y="183206"/>
                  </a:lnTo>
                  <a:lnTo>
                    <a:pt x="1097586" y="183848"/>
                  </a:lnTo>
                  <a:lnTo>
                    <a:pt x="1096594" y="183413"/>
                  </a:lnTo>
                  <a:lnTo>
                    <a:pt x="1095793" y="184361"/>
                  </a:lnTo>
                  <a:lnTo>
                    <a:pt x="1094492" y="185117"/>
                  </a:lnTo>
                  <a:lnTo>
                    <a:pt x="1093044" y="185362"/>
                  </a:lnTo>
                  <a:lnTo>
                    <a:pt x="1090288" y="186414"/>
                  </a:lnTo>
                  <a:lnTo>
                    <a:pt x="1087894" y="186160"/>
                  </a:lnTo>
                  <a:lnTo>
                    <a:pt x="1088720" y="187670"/>
                  </a:lnTo>
                  <a:lnTo>
                    <a:pt x="1087953" y="188951"/>
                  </a:lnTo>
                  <a:lnTo>
                    <a:pt x="1087641" y="190564"/>
                  </a:lnTo>
                  <a:lnTo>
                    <a:pt x="1085494" y="191897"/>
                  </a:lnTo>
                  <a:lnTo>
                    <a:pt x="1084951" y="193114"/>
                  </a:lnTo>
                  <a:lnTo>
                    <a:pt x="1083956" y="192372"/>
                  </a:lnTo>
                  <a:lnTo>
                    <a:pt x="1081622" y="192029"/>
                  </a:lnTo>
                  <a:lnTo>
                    <a:pt x="1080085" y="193323"/>
                  </a:lnTo>
                  <a:lnTo>
                    <a:pt x="1080191" y="194936"/>
                  </a:lnTo>
                  <a:lnTo>
                    <a:pt x="1080531" y="196100"/>
                  </a:lnTo>
                  <a:lnTo>
                    <a:pt x="1079799" y="197048"/>
                  </a:lnTo>
                  <a:lnTo>
                    <a:pt x="1078802" y="197510"/>
                  </a:lnTo>
                  <a:lnTo>
                    <a:pt x="1077987" y="199815"/>
                  </a:lnTo>
                  <a:lnTo>
                    <a:pt x="1076224" y="202159"/>
                  </a:lnTo>
                  <a:lnTo>
                    <a:pt x="1076261" y="203618"/>
                  </a:lnTo>
                  <a:lnTo>
                    <a:pt x="1075308" y="204105"/>
                  </a:lnTo>
                  <a:lnTo>
                    <a:pt x="1074427" y="203287"/>
                  </a:lnTo>
                  <a:lnTo>
                    <a:pt x="1073664" y="204081"/>
                  </a:lnTo>
                  <a:lnTo>
                    <a:pt x="1072329" y="203967"/>
                  </a:lnTo>
                  <a:lnTo>
                    <a:pt x="1071292" y="204595"/>
                  </a:lnTo>
                  <a:lnTo>
                    <a:pt x="1069006" y="204955"/>
                  </a:lnTo>
                  <a:lnTo>
                    <a:pt x="1066161" y="203255"/>
                  </a:lnTo>
                  <a:lnTo>
                    <a:pt x="1063689" y="204652"/>
                  </a:lnTo>
                  <a:lnTo>
                    <a:pt x="1061755" y="204244"/>
                  </a:lnTo>
                  <a:lnTo>
                    <a:pt x="1061145" y="205140"/>
                  </a:lnTo>
                  <a:lnTo>
                    <a:pt x="1060613" y="207931"/>
                  </a:lnTo>
                  <a:lnTo>
                    <a:pt x="1060900" y="209454"/>
                  </a:lnTo>
                  <a:lnTo>
                    <a:pt x="1059218" y="210761"/>
                  </a:lnTo>
                  <a:lnTo>
                    <a:pt x="1057338" y="210097"/>
                  </a:lnTo>
                  <a:lnTo>
                    <a:pt x="1055651" y="210149"/>
                  </a:lnTo>
                  <a:lnTo>
                    <a:pt x="1054739" y="211750"/>
                  </a:lnTo>
                  <a:lnTo>
                    <a:pt x="1053217" y="212339"/>
                  </a:lnTo>
                  <a:lnTo>
                    <a:pt x="1051973" y="212315"/>
                  </a:lnTo>
                  <a:lnTo>
                    <a:pt x="1050627" y="212828"/>
                  </a:lnTo>
                  <a:lnTo>
                    <a:pt x="1049253" y="212560"/>
                  </a:lnTo>
                  <a:lnTo>
                    <a:pt x="1048949" y="211178"/>
                  </a:lnTo>
                  <a:lnTo>
                    <a:pt x="1046289" y="209619"/>
                  </a:lnTo>
                  <a:lnTo>
                    <a:pt x="1045538" y="207981"/>
                  </a:lnTo>
                  <a:lnTo>
                    <a:pt x="1043604" y="207624"/>
                  </a:lnTo>
                  <a:lnTo>
                    <a:pt x="1042129" y="207702"/>
                  </a:lnTo>
                  <a:lnTo>
                    <a:pt x="1027634" y="211330"/>
                  </a:lnTo>
                  <a:lnTo>
                    <a:pt x="989074" y="176668"/>
                  </a:lnTo>
                  <a:lnTo>
                    <a:pt x="953695" y="144008"/>
                  </a:lnTo>
                  <a:lnTo>
                    <a:pt x="932699" y="149931"/>
                  </a:lnTo>
                  <a:lnTo>
                    <a:pt x="921940" y="152978"/>
                  </a:lnTo>
                  <a:lnTo>
                    <a:pt x="922394" y="150648"/>
                  </a:lnTo>
                  <a:lnTo>
                    <a:pt x="922669" y="147814"/>
                  </a:lnTo>
                  <a:lnTo>
                    <a:pt x="922054" y="143816"/>
                  </a:lnTo>
                  <a:lnTo>
                    <a:pt x="922241" y="140354"/>
                  </a:lnTo>
                  <a:lnTo>
                    <a:pt x="921708" y="135827"/>
                  </a:lnTo>
                  <a:lnTo>
                    <a:pt x="921849" y="130580"/>
                  </a:lnTo>
                  <a:lnTo>
                    <a:pt x="922600" y="125366"/>
                  </a:lnTo>
                  <a:lnTo>
                    <a:pt x="923004" y="119773"/>
                  </a:lnTo>
                  <a:lnTo>
                    <a:pt x="924114" y="113915"/>
                  </a:lnTo>
                  <a:lnTo>
                    <a:pt x="923989" y="109619"/>
                  </a:lnTo>
                  <a:lnTo>
                    <a:pt x="923237" y="105807"/>
                  </a:lnTo>
                  <a:lnTo>
                    <a:pt x="923337" y="99489"/>
                  </a:lnTo>
                  <a:lnTo>
                    <a:pt x="923184" y="93419"/>
                  </a:lnTo>
                  <a:lnTo>
                    <a:pt x="922848" y="90713"/>
                  </a:lnTo>
                  <a:lnTo>
                    <a:pt x="922852" y="86206"/>
                  </a:lnTo>
                  <a:lnTo>
                    <a:pt x="922199" y="83404"/>
                  </a:lnTo>
                  <a:lnTo>
                    <a:pt x="920377" y="80034"/>
                  </a:lnTo>
                  <a:lnTo>
                    <a:pt x="920128" y="76564"/>
                  </a:lnTo>
                  <a:lnTo>
                    <a:pt x="920674" y="72828"/>
                  </a:lnTo>
                  <a:lnTo>
                    <a:pt x="918175" y="67877"/>
                  </a:lnTo>
                  <a:lnTo>
                    <a:pt x="917011" y="63431"/>
                  </a:lnTo>
                  <a:lnTo>
                    <a:pt x="914859" y="59512"/>
                  </a:lnTo>
                  <a:lnTo>
                    <a:pt x="912480" y="56358"/>
                  </a:lnTo>
                  <a:lnTo>
                    <a:pt x="910106" y="55200"/>
                  </a:lnTo>
                  <a:lnTo>
                    <a:pt x="905712" y="55009"/>
                  </a:lnTo>
                  <a:lnTo>
                    <a:pt x="902622" y="54658"/>
                  </a:lnTo>
                  <a:lnTo>
                    <a:pt x="900546" y="55035"/>
                  </a:lnTo>
                  <a:lnTo>
                    <a:pt x="898243" y="54000"/>
                  </a:lnTo>
                  <a:lnTo>
                    <a:pt x="895858" y="52547"/>
                  </a:lnTo>
                  <a:lnTo>
                    <a:pt x="894667" y="50726"/>
                  </a:lnTo>
                  <a:lnTo>
                    <a:pt x="894290" y="49180"/>
                  </a:lnTo>
                  <a:lnTo>
                    <a:pt x="892821" y="45332"/>
                  </a:lnTo>
                  <a:lnTo>
                    <a:pt x="891421" y="39652"/>
                  </a:lnTo>
                  <a:lnTo>
                    <a:pt x="890539" y="34765"/>
                  </a:lnTo>
                  <a:lnTo>
                    <a:pt x="889266" y="30733"/>
                  </a:lnTo>
                  <a:lnTo>
                    <a:pt x="888652" y="26262"/>
                  </a:lnTo>
                  <a:lnTo>
                    <a:pt x="888736" y="23863"/>
                  </a:lnTo>
                  <a:lnTo>
                    <a:pt x="887785" y="21045"/>
                  </a:lnTo>
                  <a:lnTo>
                    <a:pt x="887847" y="18412"/>
                  </a:lnTo>
                  <a:lnTo>
                    <a:pt x="887472" y="13399"/>
                  </a:lnTo>
                  <a:lnTo>
                    <a:pt x="887285" y="8506"/>
                  </a:lnTo>
                  <a:lnTo>
                    <a:pt x="886877" y="5830"/>
                  </a:lnTo>
                  <a:lnTo>
                    <a:pt x="883994" y="2310"/>
                  </a:lnTo>
                  <a:lnTo>
                    <a:pt x="880591" y="371"/>
                  </a:lnTo>
                  <a:lnTo>
                    <a:pt x="877707" y="0"/>
                  </a:lnTo>
                  <a:lnTo>
                    <a:pt x="874860" y="710"/>
                  </a:lnTo>
                  <a:lnTo>
                    <a:pt x="873804" y="1890"/>
                  </a:lnTo>
                  <a:lnTo>
                    <a:pt x="873266" y="3777"/>
                  </a:lnTo>
                  <a:lnTo>
                    <a:pt x="872500" y="5458"/>
                  </a:lnTo>
                  <a:lnTo>
                    <a:pt x="870549" y="6747"/>
                  </a:lnTo>
                  <a:lnTo>
                    <a:pt x="868184" y="7881"/>
                  </a:lnTo>
                  <a:lnTo>
                    <a:pt x="865289" y="9574"/>
                  </a:lnTo>
                  <a:lnTo>
                    <a:pt x="862371" y="10812"/>
                  </a:lnTo>
                  <a:lnTo>
                    <a:pt x="859875" y="12856"/>
                  </a:lnTo>
                  <a:lnTo>
                    <a:pt x="858391" y="14864"/>
                  </a:lnTo>
                  <a:lnTo>
                    <a:pt x="857732" y="17832"/>
                  </a:lnTo>
                  <a:lnTo>
                    <a:pt x="857415" y="19912"/>
                  </a:lnTo>
                  <a:lnTo>
                    <a:pt x="855386" y="21089"/>
                  </a:lnTo>
                  <a:lnTo>
                    <a:pt x="853524" y="22830"/>
                  </a:lnTo>
                  <a:lnTo>
                    <a:pt x="851963" y="27036"/>
                  </a:lnTo>
                  <a:lnTo>
                    <a:pt x="850674" y="29924"/>
                  </a:lnTo>
                  <a:lnTo>
                    <a:pt x="848927" y="31588"/>
                  </a:lnTo>
                  <a:lnTo>
                    <a:pt x="845733" y="32078"/>
                  </a:lnTo>
                  <a:lnTo>
                    <a:pt x="841949" y="32107"/>
                  </a:lnTo>
                  <a:lnTo>
                    <a:pt x="838322" y="31631"/>
                  </a:lnTo>
                  <a:lnTo>
                    <a:pt x="834461" y="30127"/>
                  </a:lnTo>
                  <a:lnTo>
                    <a:pt x="831061" y="29257"/>
                  </a:lnTo>
                  <a:lnTo>
                    <a:pt x="828445" y="29372"/>
                  </a:lnTo>
                  <a:lnTo>
                    <a:pt x="827010" y="30541"/>
                  </a:lnTo>
                  <a:lnTo>
                    <a:pt x="824432" y="35208"/>
                  </a:lnTo>
                  <a:lnTo>
                    <a:pt x="823008" y="37039"/>
                  </a:lnTo>
                  <a:lnTo>
                    <a:pt x="821681" y="39641"/>
                  </a:lnTo>
                  <a:lnTo>
                    <a:pt x="819774" y="40999"/>
                  </a:lnTo>
                  <a:lnTo>
                    <a:pt x="819288" y="42685"/>
                  </a:lnTo>
                  <a:lnTo>
                    <a:pt x="817107" y="44818"/>
                  </a:lnTo>
                  <a:lnTo>
                    <a:pt x="815985" y="46253"/>
                  </a:lnTo>
                  <a:lnTo>
                    <a:pt x="812839" y="48714"/>
                  </a:lnTo>
                  <a:lnTo>
                    <a:pt x="810125" y="49331"/>
                  </a:lnTo>
                  <a:lnTo>
                    <a:pt x="808668" y="49420"/>
                  </a:lnTo>
                  <a:lnTo>
                    <a:pt x="809016" y="51856"/>
                  </a:lnTo>
                  <a:lnTo>
                    <a:pt x="809508" y="53911"/>
                  </a:lnTo>
                  <a:lnTo>
                    <a:pt x="808821" y="55365"/>
                  </a:lnTo>
                  <a:lnTo>
                    <a:pt x="807341" y="55883"/>
                  </a:lnTo>
                  <a:lnTo>
                    <a:pt x="807070" y="57112"/>
                  </a:lnTo>
                  <a:lnTo>
                    <a:pt x="806227" y="58346"/>
                  </a:lnTo>
                  <a:lnTo>
                    <a:pt x="804781" y="58925"/>
                  </a:lnTo>
                  <a:lnTo>
                    <a:pt x="802022" y="58953"/>
                  </a:lnTo>
                  <a:lnTo>
                    <a:pt x="800347" y="58639"/>
                  </a:lnTo>
                  <a:lnTo>
                    <a:pt x="796151" y="54735"/>
                  </a:lnTo>
                  <a:lnTo>
                    <a:pt x="793302" y="51186"/>
                  </a:lnTo>
                  <a:lnTo>
                    <a:pt x="790753" y="49155"/>
                  </a:lnTo>
                  <a:lnTo>
                    <a:pt x="787747" y="49407"/>
                  </a:lnTo>
                  <a:lnTo>
                    <a:pt x="785809" y="48766"/>
                  </a:lnTo>
                  <a:lnTo>
                    <a:pt x="784699" y="48925"/>
                  </a:lnTo>
                  <a:lnTo>
                    <a:pt x="783790" y="47660"/>
                  </a:lnTo>
                  <a:lnTo>
                    <a:pt x="782559" y="43962"/>
                  </a:lnTo>
                  <a:lnTo>
                    <a:pt x="780991" y="42852"/>
                  </a:lnTo>
                  <a:lnTo>
                    <a:pt x="779884" y="39790"/>
                  </a:lnTo>
                  <a:lnTo>
                    <a:pt x="778934" y="38943"/>
                  </a:lnTo>
                  <a:lnTo>
                    <a:pt x="778329" y="37860"/>
                  </a:lnTo>
                  <a:lnTo>
                    <a:pt x="777397" y="37099"/>
                  </a:lnTo>
                  <a:lnTo>
                    <a:pt x="774941" y="38106"/>
                  </a:lnTo>
                  <a:lnTo>
                    <a:pt x="773899" y="37101"/>
                  </a:lnTo>
                  <a:lnTo>
                    <a:pt x="771599" y="37947"/>
                  </a:lnTo>
                  <a:lnTo>
                    <a:pt x="770858" y="39057"/>
                  </a:lnTo>
                  <a:lnTo>
                    <a:pt x="769405" y="40481"/>
                  </a:lnTo>
                  <a:lnTo>
                    <a:pt x="768061" y="40385"/>
                  </a:lnTo>
                  <a:lnTo>
                    <a:pt x="766685" y="41551"/>
                  </a:lnTo>
                  <a:lnTo>
                    <a:pt x="766067" y="42660"/>
                  </a:lnTo>
                  <a:lnTo>
                    <a:pt x="764372" y="43743"/>
                  </a:lnTo>
                  <a:lnTo>
                    <a:pt x="763313" y="45321"/>
                  </a:lnTo>
                  <a:lnTo>
                    <a:pt x="761924" y="52129"/>
                  </a:lnTo>
                  <a:lnTo>
                    <a:pt x="760505" y="54690"/>
                  </a:lnTo>
                  <a:lnTo>
                    <a:pt x="760512" y="55778"/>
                  </a:lnTo>
                  <a:lnTo>
                    <a:pt x="760097" y="56762"/>
                  </a:lnTo>
                  <a:lnTo>
                    <a:pt x="760066" y="59406"/>
                  </a:lnTo>
                  <a:lnTo>
                    <a:pt x="763187" y="58847"/>
                  </a:lnTo>
                  <a:lnTo>
                    <a:pt x="764629" y="59040"/>
                  </a:lnTo>
                  <a:lnTo>
                    <a:pt x="763885" y="62267"/>
                  </a:lnTo>
                  <a:lnTo>
                    <a:pt x="763080" y="64001"/>
                  </a:lnTo>
                  <a:lnTo>
                    <a:pt x="763676" y="66210"/>
                  </a:lnTo>
                  <a:lnTo>
                    <a:pt x="764228" y="67172"/>
                  </a:lnTo>
                  <a:lnTo>
                    <a:pt x="766452" y="67064"/>
                  </a:lnTo>
                  <a:lnTo>
                    <a:pt x="768009" y="66363"/>
                  </a:lnTo>
                  <a:lnTo>
                    <a:pt x="768897" y="65215"/>
                  </a:lnTo>
                  <a:lnTo>
                    <a:pt x="770939" y="65452"/>
                  </a:lnTo>
                  <a:lnTo>
                    <a:pt x="772419" y="66955"/>
                  </a:lnTo>
                  <a:lnTo>
                    <a:pt x="773437" y="67435"/>
                  </a:lnTo>
                  <a:lnTo>
                    <a:pt x="772114" y="69848"/>
                  </a:lnTo>
                  <a:lnTo>
                    <a:pt x="774807" y="70360"/>
                  </a:lnTo>
                  <a:lnTo>
                    <a:pt x="775184" y="72965"/>
                  </a:lnTo>
                  <a:lnTo>
                    <a:pt x="774065" y="72964"/>
                  </a:lnTo>
                  <a:lnTo>
                    <a:pt x="700963" y="72915"/>
                  </a:lnTo>
                  <a:lnTo>
                    <a:pt x="659285" y="72897"/>
                  </a:lnTo>
                  <a:lnTo>
                    <a:pt x="634861" y="72709"/>
                  </a:lnTo>
                  <a:lnTo>
                    <a:pt x="606534" y="73234"/>
                  </a:lnTo>
                  <a:lnTo>
                    <a:pt x="605387" y="74036"/>
                  </a:lnTo>
                  <a:lnTo>
                    <a:pt x="605349" y="72541"/>
                  </a:lnTo>
                  <a:lnTo>
                    <a:pt x="604284" y="72078"/>
                  </a:lnTo>
                  <a:lnTo>
                    <a:pt x="602643" y="70855"/>
                  </a:lnTo>
                  <a:lnTo>
                    <a:pt x="601960" y="70035"/>
                  </a:lnTo>
                  <a:lnTo>
                    <a:pt x="600866" y="69390"/>
                  </a:lnTo>
                  <a:lnTo>
                    <a:pt x="598687" y="69000"/>
                  </a:lnTo>
                  <a:lnTo>
                    <a:pt x="597436" y="68333"/>
                  </a:lnTo>
                  <a:lnTo>
                    <a:pt x="596550" y="69059"/>
                  </a:lnTo>
                  <a:lnTo>
                    <a:pt x="595032" y="68674"/>
                  </a:lnTo>
                  <a:lnTo>
                    <a:pt x="594238" y="67710"/>
                  </a:lnTo>
                  <a:lnTo>
                    <a:pt x="593648" y="68944"/>
                  </a:lnTo>
                  <a:lnTo>
                    <a:pt x="592525" y="68640"/>
                  </a:lnTo>
                  <a:lnTo>
                    <a:pt x="592435" y="67207"/>
                  </a:lnTo>
                  <a:lnTo>
                    <a:pt x="591386" y="67984"/>
                  </a:lnTo>
                  <a:lnTo>
                    <a:pt x="590267" y="67231"/>
                  </a:lnTo>
                  <a:lnTo>
                    <a:pt x="588948" y="66917"/>
                  </a:lnTo>
                  <a:lnTo>
                    <a:pt x="587951" y="66283"/>
                  </a:lnTo>
                  <a:lnTo>
                    <a:pt x="585655" y="65421"/>
                  </a:lnTo>
                  <a:lnTo>
                    <a:pt x="583538" y="64448"/>
                  </a:lnTo>
                  <a:lnTo>
                    <a:pt x="582290" y="65506"/>
                  </a:lnTo>
                  <a:lnTo>
                    <a:pt x="581474" y="66499"/>
                  </a:lnTo>
                  <a:lnTo>
                    <a:pt x="580398" y="66705"/>
                  </a:lnTo>
                  <a:lnTo>
                    <a:pt x="579395" y="67494"/>
                  </a:lnTo>
                  <a:lnTo>
                    <a:pt x="576575" y="68350"/>
                  </a:lnTo>
                  <a:lnTo>
                    <a:pt x="574122" y="70028"/>
                  </a:lnTo>
                  <a:lnTo>
                    <a:pt x="573023" y="70270"/>
                  </a:lnTo>
                  <a:lnTo>
                    <a:pt x="572771" y="71305"/>
                  </a:lnTo>
                  <a:lnTo>
                    <a:pt x="571985" y="72237"/>
                  </a:lnTo>
                  <a:lnTo>
                    <a:pt x="570729" y="71279"/>
                  </a:lnTo>
                  <a:lnTo>
                    <a:pt x="569086" y="72243"/>
                  </a:lnTo>
                  <a:lnTo>
                    <a:pt x="567435" y="72006"/>
                  </a:lnTo>
                  <a:lnTo>
                    <a:pt x="565759" y="72388"/>
                  </a:lnTo>
                  <a:lnTo>
                    <a:pt x="565568" y="70775"/>
                  </a:lnTo>
                  <a:lnTo>
                    <a:pt x="563154" y="71238"/>
                  </a:lnTo>
                  <a:lnTo>
                    <a:pt x="561734" y="70440"/>
                  </a:lnTo>
                  <a:lnTo>
                    <a:pt x="560910" y="71250"/>
                  </a:lnTo>
                  <a:lnTo>
                    <a:pt x="559399" y="70793"/>
                  </a:lnTo>
                  <a:lnTo>
                    <a:pt x="557534" y="71153"/>
                  </a:lnTo>
                  <a:lnTo>
                    <a:pt x="556084" y="71933"/>
                  </a:lnTo>
                  <a:lnTo>
                    <a:pt x="553776" y="74020"/>
                  </a:lnTo>
                  <a:lnTo>
                    <a:pt x="552562" y="74130"/>
                  </a:lnTo>
                  <a:lnTo>
                    <a:pt x="551575" y="75354"/>
                  </a:lnTo>
                  <a:lnTo>
                    <a:pt x="551482" y="76750"/>
                  </a:lnTo>
                  <a:lnTo>
                    <a:pt x="550201" y="76035"/>
                  </a:lnTo>
                  <a:lnTo>
                    <a:pt x="548724" y="76087"/>
                  </a:lnTo>
                  <a:lnTo>
                    <a:pt x="546527" y="76729"/>
                  </a:lnTo>
                  <a:lnTo>
                    <a:pt x="545347" y="76123"/>
                  </a:lnTo>
                  <a:lnTo>
                    <a:pt x="545857" y="75147"/>
                  </a:lnTo>
                  <a:lnTo>
                    <a:pt x="543685" y="74504"/>
                  </a:lnTo>
                  <a:lnTo>
                    <a:pt x="543420" y="94735"/>
                  </a:lnTo>
                  <a:lnTo>
                    <a:pt x="543269" y="105833"/>
                  </a:lnTo>
                  <a:lnTo>
                    <a:pt x="543351" y="134962"/>
                  </a:lnTo>
                  <a:lnTo>
                    <a:pt x="543433" y="164527"/>
                  </a:lnTo>
                  <a:lnTo>
                    <a:pt x="544671" y="165538"/>
                  </a:lnTo>
                  <a:lnTo>
                    <a:pt x="545377" y="166406"/>
                  </a:lnTo>
                  <a:lnTo>
                    <a:pt x="547850" y="166827"/>
                  </a:lnTo>
                  <a:lnTo>
                    <a:pt x="549244" y="166199"/>
                  </a:lnTo>
                  <a:lnTo>
                    <a:pt x="550168" y="163839"/>
                  </a:lnTo>
                  <a:lnTo>
                    <a:pt x="551614" y="162265"/>
                  </a:lnTo>
                  <a:lnTo>
                    <a:pt x="554174" y="160585"/>
                  </a:lnTo>
                  <a:lnTo>
                    <a:pt x="555741" y="159810"/>
                  </a:lnTo>
                  <a:lnTo>
                    <a:pt x="557736" y="159529"/>
                  </a:lnTo>
                  <a:lnTo>
                    <a:pt x="559042" y="160224"/>
                  </a:lnTo>
                  <a:lnTo>
                    <a:pt x="561807" y="158700"/>
                  </a:lnTo>
                  <a:lnTo>
                    <a:pt x="562368" y="160699"/>
                  </a:lnTo>
                  <a:lnTo>
                    <a:pt x="561994" y="163845"/>
                  </a:lnTo>
                  <a:lnTo>
                    <a:pt x="562405" y="164983"/>
                  </a:lnTo>
                  <a:lnTo>
                    <a:pt x="563489" y="164769"/>
                  </a:lnTo>
                  <a:lnTo>
                    <a:pt x="565353" y="165789"/>
                  </a:lnTo>
                  <a:lnTo>
                    <a:pt x="567163" y="164199"/>
                  </a:lnTo>
                  <a:lnTo>
                    <a:pt x="570208" y="163098"/>
                  </a:lnTo>
                  <a:lnTo>
                    <a:pt x="572720" y="163178"/>
                  </a:lnTo>
                  <a:lnTo>
                    <a:pt x="574015" y="162101"/>
                  </a:lnTo>
                  <a:lnTo>
                    <a:pt x="576045" y="161723"/>
                  </a:lnTo>
                  <a:lnTo>
                    <a:pt x="577737" y="162950"/>
                  </a:lnTo>
                  <a:lnTo>
                    <a:pt x="578702" y="164085"/>
                  </a:lnTo>
                  <a:lnTo>
                    <a:pt x="581598" y="165184"/>
                  </a:lnTo>
                  <a:lnTo>
                    <a:pt x="584823" y="165102"/>
                  </a:lnTo>
                  <a:lnTo>
                    <a:pt x="586287" y="165347"/>
                  </a:lnTo>
                  <a:lnTo>
                    <a:pt x="587791" y="165350"/>
                  </a:lnTo>
                  <a:lnTo>
                    <a:pt x="589353" y="164987"/>
                  </a:lnTo>
                  <a:lnTo>
                    <a:pt x="591629" y="164170"/>
                  </a:lnTo>
                  <a:lnTo>
                    <a:pt x="594456" y="164382"/>
                  </a:lnTo>
                  <a:lnTo>
                    <a:pt x="596618" y="165024"/>
                  </a:lnTo>
                  <a:lnTo>
                    <a:pt x="597871" y="164761"/>
                  </a:lnTo>
                  <a:lnTo>
                    <a:pt x="599323" y="165201"/>
                  </a:lnTo>
                  <a:lnTo>
                    <a:pt x="599039" y="166479"/>
                  </a:lnTo>
                  <a:lnTo>
                    <a:pt x="599598" y="168469"/>
                  </a:lnTo>
                  <a:lnTo>
                    <a:pt x="602192" y="169207"/>
                  </a:lnTo>
                  <a:lnTo>
                    <a:pt x="603858" y="167555"/>
                  </a:lnTo>
                  <a:lnTo>
                    <a:pt x="605132" y="166026"/>
                  </a:lnTo>
                  <a:lnTo>
                    <a:pt x="606383" y="164924"/>
                  </a:lnTo>
                  <a:lnTo>
                    <a:pt x="607267" y="163118"/>
                  </a:lnTo>
                  <a:lnTo>
                    <a:pt x="608903" y="163497"/>
                  </a:lnTo>
                  <a:lnTo>
                    <a:pt x="609780" y="164136"/>
                  </a:lnTo>
                  <a:lnTo>
                    <a:pt x="611460" y="163358"/>
                  </a:lnTo>
                  <a:lnTo>
                    <a:pt x="613898" y="162977"/>
                  </a:lnTo>
                  <a:lnTo>
                    <a:pt x="615228" y="163066"/>
                  </a:lnTo>
                  <a:lnTo>
                    <a:pt x="617058" y="165414"/>
                  </a:lnTo>
                  <a:lnTo>
                    <a:pt x="617296" y="166544"/>
                  </a:lnTo>
                  <a:lnTo>
                    <a:pt x="618796" y="166668"/>
                  </a:lnTo>
                  <a:lnTo>
                    <a:pt x="619592" y="167782"/>
                  </a:lnTo>
                  <a:lnTo>
                    <a:pt x="621265" y="167151"/>
                  </a:lnTo>
                  <a:lnTo>
                    <a:pt x="622949" y="167505"/>
                  </a:lnTo>
                  <a:lnTo>
                    <a:pt x="625593" y="169874"/>
                  </a:lnTo>
                  <a:lnTo>
                    <a:pt x="626856" y="170669"/>
                  </a:lnTo>
                  <a:lnTo>
                    <a:pt x="628424" y="172351"/>
                  </a:lnTo>
                  <a:lnTo>
                    <a:pt x="630133" y="173765"/>
                  </a:lnTo>
                  <a:lnTo>
                    <a:pt x="631119" y="175195"/>
                  </a:lnTo>
                  <a:lnTo>
                    <a:pt x="631432" y="176678"/>
                  </a:lnTo>
                  <a:lnTo>
                    <a:pt x="629101" y="178749"/>
                  </a:lnTo>
                  <a:lnTo>
                    <a:pt x="630307" y="179472"/>
                  </a:lnTo>
                  <a:lnTo>
                    <a:pt x="631082" y="180551"/>
                  </a:lnTo>
                  <a:lnTo>
                    <a:pt x="634126" y="181654"/>
                  </a:lnTo>
                  <a:lnTo>
                    <a:pt x="635564" y="182315"/>
                  </a:lnTo>
                  <a:lnTo>
                    <a:pt x="636952" y="184280"/>
                  </a:lnTo>
                  <a:lnTo>
                    <a:pt x="635823" y="184797"/>
                  </a:lnTo>
                  <a:lnTo>
                    <a:pt x="633848" y="185234"/>
                  </a:lnTo>
                  <a:lnTo>
                    <a:pt x="633210" y="186175"/>
                  </a:lnTo>
                  <a:lnTo>
                    <a:pt x="633359" y="187599"/>
                  </a:lnTo>
                  <a:lnTo>
                    <a:pt x="634015" y="188606"/>
                  </a:lnTo>
                  <a:lnTo>
                    <a:pt x="633970" y="190395"/>
                  </a:lnTo>
                  <a:lnTo>
                    <a:pt x="635793" y="190410"/>
                  </a:lnTo>
                  <a:lnTo>
                    <a:pt x="638173" y="192480"/>
                  </a:lnTo>
                  <a:lnTo>
                    <a:pt x="639608" y="192740"/>
                  </a:lnTo>
                  <a:lnTo>
                    <a:pt x="640737" y="194024"/>
                  </a:lnTo>
                  <a:lnTo>
                    <a:pt x="640646" y="195949"/>
                  </a:lnTo>
                  <a:lnTo>
                    <a:pt x="639855" y="197548"/>
                  </a:lnTo>
                  <a:lnTo>
                    <a:pt x="638230" y="197277"/>
                  </a:lnTo>
                  <a:lnTo>
                    <a:pt x="636578" y="197614"/>
                  </a:lnTo>
                  <a:lnTo>
                    <a:pt x="636606" y="200925"/>
                  </a:lnTo>
                  <a:lnTo>
                    <a:pt x="637410" y="202492"/>
                  </a:lnTo>
                  <a:lnTo>
                    <a:pt x="638586" y="203570"/>
                  </a:lnTo>
                  <a:lnTo>
                    <a:pt x="638647" y="204982"/>
                  </a:lnTo>
                  <a:lnTo>
                    <a:pt x="639475" y="207365"/>
                  </a:lnTo>
                  <a:lnTo>
                    <a:pt x="638459" y="209878"/>
                  </a:lnTo>
                  <a:lnTo>
                    <a:pt x="637269" y="210601"/>
                  </a:lnTo>
                  <a:lnTo>
                    <a:pt x="635648" y="210195"/>
                  </a:lnTo>
                  <a:lnTo>
                    <a:pt x="634972" y="211233"/>
                  </a:lnTo>
                  <a:lnTo>
                    <a:pt x="633664" y="212152"/>
                  </a:lnTo>
                  <a:lnTo>
                    <a:pt x="633821" y="214428"/>
                  </a:lnTo>
                  <a:lnTo>
                    <a:pt x="634622" y="215666"/>
                  </a:lnTo>
                  <a:lnTo>
                    <a:pt x="636541" y="216449"/>
                  </a:lnTo>
                  <a:lnTo>
                    <a:pt x="639539" y="218774"/>
                  </a:lnTo>
                  <a:lnTo>
                    <a:pt x="641870" y="223611"/>
                  </a:lnTo>
                  <a:lnTo>
                    <a:pt x="642873" y="224861"/>
                  </a:lnTo>
                  <a:lnTo>
                    <a:pt x="643576" y="226235"/>
                  </a:lnTo>
                  <a:lnTo>
                    <a:pt x="643350" y="228270"/>
                  </a:lnTo>
                  <a:lnTo>
                    <a:pt x="641820" y="227606"/>
                  </a:lnTo>
                  <a:lnTo>
                    <a:pt x="641042" y="226744"/>
                  </a:lnTo>
                  <a:lnTo>
                    <a:pt x="639456" y="226933"/>
                  </a:lnTo>
                  <a:lnTo>
                    <a:pt x="637864" y="226038"/>
                  </a:lnTo>
                  <a:lnTo>
                    <a:pt x="635934" y="225985"/>
                  </a:lnTo>
                  <a:lnTo>
                    <a:pt x="634564" y="225369"/>
                  </a:lnTo>
                  <a:lnTo>
                    <a:pt x="632856" y="225996"/>
                  </a:lnTo>
                  <a:lnTo>
                    <a:pt x="632500" y="228006"/>
                  </a:lnTo>
                  <a:lnTo>
                    <a:pt x="631696" y="228837"/>
                  </a:lnTo>
                  <a:lnTo>
                    <a:pt x="631848" y="230857"/>
                  </a:lnTo>
                  <a:lnTo>
                    <a:pt x="631417" y="232539"/>
                  </a:lnTo>
                  <a:lnTo>
                    <a:pt x="630166" y="231935"/>
                  </a:lnTo>
                  <a:lnTo>
                    <a:pt x="626575" y="232958"/>
                  </a:lnTo>
                  <a:lnTo>
                    <a:pt x="625866" y="232060"/>
                  </a:lnTo>
                  <a:lnTo>
                    <a:pt x="624359" y="232674"/>
                  </a:lnTo>
                  <a:lnTo>
                    <a:pt x="622890" y="232119"/>
                  </a:lnTo>
                  <a:lnTo>
                    <a:pt x="621460" y="232855"/>
                  </a:lnTo>
                  <a:lnTo>
                    <a:pt x="620193" y="233005"/>
                  </a:lnTo>
                  <a:lnTo>
                    <a:pt x="618431" y="232817"/>
                  </a:lnTo>
                  <a:lnTo>
                    <a:pt x="619003" y="231744"/>
                  </a:lnTo>
                  <a:lnTo>
                    <a:pt x="620101" y="230524"/>
                  </a:lnTo>
                  <a:lnTo>
                    <a:pt x="619213" y="228312"/>
                  </a:lnTo>
                  <a:lnTo>
                    <a:pt x="619899" y="226716"/>
                  </a:lnTo>
                  <a:lnTo>
                    <a:pt x="617953" y="226322"/>
                  </a:lnTo>
                  <a:lnTo>
                    <a:pt x="616607" y="227994"/>
                  </a:lnTo>
                  <a:lnTo>
                    <a:pt x="614722" y="228658"/>
                  </a:lnTo>
                  <a:lnTo>
                    <a:pt x="612620" y="227730"/>
                  </a:lnTo>
                  <a:lnTo>
                    <a:pt x="612464" y="229396"/>
                  </a:lnTo>
                  <a:lnTo>
                    <a:pt x="611026" y="231141"/>
                  </a:lnTo>
                  <a:lnTo>
                    <a:pt x="610083" y="231619"/>
                  </a:lnTo>
                  <a:lnTo>
                    <a:pt x="608737" y="229398"/>
                  </a:lnTo>
                  <a:lnTo>
                    <a:pt x="606890" y="228129"/>
                  </a:lnTo>
                  <a:lnTo>
                    <a:pt x="604409" y="225524"/>
                  </a:lnTo>
                  <a:lnTo>
                    <a:pt x="603220" y="224641"/>
                  </a:lnTo>
                  <a:lnTo>
                    <a:pt x="603083" y="222708"/>
                  </a:lnTo>
                  <a:lnTo>
                    <a:pt x="601679" y="221219"/>
                  </a:lnTo>
                  <a:lnTo>
                    <a:pt x="600594" y="220421"/>
                  </a:lnTo>
                  <a:lnTo>
                    <a:pt x="599359" y="219928"/>
                  </a:lnTo>
                  <a:lnTo>
                    <a:pt x="599297" y="217752"/>
                  </a:lnTo>
                  <a:lnTo>
                    <a:pt x="598123" y="217101"/>
                  </a:lnTo>
                  <a:lnTo>
                    <a:pt x="596299" y="216914"/>
                  </a:lnTo>
                  <a:lnTo>
                    <a:pt x="595864" y="215020"/>
                  </a:lnTo>
                  <a:lnTo>
                    <a:pt x="594930" y="214149"/>
                  </a:lnTo>
                  <a:lnTo>
                    <a:pt x="593270" y="214084"/>
                  </a:lnTo>
                  <a:lnTo>
                    <a:pt x="591012" y="215187"/>
                  </a:lnTo>
                  <a:lnTo>
                    <a:pt x="589912" y="216128"/>
                  </a:lnTo>
                  <a:lnTo>
                    <a:pt x="589309" y="217370"/>
                  </a:lnTo>
                  <a:lnTo>
                    <a:pt x="588043" y="217217"/>
                  </a:lnTo>
                  <a:lnTo>
                    <a:pt x="586898" y="218049"/>
                  </a:lnTo>
                  <a:lnTo>
                    <a:pt x="585926" y="219134"/>
                  </a:lnTo>
                  <a:lnTo>
                    <a:pt x="586243" y="220214"/>
                  </a:lnTo>
                  <a:lnTo>
                    <a:pt x="586048" y="221454"/>
                  </a:lnTo>
                  <a:lnTo>
                    <a:pt x="584762" y="221836"/>
                  </a:lnTo>
                  <a:lnTo>
                    <a:pt x="581596" y="221388"/>
                  </a:lnTo>
                  <a:lnTo>
                    <a:pt x="581557" y="223028"/>
                  </a:lnTo>
                  <a:lnTo>
                    <a:pt x="579753" y="223885"/>
                  </a:lnTo>
                  <a:lnTo>
                    <a:pt x="578224" y="224936"/>
                  </a:lnTo>
                  <a:lnTo>
                    <a:pt x="578193" y="226515"/>
                  </a:lnTo>
                  <a:lnTo>
                    <a:pt x="577712" y="227804"/>
                  </a:lnTo>
                  <a:lnTo>
                    <a:pt x="576213" y="227798"/>
                  </a:lnTo>
                  <a:lnTo>
                    <a:pt x="576060" y="229159"/>
                  </a:lnTo>
                  <a:lnTo>
                    <a:pt x="574419" y="229116"/>
                  </a:lnTo>
                  <a:lnTo>
                    <a:pt x="573291" y="228125"/>
                  </a:lnTo>
                  <a:lnTo>
                    <a:pt x="572241" y="228141"/>
                  </a:lnTo>
                  <a:lnTo>
                    <a:pt x="570387" y="224676"/>
                  </a:lnTo>
                  <a:lnTo>
                    <a:pt x="569251" y="223940"/>
                  </a:lnTo>
                  <a:lnTo>
                    <a:pt x="567843" y="223824"/>
                  </a:lnTo>
                  <a:lnTo>
                    <a:pt x="566034" y="223298"/>
                  </a:lnTo>
                  <a:lnTo>
                    <a:pt x="564527" y="224020"/>
                  </a:lnTo>
                  <a:lnTo>
                    <a:pt x="564390" y="225732"/>
                  </a:lnTo>
                  <a:lnTo>
                    <a:pt x="563307" y="225809"/>
                  </a:lnTo>
                  <a:lnTo>
                    <a:pt x="561731" y="226483"/>
                  </a:lnTo>
                  <a:lnTo>
                    <a:pt x="560784" y="227203"/>
                  </a:lnTo>
                  <a:lnTo>
                    <a:pt x="560258" y="229705"/>
                  </a:lnTo>
                  <a:lnTo>
                    <a:pt x="559796" y="230908"/>
                  </a:lnTo>
                  <a:lnTo>
                    <a:pt x="557740" y="231195"/>
                  </a:lnTo>
                  <a:lnTo>
                    <a:pt x="556362" y="230169"/>
                  </a:lnTo>
                  <a:lnTo>
                    <a:pt x="554447" y="232530"/>
                  </a:lnTo>
                  <a:lnTo>
                    <a:pt x="552948" y="233045"/>
                  </a:lnTo>
                  <a:lnTo>
                    <a:pt x="551442" y="233924"/>
                  </a:lnTo>
                  <a:lnTo>
                    <a:pt x="550614" y="235298"/>
                  </a:lnTo>
                  <a:lnTo>
                    <a:pt x="548233" y="237235"/>
                  </a:lnTo>
                  <a:lnTo>
                    <a:pt x="547722" y="235733"/>
                  </a:lnTo>
                  <a:lnTo>
                    <a:pt x="545188" y="234711"/>
                  </a:lnTo>
                  <a:lnTo>
                    <a:pt x="544337" y="235636"/>
                  </a:lnTo>
                  <a:lnTo>
                    <a:pt x="542945" y="235156"/>
                  </a:lnTo>
                  <a:lnTo>
                    <a:pt x="541220" y="236156"/>
                  </a:lnTo>
                  <a:lnTo>
                    <a:pt x="539886" y="236149"/>
                  </a:lnTo>
                  <a:lnTo>
                    <a:pt x="537536" y="236849"/>
                  </a:lnTo>
                  <a:lnTo>
                    <a:pt x="536421" y="235701"/>
                  </a:lnTo>
                  <a:lnTo>
                    <a:pt x="534876" y="235961"/>
                  </a:lnTo>
                  <a:lnTo>
                    <a:pt x="533759" y="235383"/>
                  </a:lnTo>
                  <a:lnTo>
                    <a:pt x="532278" y="238261"/>
                  </a:lnTo>
                  <a:lnTo>
                    <a:pt x="529974" y="239772"/>
                  </a:lnTo>
                  <a:lnTo>
                    <a:pt x="528135" y="239427"/>
                  </a:lnTo>
                  <a:lnTo>
                    <a:pt x="526700" y="238802"/>
                  </a:lnTo>
                  <a:lnTo>
                    <a:pt x="525995" y="237423"/>
                  </a:lnTo>
                  <a:lnTo>
                    <a:pt x="523808" y="237358"/>
                  </a:lnTo>
                  <a:lnTo>
                    <a:pt x="522187" y="237521"/>
                  </a:lnTo>
                  <a:lnTo>
                    <a:pt x="523236" y="238826"/>
                  </a:lnTo>
                  <a:lnTo>
                    <a:pt x="522725" y="240706"/>
                  </a:lnTo>
                  <a:lnTo>
                    <a:pt x="521482" y="241667"/>
                  </a:lnTo>
                  <a:lnTo>
                    <a:pt x="519867" y="241903"/>
                  </a:lnTo>
                  <a:lnTo>
                    <a:pt x="518891" y="241300"/>
                  </a:lnTo>
                  <a:lnTo>
                    <a:pt x="518429" y="239255"/>
                  </a:lnTo>
                  <a:lnTo>
                    <a:pt x="517178" y="238763"/>
                  </a:lnTo>
                  <a:lnTo>
                    <a:pt x="516079" y="239130"/>
                  </a:lnTo>
                  <a:lnTo>
                    <a:pt x="516009" y="240329"/>
                  </a:lnTo>
                  <a:lnTo>
                    <a:pt x="515947" y="253507"/>
                  </a:lnTo>
                  <a:lnTo>
                    <a:pt x="515786" y="283254"/>
                  </a:lnTo>
                  <a:lnTo>
                    <a:pt x="515684" y="302852"/>
                  </a:lnTo>
                  <a:lnTo>
                    <a:pt x="515696" y="321292"/>
                  </a:lnTo>
                  <a:lnTo>
                    <a:pt x="515860" y="322694"/>
                  </a:lnTo>
                  <a:lnTo>
                    <a:pt x="516063" y="333235"/>
                  </a:lnTo>
                  <a:lnTo>
                    <a:pt x="516376" y="334451"/>
                  </a:lnTo>
                  <a:lnTo>
                    <a:pt x="516340" y="335895"/>
                  </a:lnTo>
                  <a:lnTo>
                    <a:pt x="515376" y="338956"/>
                  </a:lnTo>
                  <a:lnTo>
                    <a:pt x="514082" y="340735"/>
                  </a:lnTo>
                  <a:lnTo>
                    <a:pt x="514175" y="344768"/>
                  </a:lnTo>
                  <a:lnTo>
                    <a:pt x="514921" y="345658"/>
                  </a:lnTo>
                  <a:lnTo>
                    <a:pt x="516073" y="346279"/>
                  </a:lnTo>
                  <a:lnTo>
                    <a:pt x="516901" y="347215"/>
                  </a:lnTo>
                  <a:lnTo>
                    <a:pt x="519290" y="349232"/>
                  </a:lnTo>
                  <a:lnTo>
                    <a:pt x="521219" y="350252"/>
                  </a:lnTo>
                  <a:lnTo>
                    <a:pt x="522452" y="351568"/>
                  </a:lnTo>
                  <a:lnTo>
                    <a:pt x="523397" y="353973"/>
                  </a:lnTo>
                  <a:lnTo>
                    <a:pt x="524615" y="354953"/>
                  </a:lnTo>
                  <a:lnTo>
                    <a:pt x="525438" y="356540"/>
                  </a:lnTo>
                  <a:lnTo>
                    <a:pt x="527029" y="358679"/>
                  </a:lnTo>
                  <a:lnTo>
                    <a:pt x="528415" y="359699"/>
                  </a:lnTo>
                  <a:lnTo>
                    <a:pt x="529158" y="361022"/>
                  </a:lnTo>
                  <a:lnTo>
                    <a:pt x="530680" y="361710"/>
                  </a:lnTo>
                  <a:lnTo>
                    <a:pt x="531115" y="363166"/>
                  </a:lnTo>
                  <a:lnTo>
                    <a:pt x="532614" y="365275"/>
                  </a:lnTo>
                  <a:lnTo>
                    <a:pt x="534755" y="366823"/>
                  </a:lnTo>
                  <a:lnTo>
                    <a:pt x="536822" y="367777"/>
                  </a:lnTo>
                  <a:lnTo>
                    <a:pt x="538069" y="367096"/>
                  </a:lnTo>
                  <a:lnTo>
                    <a:pt x="541003" y="367647"/>
                  </a:lnTo>
                  <a:lnTo>
                    <a:pt x="543364" y="367298"/>
                  </a:lnTo>
                  <a:lnTo>
                    <a:pt x="544325" y="368523"/>
                  </a:lnTo>
                  <a:lnTo>
                    <a:pt x="544577" y="369564"/>
                  </a:lnTo>
                  <a:lnTo>
                    <a:pt x="546294" y="372288"/>
                  </a:lnTo>
                  <a:lnTo>
                    <a:pt x="547614" y="372320"/>
                  </a:lnTo>
                  <a:lnTo>
                    <a:pt x="548712" y="373191"/>
                  </a:lnTo>
                  <a:lnTo>
                    <a:pt x="550341" y="373797"/>
                  </a:lnTo>
                  <a:lnTo>
                    <a:pt x="550616" y="375013"/>
                  </a:lnTo>
                  <a:lnTo>
                    <a:pt x="551795" y="375224"/>
                  </a:lnTo>
                  <a:lnTo>
                    <a:pt x="552916" y="375018"/>
                  </a:lnTo>
                  <a:lnTo>
                    <a:pt x="553755" y="376035"/>
                  </a:lnTo>
                  <a:lnTo>
                    <a:pt x="554735" y="376498"/>
                  </a:lnTo>
                  <a:lnTo>
                    <a:pt x="555640" y="377956"/>
                  </a:lnTo>
                  <a:lnTo>
                    <a:pt x="556437" y="378829"/>
                  </a:lnTo>
                  <a:lnTo>
                    <a:pt x="557429" y="379219"/>
                  </a:lnTo>
                  <a:lnTo>
                    <a:pt x="557871" y="380706"/>
                  </a:lnTo>
                  <a:lnTo>
                    <a:pt x="558691" y="381524"/>
                  </a:lnTo>
                  <a:lnTo>
                    <a:pt x="559684" y="381880"/>
                  </a:lnTo>
                  <a:lnTo>
                    <a:pt x="560824" y="382790"/>
                  </a:lnTo>
                  <a:lnTo>
                    <a:pt x="563375" y="383314"/>
                  </a:lnTo>
                  <a:lnTo>
                    <a:pt x="564471" y="383830"/>
                  </a:lnTo>
                  <a:lnTo>
                    <a:pt x="565139" y="384761"/>
                  </a:lnTo>
                  <a:lnTo>
                    <a:pt x="566253" y="384853"/>
                  </a:lnTo>
                  <a:lnTo>
                    <a:pt x="568316" y="385502"/>
                  </a:lnTo>
                  <a:lnTo>
                    <a:pt x="569716" y="386401"/>
                  </a:lnTo>
                  <a:lnTo>
                    <a:pt x="570814" y="386741"/>
                  </a:lnTo>
                  <a:lnTo>
                    <a:pt x="570640" y="387963"/>
                  </a:lnTo>
                  <a:lnTo>
                    <a:pt x="570983" y="389099"/>
                  </a:lnTo>
                  <a:lnTo>
                    <a:pt x="572417" y="388929"/>
                  </a:lnTo>
                  <a:lnTo>
                    <a:pt x="573919" y="389401"/>
                  </a:lnTo>
                  <a:lnTo>
                    <a:pt x="574869" y="390039"/>
                  </a:lnTo>
                  <a:lnTo>
                    <a:pt x="575469" y="391052"/>
                  </a:lnTo>
                  <a:lnTo>
                    <a:pt x="574972" y="393273"/>
                  </a:lnTo>
                  <a:lnTo>
                    <a:pt x="574976" y="394862"/>
                  </a:lnTo>
                  <a:lnTo>
                    <a:pt x="576125" y="395507"/>
                  </a:lnTo>
                  <a:lnTo>
                    <a:pt x="576509" y="396754"/>
                  </a:lnTo>
                  <a:lnTo>
                    <a:pt x="577517" y="397594"/>
                  </a:lnTo>
                  <a:lnTo>
                    <a:pt x="577925" y="398736"/>
                  </a:lnTo>
                  <a:lnTo>
                    <a:pt x="577479" y="400122"/>
                  </a:lnTo>
                  <a:lnTo>
                    <a:pt x="577235" y="401778"/>
                  </a:lnTo>
                  <a:lnTo>
                    <a:pt x="576311" y="403315"/>
                  </a:lnTo>
                  <a:lnTo>
                    <a:pt x="577711" y="404229"/>
                  </a:lnTo>
                  <a:lnTo>
                    <a:pt x="578295" y="405184"/>
                  </a:lnTo>
                  <a:lnTo>
                    <a:pt x="578604" y="406538"/>
                  </a:lnTo>
                  <a:lnTo>
                    <a:pt x="579729" y="406179"/>
                  </a:lnTo>
                  <a:lnTo>
                    <a:pt x="580661" y="407011"/>
                  </a:lnTo>
                  <a:lnTo>
                    <a:pt x="580390" y="408515"/>
                  </a:lnTo>
                  <a:lnTo>
                    <a:pt x="581896" y="408955"/>
                  </a:lnTo>
                  <a:lnTo>
                    <a:pt x="580591" y="410375"/>
                  </a:lnTo>
                  <a:lnTo>
                    <a:pt x="580313" y="411583"/>
                  </a:lnTo>
                  <a:lnTo>
                    <a:pt x="579455" y="412797"/>
                  </a:lnTo>
                  <a:lnTo>
                    <a:pt x="579081" y="413925"/>
                  </a:lnTo>
                  <a:lnTo>
                    <a:pt x="579019" y="415274"/>
                  </a:lnTo>
                  <a:lnTo>
                    <a:pt x="577178" y="417438"/>
                  </a:lnTo>
                  <a:lnTo>
                    <a:pt x="576258" y="419472"/>
                  </a:lnTo>
                  <a:lnTo>
                    <a:pt x="576460" y="420561"/>
                  </a:lnTo>
                  <a:lnTo>
                    <a:pt x="575335" y="420845"/>
                  </a:lnTo>
                  <a:lnTo>
                    <a:pt x="573889" y="422037"/>
                  </a:lnTo>
                  <a:lnTo>
                    <a:pt x="574499" y="423289"/>
                  </a:lnTo>
                  <a:lnTo>
                    <a:pt x="573371" y="424531"/>
                  </a:lnTo>
                  <a:lnTo>
                    <a:pt x="574716" y="424643"/>
                  </a:lnTo>
                  <a:lnTo>
                    <a:pt x="574259" y="425869"/>
                  </a:lnTo>
                  <a:lnTo>
                    <a:pt x="575629" y="426206"/>
                  </a:lnTo>
                  <a:lnTo>
                    <a:pt x="575335" y="427429"/>
                  </a:lnTo>
                  <a:lnTo>
                    <a:pt x="577665" y="429825"/>
                  </a:lnTo>
                  <a:lnTo>
                    <a:pt x="578586" y="430369"/>
                  </a:lnTo>
                  <a:lnTo>
                    <a:pt x="579207" y="431885"/>
                  </a:lnTo>
                  <a:lnTo>
                    <a:pt x="580535" y="431805"/>
                  </a:lnTo>
                  <a:lnTo>
                    <a:pt x="582060" y="433392"/>
                  </a:lnTo>
                  <a:lnTo>
                    <a:pt x="582541" y="434904"/>
                  </a:lnTo>
                  <a:lnTo>
                    <a:pt x="581625" y="436384"/>
                  </a:lnTo>
                  <a:lnTo>
                    <a:pt x="580602" y="437632"/>
                  </a:lnTo>
                  <a:lnTo>
                    <a:pt x="582278" y="438551"/>
                  </a:lnTo>
                  <a:lnTo>
                    <a:pt x="584112" y="440288"/>
                  </a:lnTo>
                  <a:lnTo>
                    <a:pt x="585436" y="440433"/>
                  </a:lnTo>
                  <a:lnTo>
                    <a:pt x="585967" y="441646"/>
                  </a:lnTo>
                  <a:lnTo>
                    <a:pt x="587531" y="443874"/>
                  </a:lnTo>
                  <a:lnTo>
                    <a:pt x="586966" y="448930"/>
                  </a:lnTo>
                  <a:lnTo>
                    <a:pt x="587492" y="450032"/>
                  </a:lnTo>
                  <a:lnTo>
                    <a:pt x="588468" y="450590"/>
                  </a:lnTo>
                  <a:lnTo>
                    <a:pt x="589629" y="450488"/>
                  </a:lnTo>
                  <a:lnTo>
                    <a:pt x="590426" y="451851"/>
                  </a:lnTo>
                  <a:lnTo>
                    <a:pt x="591680" y="452751"/>
                  </a:lnTo>
                  <a:lnTo>
                    <a:pt x="592795" y="452987"/>
                  </a:lnTo>
                  <a:lnTo>
                    <a:pt x="593642" y="453940"/>
                  </a:lnTo>
                  <a:lnTo>
                    <a:pt x="594729" y="454400"/>
                  </a:lnTo>
                  <a:lnTo>
                    <a:pt x="595728" y="455360"/>
                  </a:lnTo>
                  <a:lnTo>
                    <a:pt x="595850" y="456667"/>
                  </a:lnTo>
                  <a:lnTo>
                    <a:pt x="595648" y="457752"/>
                  </a:lnTo>
                  <a:lnTo>
                    <a:pt x="597575" y="459744"/>
                  </a:lnTo>
                  <a:lnTo>
                    <a:pt x="598833" y="459224"/>
                  </a:lnTo>
                  <a:lnTo>
                    <a:pt x="601484" y="460048"/>
                  </a:lnTo>
                  <a:lnTo>
                    <a:pt x="601572" y="461717"/>
                  </a:lnTo>
                  <a:lnTo>
                    <a:pt x="600550" y="462215"/>
                  </a:lnTo>
                  <a:lnTo>
                    <a:pt x="599432" y="463804"/>
                  </a:lnTo>
                  <a:lnTo>
                    <a:pt x="598395" y="463936"/>
                  </a:lnTo>
                  <a:lnTo>
                    <a:pt x="598498" y="465173"/>
                  </a:lnTo>
                  <a:lnTo>
                    <a:pt x="599867" y="465636"/>
                  </a:lnTo>
                  <a:lnTo>
                    <a:pt x="601118" y="466997"/>
                  </a:lnTo>
                  <a:lnTo>
                    <a:pt x="601160" y="468331"/>
                  </a:lnTo>
                  <a:lnTo>
                    <a:pt x="600562" y="470329"/>
                  </a:lnTo>
                  <a:lnTo>
                    <a:pt x="601015" y="471835"/>
                  </a:lnTo>
                  <a:lnTo>
                    <a:pt x="604337" y="476132"/>
                  </a:lnTo>
                  <a:lnTo>
                    <a:pt x="604899" y="477489"/>
                  </a:lnTo>
                  <a:lnTo>
                    <a:pt x="605048" y="478774"/>
                  </a:lnTo>
                  <a:lnTo>
                    <a:pt x="604681" y="480446"/>
                  </a:lnTo>
                  <a:lnTo>
                    <a:pt x="603640" y="481166"/>
                  </a:lnTo>
                  <a:lnTo>
                    <a:pt x="602640" y="482333"/>
                  </a:lnTo>
                  <a:lnTo>
                    <a:pt x="602461" y="484666"/>
                  </a:lnTo>
                  <a:lnTo>
                    <a:pt x="602511" y="486449"/>
                  </a:lnTo>
                  <a:lnTo>
                    <a:pt x="601813" y="488162"/>
                  </a:lnTo>
                  <a:lnTo>
                    <a:pt x="600912" y="489845"/>
                  </a:lnTo>
                  <a:lnTo>
                    <a:pt x="600287" y="491815"/>
                  </a:lnTo>
                  <a:lnTo>
                    <a:pt x="600229" y="494267"/>
                  </a:lnTo>
                  <a:lnTo>
                    <a:pt x="600950" y="496427"/>
                  </a:lnTo>
                  <a:lnTo>
                    <a:pt x="601912" y="497790"/>
                  </a:lnTo>
                  <a:lnTo>
                    <a:pt x="602922" y="499908"/>
                  </a:lnTo>
                  <a:lnTo>
                    <a:pt x="603274" y="501530"/>
                  </a:lnTo>
                  <a:lnTo>
                    <a:pt x="603166" y="507285"/>
                  </a:lnTo>
                  <a:lnTo>
                    <a:pt x="604468" y="510133"/>
                  </a:lnTo>
                  <a:lnTo>
                    <a:pt x="604460" y="512512"/>
                  </a:lnTo>
                  <a:lnTo>
                    <a:pt x="603083" y="512894"/>
                  </a:lnTo>
                  <a:lnTo>
                    <a:pt x="601370" y="513920"/>
                  </a:lnTo>
                  <a:lnTo>
                    <a:pt x="600387" y="514863"/>
                  </a:lnTo>
                  <a:lnTo>
                    <a:pt x="599723" y="516417"/>
                  </a:lnTo>
                  <a:lnTo>
                    <a:pt x="599359" y="519134"/>
                  </a:lnTo>
                  <a:lnTo>
                    <a:pt x="599619" y="523216"/>
                  </a:lnTo>
                  <a:lnTo>
                    <a:pt x="599607" y="524862"/>
                  </a:lnTo>
                  <a:lnTo>
                    <a:pt x="598826" y="526730"/>
                  </a:lnTo>
                  <a:lnTo>
                    <a:pt x="597545" y="527858"/>
                  </a:lnTo>
                  <a:lnTo>
                    <a:pt x="596563" y="529903"/>
                  </a:lnTo>
                  <a:lnTo>
                    <a:pt x="596708" y="532057"/>
                  </a:lnTo>
                  <a:lnTo>
                    <a:pt x="597082" y="533904"/>
                  </a:lnTo>
                  <a:lnTo>
                    <a:pt x="597136" y="535284"/>
                  </a:lnTo>
                  <a:lnTo>
                    <a:pt x="592703" y="562091"/>
                  </a:lnTo>
                  <a:lnTo>
                    <a:pt x="588414" y="587472"/>
                  </a:lnTo>
                  <a:lnTo>
                    <a:pt x="585993" y="601741"/>
                  </a:lnTo>
                  <a:lnTo>
                    <a:pt x="575151" y="664044"/>
                  </a:lnTo>
                  <a:lnTo>
                    <a:pt x="574122" y="670102"/>
                  </a:lnTo>
                  <a:lnTo>
                    <a:pt x="564698" y="725167"/>
                  </a:lnTo>
                  <a:lnTo>
                    <a:pt x="561571" y="743436"/>
                  </a:lnTo>
                  <a:lnTo>
                    <a:pt x="557424" y="766870"/>
                  </a:lnTo>
                  <a:lnTo>
                    <a:pt x="549700" y="810562"/>
                  </a:lnTo>
                  <a:lnTo>
                    <a:pt x="546038" y="831138"/>
                  </a:lnTo>
                  <a:lnTo>
                    <a:pt x="544355" y="840627"/>
                  </a:lnTo>
                  <a:lnTo>
                    <a:pt x="541479" y="857213"/>
                  </a:lnTo>
                  <a:lnTo>
                    <a:pt x="536615" y="885128"/>
                  </a:lnTo>
                  <a:lnTo>
                    <a:pt x="534104" y="898738"/>
                  </a:lnTo>
                  <a:lnTo>
                    <a:pt x="530965" y="915702"/>
                  </a:lnTo>
                  <a:lnTo>
                    <a:pt x="529813" y="915719"/>
                  </a:lnTo>
                  <a:lnTo>
                    <a:pt x="528757" y="917204"/>
                  </a:lnTo>
                  <a:lnTo>
                    <a:pt x="528261" y="922766"/>
                  </a:lnTo>
                  <a:lnTo>
                    <a:pt x="527891" y="925306"/>
                  </a:lnTo>
                  <a:lnTo>
                    <a:pt x="527032" y="927628"/>
                  </a:lnTo>
                  <a:lnTo>
                    <a:pt x="525457" y="930448"/>
                  </a:lnTo>
                  <a:lnTo>
                    <a:pt x="524678" y="931422"/>
                  </a:lnTo>
                  <a:lnTo>
                    <a:pt x="521810" y="932100"/>
                  </a:lnTo>
                  <a:lnTo>
                    <a:pt x="520498" y="932726"/>
                  </a:lnTo>
                  <a:lnTo>
                    <a:pt x="519441" y="933994"/>
                  </a:lnTo>
                  <a:lnTo>
                    <a:pt x="517560" y="935352"/>
                  </a:lnTo>
                  <a:lnTo>
                    <a:pt x="516061" y="934957"/>
                  </a:lnTo>
                  <a:lnTo>
                    <a:pt x="515954" y="933626"/>
                  </a:lnTo>
                  <a:lnTo>
                    <a:pt x="515172" y="932441"/>
                  </a:lnTo>
                  <a:lnTo>
                    <a:pt x="513341" y="931780"/>
                  </a:lnTo>
                  <a:lnTo>
                    <a:pt x="512063" y="931706"/>
                  </a:lnTo>
                  <a:lnTo>
                    <a:pt x="511171" y="931074"/>
                  </a:lnTo>
                  <a:lnTo>
                    <a:pt x="510901" y="928731"/>
                  </a:lnTo>
                  <a:lnTo>
                    <a:pt x="512250" y="927089"/>
                  </a:lnTo>
                  <a:lnTo>
                    <a:pt x="510854" y="926406"/>
                  </a:lnTo>
                  <a:lnTo>
                    <a:pt x="508649" y="927057"/>
                  </a:lnTo>
                  <a:lnTo>
                    <a:pt x="507882" y="925919"/>
                  </a:lnTo>
                  <a:lnTo>
                    <a:pt x="507817" y="924171"/>
                  </a:lnTo>
                  <a:lnTo>
                    <a:pt x="507249" y="922500"/>
                  </a:lnTo>
                  <a:lnTo>
                    <a:pt x="506468" y="923456"/>
                  </a:lnTo>
                  <a:lnTo>
                    <a:pt x="506563" y="925165"/>
                  </a:lnTo>
                  <a:lnTo>
                    <a:pt x="505644" y="926169"/>
                  </a:lnTo>
                  <a:lnTo>
                    <a:pt x="504384" y="926643"/>
                  </a:lnTo>
                  <a:lnTo>
                    <a:pt x="502397" y="925162"/>
                  </a:lnTo>
                  <a:lnTo>
                    <a:pt x="501218" y="924729"/>
                  </a:lnTo>
                  <a:lnTo>
                    <a:pt x="500329" y="925332"/>
                  </a:lnTo>
                  <a:lnTo>
                    <a:pt x="499948" y="926964"/>
                  </a:lnTo>
                  <a:lnTo>
                    <a:pt x="499071" y="928378"/>
                  </a:lnTo>
                  <a:lnTo>
                    <a:pt x="498972" y="929628"/>
                  </a:lnTo>
                  <a:lnTo>
                    <a:pt x="501141" y="931175"/>
                  </a:lnTo>
                  <a:lnTo>
                    <a:pt x="501134" y="932578"/>
                  </a:lnTo>
                  <a:lnTo>
                    <a:pt x="500005" y="933173"/>
                  </a:lnTo>
                  <a:lnTo>
                    <a:pt x="498704" y="933332"/>
                  </a:lnTo>
                  <a:lnTo>
                    <a:pt x="497583" y="934215"/>
                  </a:lnTo>
                  <a:lnTo>
                    <a:pt x="497316" y="935768"/>
                  </a:lnTo>
                  <a:lnTo>
                    <a:pt x="496406" y="936791"/>
                  </a:lnTo>
                  <a:lnTo>
                    <a:pt x="495457" y="936417"/>
                  </a:lnTo>
                  <a:lnTo>
                    <a:pt x="494722" y="936946"/>
                  </a:lnTo>
                  <a:lnTo>
                    <a:pt x="493814" y="936178"/>
                  </a:lnTo>
                  <a:lnTo>
                    <a:pt x="493364" y="933127"/>
                  </a:lnTo>
                  <a:lnTo>
                    <a:pt x="493367" y="931524"/>
                  </a:lnTo>
                  <a:lnTo>
                    <a:pt x="492323" y="930241"/>
                  </a:lnTo>
                  <a:lnTo>
                    <a:pt x="491514" y="930982"/>
                  </a:lnTo>
                  <a:lnTo>
                    <a:pt x="489889" y="930826"/>
                  </a:lnTo>
                  <a:lnTo>
                    <a:pt x="488538" y="930359"/>
                  </a:lnTo>
                  <a:lnTo>
                    <a:pt x="486974" y="930148"/>
                  </a:lnTo>
                  <a:lnTo>
                    <a:pt x="485418" y="929239"/>
                  </a:lnTo>
                  <a:lnTo>
                    <a:pt x="484605" y="927686"/>
                  </a:lnTo>
                  <a:lnTo>
                    <a:pt x="485609" y="927180"/>
                  </a:lnTo>
                  <a:lnTo>
                    <a:pt x="486758" y="926970"/>
                  </a:lnTo>
                  <a:lnTo>
                    <a:pt x="487687" y="925710"/>
                  </a:lnTo>
                  <a:lnTo>
                    <a:pt x="486959" y="924374"/>
                  </a:lnTo>
                  <a:lnTo>
                    <a:pt x="483686" y="926460"/>
                  </a:lnTo>
                  <a:lnTo>
                    <a:pt x="482694" y="926871"/>
                  </a:lnTo>
                  <a:lnTo>
                    <a:pt x="481090" y="926225"/>
                  </a:lnTo>
                  <a:lnTo>
                    <a:pt x="482293" y="925030"/>
                  </a:lnTo>
                  <a:lnTo>
                    <a:pt x="481435" y="924119"/>
                  </a:lnTo>
                  <a:lnTo>
                    <a:pt x="479868" y="923218"/>
                  </a:lnTo>
                  <a:lnTo>
                    <a:pt x="478678" y="921799"/>
                  </a:lnTo>
                  <a:lnTo>
                    <a:pt x="479106" y="920494"/>
                  </a:lnTo>
                  <a:lnTo>
                    <a:pt x="480669" y="919728"/>
                  </a:lnTo>
                  <a:lnTo>
                    <a:pt x="482171" y="919225"/>
                  </a:lnTo>
                  <a:lnTo>
                    <a:pt x="482938" y="918163"/>
                  </a:lnTo>
                  <a:lnTo>
                    <a:pt x="481531" y="913445"/>
                  </a:lnTo>
                  <a:lnTo>
                    <a:pt x="481912" y="910041"/>
                  </a:lnTo>
                  <a:lnTo>
                    <a:pt x="481023" y="908560"/>
                  </a:lnTo>
                  <a:lnTo>
                    <a:pt x="479135" y="908097"/>
                  </a:lnTo>
                  <a:lnTo>
                    <a:pt x="478246" y="907249"/>
                  </a:lnTo>
                  <a:lnTo>
                    <a:pt x="477288" y="905759"/>
                  </a:lnTo>
                  <a:lnTo>
                    <a:pt x="476488" y="907179"/>
                  </a:lnTo>
                  <a:lnTo>
                    <a:pt x="476785" y="908842"/>
                  </a:lnTo>
                  <a:lnTo>
                    <a:pt x="476396" y="910307"/>
                  </a:lnTo>
                  <a:lnTo>
                    <a:pt x="475259" y="911502"/>
                  </a:lnTo>
                  <a:lnTo>
                    <a:pt x="473810" y="910650"/>
                  </a:lnTo>
                  <a:lnTo>
                    <a:pt x="472452" y="909045"/>
                  </a:lnTo>
                  <a:lnTo>
                    <a:pt x="471715" y="907861"/>
                  </a:lnTo>
                  <a:lnTo>
                    <a:pt x="471353" y="906648"/>
                  </a:lnTo>
                  <a:lnTo>
                    <a:pt x="470449" y="905126"/>
                  </a:lnTo>
                  <a:lnTo>
                    <a:pt x="468893" y="904537"/>
                  </a:lnTo>
                  <a:lnTo>
                    <a:pt x="467642" y="905194"/>
                  </a:lnTo>
                  <a:lnTo>
                    <a:pt x="464498" y="904931"/>
                  </a:lnTo>
                  <a:lnTo>
                    <a:pt x="462926" y="904174"/>
                  </a:lnTo>
                  <a:lnTo>
                    <a:pt x="461705" y="904037"/>
                  </a:lnTo>
                  <a:lnTo>
                    <a:pt x="460714" y="905136"/>
                  </a:lnTo>
                  <a:lnTo>
                    <a:pt x="461534" y="906338"/>
                  </a:lnTo>
                  <a:lnTo>
                    <a:pt x="461987" y="907503"/>
                  </a:lnTo>
                  <a:lnTo>
                    <a:pt x="461141" y="908452"/>
                  </a:lnTo>
                  <a:lnTo>
                    <a:pt x="459951" y="908106"/>
                  </a:lnTo>
                  <a:lnTo>
                    <a:pt x="458795" y="908106"/>
                  </a:lnTo>
                  <a:lnTo>
                    <a:pt x="458398" y="909562"/>
                  </a:lnTo>
                  <a:lnTo>
                    <a:pt x="457063" y="910162"/>
                  </a:lnTo>
                  <a:lnTo>
                    <a:pt x="456094" y="909410"/>
                  </a:lnTo>
                  <a:lnTo>
                    <a:pt x="455083" y="907967"/>
                  </a:lnTo>
                  <a:lnTo>
                    <a:pt x="454057" y="908593"/>
                  </a:lnTo>
                  <a:lnTo>
                    <a:pt x="452924" y="912962"/>
                  </a:lnTo>
                  <a:lnTo>
                    <a:pt x="451303" y="912830"/>
                  </a:lnTo>
                  <a:lnTo>
                    <a:pt x="450438" y="912077"/>
                  </a:lnTo>
                  <a:lnTo>
                    <a:pt x="451291" y="910382"/>
                  </a:lnTo>
                  <a:lnTo>
                    <a:pt x="452096" y="908204"/>
                  </a:lnTo>
                  <a:lnTo>
                    <a:pt x="451231" y="906265"/>
                  </a:lnTo>
                  <a:lnTo>
                    <a:pt x="450520" y="905247"/>
                  </a:lnTo>
                  <a:lnTo>
                    <a:pt x="448579" y="904757"/>
                  </a:lnTo>
                  <a:lnTo>
                    <a:pt x="446622" y="904468"/>
                  </a:lnTo>
                  <a:lnTo>
                    <a:pt x="447053" y="906299"/>
                  </a:lnTo>
                  <a:lnTo>
                    <a:pt x="445989" y="907421"/>
                  </a:lnTo>
                  <a:lnTo>
                    <a:pt x="444932" y="907923"/>
                  </a:lnTo>
                  <a:lnTo>
                    <a:pt x="444433" y="908989"/>
                  </a:lnTo>
                  <a:lnTo>
                    <a:pt x="442433" y="909559"/>
                  </a:lnTo>
                  <a:lnTo>
                    <a:pt x="441487" y="910381"/>
                  </a:lnTo>
                  <a:lnTo>
                    <a:pt x="439023" y="911639"/>
                  </a:lnTo>
                  <a:lnTo>
                    <a:pt x="437570" y="912146"/>
                  </a:lnTo>
                  <a:lnTo>
                    <a:pt x="436239" y="912347"/>
                  </a:lnTo>
                  <a:lnTo>
                    <a:pt x="435155" y="911630"/>
                  </a:lnTo>
                  <a:lnTo>
                    <a:pt x="434335" y="910479"/>
                  </a:lnTo>
                  <a:lnTo>
                    <a:pt x="434324" y="908588"/>
                  </a:lnTo>
                  <a:lnTo>
                    <a:pt x="436079" y="905309"/>
                  </a:lnTo>
                  <a:lnTo>
                    <a:pt x="436376" y="903701"/>
                  </a:lnTo>
                  <a:lnTo>
                    <a:pt x="435315" y="902992"/>
                  </a:lnTo>
                  <a:lnTo>
                    <a:pt x="432318" y="903053"/>
                  </a:lnTo>
                  <a:lnTo>
                    <a:pt x="432038" y="904509"/>
                  </a:lnTo>
                  <a:lnTo>
                    <a:pt x="432142" y="906096"/>
                  </a:lnTo>
                  <a:lnTo>
                    <a:pt x="432005" y="908690"/>
                  </a:lnTo>
                  <a:lnTo>
                    <a:pt x="430948" y="907515"/>
                  </a:lnTo>
                  <a:lnTo>
                    <a:pt x="430635" y="905810"/>
                  </a:lnTo>
                  <a:lnTo>
                    <a:pt x="429326" y="905578"/>
                  </a:lnTo>
                  <a:lnTo>
                    <a:pt x="429681" y="908702"/>
                  </a:lnTo>
                  <a:lnTo>
                    <a:pt x="429196" y="911966"/>
                  </a:lnTo>
                  <a:lnTo>
                    <a:pt x="428536" y="913338"/>
                  </a:lnTo>
                  <a:lnTo>
                    <a:pt x="426958" y="913261"/>
                  </a:lnTo>
                  <a:lnTo>
                    <a:pt x="425801" y="911726"/>
                  </a:lnTo>
                  <a:lnTo>
                    <a:pt x="423196" y="911661"/>
                  </a:lnTo>
                  <a:lnTo>
                    <a:pt x="421819" y="911164"/>
                  </a:lnTo>
                  <a:lnTo>
                    <a:pt x="420827" y="910349"/>
                  </a:lnTo>
                  <a:lnTo>
                    <a:pt x="419271" y="908450"/>
                  </a:lnTo>
                  <a:lnTo>
                    <a:pt x="417828" y="907697"/>
                  </a:lnTo>
                  <a:lnTo>
                    <a:pt x="416604" y="907872"/>
                  </a:lnTo>
                  <a:lnTo>
                    <a:pt x="415514" y="908655"/>
                  </a:lnTo>
                  <a:lnTo>
                    <a:pt x="413366" y="911401"/>
                  </a:lnTo>
                  <a:lnTo>
                    <a:pt x="411077" y="911035"/>
                  </a:lnTo>
                  <a:lnTo>
                    <a:pt x="410428" y="912873"/>
                  </a:lnTo>
                  <a:lnTo>
                    <a:pt x="408673" y="913792"/>
                  </a:lnTo>
                  <a:lnTo>
                    <a:pt x="408051" y="916050"/>
                  </a:lnTo>
                  <a:lnTo>
                    <a:pt x="409414" y="917940"/>
                  </a:lnTo>
                  <a:lnTo>
                    <a:pt x="408002" y="919072"/>
                  </a:lnTo>
                  <a:lnTo>
                    <a:pt x="407682" y="920485"/>
                  </a:lnTo>
                  <a:lnTo>
                    <a:pt x="406137" y="921011"/>
                  </a:lnTo>
                  <a:lnTo>
                    <a:pt x="404454" y="920117"/>
                  </a:lnTo>
                  <a:lnTo>
                    <a:pt x="402769" y="920537"/>
                  </a:lnTo>
                  <a:lnTo>
                    <a:pt x="403152" y="921885"/>
                  </a:lnTo>
                  <a:lnTo>
                    <a:pt x="404008" y="923203"/>
                  </a:lnTo>
                  <a:lnTo>
                    <a:pt x="405347" y="924512"/>
                  </a:lnTo>
                  <a:lnTo>
                    <a:pt x="404138" y="925232"/>
                  </a:lnTo>
                  <a:lnTo>
                    <a:pt x="401285" y="926485"/>
                  </a:lnTo>
                  <a:lnTo>
                    <a:pt x="400737" y="927644"/>
                  </a:lnTo>
                  <a:lnTo>
                    <a:pt x="401204" y="930761"/>
                  </a:lnTo>
                  <a:lnTo>
                    <a:pt x="399885" y="931156"/>
                  </a:lnTo>
                  <a:lnTo>
                    <a:pt x="398481" y="931020"/>
                  </a:lnTo>
                  <a:lnTo>
                    <a:pt x="397252" y="932245"/>
                  </a:lnTo>
                  <a:lnTo>
                    <a:pt x="396337" y="935191"/>
                  </a:lnTo>
                  <a:lnTo>
                    <a:pt x="395017" y="936300"/>
                  </a:lnTo>
                  <a:lnTo>
                    <a:pt x="394094" y="935540"/>
                  </a:lnTo>
                  <a:lnTo>
                    <a:pt x="393355" y="936566"/>
                  </a:lnTo>
                  <a:lnTo>
                    <a:pt x="393392" y="938193"/>
                  </a:lnTo>
                  <a:lnTo>
                    <a:pt x="392533" y="939737"/>
                  </a:lnTo>
                  <a:lnTo>
                    <a:pt x="391686" y="938801"/>
                  </a:lnTo>
                  <a:lnTo>
                    <a:pt x="389879" y="938742"/>
                  </a:lnTo>
                  <a:lnTo>
                    <a:pt x="388417" y="938261"/>
                  </a:lnTo>
                  <a:lnTo>
                    <a:pt x="387956" y="936453"/>
                  </a:lnTo>
                  <a:lnTo>
                    <a:pt x="386812" y="934966"/>
                  </a:lnTo>
                  <a:lnTo>
                    <a:pt x="385171" y="933941"/>
                  </a:lnTo>
                  <a:lnTo>
                    <a:pt x="384722" y="935269"/>
                  </a:lnTo>
                  <a:lnTo>
                    <a:pt x="386171" y="936321"/>
                  </a:lnTo>
                  <a:lnTo>
                    <a:pt x="386316" y="937410"/>
                  </a:lnTo>
                  <a:lnTo>
                    <a:pt x="385324" y="939509"/>
                  </a:lnTo>
                  <a:lnTo>
                    <a:pt x="383699" y="939968"/>
                  </a:lnTo>
                  <a:lnTo>
                    <a:pt x="382493" y="939413"/>
                  </a:lnTo>
                  <a:lnTo>
                    <a:pt x="381433" y="939561"/>
                  </a:lnTo>
                  <a:lnTo>
                    <a:pt x="380498" y="941289"/>
                  </a:lnTo>
                  <a:lnTo>
                    <a:pt x="378789" y="941846"/>
                  </a:lnTo>
                  <a:lnTo>
                    <a:pt x="377798" y="941100"/>
                  </a:lnTo>
                  <a:lnTo>
                    <a:pt x="378160" y="939414"/>
                  </a:lnTo>
                  <a:lnTo>
                    <a:pt x="378122" y="938163"/>
                  </a:lnTo>
                  <a:lnTo>
                    <a:pt x="376875" y="937928"/>
                  </a:lnTo>
                  <a:lnTo>
                    <a:pt x="376676" y="939814"/>
                  </a:lnTo>
                  <a:lnTo>
                    <a:pt x="373807" y="941180"/>
                  </a:lnTo>
                  <a:lnTo>
                    <a:pt x="372900" y="940291"/>
                  </a:lnTo>
                  <a:lnTo>
                    <a:pt x="373784" y="938846"/>
                  </a:lnTo>
                  <a:lnTo>
                    <a:pt x="372560" y="938266"/>
                  </a:lnTo>
                  <a:lnTo>
                    <a:pt x="370927" y="938501"/>
                  </a:lnTo>
                  <a:lnTo>
                    <a:pt x="369497" y="939464"/>
                  </a:lnTo>
                  <a:lnTo>
                    <a:pt x="369706" y="941893"/>
                  </a:lnTo>
                  <a:lnTo>
                    <a:pt x="368574" y="943197"/>
                  </a:lnTo>
                  <a:lnTo>
                    <a:pt x="367299" y="942000"/>
                  </a:lnTo>
                  <a:lnTo>
                    <a:pt x="366750" y="940690"/>
                  </a:lnTo>
                  <a:lnTo>
                    <a:pt x="365789" y="939811"/>
                  </a:lnTo>
                  <a:lnTo>
                    <a:pt x="363610" y="939314"/>
                  </a:lnTo>
                  <a:lnTo>
                    <a:pt x="363679" y="940581"/>
                  </a:lnTo>
                  <a:lnTo>
                    <a:pt x="364083" y="941690"/>
                  </a:lnTo>
                  <a:lnTo>
                    <a:pt x="362714" y="942573"/>
                  </a:lnTo>
                  <a:lnTo>
                    <a:pt x="362676" y="941009"/>
                  </a:lnTo>
                  <a:lnTo>
                    <a:pt x="361764" y="940370"/>
                  </a:lnTo>
                  <a:lnTo>
                    <a:pt x="360971" y="941093"/>
                  </a:lnTo>
                  <a:lnTo>
                    <a:pt x="359349" y="940670"/>
                  </a:lnTo>
                  <a:lnTo>
                    <a:pt x="358729" y="941574"/>
                  </a:lnTo>
                  <a:lnTo>
                    <a:pt x="358800" y="943787"/>
                  </a:lnTo>
                  <a:lnTo>
                    <a:pt x="358163" y="944734"/>
                  </a:lnTo>
                  <a:lnTo>
                    <a:pt x="357072" y="945396"/>
                  </a:lnTo>
                  <a:lnTo>
                    <a:pt x="356028" y="941764"/>
                  </a:lnTo>
                  <a:lnTo>
                    <a:pt x="356961" y="940150"/>
                  </a:lnTo>
                  <a:lnTo>
                    <a:pt x="356290" y="938850"/>
                  </a:lnTo>
                  <a:lnTo>
                    <a:pt x="354913" y="938874"/>
                  </a:lnTo>
                  <a:lnTo>
                    <a:pt x="354543" y="939913"/>
                  </a:lnTo>
                  <a:lnTo>
                    <a:pt x="354414" y="942496"/>
                  </a:lnTo>
                  <a:lnTo>
                    <a:pt x="353071" y="942807"/>
                  </a:lnTo>
                  <a:lnTo>
                    <a:pt x="353296" y="939967"/>
                  </a:lnTo>
                  <a:lnTo>
                    <a:pt x="351892" y="939886"/>
                  </a:lnTo>
                  <a:lnTo>
                    <a:pt x="350225" y="940474"/>
                  </a:lnTo>
                  <a:lnTo>
                    <a:pt x="349198" y="940005"/>
                  </a:lnTo>
                  <a:lnTo>
                    <a:pt x="347784" y="939771"/>
                  </a:lnTo>
                  <a:lnTo>
                    <a:pt x="346541" y="940010"/>
                  </a:lnTo>
                  <a:lnTo>
                    <a:pt x="347436" y="941282"/>
                  </a:lnTo>
                  <a:lnTo>
                    <a:pt x="347673" y="943992"/>
                  </a:lnTo>
                  <a:lnTo>
                    <a:pt x="348122" y="945775"/>
                  </a:lnTo>
                  <a:lnTo>
                    <a:pt x="347318" y="946604"/>
                  </a:lnTo>
                  <a:lnTo>
                    <a:pt x="345449" y="947796"/>
                  </a:lnTo>
                  <a:lnTo>
                    <a:pt x="343766" y="947020"/>
                  </a:lnTo>
                  <a:lnTo>
                    <a:pt x="342119" y="944214"/>
                  </a:lnTo>
                  <a:lnTo>
                    <a:pt x="340243" y="944772"/>
                  </a:lnTo>
                  <a:lnTo>
                    <a:pt x="341032" y="946376"/>
                  </a:lnTo>
                  <a:lnTo>
                    <a:pt x="342507" y="947427"/>
                  </a:lnTo>
                  <a:lnTo>
                    <a:pt x="343087" y="949031"/>
                  </a:lnTo>
                  <a:lnTo>
                    <a:pt x="341523" y="950003"/>
                  </a:lnTo>
                  <a:lnTo>
                    <a:pt x="341619" y="948664"/>
                  </a:lnTo>
                  <a:lnTo>
                    <a:pt x="340791" y="948015"/>
                  </a:lnTo>
                  <a:lnTo>
                    <a:pt x="338578" y="947687"/>
                  </a:lnTo>
                  <a:lnTo>
                    <a:pt x="337289" y="948046"/>
                  </a:lnTo>
                  <a:lnTo>
                    <a:pt x="337057" y="946572"/>
                  </a:lnTo>
                  <a:lnTo>
                    <a:pt x="336126" y="945668"/>
                  </a:lnTo>
                  <a:lnTo>
                    <a:pt x="335364" y="946479"/>
                  </a:lnTo>
                  <a:lnTo>
                    <a:pt x="333921" y="946775"/>
                  </a:lnTo>
                  <a:lnTo>
                    <a:pt x="333070" y="946127"/>
                  </a:lnTo>
                  <a:lnTo>
                    <a:pt x="331346" y="945696"/>
                  </a:lnTo>
                  <a:lnTo>
                    <a:pt x="329477" y="947104"/>
                  </a:lnTo>
                  <a:lnTo>
                    <a:pt x="328927" y="948543"/>
                  </a:lnTo>
                  <a:lnTo>
                    <a:pt x="327630" y="949996"/>
                  </a:lnTo>
                  <a:lnTo>
                    <a:pt x="327352" y="951088"/>
                  </a:lnTo>
                  <a:lnTo>
                    <a:pt x="325563" y="951149"/>
                  </a:lnTo>
                  <a:lnTo>
                    <a:pt x="324735" y="950283"/>
                  </a:lnTo>
                  <a:lnTo>
                    <a:pt x="324659" y="948977"/>
                  </a:lnTo>
                  <a:lnTo>
                    <a:pt x="322946" y="949052"/>
                  </a:lnTo>
                  <a:lnTo>
                    <a:pt x="321564" y="947294"/>
                  </a:lnTo>
                  <a:lnTo>
                    <a:pt x="319745" y="947322"/>
                  </a:lnTo>
                  <a:lnTo>
                    <a:pt x="318621" y="947815"/>
                  </a:lnTo>
                  <a:lnTo>
                    <a:pt x="318753" y="949504"/>
                  </a:lnTo>
                  <a:lnTo>
                    <a:pt x="317533" y="950201"/>
                  </a:lnTo>
                  <a:lnTo>
                    <a:pt x="316343" y="948730"/>
                  </a:lnTo>
                  <a:lnTo>
                    <a:pt x="314768" y="948554"/>
                  </a:lnTo>
                  <a:lnTo>
                    <a:pt x="314741" y="949822"/>
                  </a:lnTo>
                  <a:lnTo>
                    <a:pt x="315068" y="950989"/>
                  </a:lnTo>
                  <a:lnTo>
                    <a:pt x="316240" y="951859"/>
                  </a:lnTo>
                  <a:lnTo>
                    <a:pt x="316801" y="952848"/>
                  </a:lnTo>
                  <a:lnTo>
                    <a:pt x="316774" y="954089"/>
                  </a:lnTo>
                  <a:lnTo>
                    <a:pt x="315690" y="954015"/>
                  </a:lnTo>
                  <a:lnTo>
                    <a:pt x="314638" y="952742"/>
                  </a:lnTo>
                  <a:lnTo>
                    <a:pt x="313090" y="951424"/>
                  </a:lnTo>
                  <a:lnTo>
                    <a:pt x="310910" y="951250"/>
                  </a:lnTo>
                  <a:lnTo>
                    <a:pt x="310270" y="952171"/>
                  </a:lnTo>
                  <a:lnTo>
                    <a:pt x="310308" y="953653"/>
                  </a:lnTo>
                  <a:lnTo>
                    <a:pt x="308583" y="953192"/>
                  </a:lnTo>
                  <a:lnTo>
                    <a:pt x="307271" y="955331"/>
                  </a:lnTo>
                  <a:lnTo>
                    <a:pt x="306504" y="956904"/>
                  </a:lnTo>
                  <a:lnTo>
                    <a:pt x="304708" y="958735"/>
                  </a:lnTo>
                  <a:lnTo>
                    <a:pt x="302568" y="960354"/>
                  </a:lnTo>
                  <a:lnTo>
                    <a:pt x="301450" y="960750"/>
                  </a:lnTo>
                  <a:lnTo>
                    <a:pt x="299424" y="959692"/>
                  </a:lnTo>
                  <a:lnTo>
                    <a:pt x="298691" y="959520"/>
                  </a:lnTo>
                  <a:lnTo>
                    <a:pt x="297639" y="958590"/>
                  </a:lnTo>
                  <a:lnTo>
                    <a:pt x="297620" y="957419"/>
                  </a:lnTo>
                  <a:lnTo>
                    <a:pt x="299001" y="956865"/>
                  </a:lnTo>
                  <a:lnTo>
                    <a:pt x="300168" y="954003"/>
                  </a:lnTo>
                  <a:lnTo>
                    <a:pt x="300390" y="952940"/>
                  </a:lnTo>
                  <a:lnTo>
                    <a:pt x="299673" y="951657"/>
                  </a:lnTo>
                  <a:lnTo>
                    <a:pt x="298696" y="952327"/>
                  </a:lnTo>
                  <a:lnTo>
                    <a:pt x="298177" y="953473"/>
                  </a:lnTo>
                  <a:lnTo>
                    <a:pt x="298631" y="954646"/>
                  </a:lnTo>
                  <a:lnTo>
                    <a:pt x="297151" y="955483"/>
                  </a:lnTo>
                  <a:lnTo>
                    <a:pt x="296239" y="956416"/>
                  </a:lnTo>
                  <a:lnTo>
                    <a:pt x="294927" y="957042"/>
                  </a:lnTo>
                  <a:lnTo>
                    <a:pt x="294792" y="955244"/>
                  </a:lnTo>
                  <a:lnTo>
                    <a:pt x="293592" y="956584"/>
                  </a:lnTo>
                  <a:lnTo>
                    <a:pt x="292558" y="957254"/>
                  </a:lnTo>
                  <a:lnTo>
                    <a:pt x="291390" y="956497"/>
                  </a:lnTo>
                  <a:lnTo>
                    <a:pt x="289968" y="956168"/>
                  </a:lnTo>
                  <a:lnTo>
                    <a:pt x="288789" y="956839"/>
                  </a:lnTo>
                  <a:lnTo>
                    <a:pt x="288007" y="957722"/>
                  </a:lnTo>
                  <a:lnTo>
                    <a:pt x="286550" y="957610"/>
                  </a:lnTo>
                  <a:lnTo>
                    <a:pt x="284696" y="955728"/>
                  </a:lnTo>
                  <a:lnTo>
                    <a:pt x="283174" y="955512"/>
                  </a:lnTo>
                  <a:lnTo>
                    <a:pt x="282949" y="953822"/>
                  </a:lnTo>
                  <a:lnTo>
                    <a:pt x="281934" y="951988"/>
                  </a:lnTo>
                  <a:lnTo>
                    <a:pt x="281020" y="952654"/>
                  </a:lnTo>
                  <a:lnTo>
                    <a:pt x="281743" y="954002"/>
                  </a:lnTo>
                  <a:lnTo>
                    <a:pt x="281476" y="955215"/>
                  </a:lnTo>
                  <a:lnTo>
                    <a:pt x="280194" y="956382"/>
                  </a:lnTo>
                  <a:lnTo>
                    <a:pt x="278662" y="956587"/>
                  </a:lnTo>
                  <a:lnTo>
                    <a:pt x="278772" y="955208"/>
                  </a:lnTo>
                  <a:lnTo>
                    <a:pt x="278024" y="954109"/>
                  </a:lnTo>
                  <a:lnTo>
                    <a:pt x="276387" y="954644"/>
                  </a:lnTo>
                  <a:lnTo>
                    <a:pt x="274793" y="954583"/>
                  </a:lnTo>
                  <a:lnTo>
                    <a:pt x="273335" y="955545"/>
                  </a:lnTo>
                  <a:lnTo>
                    <a:pt x="271379" y="955811"/>
                  </a:lnTo>
                  <a:lnTo>
                    <a:pt x="267118" y="957739"/>
                  </a:lnTo>
                  <a:lnTo>
                    <a:pt x="266561" y="958795"/>
                  </a:lnTo>
                  <a:lnTo>
                    <a:pt x="265501" y="959671"/>
                  </a:lnTo>
                  <a:lnTo>
                    <a:pt x="264532" y="958597"/>
                  </a:lnTo>
                  <a:lnTo>
                    <a:pt x="263486" y="958165"/>
                  </a:lnTo>
                  <a:lnTo>
                    <a:pt x="262632" y="958942"/>
                  </a:lnTo>
                  <a:lnTo>
                    <a:pt x="263138" y="960665"/>
                  </a:lnTo>
                  <a:lnTo>
                    <a:pt x="262017" y="961301"/>
                  </a:lnTo>
                  <a:lnTo>
                    <a:pt x="260581" y="959871"/>
                  </a:lnTo>
                  <a:lnTo>
                    <a:pt x="260785" y="962094"/>
                  </a:lnTo>
                  <a:lnTo>
                    <a:pt x="259729" y="962811"/>
                  </a:lnTo>
                  <a:lnTo>
                    <a:pt x="259610" y="961444"/>
                  </a:lnTo>
                  <a:lnTo>
                    <a:pt x="258401" y="961687"/>
                  </a:lnTo>
                  <a:lnTo>
                    <a:pt x="257430" y="962267"/>
                  </a:lnTo>
                  <a:lnTo>
                    <a:pt x="258161" y="963647"/>
                  </a:lnTo>
                  <a:lnTo>
                    <a:pt x="257948" y="964738"/>
                  </a:lnTo>
                  <a:lnTo>
                    <a:pt x="256719" y="964587"/>
                  </a:lnTo>
                  <a:lnTo>
                    <a:pt x="257005" y="965961"/>
                  </a:lnTo>
                  <a:lnTo>
                    <a:pt x="256135" y="966771"/>
                  </a:lnTo>
                  <a:lnTo>
                    <a:pt x="254793" y="966609"/>
                  </a:lnTo>
                  <a:lnTo>
                    <a:pt x="254678" y="967872"/>
                  </a:lnTo>
                  <a:lnTo>
                    <a:pt x="255407" y="969092"/>
                  </a:lnTo>
                  <a:lnTo>
                    <a:pt x="254278" y="969714"/>
                  </a:lnTo>
                  <a:lnTo>
                    <a:pt x="254894" y="970736"/>
                  </a:lnTo>
                  <a:lnTo>
                    <a:pt x="252591" y="971197"/>
                  </a:lnTo>
                  <a:lnTo>
                    <a:pt x="251581" y="970787"/>
                  </a:lnTo>
                  <a:lnTo>
                    <a:pt x="250592" y="971190"/>
                  </a:lnTo>
                  <a:lnTo>
                    <a:pt x="249529" y="973644"/>
                  </a:lnTo>
                  <a:lnTo>
                    <a:pt x="248341" y="973427"/>
                  </a:lnTo>
                  <a:lnTo>
                    <a:pt x="247316" y="973712"/>
                  </a:lnTo>
                  <a:lnTo>
                    <a:pt x="246701" y="974615"/>
                  </a:lnTo>
                  <a:lnTo>
                    <a:pt x="246594" y="975946"/>
                  </a:lnTo>
                  <a:lnTo>
                    <a:pt x="245519" y="975458"/>
                  </a:lnTo>
                  <a:lnTo>
                    <a:pt x="244886" y="974508"/>
                  </a:lnTo>
                  <a:lnTo>
                    <a:pt x="242003" y="973333"/>
                  </a:lnTo>
                  <a:lnTo>
                    <a:pt x="242246" y="975326"/>
                  </a:lnTo>
                  <a:lnTo>
                    <a:pt x="241510" y="976285"/>
                  </a:lnTo>
                  <a:lnTo>
                    <a:pt x="241182" y="977374"/>
                  </a:lnTo>
                  <a:lnTo>
                    <a:pt x="238805" y="977617"/>
                  </a:lnTo>
                  <a:lnTo>
                    <a:pt x="236124" y="980344"/>
                  </a:lnTo>
                  <a:lnTo>
                    <a:pt x="236847" y="981310"/>
                  </a:lnTo>
                  <a:lnTo>
                    <a:pt x="234902" y="982632"/>
                  </a:lnTo>
                  <a:lnTo>
                    <a:pt x="234136" y="983510"/>
                  </a:lnTo>
                  <a:lnTo>
                    <a:pt x="233624" y="984661"/>
                  </a:lnTo>
                  <a:lnTo>
                    <a:pt x="232651" y="985202"/>
                  </a:lnTo>
                  <a:lnTo>
                    <a:pt x="229945" y="987517"/>
                  </a:lnTo>
                  <a:lnTo>
                    <a:pt x="228009" y="986153"/>
                  </a:lnTo>
                  <a:lnTo>
                    <a:pt x="227384" y="987264"/>
                  </a:lnTo>
                  <a:lnTo>
                    <a:pt x="226480" y="987933"/>
                  </a:lnTo>
                  <a:lnTo>
                    <a:pt x="225377" y="988175"/>
                  </a:lnTo>
                  <a:lnTo>
                    <a:pt x="225232" y="989377"/>
                  </a:lnTo>
                  <a:lnTo>
                    <a:pt x="224130" y="989154"/>
                  </a:lnTo>
                  <a:lnTo>
                    <a:pt x="222043" y="990458"/>
                  </a:lnTo>
                  <a:lnTo>
                    <a:pt x="220912" y="990819"/>
                  </a:lnTo>
                  <a:lnTo>
                    <a:pt x="221585" y="991866"/>
                  </a:lnTo>
                  <a:lnTo>
                    <a:pt x="220975" y="992994"/>
                  </a:lnTo>
                  <a:lnTo>
                    <a:pt x="219815" y="992338"/>
                  </a:lnTo>
                  <a:lnTo>
                    <a:pt x="219091" y="991467"/>
                  </a:lnTo>
                  <a:lnTo>
                    <a:pt x="217936" y="992278"/>
                  </a:lnTo>
                  <a:lnTo>
                    <a:pt x="217668" y="993833"/>
                  </a:lnTo>
                  <a:lnTo>
                    <a:pt x="215619" y="995096"/>
                  </a:lnTo>
                  <a:lnTo>
                    <a:pt x="213453" y="995677"/>
                  </a:lnTo>
                  <a:lnTo>
                    <a:pt x="213140" y="994560"/>
                  </a:lnTo>
                  <a:lnTo>
                    <a:pt x="212499" y="993482"/>
                  </a:lnTo>
                  <a:lnTo>
                    <a:pt x="211671" y="994519"/>
                  </a:lnTo>
                  <a:lnTo>
                    <a:pt x="211263" y="995736"/>
                  </a:lnTo>
                  <a:lnTo>
                    <a:pt x="210103" y="997799"/>
                  </a:lnTo>
                  <a:lnTo>
                    <a:pt x="208921" y="998193"/>
                  </a:lnTo>
                  <a:lnTo>
                    <a:pt x="208524" y="997051"/>
                  </a:lnTo>
                  <a:lnTo>
                    <a:pt x="209275" y="996078"/>
                  </a:lnTo>
                  <a:lnTo>
                    <a:pt x="206239" y="995000"/>
                  </a:lnTo>
                  <a:lnTo>
                    <a:pt x="205040" y="996044"/>
                  </a:lnTo>
                  <a:lnTo>
                    <a:pt x="203366" y="995240"/>
                  </a:lnTo>
                  <a:lnTo>
                    <a:pt x="202402" y="995715"/>
                  </a:lnTo>
                  <a:lnTo>
                    <a:pt x="202954" y="996633"/>
                  </a:lnTo>
                  <a:lnTo>
                    <a:pt x="202894" y="997932"/>
                  </a:lnTo>
                  <a:lnTo>
                    <a:pt x="201134" y="998004"/>
                  </a:lnTo>
                  <a:lnTo>
                    <a:pt x="199635" y="999276"/>
                  </a:lnTo>
                  <a:lnTo>
                    <a:pt x="198411" y="999124"/>
                  </a:lnTo>
                  <a:lnTo>
                    <a:pt x="196366" y="999420"/>
                  </a:lnTo>
                  <a:lnTo>
                    <a:pt x="195741" y="1002292"/>
                  </a:lnTo>
                  <a:lnTo>
                    <a:pt x="194735" y="1002818"/>
                  </a:lnTo>
                  <a:lnTo>
                    <a:pt x="195027" y="1004647"/>
                  </a:lnTo>
                  <a:lnTo>
                    <a:pt x="194555" y="1005606"/>
                  </a:lnTo>
                  <a:lnTo>
                    <a:pt x="194726" y="1007183"/>
                  </a:lnTo>
                  <a:lnTo>
                    <a:pt x="194439" y="1008617"/>
                  </a:lnTo>
                  <a:lnTo>
                    <a:pt x="192597" y="1009029"/>
                  </a:lnTo>
                  <a:lnTo>
                    <a:pt x="191891" y="1009876"/>
                  </a:lnTo>
                  <a:lnTo>
                    <a:pt x="190766" y="1010406"/>
                  </a:lnTo>
                  <a:lnTo>
                    <a:pt x="189893" y="1009454"/>
                  </a:lnTo>
                  <a:lnTo>
                    <a:pt x="188750" y="1009872"/>
                  </a:lnTo>
                  <a:lnTo>
                    <a:pt x="189660" y="1010809"/>
                  </a:lnTo>
                  <a:lnTo>
                    <a:pt x="189755" y="1012236"/>
                  </a:lnTo>
                  <a:lnTo>
                    <a:pt x="188306" y="1012950"/>
                  </a:lnTo>
                  <a:lnTo>
                    <a:pt x="187912" y="1014152"/>
                  </a:lnTo>
                  <a:lnTo>
                    <a:pt x="186872" y="1013921"/>
                  </a:lnTo>
                  <a:lnTo>
                    <a:pt x="186391" y="1012763"/>
                  </a:lnTo>
                  <a:lnTo>
                    <a:pt x="185308" y="1013076"/>
                  </a:lnTo>
                  <a:lnTo>
                    <a:pt x="184911" y="1011935"/>
                  </a:lnTo>
                  <a:lnTo>
                    <a:pt x="183663" y="1012039"/>
                  </a:lnTo>
                  <a:lnTo>
                    <a:pt x="183004" y="1013044"/>
                  </a:lnTo>
                  <a:lnTo>
                    <a:pt x="184526" y="1014701"/>
                  </a:lnTo>
                  <a:lnTo>
                    <a:pt x="184491" y="1016167"/>
                  </a:lnTo>
                  <a:lnTo>
                    <a:pt x="183118" y="1016176"/>
                  </a:lnTo>
                  <a:lnTo>
                    <a:pt x="181935" y="1016715"/>
                  </a:lnTo>
                  <a:lnTo>
                    <a:pt x="182023" y="1019032"/>
                  </a:lnTo>
                  <a:lnTo>
                    <a:pt x="181256" y="1020137"/>
                  </a:lnTo>
                  <a:lnTo>
                    <a:pt x="180292" y="1019711"/>
                  </a:lnTo>
                  <a:lnTo>
                    <a:pt x="180775" y="1018584"/>
                  </a:lnTo>
                  <a:lnTo>
                    <a:pt x="180020" y="1017778"/>
                  </a:lnTo>
                  <a:lnTo>
                    <a:pt x="179365" y="1018800"/>
                  </a:lnTo>
                  <a:lnTo>
                    <a:pt x="178998" y="1020186"/>
                  </a:lnTo>
                  <a:lnTo>
                    <a:pt x="177556" y="1019729"/>
                  </a:lnTo>
                  <a:lnTo>
                    <a:pt x="177953" y="1018519"/>
                  </a:lnTo>
                  <a:lnTo>
                    <a:pt x="177006" y="1018032"/>
                  </a:lnTo>
                  <a:lnTo>
                    <a:pt x="175737" y="1017783"/>
                  </a:lnTo>
                  <a:lnTo>
                    <a:pt x="174887" y="1020786"/>
                  </a:lnTo>
                  <a:lnTo>
                    <a:pt x="173361" y="1021293"/>
                  </a:lnTo>
                  <a:lnTo>
                    <a:pt x="172193" y="1020834"/>
                  </a:lnTo>
                  <a:lnTo>
                    <a:pt x="171338" y="1021519"/>
                  </a:lnTo>
                  <a:lnTo>
                    <a:pt x="170774" y="1022494"/>
                  </a:lnTo>
                  <a:lnTo>
                    <a:pt x="169835" y="1023122"/>
                  </a:lnTo>
                  <a:lnTo>
                    <a:pt x="169179" y="1024089"/>
                  </a:lnTo>
                  <a:lnTo>
                    <a:pt x="168103" y="1024636"/>
                  </a:lnTo>
                  <a:lnTo>
                    <a:pt x="166864" y="1024620"/>
                  </a:lnTo>
                  <a:lnTo>
                    <a:pt x="166020" y="1025530"/>
                  </a:lnTo>
                  <a:lnTo>
                    <a:pt x="164091" y="1026087"/>
                  </a:lnTo>
                  <a:lnTo>
                    <a:pt x="164689" y="1027117"/>
                  </a:lnTo>
                  <a:lnTo>
                    <a:pt x="164582" y="1028265"/>
                  </a:lnTo>
                  <a:lnTo>
                    <a:pt x="163702" y="1029077"/>
                  </a:lnTo>
                  <a:lnTo>
                    <a:pt x="163484" y="1031989"/>
                  </a:lnTo>
                  <a:lnTo>
                    <a:pt x="160954" y="1034084"/>
                  </a:lnTo>
                  <a:lnTo>
                    <a:pt x="159551" y="1034941"/>
                  </a:lnTo>
                  <a:lnTo>
                    <a:pt x="159311" y="1033817"/>
                  </a:lnTo>
                  <a:lnTo>
                    <a:pt x="158314" y="1034404"/>
                  </a:lnTo>
                  <a:lnTo>
                    <a:pt x="157777" y="1035738"/>
                  </a:lnTo>
                  <a:lnTo>
                    <a:pt x="155671" y="1034532"/>
                  </a:lnTo>
                  <a:lnTo>
                    <a:pt x="154229" y="1034490"/>
                  </a:lnTo>
                  <a:lnTo>
                    <a:pt x="152357" y="1035867"/>
                  </a:lnTo>
                  <a:lnTo>
                    <a:pt x="150239" y="1034208"/>
                  </a:lnTo>
                  <a:lnTo>
                    <a:pt x="149564" y="1035070"/>
                  </a:lnTo>
                  <a:lnTo>
                    <a:pt x="148400" y="1035079"/>
                  </a:lnTo>
                  <a:lnTo>
                    <a:pt x="147729" y="1035997"/>
                  </a:lnTo>
                  <a:lnTo>
                    <a:pt x="146566" y="1035797"/>
                  </a:lnTo>
                  <a:lnTo>
                    <a:pt x="146356" y="1036949"/>
                  </a:lnTo>
                  <a:lnTo>
                    <a:pt x="147125" y="1037774"/>
                  </a:lnTo>
                  <a:lnTo>
                    <a:pt x="146199" y="1038443"/>
                  </a:lnTo>
                  <a:lnTo>
                    <a:pt x="145883" y="1039677"/>
                  </a:lnTo>
                  <a:lnTo>
                    <a:pt x="143904" y="1038441"/>
                  </a:lnTo>
                  <a:lnTo>
                    <a:pt x="142995" y="1040621"/>
                  </a:lnTo>
                  <a:lnTo>
                    <a:pt x="142183" y="1041402"/>
                  </a:lnTo>
                  <a:lnTo>
                    <a:pt x="141084" y="1040721"/>
                  </a:lnTo>
                  <a:lnTo>
                    <a:pt x="140233" y="1041374"/>
                  </a:lnTo>
                  <a:lnTo>
                    <a:pt x="139909" y="1042656"/>
                  </a:lnTo>
                  <a:lnTo>
                    <a:pt x="138772" y="1042664"/>
                  </a:lnTo>
                  <a:lnTo>
                    <a:pt x="137746" y="1043035"/>
                  </a:lnTo>
                  <a:lnTo>
                    <a:pt x="135540" y="1042261"/>
                  </a:lnTo>
                  <a:lnTo>
                    <a:pt x="135343" y="1046335"/>
                  </a:lnTo>
                  <a:lnTo>
                    <a:pt x="133652" y="1047334"/>
                  </a:lnTo>
                  <a:lnTo>
                    <a:pt x="131566" y="1047962"/>
                  </a:lnTo>
                  <a:lnTo>
                    <a:pt x="130998" y="1046915"/>
                  </a:lnTo>
                  <a:lnTo>
                    <a:pt x="129815" y="1047051"/>
                  </a:lnTo>
                  <a:lnTo>
                    <a:pt x="129002" y="1047736"/>
                  </a:lnTo>
                  <a:lnTo>
                    <a:pt x="128601" y="1048777"/>
                  </a:lnTo>
                  <a:lnTo>
                    <a:pt x="127507" y="1048826"/>
                  </a:lnTo>
                  <a:lnTo>
                    <a:pt x="126935" y="1049745"/>
                  </a:lnTo>
                  <a:lnTo>
                    <a:pt x="125860" y="1050348"/>
                  </a:lnTo>
                  <a:lnTo>
                    <a:pt x="125950" y="1051470"/>
                  </a:lnTo>
                  <a:lnTo>
                    <a:pt x="126919" y="1051872"/>
                  </a:lnTo>
                  <a:lnTo>
                    <a:pt x="126961" y="1053012"/>
                  </a:lnTo>
                  <a:lnTo>
                    <a:pt x="128075" y="1055025"/>
                  </a:lnTo>
                  <a:lnTo>
                    <a:pt x="127417" y="1055998"/>
                  </a:lnTo>
                  <a:lnTo>
                    <a:pt x="128503" y="1056441"/>
                  </a:lnTo>
                  <a:lnTo>
                    <a:pt x="128773" y="1057477"/>
                  </a:lnTo>
                  <a:lnTo>
                    <a:pt x="128335" y="1059713"/>
                  </a:lnTo>
                  <a:lnTo>
                    <a:pt x="128819" y="1060687"/>
                  </a:lnTo>
                  <a:lnTo>
                    <a:pt x="127698" y="1062584"/>
                  </a:lnTo>
                  <a:lnTo>
                    <a:pt x="128048" y="1064464"/>
                  </a:lnTo>
                  <a:lnTo>
                    <a:pt x="128712" y="1065431"/>
                  </a:lnTo>
                  <a:lnTo>
                    <a:pt x="128079" y="1067674"/>
                  </a:lnTo>
                  <a:lnTo>
                    <a:pt x="127142" y="1068285"/>
                  </a:lnTo>
                  <a:lnTo>
                    <a:pt x="127914" y="1069126"/>
                  </a:lnTo>
                  <a:lnTo>
                    <a:pt x="126569" y="1070755"/>
                  </a:lnTo>
                  <a:lnTo>
                    <a:pt x="125403" y="1071100"/>
                  </a:lnTo>
                  <a:lnTo>
                    <a:pt x="125733" y="1072480"/>
                  </a:lnTo>
                  <a:lnTo>
                    <a:pt x="125123" y="1073602"/>
                  </a:lnTo>
                  <a:lnTo>
                    <a:pt x="123994" y="1074464"/>
                  </a:lnTo>
                  <a:lnTo>
                    <a:pt x="123982" y="1075762"/>
                  </a:lnTo>
                  <a:lnTo>
                    <a:pt x="123307" y="1076753"/>
                  </a:lnTo>
                  <a:lnTo>
                    <a:pt x="122529" y="1078576"/>
                  </a:lnTo>
                  <a:lnTo>
                    <a:pt x="122846" y="1079862"/>
                  </a:lnTo>
                  <a:lnTo>
                    <a:pt x="120961" y="1080895"/>
                  </a:lnTo>
                  <a:lnTo>
                    <a:pt x="121003" y="1082002"/>
                  </a:lnTo>
                  <a:lnTo>
                    <a:pt x="119809" y="1084162"/>
                  </a:lnTo>
                  <a:lnTo>
                    <a:pt x="119771" y="1085245"/>
                  </a:lnTo>
                  <a:lnTo>
                    <a:pt x="118879" y="1086042"/>
                  </a:lnTo>
                  <a:lnTo>
                    <a:pt x="118874" y="1087115"/>
                  </a:lnTo>
                  <a:lnTo>
                    <a:pt x="117974" y="1089263"/>
                  </a:lnTo>
                  <a:lnTo>
                    <a:pt x="116808" y="1089720"/>
                  </a:lnTo>
                  <a:lnTo>
                    <a:pt x="117157" y="1090733"/>
                  </a:lnTo>
                  <a:lnTo>
                    <a:pt x="116776" y="1091823"/>
                  </a:lnTo>
                  <a:lnTo>
                    <a:pt x="115994" y="1092653"/>
                  </a:lnTo>
                  <a:lnTo>
                    <a:pt x="115693" y="1095106"/>
                  </a:lnTo>
                  <a:lnTo>
                    <a:pt x="115841" y="1096422"/>
                  </a:lnTo>
                  <a:lnTo>
                    <a:pt x="115052" y="1097285"/>
                  </a:lnTo>
                  <a:lnTo>
                    <a:pt x="115178" y="1098458"/>
                  </a:lnTo>
                  <a:lnTo>
                    <a:pt x="115612" y="1099649"/>
                  </a:lnTo>
                  <a:lnTo>
                    <a:pt x="115498" y="1100883"/>
                  </a:lnTo>
                  <a:lnTo>
                    <a:pt x="116425" y="1103242"/>
                  </a:lnTo>
                  <a:lnTo>
                    <a:pt x="115952" y="1105597"/>
                  </a:lnTo>
                  <a:lnTo>
                    <a:pt x="116672" y="1106934"/>
                  </a:lnTo>
                  <a:lnTo>
                    <a:pt x="115771" y="1107587"/>
                  </a:lnTo>
                  <a:lnTo>
                    <a:pt x="116798" y="1109503"/>
                  </a:lnTo>
                  <a:lnTo>
                    <a:pt x="114693" y="1110760"/>
                  </a:lnTo>
                  <a:lnTo>
                    <a:pt x="113755" y="1112872"/>
                  </a:lnTo>
                  <a:lnTo>
                    <a:pt x="113580" y="1115132"/>
                  </a:lnTo>
                  <a:lnTo>
                    <a:pt x="114568" y="1115914"/>
                  </a:lnTo>
                  <a:lnTo>
                    <a:pt x="114743" y="1118152"/>
                  </a:lnTo>
                  <a:lnTo>
                    <a:pt x="115326" y="1119455"/>
                  </a:lnTo>
                  <a:lnTo>
                    <a:pt x="114854" y="1120465"/>
                  </a:lnTo>
                  <a:lnTo>
                    <a:pt x="113957" y="1119832"/>
                  </a:lnTo>
                  <a:lnTo>
                    <a:pt x="111962" y="1120550"/>
                  </a:lnTo>
                  <a:lnTo>
                    <a:pt x="111398" y="1121548"/>
                  </a:lnTo>
                  <a:lnTo>
                    <a:pt x="111966" y="1122677"/>
                  </a:lnTo>
                  <a:lnTo>
                    <a:pt x="111695" y="1123878"/>
                  </a:lnTo>
                  <a:lnTo>
                    <a:pt x="112136" y="1125083"/>
                  </a:lnTo>
                  <a:lnTo>
                    <a:pt x="111077" y="1125296"/>
                  </a:lnTo>
                  <a:lnTo>
                    <a:pt x="111149" y="1126426"/>
                  </a:lnTo>
                  <a:lnTo>
                    <a:pt x="109530" y="1127059"/>
                  </a:lnTo>
                  <a:lnTo>
                    <a:pt x="110252" y="1127978"/>
                  </a:lnTo>
                  <a:lnTo>
                    <a:pt x="109680" y="1128922"/>
                  </a:lnTo>
                  <a:lnTo>
                    <a:pt x="108628" y="1129365"/>
                  </a:lnTo>
                  <a:lnTo>
                    <a:pt x="107098" y="1130415"/>
                  </a:lnTo>
                  <a:lnTo>
                    <a:pt x="107247" y="1131489"/>
                  </a:lnTo>
                  <a:lnTo>
                    <a:pt x="105309" y="1133060"/>
                  </a:lnTo>
                  <a:lnTo>
                    <a:pt x="104237" y="1132836"/>
                  </a:lnTo>
                  <a:lnTo>
                    <a:pt x="103547" y="1133835"/>
                  </a:lnTo>
                  <a:lnTo>
                    <a:pt x="103261" y="1135246"/>
                  </a:lnTo>
                  <a:lnTo>
                    <a:pt x="102384" y="1136074"/>
                  </a:lnTo>
                  <a:lnTo>
                    <a:pt x="102704" y="1137312"/>
                  </a:lnTo>
                  <a:lnTo>
                    <a:pt x="102456" y="1138515"/>
                  </a:lnTo>
                  <a:lnTo>
                    <a:pt x="101281" y="1138540"/>
                  </a:lnTo>
                  <a:lnTo>
                    <a:pt x="99194" y="1140912"/>
                  </a:lnTo>
                  <a:lnTo>
                    <a:pt x="96940" y="1141946"/>
                  </a:lnTo>
                  <a:lnTo>
                    <a:pt x="97233" y="1143134"/>
                  </a:lnTo>
                  <a:lnTo>
                    <a:pt x="94937" y="1143491"/>
                  </a:lnTo>
                  <a:lnTo>
                    <a:pt x="94002" y="1144110"/>
                  </a:lnTo>
                  <a:lnTo>
                    <a:pt x="93945" y="1145410"/>
                  </a:lnTo>
                  <a:lnTo>
                    <a:pt x="94330" y="1147674"/>
                  </a:lnTo>
                  <a:lnTo>
                    <a:pt x="92704" y="1147872"/>
                  </a:lnTo>
                  <a:lnTo>
                    <a:pt x="91175" y="1148354"/>
                  </a:lnTo>
                  <a:lnTo>
                    <a:pt x="90409" y="1149079"/>
                  </a:lnTo>
                  <a:lnTo>
                    <a:pt x="89334" y="1149048"/>
                  </a:lnTo>
                  <a:lnTo>
                    <a:pt x="87950" y="1150914"/>
                  </a:lnTo>
                  <a:lnTo>
                    <a:pt x="88671" y="1151755"/>
                  </a:lnTo>
                  <a:lnTo>
                    <a:pt x="86735" y="1153205"/>
                  </a:lnTo>
                  <a:lnTo>
                    <a:pt x="86963" y="1155548"/>
                  </a:lnTo>
                  <a:lnTo>
                    <a:pt x="86148" y="1156428"/>
                  </a:lnTo>
                  <a:lnTo>
                    <a:pt x="86220" y="1157613"/>
                  </a:lnTo>
                  <a:lnTo>
                    <a:pt x="85148" y="1157481"/>
                  </a:lnTo>
                  <a:lnTo>
                    <a:pt x="84950" y="1158844"/>
                  </a:lnTo>
                  <a:lnTo>
                    <a:pt x="84279" y="1159722"/>
                  </a:lnTo>
                  <a:lnTo>
                    <a:pt x="84550" y="1160880"/>
                  </a:lnTo>
                  <a:lnTo>
                    <a:pt x="84442" y="1162106"/>
                  </a:lnTo>
                  <a:lnTo>
                    <a:pt x="85113" y="1163122"/>
                  </a:lnTo>
                  <a:lnTo>
                    <a:pt x="84794" y="1164181"/>
                  </a:lnTo>
                  <a:lnTo>
                    <a:pt x="83421" y="1166170"/>
                  </a:lnTo>
                  <a:lnTo>
                    <a:pt x="84118" y="1168286"/>
                  </a:lnTo>
                  <a:lnTo>
                    <a:pt x="82249" y="1169148"/>
                  </a:lnTo>
                  <a:lnTo>
                    <a:pt x="81208" y="1169109"/>
                  </a:lnTo>
                  <a:lnTo>
                    <a:pt x="80392" y="1170071"/>
                  </a:lnTo>
                  <a:lnTo>
                    <a:pt x="80154" y="1171198"/>
                  </a:lnTo>
                  <a:lnTo>
                    <a:pt x="79197" y="1171848"/>
                  </a:lnTo>
                  <a:lnTo>
                    <a:pt x="78488" y="1172754"/>
                  </a:lnTo>
                  <a:lnTo>
                    <a:pt x="77465" y="1172956"/>
                  </a:lnTo>
                  <a:lnTo>
                    <a:pt x="77421" y="1174752"/>
                  </a:lnTo>
                  <a:lnTo>
                    <a:pt x="77835" y="1176213"/>
                  </a:lnTo>
                  <a:lnTo>
                    <a:pt x="78247" y="1178818"/>
                  </a:lnTo>
                  <a:lnTo>
                    <a:pt x="77154" y="1179664"/>
                  </a:lnTo>
                  <a:lnTo>
                    <a:pt x="77781" y="1180557"/>
                  </a:lnTo>
                  <a:lnTo>
                    <a:pt x="76966" y="1181401"/>
                  </a:lnTo>
                  <a:lnTo>
                    <a:pt x="75635" y="1183260"/>
                  </a:lnTo>
                  <a:lnTo>
                    <a:pt x="75715" y="1184334"/>
                  </a:lnTo>
                  <a:lnTo>
                    <a:pt x="75379" y="1186796"/>
                  </a:lnTo>
                  <a:lnTo>
                    <a:pt x="75825" y="1187821"/>
                  </a:lnTo>
                  <a:lnTo>
                    <a:pt x="75710" y="1188930"/>
                  </a:lnTo>
                  <a:lnTo>
                    <a:pt x="77031" y="1190814"/>
                  </a:lnTo>
                  <a:lnTo>
                    <a:pt x="78126" y="1191543"/>
                  </a:lnTo>
                  <a:lnTo>
                    <a:pt x="79792" y="1193690"/>
                  </a:lnTo>
                  <a:lnTo>
                    <a:pt x="80113" y="1194843"/>
                  </a:lnTo>
                  <a:lnTo>
                    <a:pt x="80288" y="1197204"/>
                  </a:lnTo>
                  <a:lnTo>
                    <a:pt x="79804" y="1198460"/>
                  </a:lnTo>
                  <a:lnTo>
                    <a:pt x="79972" y="1199805"/>
                  </a:lnTo>
                  <a:lnTo>
                    <a:pt x="81361" y="1200495"/>
                  </a:lnTo>
                  <a:lnTo>
                    <a:pt x="81928" y="1201446"/>
                  </a:lnTo>
                  <a:lnTo>
                    <a:pt x="82917" y="1202353"/>
                  </a:lnTo>
                  <a:lnTo>
                    <a:pt x="83580" y="1204708"/>
                  </a:lnTo>
                  <a:lnTo>
                    <a:pt x="84648" y="1204811"/>
                  </a:lnTo>
                  <a:lnTo>
                    <a:pt x="86312" y="1206459"/>
                  </a:lnTo>
                  <a:lnTo>
                    <a:pt x="87350" y="1207245"/>
                  </a:lnTo>
                  <a:lnTo>
                    <a:pt x="87821" y="1208491"/>
                  </a:lnTo>
                  <a:lnTo>
                    <a:pt x="87270" y="1209573"/>
                  </a:lnTo>
                  <a:lnTo>
                    <a:pt x="87887" y="1210765"/>
                  </a:lnTo>
                  <a:lnTo>
                    <a:pt x="87960" y="1213461"/>
                  </a:lnTo>
                  <a:lnTo>
                    <a:pt x="88342" y="1214762"/>
                  </a:lnTo>
                  <a:lnTo>
                    <a:pt x="89329" y="1213974"/>
                  </a:lnTo>
                  <a:lnTo>
                    <a:pt x="89928" y="1216496"/>
                  </a:lnTo>
                  <a:lnTo>
                    <a:pt x="89856" y="1217751"/>
                  </a:lnTo>
                  <a:lnTo>
                    <a:pt x="90092" y="1218874"/>
                  </a:lnTo>
                  <a:lnTo>
                    <a:pt x="90955" y="1219839"/>
                  </a:lnTo>
                  <a:lnTo>
                    <a:pt x="91152" y="1221081"/>
                  </a:lnTo>
                  <a:lnTo>
                    <a:pt x="91668" y="1222089"/>
                  </a:lnTo>
                  <a:lnTo>
                    <a:pt x="91740" y="1223277"/>
                  </a:lnTo>
                  <a:lnTo>
                    <a:pt x="92869" y="1223620"/>
                  </a:lnTo>
                  <a:lnTo>
                    <a:pt x="94010" y="1224341"/>
                  </a:lnTo>
                  <a:lnTo>
                    <a:pt x="94640" y="1225195"/>
                  </a:lnTo>
                  <a:lnTo>
                    <a:pt x="95126" y="1226488"/>
                  </a:lnTo>
                  <a:lnTo>
                    <a:pt x="94838" y="1227899"/>
                  </a:lnTo>
                  <a:lnTo>
                    <a:pt x="93694" y="1228455"/>
                  </a:lnTo>
                  <a:lnTo>
                    <a:pt x="93244" y="1229581"/>
                  </a:lnTo>
                  <a:lnTo>
                    <a:pt x="93854" y="1230718"/>
                  </a:lnTo>
                  <a:lnTo>
                    <a:pt x="93895" y="1232129"/>
                  </a:lnTo>
                  <a:lnTo>
                    <a:pt x="93094" y="1232830"/>
                  </a:lnTo>
                  <a:lnTo>
                    <a:pt x="93083" y="1234035"/>
                  </a:lnTo>
                  <a:lnTo>
                    <a:pt x="91915" y="1234736"/>
                  </a:lnTo>
                  <a:lnTo>
                    <a:pt x="91664" y="1236023"/>
                  </a:lnTo>
                  <a:lnTo>
                    <a:pt x="90955" y="1236945"/>
                  </a:lnTo>
                  <a:lnTo>
                    <a:pt x="90607" y="1237989"/>
                  </a:lnTo>
                  <a:lnTo>
                    <a:pt x="91068" y="1238949"/>
                  </a:lnTo>
                  <a:lnTo>
                    <a:pt x="90492" y="1240130"/>
                  </a:lnTo>
                  <a:lnTo>
                    <a:pt x="89592" y="1240828"/>
                  </a:lnTo>
                  <a:lnTo>
                    <a:pt x="89013" y="1242071"/>
                  </a:lnTo>
                  <a:lnTo>
                    <a:pt x="88192" y="1242736"/>
                  </a:lnTo>
                  <a:lnTo>
                    <a:pt x="87163" y="1242922"/>
                  </a:lnTo>
                  <a:lnTo>
                    <a:pt x="86365" y="1241821"/>
                  </a:lnTo>
                  <a:lnTo>
                    <a:pt x="84779" y="1243142"/>
                  </a:lnTo>
                  <a:lnTo>
                    <a:pt x="85010" y="1244906"/>
                  </a:lnTo>
                  <a:lnTo>
                    <a:pt x="83958" y="1245642"/>
                  </a:lnTo>
                  <a:lnTo>
                    <a:pt x="82849" y="1245539"/>
                  </a:lnTo>
                  <a:lnTo>
                    <a:pt x="82867" y="1246888"/>
                  </a:lnTo>
                  <a:lnTo>
                    <a:pt x="81892" y="1247298"/>
                  </a:lnTo>
                  <a:lnTo>
                    <a:pt x="82561" y="1248414"/>
                  </a:lnTo>
                  <a:lnTo>
                    <a:pt x="81841" y="1249556"/>
                  </a:lnTo>
                  <a:lnTo>
                    <a:pt x="80830" y="1250264"/>
                  </a:lnTo>
                  <a:lnTo>
                    <a:pt x="79907" y="1249605"/>
                  </a:lnTo>
                  <a:lnTo>
                    <a:pt x="79582" y="1248412"/>
                  </a:lnTo>
                  <a:lnTo>
                    <a:pt x="78472" y="1249225"/>
                  </a:lnTo>
                  <a:lnTo>
                    <a:pt x="78053" y="1250272"/>
                  </a:lnTo>
                  <a:lnTo>
                    <a:pt x="76135" y="1251173"/>
                  </a:lnTo>
                  <a:lnTo>
                    <a:pt x="74956" y="1250958"/>
                  </a:lnTo>
                  <a:lnTo>
                    <a:pt x="74013" y="1251513"/>
                  </a:lnTo>
                  <a:lnTo>
                    <a:pt x="71561" y="1251341"/>
                  </a:lnTo>
                  <a:lnTo>
                    <a:pt x="70515" y="1251624"/>
                  </a:lnTo>
                  <a:lnTo>
                    <a:pt x="69783" y="1252385"/>
                  </a:lnTo>
                  <a:lnTo>
                    <a:pt x="68665" y="1252652"/>
                  </a:lnTo>
                  <a:lnTo>
                    <a:pt x="67394" y="1252342"/>
                  </a:lnTo>
                  <a:lnTo>
                    <a:pt x="65327" y="1252601"/>
                  </a:lnTo>
                  <a:lnTo>
                    <a:pt x="64510" y="1253395"/>
                  </a:lnTo>
                  <a:lnTo>
                    <a:pt x="63709" y="1252422"/>
                  </a:lnTo>
                  <a:lnTo>
                    <a:pt x="62546" y="1252722"/>
                  </a:lnTo>
                  <a:lnTo>
                    <a:pt x="61395" y="1252683"/>
                  </a:lnTo>
                  <a:lnTo>
                    <a:pt x="60658" y="1253765"/>
                  </a:lnTo>
                  <a:lnTo>
                    <a:pt x="59636" y="1254562"/>
                  </a:lnTo>
                  <a:lnTo>
                    <a:pt x="58613" y="1254972"/>
                  </a:lnTo>
                  <a:lnTo>
                    <a:pt x="57999" y="1255853"/>
                  </a:lnTo>
                  <a:lnTo>
                    <a:pt x="57797" y="1258366"/>
                  </a:lnTo>
                  <a:lnTo>
                    <a:pt x="54448" y="1259486"/>
                  </a:lnTo>
                  <a:lnTo>
                    <a:pt x="53402" y="1259367"/>
                  </a:lnTo>
                  <a:lnTo>
                    <a:pt x="51262" y="1260806"/>
                  </a:lnTo>
                  <a:lnTo>
                    <a:pt x="50061" y="1260640"/>
                  </a:lnTo>
                  <a:lnTo>
                    <a:pt x="49088" y="1261532"/>
                  </a:lnTo>
                  <a:lnTo>
                    <a:pt x="47092" y="1262689"/>
                  </a:lnTo>
                  <a:lnTo>
                    <a:pt x="45929" y="1262876"/>
                  </a:lnTo>
                  <a:lnTo>
                    <a:pt x="44697" y="1262662"/>
                  </a:lnTo>
                  <a:lnTo>
                    <a:pt x="43815" y="1263487"/>
                  </a:lnTo>
                  <a:lnTo>
                    <a:pt x="42706" y="1263714"/>
                  </a:lnTo>
                  <a:lnTo>
                    <a:pt x="41657" y="1263586"/>
                  </a:lnTo>
                  <a:lnTo>
                    <a:pt x="39158" y="1264363"/>
                  </a:lnTo>
                  <a:lnTo>
                    <a:pt x="37411" y="1265645"/>
                  </a:lnTo>
                  <a:lnTo>
                    <a:pt x="35591" y="1267734"/>
                  </a:lnTo>
                  <a:lnTo>
                    <a:pt x="34485" y="1268514"/>
                  </a:lnTo>
                  <a:lnTo>
                    <a:pt x="33203" y="1270540"/>
                  </a:lnTo>
                  <a:lnTo>
                    <a:pt x="30907" y="1271322"/>
                  </a:lnTo>
                  <a:lnTo>
                    <a:pt x="29800" y="1271074"/>
                  </a:lnTo>
                  <a:lnTo>
                    <a:pt x="28687" y="1271830"/>
                  </a:lnTo>
                  <a:lnTo>
                    <a:pt x="27463" y="1272323"/>
                  </a:lnTo>
                  <a:lnTo>
                    <a:pt x="26706" y="1273108"/>
                  </a:lnTo>
                  <a:lnTo>
                    <a:pt x="25509" y="1273423"/>
                  </a:lnTo>
                  <a:lnTo>
                    <a:pt x="23820" y="1274980"/>
                  </a:lnTo>
                  <a:lnTo>
                    <a:pt x="21801" y="1276377"/>
                  </a:lnTo>
                  <a:lnTo>
                    <a:pt x="21012" y="1278658"/>
                  </a:lnTo>
                  <a:lnTo>
                    <a:pt x="20287" y="1279498"/>
                  </a:lnTo>
                  <a:lnTo>
                    <a:pt x="18981" y="1281613"/>
                  </a:lnTo>
                  <a:lnTo>
                    <a:pt x="18508" y="1282653"/>
                  </a:lnTo>
                  <a:lnTo>
                    <a:pt x="17344" y="1283298"/>
                  </a:lnTo>
                  <a:lnTo>
                    <a:pt x="16482" y="1284300"/>
                  </a:lnTo>
                  <a:lnTo>
                    <a:pt x="15255" y="1286600"/>
                  </a:lnTo>
                  <a:lnTo>
                    <a:pt x="14312" y="1287322"/>
                  </a:lnTo>
                  <a:lnTo>
                    <a:pt x="12958" y="1287358"/>
                  </a:lnTo>
                  <a:lnTo>
                    <a:pt x="12462" y="1289466"/>
                  </a:lnTo>
                  <a:lnTo>
                    <a:pt x="12363" y="1290616"/>
                  </a:lnTo>
                  <a:lnTo>
                    <a:pt x="11623" y="1291714"/>
                  </a:lnTo>
                  <a:lnTo>
                    <a:pt x="11001" y="1294362"/>
                  </a:lnTo>
                  <a:lnTo>
                    <a:pt x="9079" y="1296226"/>
                  </a:lnTo>
                  <a:lnTo>
                    <a:pt x="8246" y="1297260"/>
                  </a:lnTo>
                  <a:lnTo>
                    <a:pt x="7446" y="1299597"/>
                  </a:lnTo>
                  <a:lnTo>
                    <a:pt x="6683" y="1300594"/>
                  </a:lnTo>
                  <a:lnTo>
                    <a:pt x="6451" y="1301846"/>
                  </a:lnTo>
                  <a:lnTo>
                    <a:pt x="8061" y="1305154"/>
                  </a:lnTo>
                  <a:lnTo>
                    <a:pt x="8675" y="1307543"/>
                  </a:lnTo>
                  <a:lnTo>
                    <a:pt x="8647" y="1309978"/>
                  </a:lnTo>
                  <a:lnTo>
                    <a:pt x="9823" y="1311049"/>
                  </a:lnTo>
                  <a:lnTo>
                    <a:pt x="10268" y="1313267"/>
                  </a:lnTo>
                  <a:lnTo>
                    <a:pt x="8628" y="1316498"/>
                  </a:lnTo>
                  <a:lnTo>
                    <a:pt x="7569" y="1317302"/>
                  </a:lnTo>
                  <a:lnTo>
                    <a:pt x="3745" y="1322153"/>
                  </a:lnTo>
                  <a:lnTo>
                    <a:pt x="2613" y="1322814"/>
                  </a:lnTo>
                  <a:lnTo>
                    <a:pt x="1770" y="1323968"/>
                  </a:lnTo>
                  <a:lnTo>
                    <a:pt x="660" y="1324716"/>
                  </a:lnTo>
                  <a:lnTo>
                    <a:pt x="0" y="1325920"/>
                  </a:lnTo>
                  <a:lnTo>
                    <a:pt x="10238" y="1329731"/>
                  </a:lnTo>
                  <a:lnTo>
                    <a:pt x="32125" y="1337891"/>
                  </a:lnTo>
                  <a:lnTo>
                    <a:pt x="69844" y="1351955"/>
                  </a:lnTo>
                  <a:lnTo>
                    <a:pt x="85010" y="1357610"/>
                  </a:lnTo>
                  <a:lnTo>
                    <a:pt x="102550" y="1364158"/>
                  </a:lnTo>
                  <a:lnTo>
                    <a:pt x="123766" y="1372088"/>
                  </a:lnTo>
                  <a:lnTo>
                    <a:pt x="149462" y="1381692"/>
                  </a:lnTo>
                  <a:lnTo>
                    <a:pt x="167100" y="1388285"/>
                  </a:lnTo>
                  <a:lnTo>
                    <a:pt x="181520" y="1390026"/>
                  </a:lnTo>
                  <a:lnTo>
                    <a:pt x="198170" y="1392036"/>
                  </a:lnTo>
                  <a:lnTo>
                    <a:pt x="223996" y="1395155"/>
                  </a:lnTo>
                  <a:lnTo>
                    <a:pt x="236740" y="1396690"/>
                  </a:lnTo>
                  <a:lnTo>
                    <a:pt x="253172" y="1398668"/>
                  </a:lnTo>
                  <a:lnTo>
                    <a:pt x="275914" y="1401402"/>
                  </a:lnTo>
                  <a:lnTo>
                    <a:pt x="296061" y="1403820"/>
                  </a:lnTo>
                  <a:lnTo>
                    <a:pt x="332759" y="1408217"/>
                  </a:lnTo>
                  <a:lnTo>
                    <a:pt x="372580" y="1412975"/>
                  </a:lnTo>
                  <a:lnTo>
                    <a:pt x="388730" y="1414899"/>
                  </a:lnTo>
                  <a:lnTo>
                    <a:pt x="401681" y="1416441"/>
                  </a:lnTo>
                  <a:lnTo>
                    <a:pt x="421095" y="1418753"/>
                  </a:lnTo>
                  <a:lnTo>
                    <a:pt x="438368" y="1420804"/>
                  </a:lnTo>
                  <a:lnTo>
                    <a:pt x="451754" y="1422393"/>
                  </a:lnTo>
                  <a:lnTo>
                    <a:pt x="476011" y="1425267"/>
                  </a:lnTo>
                  <a:lnTo>
                    <a:pt x="498287" y="1427901"/>
                  </a:lnTo>
                  <a:lnTo>
                    <a:pt x="514512" y="1429818"/>
                  </a:lnTo>
                  <a:lnTo>
                    <a:pt x="523512" y="1437741"/>
                  </a:lnTo>
                  <a:lnTo>
                    <a:pt x="549293" y="1460418"/>
                  </a:lnTo>
                  <a:lnTo>
                    <a:pt x="574053" y="1482232"/>
                  </a:lnTo>
                  <a:lnTo>
                    <a:pt x="590907" y="1497096"/>
                  </a:lnTo>
                  <a:lnTo>
                    <a:pt x="607211" y="1511480"/>
                  </a:lnTo>
                  <a:lnTo>
                    <a:pt x="616874" y="1520005"/>
                  </a:lnTo>
                  <a:lnTo>
                    <a:pt x="630142" y="1531719"/>
                  </a:lnTo>
                  <a:lnTo>
                    <a:pt x="642843" y="1542944"/>
                  </a:lnTo>
                  <a:lnTo>
                    <a:pt x="660037" y="1558141"/>
                  </a:lnTo>
                  <a:lnTo>
                    <a:pt x="670227" y="1567153"/>
                  </a:lnTo>
                  <a:lnTo>
                    <a:pt x="686547" y="1581596"/>
                  </a:lnTo>
                  <a:lnTo>
                    <a:pt x="707842" y="1600441"/>
                  </a:lnTo>
                  <a:lnTo>
                    <a:pt x="727583" y="1609656"/>
                  </a:lnTo>
                  <a:lnTo>
                    <a:pt x="748051" y="1619211"/>
                  </a:lnTo>
                  <a:lnTo>
                    <a:pt x="766521" y="1627833"/>
                  </a:lnTo>
                  <a:lnTo>
                    <a:pt x="791865" y="1639664"/>
                  </a:lnTo>
                  <a:lnTo>
                    <a:pt x="813032" y="1649547"/>
                  </a:lnTo>
                  <a:lnTo>
                    <a:pt x="828917" y="1656964"/>
                  </a:lnTo>
                  <a:lnTo>
                    <a:pt x="844658" y="1664314"/>
                  </a:lnTo>
                  <a:lnTo>
                    <a:pt x="863065" y="1672909"/>
                  </a:lnTo>
                  <a:lnTo>
                    <a:pt x="889303" y="1677369"/>
                  </a:lnTo>
                  <a:lnTo>
                    <a:pt x="910765" y="1687061"/>
                  </a:lnTo>
                  <a:lnTo>
                    <a:pt x="929284" y="1695424"/>
                  </a:lnTo>
                  <a:lnTo>
                    <a:pt x="950928" y="1705197"/>
                  </a:lnTo>
                  <a:lnTo>
                    <a:pt x="960105" y="1709341"/>
                  </a:lnTo>
                  <a:lnTo>
                    <a:pt x="962516" y="1707075"/>
                  </a:lnTo>
                  <a:lnTo>
                    <a:pt x="963485" y="1706512"/>
                  </a:lnTo>
                  <a:lnTo>
                    <a:pt x="964180" y="1705565"/>
                  </a:lnTo>
                  <a:lnTo>
                    <a:pt x="964637" y="1702344"/>
                  </a:lnTo>
                  <a:lnTo>
                    <a:pt x="963966" y="1700915"/>
                  </a:lnTo>
                  <a:lnTo>
                    <a:pt x="964896" y="1700138"/>
                  </a:lnTo>
                  <a:lnTo>
                    <a:pt x="965892" y="1700883"/>
                  </a:lnTo>
                  <a:lnTo>
                    <a:pt x="967216" y="1701168"/>
                  </a:lnTo>
                  <a:lnTo>
                    <a:pt x="968814" y="1701048"/>
                  </a:lnTo>
                  <a:lnTo>
                    <a:pt x="970572" y="1700614"/>
                  </a:lnTo>
                  <a:lnTo>
                    <a:pt x="971759" y="1700561"/>
                  </a:lnTo>
                  <a:lnTo>
                    <a:pt x="972644" y="1699953"/>
                  </a:lnTo>
                  <a:lnTo>
                    <a:pt x="975067" y="1698760"/>
                  </a:lnTo>
                  <a:lnTo>
                    <a:pt x="976372" y="1697418"/>
                  </a:lnTo>
                  <a:lnTo>
                    <a:pt x="977313" y="1694691"/>
                  </a:lnTo>
                  <a:lnTo>
                    <a:pt x="978447" y="1693947"/>
                  </a:lnTo>
                  <a:lnTo>
                    <a:pt x="979938" y="1693420"/>
                  </a:lnTo>
                  <a:lnTo>
                    <a:pt x="980884" y="1692719"/>
                  </a:lnTo>
                  <a:lnTo>
                    <a:pt x="985660" y="1689899"/>
                  </a:lnTo>
                  <a:lnTo>
                    <a:pt x="986728" y="1688925"/>
                  </a:lnTo>
                  <a:lnTo>
                    <a:pt x="987681" y="1687643"/>
                  </a:lnTo>
                  <a:lnTo>
                    <a:pt x="988724" y="1687798"/>
                  </a:lnTo>
                  <a:lnTo>
                    <a:pt x="989681" y="1688621"/>
                  </a:lnTo>
                  <a:lnTo>
                    <a:pt x="990859" y="1688870"/>
                  </a:lnTo>
                  <a:lnTo>
                    <a:pt x="991847" y="1688115"/>
                  </a:lnTo>
                  <a:lnTo>
                    <a:pt x="994036" y="1687008"/>
                  </a:lnTo>
                  <a:lnTo>
                    <a:pt x="995609" y="1686674"/>
                  </a:lnTo>
                  <a:lnTo>
                    <a:pt x="996864" y="1685771"/>
                  </a:lnTo>
                  <a:lnTo>
                    <a:pt x="997646" y="1684618"/>
                  </a:lnTo>
                  <a:lnTo>
                    <a:pt x="1000392" y="1683977"/>
                  </a:lnTo>
                  <a:lnTo>
                    <a:pt x="1002627" y="1683204"/>
                  </a:lnTo>
                  <a:lnTo>
                    <a:pt x="1003112" y="1682185"/>
                  </a:lnTo>
                  <a:lnTo>
                    <a:pt x="1003147" y="1679817"/>
                  </a:lnTo>
                  <a:lnTo>
                    <a:pt x="1003410" y="1678672"/>
                  </a:lnTo>
                  <a:lnTo>
                    <a:pt x="1005221" y="1677102"/>
                  </a:lnTo>
                  <a:lnTo>
                    <a:pt x="1007179" y="1675928"/>
                  </a:lnTo>
                  <a:lnTo>
                    <a:pt x="1008673" y="1674113"/>
                  </a:lnTo>
                  <a:lnTo>
                    <a:pt x="1011098" y="1671986"/>
                  </a:lnTo>
                  <a:lnTo>
                    <a:pt x="1011699" y="1671044"/>
                  </a:lnTo>
                  <a:lnTo>
                    <a:pt x="1012486" y="1668980"/>
                  </a:lnTo>
                  <a:lnTo>
                    <a:pt x="1014076" y="1667094"/>
                  </a:lnTo>
                  <a:lnTo>
                    <a:pt x="1015976" y="1665751"/>
                  </a:lnTo>
                  <a:lnTo>
                    <a:pt x="1017486" y="1664348"/>
                  </a:lnTo>
                  <a:lnTo>
                    <a:pt x="1017482" y="1662024"/>
                  </a:lnTo>
                  <a:lnTo>
                    <a:pt x="1017955" y="1659219"/>
                  </a:lnTo>
                  <a:lnTo>
                    <a:pt x="1017609" y="1656907"/>
                  </a:lnTo>
                  <a:lnTo>
                    <a:pt x="1016979" y="1655428"/>
                  </a:lnTo>
                  <a:lnTo>
                    <a:pt x="1015163" y="1654117"/>
                  </a:lnTo>
                  <a:lnTo>
                    <a:pt x="1014423" y="1653222"/>
                  </a:lnTo>
                  <a:lnTo>
                    <a:pt x="1014515" y="1652052"/>
                  </a:lnTo>
                  <a:lnTo>
                    <a:pt x="1015228" y="1651096"/>
                  </a:lnTo>
                  <a:lnTo>
                    <a:pt x="1016284" y="1651441"/>
                  </a:lnTo>
                  <a:lnTo>
                    <a:pt x="1017120" y="1652082"/>
                  </a:lnTo>
                  <a:lnTo>
                    <a:pt x="1019103" y="1653147"/>
                  </a:lnTo>
                  <a:lnTo>
                    <a:pt x="1019908" y="1653847"/>
                  </a:lnTo>
                  <a:lnTo>
                    <a:pt x="1021003" y="1653677"/>
                  </a:lnTo>
                  <a:lnTo>
                    <a:pt x="1021872" y="1652855"/>
                  </a:lnTo>
                  <a:lnTo>
                    <a:pt x="1022857" y="1652466"/>
                  </a:lnTo>
                  <a:lnTo>
                    <a:pt x="1023884" y="1652933"/>
                  </a:lnTo>
                  <a:lnTo>
                    <a:pt x="1024463" y="1653940"/>
                  </a:lnTo>
                  <a:lnTo>
                    <a:pt x="1025616" y="1654032"/>
                  </a:lnTo>
                  <a:lnTo>
                    <a:pt x="1026493" y="1653288"/>
                  </a:lnTo>
                  <a:lnTo>
                    <a:pt x="1027580" y="1652940"/>
                  </a:lnTo>
                  <a:lnTo>
                    <a:pt x="1028309" y="1653806"/>
                  </a:lnTo>
                  <a:lnTo>
                    <a:pt x="1028137" y="1654903"/>
                  </a:lnTo>
                  <a:lnTo>
                    <a:pt x="1029148" y="1655332"/>
                  </a:lnTo>
                  <a:lnTo>
                    <a:pt x="1030223" y="1654998"/>
                  </a:lnTo>
                  <a:lnTo>
                    <a:pt x="1031322" y="1655127"/>
                  </a:lnTo>
                  <a:lnTo>
                    <a:pt x="1032349" y="1654669"/>
                  </a:lnTo>
                  <a:lnTo>
                    <a:pt x="1031490" y="1651882"/>
                  </a:lnTo>
                  <a:lnTo>
                    <a:pt x="1034599" y="1651495"/>
                  </a:lnTo>
                  <a:lnTo>
                    <a:pt x="1035716" y="1651670"/>
                  </a:lnTo>
                  <a:lnTo>
                    <a:pt x="1037948" y="1654275"/>
                  </a:lnTo>
                  <a:lnTo>
                    <a:pt x="1039062" y="1654486"/>
                  </a:lnTo>
                  <a:lnTo>
                    <a:pt x="1039970" y="1653900"/>
                  </a:lnTo>
                  <a:lnTo>
                    <a:pt x="1041087" y="1653697"/>
                  </a:lnTo>
                  <a:lnTo>
                    <a:pt x="1043258" y="1653792"/>
                  </a:lnTo>
                  <a:lnTo>
                    <a:pt x="1046378" y="1654928"/>
                  </a:lnTo>
                  <a:lnTo>
                    <a:pt x="1047531" y="1654988"/>
                  </a:lnTo>
                  <a:lnTo>
                    <a:pt x="1049541" y="1653877"/>
                  </a:lnTo>
                  <a:lnTo>
                    <a:pt x="1050178" y="1653013"/>
                  </a:lnTo>
                  <a:lnTo>
                    <a:pt x="1054362" y="1651356"/>
                  </a:lnTo>
                  <a:lnTo>
                    <a:pt x="1055415" y="1651385"/>
                  </a:lnTo>
                  <a:lnTo>
                    <a:pt x="1057483" y="1652096"/>
                  </a:lnTo>
                  <a:lnTo>
                    <a:pt x="1059723" y="1652215"/>
                  </a:lnTo>
                  <a:lnTo>
                    <a:pt x="1062057" y="1652649"/>
                  </a:lnTo>
                  <a:lnTo>
                    <a:pt x="1063172" y="1652693"/>
                  </a:lnTo>
                  <a:lnTo>
                    <a:pt x="1064995" y="1651436"/>
                  </a:lnTo>
                  <a:lnTo>
                    <a:pt x="1065552" y="1650448"/>
                  </a:lnTo>
                  <a:lnTo>
                    <a:pt x="1067718" y="1650231"/>
                  </a:lnTo>
                  <a:lnTo>
                    <a:pt x="1071022" y="1650715"/>
                  </a:lnTo>
                  <a:lnTo>
                    <a:pt x="1072342" y="1651237"/>
                  </a:lnTo>
                  <a:lnTo>
                    <a:pt x="1073238" y="1651972"/>
                  </a:lnTo>
                  <a:lnTo>
                    <a:pt x="1075454" y="1651976"/>
                  </a:lnTo>
                  <a:lnTo>
                    <a:pt x="1075901" y="1652960"/>
                  </a:lnTo>
                  <a:lnTo>
                    <a:pt x="1076976" y="1653458"/>
                  </a:lnTo>
                  <a:lnTo>
                    <a:pt x="1077808" y="1654187"/>
                  </a:lnTo>
                  <a:lnTo>
                    <a:pt x="1078017" y="1655250"/>
                  </a:lnTo>
                  <a:lnTo>
                    <a:pt x="1079940" y="1656139"/>
                  </a:lnTo>
                  <a:lnTo>
                    <a:pt x="1080731" y="1656855"/>
                  </a:lnTo>
                  <a:lnTo>
                    <a:pt x="1081260" y="1657884"/>
                  </a:lnTo>
                  <a:lnTo>
                    <a:pt x="1081573" y="1659177"/>
                  </a:lnTo>
                  <a:lnTo>
                    <a:pt x="1082637" y="1661185"/>
                  </a:lnTo>
                  <a:lnTo>
                    <a:pt x="1084347" y="1662584"/>
                  </a:lnTo>
                  <a:lnTo>
                    <a:pt x="1085380" y="1662728"/>
                  </a:lnTo>
                  <a:lnTo>
                    <a:pt x="1087731" y="1662504"/>
                  </a:lnTo>
                  <a:lnTo>
                    <a:pt x="1088577" y="1663193"/>
                  </a:lnTo>
                  <a:lnTo>
                    <a:pt x="1089073" y="1664189"/>
                  </a:lnTo>
                  <a:lnTo>
                    <a:pt x="1090553" y="1665806"/>
                  </a:lnTo>
                  <a:lnTo>
                    <a:pt x="1091625" y="1665796"/>
                  </a:lnTo>
                  <a:lnTo>
                    <a:pt x="1092441" y="1666605"/>
                  </a:lnTo>
                  <a:lnTo>
                    <a:pt x="1092216" y="1668860"/>
                  </a:lnTo>
                  <a:lnTo>
                    <a:pt x="1093239" y="1669113"/>
                  </a:lnTo>
                  <a:lnTo>
                    <a:pt x="1094196" y="1668692"/>
                  </a:lnTo>
                  <a:lnTo>
                    <a:pt x="1095398" y="1668543"/>
                  </a:lnTo>
                  <a:lnTo>
                    <a:pt x="1095737" y="1670755"/>
                  </a:lnTo>
                  <a:lnTo>
                    <a:pt x="1096366" y="1673100"/>
                  </a:lnTo>
                  <a:lnTo>
                    <a:pt x="1097373" y="1673405"/>
                  </a:lnTo>
                  <a:lnTo>
                    <a:pt x="1098102" y="1674270"/>
                  </a:lnTo>
                  <a:lnTo>
                    <a:pt x="1098232" y="1675439"/>
                  </a:lnTo>
                  <a:lnTo>
                    <a:pt x="1098839" y="1676326"/>
                  </a:lnTo>
                  <a:lnTo>
                    <a:pt x="1100006" y="1676414"/>
                  </a:lnTo>
                  <a:lnTo>
                    <a:pt x="1101120" y="1675971"/>
                  </a:lnTo>
                  <a:lnTo>
                    <a:pt x="1102001" y="1675128"/>
                  </a:lnTo>
                  <a:lnTo>
                    <a:pt x="1102863" y="1673540"/>
                  </a:lnTo>
                  <a:lnTo>
                    <a:pt x="1104809" y="1674050"/>
                  </a:lnTo>
                  <a:lnTo>
                    <a:pt x="1105022" y="1672807"/>
                  </a:lnTo>
                  <a:lnTo>
                    <a:pt x="1105663" y="1671877"/>
                  </a:lnTo>
                  <a:lnTo>
                    <a:pt x="1106700" y="1671784"/>
                  </a:lnTo>
                  <a:lnTo>
                    <a:pt x="1108459" y="1673216"/>
                  </a:lnTo>
                  <a:lnTo>
                    <a:pt x="1109341" y="1672647"/>
                  </a:lnTo>
                  <a:lnTo>
                    <a:pt x="1110637" y="1670645"/>
                  </a:lnTo>
                  <a:lnTo>
                    <a:pt x="1111866" y="1667382"/>
                  </a:lnTo>
                  <a:lnTo>
                    <a:pt x="1113113" y="1665367"/>
                  </a:lnTo>
                  <a:lnTo>
                    <a:pt x="1115184" y="1664338"/>
                  </a:lnTo>
                  <a:lnTo>
                    <a:pt x="1115151" y="1659584"/>
                  </a:lnTo>
                  <a:lnTo>
                    <a:pt x="1115399" y="1657393"/>
                  </a:lnTo>
                  <a:lnTo>
                    <a:pt x="1116313" y="1656679"/>
                  </a:lnTo>
                  <a:lnTo>
                    <a:pt x="1118454" y="1657094"/>
                  </a:lnTo>
                  <a:lnTo>
                    <a:pt x="1119457" y="1656809"/>
                  </a:lnTo>
                  <a:lnTo>
                    <a:pt x="1120590" y="1654854"/>
                  </a:lnTo>
                  <a:lnTo>
                    <a:pt x="1121532" y="1654320"/>
                  </a:lnTo>
                  <a:lnTo>
                    <a:pt x="1122723" y="1654148"/>
                  </a:lnTo>
                  <a:lnTo>
                    <a:pt x="1124752" y="1653265"/>
                  </a:lnTo>
                  <a:lnTo>
                    <a:pt x="1125672" y="1652461"/>
                  </a:lnTo>
                  <a:lnTo>
                    <a:pt x="1126750" y="1652076"/>
                  </a:lnTo>
                  <a:lnTo>
                    <a:pt x="1127940" y="1652063"/>
                  </a:lnTo>
                  <a:lnTo>
                    <a:pt x="1130187" y="1652556"/>
                  </a:lnTo>
                  <a:lnTo>
                    <a:pt x="1132400" y="1653293"/>
                  </a:lnTo>
                  <a:lnTo>
                    <a:pt x="1133414" y="1653802"/>
                  </a:lnTo>
                  <a:lnTo>
                    <a:pt x="1135071" y="1655452"/>
                  </a:lnTo>
                  <a:lnTo>
                    <a:pt x="1136962" y="1656757"/>
                  </a:lnTo>
                  <a:lnTo>
                    <a:pt x="1138016" y="1657127"/>
                  </a:lnTo>
                  <a:lnTo>
                    <a:pt x="1139141" y="1656870"/>
                  </a:lnTo>
                  <a:lnTo>
                    <a:pt x="1139534" y="1657863"/>
                  </a:lnTo>
                  <a:lnTo>
                    <a:pt x="1139606" y="1660026"/>
                  </a:lnTo>
                  <a:lnTo>
                    <a:pt x="1141029" y="1660549"/>
                  </a:lnTo>
                  <a:lnTo>
                    <a:pt x="1143203" y="1660407"/>
                  </a:lnTo>
                  <a:lnTo>
                    <a:pt x="1144451" y="1658512"/>
                  </a:lnTo>
                  <a:lnTo>
                    <a:pt x="1145992" y="1660103"/>
                  </a:lnTo>
                  <a:lnTo>
                    <a:pt x="1147913" y="1659279"/>
                  </a:lnTo>
                  <a:lnTo>
                    <a:pt x="1149006" y="1659510"/>
                  </a:lnTo>
                  <a:lnTo>
                    <a:pt x="1149365" y="1658419"/>
                  </a:lnTo>
                  <a:lnTo>
                    <a:pt x="1148090" y="1654709"/>
                  </a:lnTo>
                  <a:lnTo>
                    <a:pt x="1147823" y="1652966"/>
                  </a:lnTo>
                  <a:lnTo>
                    <a:pt x="1146267" y="1651331"/>
                  </a:lnTo>
                  <a:lnTo>
                    <a:pt x="1146000" y="1650283"/>
                  </a:lnTo>
                  <a:lnTo>
                    <a:pt x="1146511" y="1649345"/>
                  </a:lnTo>
                  <a:lnTo>
                    <a:pt x="1147282" y="1647196"/>
                  </a:lnTo>
                  <a:lnTo>
                    <a:pt x="1147438" y="1645959"/>
                  </a:lnTo>
                  <a:lnTo>
                    <a:pt x="1147224" y="1642431"/>
                  </a:lnTo>
                  <a:lnTo>
                    <a:pt x="1147338" y="1641233"/>
                  </a:lnTo>
                  <a:lnTo>
                    <a:pt x="1147782" y="1640244"/>
                  </a:lnTo>
                  <a:lnTo>
                    <a:pt x="1147030" y="1639426"/>
                  </a:lnTo>
                  <a:lnTo>
                    <a:pt x="1147316" y="1638264"/>
                  </a:lnTo>
                  <a:lnTo>
                    <a:pt x="1148250" y="1637608"/>
                  </a:lnTo>
                  <a:lnTo>
                    <a:pt x="1150364" y="1638549"/>
                  </a:lnTo>
                  <a:lnTo>
                    <a:pt x="1152427" y="1639125"/>
                  </a:lnTo>
                  <a:lnTo>
                    <a:pt x="1153766" y="1640954"/>
                  </a:lnTo>
                  <a:lnTo>
                    <a:pt x="1154663" y="1641554"/>
                  </a:lnTo>
                  <a:lnTo>
                    <a:pt x="1155804" y="1641332"/>
                  </a:lnTo>
                  <a:lnTo>
                    <a:pt x="1156582" y="1640597"/>
                  </a:lnTo>
                  <a:lnTo>
                    <a:pt x="1156861" y="1639404"/>
                  </a:lnTo>
                  <a:lnTo>
                    <a:pt x="1160469" y="1639218"/>
                  </a:lnTo>
                  <a:lnTo>
                    <a:pt x="1161247" y="1638376"/>
                  </a:lnTo>
                  <a:lnTo>
                    <a:pt x="1161643" y="1637284"/>
                  </a:lnTo>
                  <a:lnTo>
                    <a:pt x="1163528" y="1636101"/>
                  </a:lnTo>
                  <a:lnTo>
                    <a:pt x="1164624" y="1635809"/>
                  </a:lnTo>
                  <a:lnTo>
                    <a:pt x="1165428" y="1635055"/>
                  </a:lnTo>
                  <a:lnTo>
                    <a:pt x="1166496" y="1634738"/>
                  </a:lnTo>
                  <a:lnTo>
                    <a:pt x="1169129" y="1632657"/>
                  </a:lnTo>
                  <a:lnTo>
                    <a:pt x="1169678" y="1631731"/>
                  </a:lnTo>
                  <a:lnTo>
                    <a:pt x="1170734" y="1631458"/>
                  </a:lnTo>
                  <a:lnTo>
                    <a:pt x="1171573" y="1630788"/>
                  </a:lnTo>
                  <a:lnTo>
                    <a:pt x="1173805" y="1630414"/>
                  </a:lnTo>
                  <a:lnTo>
                    <a:pt x="1174831" y="1629945"/>
                  </a:lnTo>
                  <a:lnTo>
                    <a:pt x="1176766" y="1631085"/>
                  </a:lnTo>
                  <a:lnTo>
                    <a:pt x="1177548" y="1631791"/>
                  </a:lnTo>
                  <a:lnTo>
                    <a:pt x="1179622" y="1632967"/>
                  </a:lnTo>
                  <a:lnTo>
                    <a:pt x="1180137" y="1633908"/>
                  </a:lnTo>
                  <a:lnTo>
                    <a:pt x="1180256" y="1635042"/>
                  </a:lnTo>
                  <a:lnTo>
                    <a:pt x="1179726" y="1636089"/>
                  </a:lnTo>
                  <a:lnTo>
                    <a:pt x="1180009" y="1637310"/>
                  </a:lnTo>
                  <a:lnTo>
                    <a:pt x="1181107" y="1639307"/>
                  </a:lnTo>
                  <a:lnTo>
                    <a:pt x="1182507" y="1641174"/>
                  </a:lnTo>
                  <a:lnTo>
                    <a:pt x="1182842" y="1642298"/>
                  </a:lnTo>
                  <a:lnTo>
                    <a:pt x="1182324" y="1644496"/>
                  </a:lnTo>
                  <a:lnTo>
                    <a:pt x="1181652" y="1645499"/>
                  </a:lnTo>
                  <a:lnTo>
                    <a:pt x="1181766" y="1646607"/>
                  </a:lnTo>
                  <a:lnTo>
                    <a:pt x="1184872" y="1648050"/>
                  </a:lnTo>
                  <a:lnTo>
                    <a:pt x="1184720" y="1649231"/>
                  </a:lnTo>
                  <a:lnTo>
                    <a:pt x="1183383" y="1651104"/>
                  </a:lnTo>
                  <a:lnTo>
                    <a:pt x="1183048" y="1652241"/>
                  </a:lnTo>
                  <a:lnTo>
                    <a:pt x="1183235" y="1653942"/>
                  </a:lnTo>
                  <a:lnTo>
                    <a:pt x="1184353" y="1653886"/>
                  </a:lnTo>
                  <a:lnTo>
                    <a:pt x="1185223" y="1654565"/>
                  </a:lnTo>
                  <a:lnTo>
                    <a:pt x="1187401" y="1655377"/>
                  </a:lnTo>
                  <a:lnTo>
                    <a:pt x="1189083" y="1656744"/>
                  </a:lnTo>
                  <a:lnTo>
                    <a:pt x="1191246" y="1655911"/>
                  </a:lnTo>
                  <a:lnTo>
                    <a:pt x="1193088" y="1654756"/>
                  </a:lnTo>
                  <a:lnTo>
                    <a:pt x="1195267" y="1654719"/>
                  </a:lnTo>
                  <a:lnTo>
                    <a:pt x="1196494" y="1653665"/>
                  </a:lnTo>
                  <a:lnTo>
                    <a:pt x="1196002" y="1652532"/>
                  </a:lnTo>
                  <a:lnTo>
                    <a:pt x="1196030" y="1651442"/>
                  </a:lnTo>
                  <a:lnTo>
                    <a:pt x="1198003" y="1650251"/>
                  </a:lnTo>
                  <a:lnTo>
                    <a:pt x="1199024" y="1650518"/>
                  </a:lnTo>
                  <a:lnTo>
                    <a:pt x="1201351" y="1650415"/>
                  </a:lnTo>
                  <a:lnTo>
                    <a:pt x="1202163" y="1649572"/>
                  </a:lnTo>
                  <a:lnTo>
                    <a:pt x="1202262" y="1648308"/>
                  </a:lnTo>
                  <a:lnTo>
                    <a:pt x="1203225" y="1647535"/>
                  </a:lnTo>
                  <a:lnTo>
                    <a:pt x="1203805" y="1646544"/>
                  </a:lnTo>
                  <a:lnTo>
                    <a:pt x="1203306" y="1644385"/>
                  </a:lnTo>
                  <a:lnTo>
                    <a:pt x="1205352" y="1643579"/>
                  </a:lnTo>
                  <a:lnTo>
                    <a:pt x="1205681" y="1642462"/>
                  </a:lnTo>
                  <a:lnTo>
                    <a:pt x="1206726" y="1642066"/>
                  </a:lnTo>
                  <a:lnTo>
                    <a:pt x="1207902" y="1642111"/>
                  </a:lnTo>
                  <a:lnTo>
                    <a:pt x="1207672" y="1640978"/>
                  </a:lnTo>
                  <a:lnTo>
                    <a:pt x="1206959" y="1640007"/>
                  </a:lnTo>
                  <a:lnTo>
                    <a:pt x="1208450" y="1638480"/>
                  </a:lnTo>
                  <a:lnTo>
                    <a:pt x="1208634" y="1636597"/>
                  </a:lnTo>
                  <a:lnTo>
                    <a:pt x="1210602" y="1634800"/>
                  </a:lnTo>
                  <a:lnTo>
                    <a:pt x="1211685" y="1634568"/>
                  </a:lnTo>
                  <a:lnTo>
                    <a:pt x="1212746" y="1634954"/>
                  </a:lnTo>
                  <a:lnTo>
                    <a:pt x="1213802" y="1634920"/>
                  </a:lnTo>
                  <a:lnTo>
                    <a:pt x="1215030" y="1632958"/>
                  </a:lnTo>
                  <a:lnTo>
                    <a:pt x="1215069" y="1631873"/>
                  </a:lnTo>
                  <a:lnTo>
                    <a:pt x="1216099" y="1631397"/>
                  </a:lnTo>
                  <a:lnTo>
                    <a:pt x="1217483" y="1629683"/>
                  </a:lnTo>
                  <a:lnTo>
                    <a:pt x="1217929" y="1627526"/>
                  </a:lnTo>
                  <a:lnTo>
                    <a:pt x="1219486" y="1625784"/>
                  </a:lnTo>
                  <a:lnTo>
                    <a:pt x="1219734" y="1624649"/>
                  </a:lnTo>
                  <a:lnTo>
                    <a:pt x="1218792" y="1622550"/>
                  </a:lnTo>
                  <a:lnTo>
                    <a:pt x="1219178" y="1621512"/>
                  </a:lnTo>
                  <a:lnTo>
                    <a:pt x="1218056" y="1619640"/>
                  </a:lnTo>
                  <a:lnTo>
                    <a:pt x="1218456" y="1618607"/>
                  </a:lnTo>
                  <a:lnTo>
                    <a:pt x="1217807" y="1616440"/>
                  </a:lnTo>
                  <a:lnTo>
                    <a:pt x="1217820" y="1615315"/>
                  </a:lnTo>
                  <a:lnTo>
                    <a:pt x="1217038" y="1614451"/>
                  </a:lnTo>
                  <a:lnTo>
                    <a:pt x="1216889" y="1613291"/>
                  </a:lnTo>
                  <a:lnTo>
                    <a:pt x="1216954" y="1611088"/>
                  </a:lnTo>
                  <a:lnTo>
                    <a:pt x="1217841" y="1610489"/>
                  </a:lnTo>
                  <a:lnTo>
                    <a:pt x="1218414" y="1608301"/>
                  </a:lnTo>
                  <a:lnTo>
                    <a:pt x="1219017" y="1607247"/>
                  </a:lnTo>
                  <a:lnTo>
                    <a:pt x="1219746" y="1605061"/>
                  </a:lnTo>
                  <a:lnTo>
                    <a:pt x="1220284" y="1604011"/>
                  </a:lnTo>
                  <a:lnTo>
                    <a:pt x="1220391" y="1602899"/>
                  </a:lnTo>
                  <a:lnTo>
                    <a:pt x="1219780" y="1600603"/>
                  </a:lnTo>
                  <a:lnTo>
                    <a:pt x="1220066" y="1599551"/>
                  </a:lnTo>
                  <a:lnTo>
                    <a:pt x="1222226" y="1600054"/>
                  </a:lnTo>
                  <a:lnTo>
                    <a:pt x="1223248" y="1599631"/>
                  </a:lnTo>
                  <a:lnTo>
                    <a:pt x="1224190" y="1597578"/>
                  </a:lnTo>
                  <a:lnTo>
                    <a:pt x="1225075" y="1596985"/>
                  </a:lnTo>
                  <a:lnTo>
                    <a:pt x="1226479" y="1595167"/>
                  </a:lnTo>
                  <a:lnTo>
                    <a:pt x="1227501" y="1594818"/>
                  </a:lnTo>
                  <a:lnTo>
                    <a:pt x="1230770" y="1592605"/>
                  </a:lnTo>
                  <a:lnTo>
                    <a:pt x="1232907" y="1591805"/>
                  </a:lnTo>
                  <a:lnTo>
                    <a:pt x="1235096" y="1591392"/>
                  </a:lnTo>
                  <a:lnTo>
                    <a:pt x="1237320" y="1591513"/>
                  </a:lnTo>
                  <a:lnTo>
                    <a:pt x="1238372" y="1591919"/>
                  </a:lnTo>
                  <a:lnTo>
                    <a:pt x="1239197" y="1592666"/>
                  </a:lnTo>
                  <a:lnTo>
                    <a:pt x="1239662" y="1593764"/>
                  </a:lnTo>
                  <a:lnTo>
                    <a:pt x="1241501" y="1596355"/>
                  </a:lnTo>
                  <a:lnTo>
                    <a:pt x="1242546" y="1596379"/>
                  </a:lnTo>
                  <a:lnTo>
                    <a:pt x="1244682" y="1595772"/>
                  </a:lnTo>
                  <a:lnTo>
                    <a:pt x="1245709" y="1595212"/>
                  </a:lnTo>
                  <a:lnTo>
                    <a:pt x="1247261" y="1593706"/>
                  </a:lnTo>
                  <a:lnTo>
                    <a:pt x="1248024" y="1592570"/>
                  </a:lnTo>
                  <a:lnTo>
                    <a:pt x="1248913" y="1592004"/>
                  </a:lnTo>
                  <a:lnTo>
                    <a:pt x="1250004" y="1591776"/>
                  </a:lnTo>
                  <a:lnTo>
                    <a:pt x="1251118" y="1591953"/>
                  </a:lnTo>
                  <a:lnTo>
                    <a:pt x="1252189" y="1592535"/>
                  </a:lnTo>
                  <a:lnTo>
                    <a:pt x="1253055" y="1594639"/>
                  </a:lnTo>
                  <a:lnTo>
                    <a:pt x="1253834" y="1595536"/>
                  </a:lnTo>
                  <a:lnTo>
                    <a:pt x="1255711" y="1594603"/>
                  </a:lnTo>
                  <a:lnTo>
                    <a:pt x="1257931" y="1594381"/>
                  </a:lnTo>
                  <a:lnTo>
                    <a:pt x="1261142" y="1595348"/>
                  </a:lnTo>
                  <a:lnTo>
                    <a:pt x="1262115" y="1595770"/>
                  </a:lnTo>
                  <a:lnTo>
                    <a:pt x="1264168" y="1594885"/>
                  </a:lnTo>
                  <a:lnTo>
                    <a:pt x="1265289" y="1594787"/>
                  </a:lnTo>
                  <a:lnTo>
                    <a:pt x="1266464" y="1593617"/>
                  </a:lnTo>
                  <a:lnTo>
                    <a:pt x="1266540" y="1591798"/>
                  </a:lnTo>
                  <a:lnTo>
                    <a:pt x="1267909" y="1592274"/>
                  </a:lnTo>
                  <a:lnTo>
                    <a:pt x="1268551" y="1591408"/>
                  </a:lnTo>
                  <a:lnTo>
                    <a:pt x="1270485" y="1590361"/>
                  </a:lnTo>
                  <a:lnTo>
                    <a:pt x="1272751" y="1590077"/>
                  </a:lnTo>
                  <a:lnTo>
                    <a:pt x="1274964" y="1590411"/>
                  </a:lnTo>
                  <a:lnTo>
                    <a:pt x="1277867" y="1590472"/>
                  </a:lnTo>
                  <a:lnTo>
                    <a:pt x="1280079" y="1589804"/>
                  </a:lnTo>
                  <a:lnTo>
                    <a:pt x="1281326" y="1589719"/>
                  </a:lnTo>
                  <a:lnTo>
                    <a:pt x="1283485" y="1590302"/>
                  </a:lnTo>
                  <a:lnTo>
                    <a:pt x="1284706" y="1590162"/>
                  </a:lnTo>
                  <a:lnTo>
                    <a:pt x="1286537" y="1588974"/>
                  </a:lnTo>
                  <a:lnTo>
                    <a:pt x="1289940" y="1587864"/>
                  </a:lnTo>
                  <a:lnTo>
                    <a:pt x="1293859" y="1585893"/>
                  </a:lnTo>
                  <a:lnTo>
                    <a:pt x="1298298" y="1584483"/>
                  </a:lnTo>
                  <a:lnTo>
                    <a:pt x="1300503" y="1583626"/>
                  </a:lnTo>
                  <a:lnTo>
                    <a:pt x="1301621" y="1583360"/>
                  </a:lnTo>
                  <a:lnTo>
                    <a:pt x="1302696" y="1583457"/>
                  </a:lnTo>
                  <a:lnTo>
                    <a:pt x="1303520" y="1584158"/>
                  </a:lnTo>
                  <a:lnTo>
                    <a:pt x="1303044" y="1586437"/>
                  </a:lnTo>
                  <a:lnTo>
                    <a:pt x="1301254" y="1590582"/>
                  </a:lnTo>
                  <a:lnTo>
                    <a:pt x="1301362" y="1591749"/>
                  </a:lnTo>
                  <a:lnTo>
                    <a:pt x="1302189" y="1592533"/>
                  </a:lnTo>
                  <a:lnTo>
                    <a:pt x="1303280" y="1592939"/>
                  </a:lnTo>
                  <a:lnTo>
                    <a:pt x="1305153" y="1592900"/>
                  </a:lnTo>
                  <a:lnTo>
                    <a:pt x="1306244" y="1592521"/>
                  </a:lnTo>
                  <a:lnTo>
                    <a:pt x="1307412" y="1592483"/>
                  </a:lnTo>
                  <a:lnTo>
                    <a:pt x="1308476" y="1591966"/>
                  </a:lnTo>
                  <a:lnTo>
                    <a:pt x="1310784" y="1591793"/>
                  </a:lnTo>
                  <a:lnTo>
                    <a:pt x="1312970" y="1592006"/>
                  </a:lnTo>
                  <a:lnTo>
                    <a:pt x="1314007" y="1592349"/>
                  </a:lnTo>
                  <a:lnTo>
                    <a:pt x="1317040" y="1590865"/>
                  </a:lnTo>
                  <a:lnTo>
                    <a:pt x="1320060" y="1589114"/>
                  </a:lnTo>
                  <a:lnTo>
                    <a:pt x="1321999" y="1587853"/>
                  </a:lnTo>
                  <a:lnTo>
                    <a:pt x="1323109" y="1587538"/>
                  </a:lnTo>
                  <a:lnTo>
                    <a:pt x="1325509" y="1587621"/>
                  </a:lnTo>
                  <a:lnTo>
                    <a:pt x="1326335" y="1586856"/>
                  </a:lnTo>
                  <a:lnTo>
                    <a:pt x="1326564" y="1585654"/>
                  </a:lnTo>
                  <a:lnTo>
                    <a:pt x="1326191" y="1583253"/>
                  </a:lnTo>
                  <a:lnTo>
                    <a:pt x="1325318" y="1579982"/>
                  </a:lnTo>
                  <a:lnTo>
                    <a:pt x="1325196" y="1577734"/>
                  </a:lnTo>
                  <a:lnTo>
                    <a:pt x="1325599" y="1575458"/>
                  </a:lnTo>
                  <a:lnTo>
                    <a:pt x="1325147" y="1574459"/>
                  </a:lnTo>
                  <a:lnTo>
                    <a:pt x="1325096" y="1573357"/>
                  </a:lnTo>
                  <a:lnTo>
                    <a:pt x="1324307" y="1571219"/>
                  </a:lnTo>
                  <a:lnTo>
                    <a:pt x="1324719" y="1570121"/>
                  </a:lnTo>
                  <a:lnTo>
                    <a:pt x="1327389" y="1567992"/>
                  </a:lnTo>
                  <a:lnTo>
                    <a:pt x="1327957" y="1567040"/>
                  </a:lnTo>
                  <a:lnTo>
                    <a:pt x="1328255" y="1565834"/>
                  </a:lnTo>
                  <a:lnTo>
                    <a:pt x="1327862" y="1564813"/>
                  </a:lnTo>
                  <a:lnTo>
                    <a:pt x="1326153" y="1561766"/>
                  </a:lnTo>
                  <a:lnTo>
                    <a:pt x="1326386" y="1557032"/>
                  </a:lnTo>
                  <a:lnTo>
                    <a:pt x="1327645" y="1555077"/>
                  </a:lnTo>
                  <a:lnTo>
                    <a:pt x="1328061" y="1554074"/>
                  </a:lnTo>
                  <a:lnTo>
                    <a:pt x="1328923" y="1553303"/>
                  </a:lnTo>
                  <a:lnTo>
                    <a:pt x="1330754" y="1554501"/>
                  </a:lnTo>
                  <a:lnTo>
                    <a:pt x="1333019" y="1554953"/>
                  </a:lnTo>
                  <a:lnTo>
                    <a:pt x="1334064" y="1554412"/>
                  </a:lnTo>
                  <a:lnTo>
                    <a:pt x="1335712" y="1552792"/>
                  </a:lnTo>
                  <a:lnTo>
                    <a:pt x="1337945" y="1552351"/>
                  </a:lnTo>
                  <a:lnTo>
                    <a:pt x="1340104" y="1552622"/>
                  </a:lnTo>
                  <a:lnTo>
                    <a:pt x="1341104" y="1553098"/>
                  </a:lnTo>
                  <a:lnTo>
                    <a:pt x="1342206" y="1553154"/>
                  </a:lnTo>
                  <a:lnTo>
                    <a:pt x="1342049" y="1552002"/>
                  </a:lnTo>
                  <a:lnTo>
                    <a:pt x="1341351" y="1551147"/>
                  </a:lnTo>
                  <a:lnTo>
                    <a:pt x="1341160" y="1550022"/>
                  </a:lnTo>
                  <a:lnTo>
                    <a:pt x="1341568" y="1548980"/>
                  </a:lnTo>
                  <a:lnTo>
                    <a:pt x="1343212" y="1547391"/>
                  </a:lnTo>
                  <a:lnTo>
                    <a:pt x="1343777" y="1546356"/>
                  </a:lnTo>
                  <a:lnTo>
                    <a:pt x="1343399" y="1545331"/>
                  </a:lnTo>
                  <a:lnTo>
                    <a:pt x="1343739" y="1544205"/>
                  </a:lnTo>
                  <a:lnTo>
                    <a:pt x="1344731" y="1543646"/>
                  </a:lnTo>
                  <a:lnTo>
                    <a:pt x="1345322" y="1542682"/>
                  </a:lnTo>
                  <a:lnTo>
                    <a:pt x="1345368" y="1540438"/>
                  </a:lnTo>
                  <a:lnTo>
                    <a:pt x="1347256" y="1539234"/>
                  </a:lnTo>
                  <a:lnTo>
                    <a:pt x="1347927" y="1534731"/>
                  </a:lnTo>
                  <a:lnTo>
                    <a:pt x="1348743" y="1534030"/>
                  </a:lnTo>
                  <a:lnTo>
                    <a:pt x="1349804" y="1534280"/>
                  </a:lnTo>
                  <a:lnTo>
                    <a:pt x="1350544" y="1535050"/>
                  </a:lnTo>
                  <a:lnTo>
                    <a:pt x="1350757" y="1536189"/>
                  </a:lnTo>
                  <a:lnTo>
                    <a:pt x="1352337" y="1537794"/>
                  </a:lnTo>
                  <a:lnTo>
                    <a:pt x="1353455" y="1538110"/>
                  </a:lnTo>
                  <a:lnTo>
                    <a:pt x="1354111" y="1537136"/>
                  </a:lnTo>
                  <a:lnTo>
                    <a:pt x="1355080" y="1535126"/>
                  </a:lnTo>
                  <a:lnTo>
                    <a:pt x="1356392" y="1533299"/>
                  </a:lnTo>
                  <a:lnTo>
                    <a:pt x="1356678" y="1532145"/>
                  </a:lnTo>
                  <a:lnTo>
                    <a:pt x="1356584" y="1530999"/>
                  </a:lnTo>
                  <a:lnTo>
                    <a:pt x="1354409" y="1530565"/>
                  </a:lnTo>
                  <a:lnTo>
                    <a:pt x="1353501" y="1529753"/>
                  </a:lnTo>
                  <a:lnTo>
                    <a:pt x="1353417" y="1528607"/>
                  </a:lnTo>
                  <a:lnTo>
                    <a:pt x="1353837" y="1527481"/>
                  </a:lnTo>
                  <a:lnTo>
                    <a:pt x="1353752" y="1526368"/>
                  </a:lnTo>
                  <a:lnTo>
                    <a:pt x="1351594" y="1523894"/>
                  </a:lnTo>
                  <a:lnTo>
                    <a:pt x="1350678" y="1523362"/>
                  </a:lnTo>
                  <a:lnTo>
                    <a:pt x="1350030" y="1522504"/>
                  </a:lnTo>
                  <a:lnTo>
                    <a:pt x="1349534" y="1520790"/>
                  </a:lnTo>
                  <a:lnTo>
                    <a:pt x="1349716" y="1519545"/>
                  </a:lnTo>
                  <a:lnTo>
                    <a:pt x="1350763" y="1518527"/>
                  </a:lnTo>
                  <a:lnTo>
                    <a:pt x="1354158" y="1515835"/>
                  </a:lnTo>
                  <a:lnTo>
                    <a:pt x="1354398" y="1514317"/>
                  </a:lnTo>
                  <a:lnTo>
                    <a:pt x="1353730" y="1513427"/>
                  </a:lnTo>
                  <a:lnTo>
                    <a:pt x="1352388" y="1512392"/>
                  </a:lnTo>
                  <a:lnTo>
                    <a:pt x="1350686" y="1511658"/>
                  </a:lnTo>
                  <a:lnTo>
                    <a:pt x="1349069" y="1511283"/>
                  </a:lnTo>
                  <a:lnTo>
                    <a:pt x="1349198" y="1509810"/>
                  </a:lnTo>
                  <a:lnTo>
                    <a:pt x="1350563" y="1508734"/>
                  </a:lnTo>
                  <a:lnTo>
                    <a:pt x="1352123" y="1507936"/>
                  </a:lnTo>
                  <a:lnTo>
                    <a:pt x="1353535" y="1506705"/>
                  </a:lnTo>
                  <a:lnTo>
                    <a:pt x="1353795" y="1505179"/>
                  </a:lnTo>
                  <a:lnTo>
                    <a:pt x="1353810" y="1503257"/>
                  </a:lnTo>
                  <a:lnTo>
                    <a:pt x="1353542" y="1501441"/>
                  </a:lnTo>
                  <a:lnTo>
                    <a:pt x="1353501" y="1499778"/>
                  </a:lnTo>
                  <a:lnTo>
                    <a:pt x="1353707" y="1498681"/>
                  </a:lnTo>
                  <a:lnTo>
                    <a:pt x="1355400" y="1497760"/>
                  </a:lnTo>
                  <a:lnTo>
                    <a:pt x="1358278" y="1498304"/>
                  </a:lnTo>
                  <a:lnTo>
                    <a:pt x="1359169" y="1497388"/>
                  </a:lnTo>
                  <a:lnTo>
                    <a:pt x="1360463" y="1494550"/>
                  </a:lnTo>
                  <a:lnTo>
                    <a:pt x="1362237" y="1493019"/>
                  </a:lnTo>
                  <a:lnTo>
                    <a:pt x="1363781" y="1492678"/>
                  </a:lnTo>
                  <a:lnTo>
                    <a:pt x="1365365" y="1492927"/>
                  </a:lnTo>
                  <a:lnTo>
                    <a:pt x="1367027" y="1493558"/>
                  </a:lnTo>
                  <a:lnTo>
                    <a:pt x="1370019" y="1495134"/>
                  </a:lnTo>
                  <a:lnTo>
                    <a:pt x="1372445" y="1497005"/>
                  </a:lnTo>
                  <a:lnTo>
                    <a:pt x="1373479" y="1498280"/>
                  </a:lnTo>
                  <a:lnTo>
                    <a:pt x="1374703" y="1498968"/>
                  </a:lnTo>
                  <a:lnTo>
                    <a:pt x="1376026" y="1498405"/>
                  </a:lnTo>
                  <a:lnTo>
                    <a:pt x="1377137" y="1497200"/>
                  </a:lnTo>
                  <a:lnTo>
                    <a:pt x="1378590" y="1494638"/>
                  </a:lnTo>
                  <a:lnTo>
                    <a:pt x="1378983" y="1493002"/>
                  </a:lnTo>
                  <a:lnTo>
                    <a:pt x="1380837" y="1490036"/>
                  </a:lnTo>
                  <a:lnTo>
                    <a:pt x="1384106" y="1487107"/>
                  </a:lnTo>
                  <a:lnTo>
                    <a:pt x="1383531" y="1485867"/>
                  </a:lnTo>
                  <a:lnTo>
                    <a:pt x="1381970" y="1483861"/>
                  </a:lnTo>
                  <a:lnTo>
                    <a:pt x="1380562" y="1481208"/>
                  </a:lnTo>
                  <a:lnTo>
                    <a:pt x="1380772" y="1479893"/>
                  </a:lnTo>
                  <a:lnTo>
                    <a:pt x="1381528" y="1478688"/>
                  </a:lnTo>
                  <a:lnTo>
                    <a:pt x="1384015" y="1476589"/>
                  </a:lnTo>
                  <a:lnTo>
                    <a:pt x="1388135" y="1474193"/>
                  </a:lnTo>
                  <a:lnTo>
                    <a:pt x="1389130" y="1472737"/>
                  </a:lnTo>
                  <a:lnTo>
                    <a:pt x="1389645" y="1471210"/>
                  </a:lnTo>
                  <a:lnTo>
                    <a:pt x="1390469" y="1469873"/>
                  </a:lnTo>
                  <a:lnTo>
                    <a:pt x="1391365" y="1469006"/>
                  </a:lnTo>
                  <a:lnTo>
                    <a:pt x="1392388" y="1466092"/>
                  </a:lnTo>
                  <a:lnTo>
                    <a:pt x="1391496" y="1464779"/>
                  </a:lnTo>
                  <a:lnTo>
                    <a:pt x="1391763" y="1463319"/>
                  </a:lnTo>
                  <a:lnTo>
                    <a:pt x="1393978" y="1461171"/>
                  </a:lnTo>
                  <a:lnTo>
                    <a:pt x="1394941" y="1459874"/>
                  </a:lnTo>
                  <a:lnTo>
                    <a:pt x="1395642" y="1458444"/>
                  </a:lnTo>
                  <a:lnTo>
                    <a:pt x="1397309" y="1457593"/>
                  </a:lnTo>
                  <a:lnTo>
                    <a:pt x="1397973" y="1455953"/>
                  </a:lnTo>
                  <a:lnTo>
                    <a:pt x="1397332" y="1454040"/>
                  </a:lnTo>
                  <a:lnTo>
                    <a:pt x="1397466" y="1452661"/>
                  </a:lnTo>
                  <a:lnTo>
                    <a:pt x="1397958" y="1450996"/>
                  </a:lnTo>
                  <a:lnTo>
                    <a:pt x="1398046" y="1448433"/>
                  </a:lnTo>
                  <a:lnTo>
                    <a:pt x="1409879" y="1448433"/>
                  </a:lnTo>
                  <a:lnTo>
                    <a:pt x="1414624" y="1448403"/>
                  </a:lnTo>
                  <a:lnTo>
                    <a:pt x="1438426" y="1448459"/>
                  </a:lnTo>
                  <a:lnTo>
                    <a:pt x="1467104" y="1448514"/>
                  </a:lnTo>
                  <a:lnTo>
                    <a:pt x="1477910" y="1448459"/>
                  </a:lnTo>
                  <a:lnTo>
                    <a:pt x="1501679" y="1448339"/>
                  </a:lnTo>
                  <a:lnTo>
                    <a:pt x="1503499" y="1449996"/>
                  </a:lnTo>
                  <a:lnTo>
                    <a:pt x="1504640" y="1449849"/>
                  </a:lnTo>
                  <a:lnTo>
                    <a:pt x="1505113" y="1451045"/>
                  </a:lnTo>
                  <a:lnTo>
                    <a:pt x="1506318" y="1450960"/>
                  </a:lnTo>
                  <a:lnTo>
                    <a:pt x="1507943" y="1453811"/>
                  </a:lnTo>
                  <a:lnTo>
                    <a:pt x="1508858" y="1454359"/>
                  </a:lnTo>
                  <a:lnTo>
                    <a:pt x="1509454" y="1455348"/>
                  </a:lnTo>
                  <a:lnTo>
                    <a:pt x="1511610" y="1455661"/>
                  </a:lnTo>
                  <a:lnTo>
                    <a:pt x="1512722" y="1455490"/>
                  </a:lnTo>
                  <a:lnTo>
                    <a:pt x="1513596" y="1456187"/>
                  </a:lnTo>
                  <a:lnTo>
                    <a:pt x="1514646" y="1456220"/>
                  </a:lnTo>
                  <a:lnTo>
                    <a:pt x="1516610" y="1457204"/>
                  </a:lnTo>
                  <a:lnTo>
                    <a:pt x="1517446" y="1457929"/>
                  </a:lnTo>
                  <a:lnTo>
                    <a:pt x="1518521" y="1458174"/>
                  </a:lnTo>
                  <a:lnTo>
                    <a:pt x="1519337" y="1458851"/>
                  </a:lnTo>
                  <a:lnTo>
                    <a:pt x="1520764" y="1460611"/>
                  </a:lnTo>
                  <a:lnTo>
                    <a:pt x="1521179" y="1461562"/>
                  </a:lnTo>
                  <a:lnTo>
                    <a:pt x="1523679" y="1463845"/>
                  </a:lnTo>
                  <a:lnTo>
                    <a:pt x="1525620" y="1464921"/>
                  </a:lnTo>
                  <a:lnTo>
                    <a:pt x="1525857" y="1466054"/>
                  </a:lnTo>
                  <a:lnTo>
                    <a:pt x="1526754" y="1466618"/>
                  </a:lnTo>
                  <a:lnTo>
                    <a:pt x="1527466" y="1467547"/>
                  </a:lnTo>
                  <a:lnTo>
                    <a:pt x="1526551" y="1468255"/>
                  </a:lnTo>
                  <a:lnTo>
                    <a:pt x="1526853" y="1469322"/>
                  </a:lnTo>
                  <a:lnTo>
                    <a:pt x="1528115" y="1471161"/>
                  </a:lnTo>
                  <a:lnTo>
                    <a:pt x="1528264" y="1472346"/>
                  </a:lnTo>
                  <a:lnTo>
                    <a:pt x="1527421" y="1474537"/>
                  </a:lnTo>
                  <a:lnTo>
                    <a:pt x="1526585" y="1475237"/>
                  </a:lnTo>
                  <a:lnTo>
                    <a:pt x="1526391" y="1476378"/>
                  </a:lnTo>
                  <a:lnTo>
                    <a:pt x="1526895" y="1477340"/>
                  </a:lnTo>
                  <a:lnTo>
                    <a:pt x="1527764" y="1478025"/>
                  </a:lnTo>
                  <a:lnTo>
                    <a:pt x="1528196" y="1479065"/>
                  </a:lnTo>
                  <a:lnTo>
                    <a:pt x="1530068" y="1480042"/>
                  </a:lnTo>
                  <a:lnTo>
                    <a:pt x="1531286" y="1483215"/>
                  </a:lnTo>
                  <a:lnTo>
                    <a:pt x="1530740" y="1484211"/>
                  </a:lnTo>
                  <a:lnTo>
                    <a:pt x="1531434" y="1485340"/>
                  </a:lnTo>
                  <a:lnTo>
                    <a:pt x="1532533" y="1485668"/>
                  </a:lnTo>
                  <a:lnTo>
                    <a:pt x="1535794" y="1488200"/>
                  </a:lnTo>
                  <a:lnTo>
                    <a:pt x="1536870" y="1488567"/>
                  </a:lnTo>
                  <a:lnTo>
                    <a:pt x="1537740" y="1489321"/>
                  </a:lnTo>
                  <a:lnTo>
                    <a:pt x="1538285" y="1490329"/>
                  </a:lnTo>
                  <a:lnTo>
                    <a:pt x="1539286" y="1490716"/>
                  </a:lnTo>
                  <a:lnTo>
                    <a:pt x="1540300" y="1490278"/>
                  </a:lnTo>
                  <a:lnTo>
                    <a:pt x="1540833" y="1491234"/>
                  </a:lnTo>
                  <a:lnTo>
                    <a:pt x="1541837" y="1491521"/>
                  </a:lnTo>
                  <a:lnTo>
                    <a:pt x="1542519" y="1492460"/>
                  </a:lnTo>
                  <a:lnTo>
                    <a:pt x="1543522" y="1491996"/>
                  </a:lnTo>
                  <a:lnTo>
                    <a:pt x="1544155" y="1493732"/>
                  </a:lnTo>
                  <a:lnTo>
                    <a:pt x="1544343" y="1495220"/>
                  </a:lnTo>
                  <a:lnTo>
                    <a:pt x="1543626" y="1496222"/>
                  </a:lnTo>
                  <a:lnTo>
                    <a:pt x="1544435" y="1497009"/>
                  </a:lnTo>
                  <a:lnTo>
                    <a:pt x="1544365" y="1498149"/>
                  </a:lnTo>
                  <a:lnTo>
                    <a:pt x="1545281" y="1500233"/>
                  </a:lnTo>
                  <a:lnTo>
                    <a:pt x="1545307" y="1501391"/>
                  </a:lnTo>
                  <a:lnTo>
                    <a:pt x="1544950" y="1502507"/>
                  </a:lnTo>
                  <a:lnTo>
                    <a:pt x="1546593" y="1502495"/>
                  </a:lnTo>
                  <a:lnTo>
                    <a:pt x="1547631" y="1504326"/>
                  </a:lnTo>
                  <a:lnTo>
                    <a:pt x="1548528" y="1504937"/>
                  </a:lnTo>
                  <a:lnTo>
                    <a:pt x="1548437" y="1506029"/>
                  </a:lnTo>
                  <a:lnTo>
                    <a:pt x="1549489" y="1506268"/>
                  </a:lnTo>
                  <a:lnTo>
                    <a:pt x="1550892" y="1504548"/>
                  </a:lnTo>
                  <a:lnTo>
                    <a:pt x="1551912" y="1503631"/>
                  </a:lnTo>
                  <a:lnTo>
                    <a:pt x="1553030" y="1503381"/>
                  </a:lnTo>
                  <a:lnTo>
                    <a:pt x="1553818" y="1502651"/>
                  </a:lnTo>
                  <a:lnTo>
                    <a:pt x="1554921" y="1500733"/>
                  </a:lnTo>
                  <a:lnTo>
                    <a:pt x="1555738" y="1500036"/>
                  </a:lnTo>
                  <a:lnTo>
                    <a:pt x="1556767" y="1499893"/>
                  </a:lnTo>
                  <a:lnTo>
                    <a:pt x="1558375" y="1501229"/>
                  </a:lnTo>
                  <a:lnTo>
                    <a:pt x="1559533" y="1503115"/>
                  </a:lnTo>
                  <a:lnTo>
                    <a:pt x="1560303" y="1503882"/>
                  </a:lnTo>
                  <a:lnTo>
                    <a:pt x="1562386" y="1504886"/>
                  </a:lnTo>
                  <a:lnTo>
                    <a:pt x="1564626" y="1505235"/>
                  </a:lnTo>
                  <a:lnTo>
                    <a:pt x="1565755" y="1504860"/>
                  </a:lnTo>
                  <a:lnTo>
                    <a:pt x="1567952" y="1505250"/>
                  </a:lnTo>
                  <a:lnTo>
                    <a:pt x="1569803" y="1506257"/>
                  </a:lnTo>
                  <a:lnTo>
                    <a:pt x="1571141" y="1508225"/>
                  </a:lnTo>
                  <a:lnTo>
                    <a:pt x="1571256" y="1509422"/>
                  </a:lnTo>
                  <a:lnTo>
                    <a:pt x="1571084" y="1511787"/>
                  </a:lnTo>
                  <a:lnTo>
                    <a:pt x="1569977" y="1514965"/>
                  </a:lnTo>
                  <a:lnTo>
                    <a:pt x="1569939" y="1516109"/>
                  </a:lnTo>
                  <a:lnTo>
                    <a:pt x="1570741" y="1519514"/>
                  </a:lnTo>
                  <a:lnTo>
                    <a:pt x="1570421" y="1521686"/>
                  </a:lnTo>
                  <a:lnTo>
                    <a:pt x="1571240" y="1523500"/>
                  </a:lnTo>
                  <a:lnTo>
                    <a:pt x="1572079" y="1524256"/>
                  </a:lnTo>
                  <a:lnTo>
                    <a:pt x="1573327" y="1524468"/>
                  </a:lnTo>
                  <a:lnTo>
                    <a:pt x="1574361" y="1524956"/>
                  </a:lnTo>
                  <a:lnTo>
                    <a:pt x="1574929" y="1526532"/>
                  </a:lnTo>
                  <a:lnTo>
                    <a:pt x="1574666" y="1527867"/>
                  </a:lnTo>
                  <a:lnTo>
                    <a:pt x="1574776" y="1529143"/>
                  </a:lnTo>
                  <a:lnTo>
                    <a:pt x="1575948" y="1531625"/>
                  </a:lnTo>
                  <a:lnTo>
                    <a:pt x="1575684" y="1532876"/>
                  </a:lnTo>
                  <a:lnTo>
                    <a:pt x="1574125" y="1534910"/>
                  </a:lnTo>
                  <a:lnTo>
                    <a:pt x="1573724" y="1536036"/>
                  </a:lnTo>
                  <a:lnTo>
                    <a:pt x="1573849" y="1537167"/>
                  </a:lnTo>
                  <a:lnTo>
                    <a:pt x="1574578" y="1538110"/>
                  </a:lnTo>
                  <a:lnTo>
                    <a:pt x="1576664" y="1539533"/>
                  </a:lnTo>
                  <a:lnTo>
                    <a:pt x="1577840" y="1539944"/>
                  </a:lnTo>
                  <a:lnTo>
                    <a:pt x="1580933" y="1542306"/>
                  </a:lnTo>
                  <a:lnTo>
                    <a:pt x="1582059" y="1542234"/>
                  </a:lnTo>
                  <a:lnTo>
                    <a:pt x="1582329" y="1540899"/>
                  </a:lnTo>
                  <a:lnTo>
                    <a:pt x="1581784" y="1539653"/>
                  </a:lnTo>
                  <a:lnTo>
                    <a:pt x="1580273" y="1537537"/>
                  </a:lnTo>
                  <a:lnTo>
                    <a:pt x="1580414" y="1536199"/>
                  </a:lnTo>
                  <a:lnTo>
                    <a:pt x="1580953" y="1535195"/>
                  </a:lnTo>
                  <a:lnTo>
                    <a:pt x="1583024" y="1534348"/>
                  </a:lnTo>
                  <a:lnTo>
                    <a:pt x="1583764" y="1533332"/>
                  </a:lnTo>
                  <a:lnTo>
                    <a:pt x="1586274" y="1534021"/>
                  </a:lnTo>
                  <a:lnTo>
                    <a:pt x="1587345" y="1534027"/>
                  </a:lnTo>
                  <a:lnTo>
                    <a:pt x="1588463" y="1534576"/>
                  </a:lnTo>
                  <a:lnTo>
                    <a:pt x="1589296" y="1535430"/>
                  </a:lnTo>
                  <a:lnTo>
                    <a:pt x="1591778" y="1535647"/>
                  </a:lnTo>
                  <a:lnTo>
                    <a:pt x="1592793" y="1536051"/>
                  </a:lnTo>
                  <a:lnTo>
                    <a:pt x="1593876" y="1535985"/>
                  </a:lnTo>
                  <a:lnTo>
                    <a:pt x="1594819" y="1535429"/>
                  </a:lnTo>
                  <a:lnTo>
                    <a:pt x="1595463" y="1536620"/>
                  </a:lnTo>
                  <a:lnTo>
                    <a:pt x="1596700" y="1540762"/>
                  </a:lnTo>
                  <a:lnTo>
                    <a:pt x="1596432" y="1541997"/>
                  </a:lnTo>
                  <a:lnTo>
                    <a:pt x="1593800" y="1541984"/>
                  </a:lnTo>
                  <a:lnTo>
                    <a:pt x="1593151" y="1543042"/>
                  </a:lnTo>
                  <a:lnTo>
                    <a:pt x="1593937" y="1543762"/>
                  </a:lnTo>
                  <a:lnTo>
                    <a:pt x="1595773" y="1544967"/>
                  </a:lnTo>
                  <a:lnTo>
                    <a:pt x="1596691" y="1545966"/>
                  </a:lnTo>
                  <a:lnTo>
                    <a:pt x="1598019" y="1548015"/>
                  </a:lnTo>
                  <a:lnTo>
                    <a:pt x="1597101" y="1550237"/>
                  </a:lnTo>
                  <a:lnTo>
                    <a:pt x="1597645" y="1551392"/>
                  </a:lnTo>
                  <a:lnTo>
                    <a:pt x="1599515" y="1552414"/>
                  </a:lnTo>
                  <a:lnTo>
                    <a:pt x="1600255" y="1553529"/>
                  </a:lnTo>
                  <a:lnTo>
                    <a:pt x="1599125" y="1555499"/>
                  </a:lnTo>
                  <a:lnTo>
                    <a:pt x="1599400" y="1556551"/>
                  </a:lnTo>
                  <a:lnTo>
                    <a:pt x="1600961" y="1559824"/>
                  </a:lnTo>
                  <a:lnTo>
                    <a:pt x="1602921" y="1564352"/>
                  </a:lnTo>
                  <a:lnTo>
                    <a:pt x="1603528" y="1565340"/>
                  </a:lnTo>
                  <a:lnTo>
                    <a:pt x="1605992" y="1565883"/>
                  </a:lnTo>
                  <a:lnTo>
                    <a:pt x="1607231" y="1566367"/>
                  </a:lnTo>
                  <a:lnTo>
                    <a:pt x="1608327" y="1566124"/>
                  </a:lnTo>
                  <a:lnTo>
                    <a:pt x="1610486" y="1564900"/>
                  </a:lnTo>
                  <a:lnTo>
                    <a:pt x="1612596" y="1564615"/>
                  </a:lnTo>
                  <a:lnTo>
                    <a:pt x="1615087" y="1564727"/>
                  </a:lnTo>
                  <a:lnTo>
                    <a:pt x="1616424" y="1565062"/>
                  </a:lnTo>
                  <a:lnTo>
                    <a:pt x="1617051" y="1566100"/>
                  </a:lnTo>
                  <a:lnTo>
                    <a:pt x="1617760" y="1568446"/>
                  </a:lnTo>
                  <a:lnTo>
                    <a:pt x="1618912" y="1569230"/>
                  </a:lnTo>
                  <a:lnTo>
                    <a:pt x="1620145" y="1569365"/>
                  </a:lnTo>
                  <a:lnTo>
                    <a:pt x="1621098" y="1570875"/>
                  </a:lnTo>
                  <a:lnTo>
                    <a:pt x="1621957" y="1574323"/>
                  </a:lnTo>
                  <a:lnTo>
                    <a:pt x="1622033" y="1575397"/>
                  </a:lnTo>
                  <a:lnTo>
                    <a:pt x="1622719" y="1576240"/>
                  </a:lnTo>
                  <a:lnTo>
                    <a:pt x="1623555" y="1575480"/>
                  </a:lnTo>
                  <a:lnTo>
                    <a:pt x="1624623" y="1575810"/>
                  </a:lnTo>
                  <a:lnTo>
                    <a:pt x="1626996" y="1575904"/>
                  </a:lnTo>
                  <a:lnTo>
                    <a:pt x="1629190" y="1576637"/>
                  </a:lnTo>
                  <a:lnTo>
                    <a:pt x="1631280" y="1576062"/>
                  </a:lnTo>
                  <a:lnTo>
                    <a:pt x="1632504" y="1576061"/>
                  </a:lnTo>
                  <a:lnTo>
                    <a:pt x="1633615" y="1575660"/>
                  </a:lnTo>
                  <a:lnTo>
                    <a:pt x="1634011" y="1574014"/>
                  </a:lnTo>
                  <a:lnTo>
                    <a:pt x="1637265" y="1573950"/>
                  </a:lnTo>
                  <a:lnTo>
                    <a:pt x="1638135" y="1573308"/>
                  </a:lnTo>
                  <a:lnTo>
                    <a:pt x="1639950" y="1572608"/>
                  </a:lnTo>
                  <a:lnTo>
                    <a:pt x="1639402" y="1569561"/>
                  </a:lnTo>
                  <a:lnTo>
                    <a:pt x="1639561" y="1568428"/>
                  </a:lnTo>
                  <a:lnTo>
                    <a:pt x="1640347" y="1567687"/>
                  </a:lnTo>
                  <a:lnTo>
                    <a:pt x="1639775" y="1565615"/>
                  </a:lnTo>
                  <a:lnTo>
                    <a:pt x="1640508" y="1563549"/>
                  </a:lnTo>
                  <a:lnTo>
                    <a:pt x="1641542" y="1563068"/>
                  </a:lnTo>
                  <a:lnTo>
                    <a:pt x="1642209" y="1562186"/>
                  </a:lnTo>
                  <a:lnTo>
                    <a:pt x="1642000" y="1558755"/>
                  </a:lnTo>
                  <a:lnTo>
                    <a:pt x="1642491" y="1556519"/>
                  </a:lnTo>
                  <a:lnTo>
                    <a:pt x="1643143" y="1555571"/>
                  </a:lnTo>
                  <a:lnTo>
                    <a:pt x="1644296" y="1555557"/>
                  </a:lnTo>
                  <a:lnTo>
                    <a:pt x="1647298" y="1557705"/>
                  </a:lnTo>
                  <a:lnTo>
                    <a:pt x="1649526" y="1557333"/>
                  </a:lnTo>
                  <a:lnTo>
                    <a:pt x="1650571" y="1557764"/>
                  </a:lnTo>
                  <a:lnTo>
                    <a:pt x="1651643" y="1557768"/>
                  </a:lnTo>
                  <a:lnTo>
                    <a:pt x="1652653" y="1557200"/>
                  </a:lnTo>
                  <a:lnTo>
                    <a:pt x="1653359" y="1556199"/>
                  </a:lnTo>
                  <a:lnTo>
                    <a:pt x="1653153" y="1555015"/>
                  </a:lnTo>
                  <a:lnTo>
                    <a:pt x="1655176" y="1554303"/>
                  </a:lnTo>
                  <a:lnTo>
                    <a:pt x="1656378" y="1552332"/>
                  </a:lnTo>
                  <a:lnTo>
                    <a:pt x="1655785" y="1551296"/>
                  </a:lnTo>
                  <a:lnTo>
                    <a:pt x="1656141" y="1550254"/>
                  </a:lnTo>
                  <a:lnTo>
                    <a:pt x="1658322" y="1550028"/>
                  </a:lnTo>
                  <a:lnTo>
                    <a:pt x="1660066" y="1549214"/>
                  </a:lnTo>
                  <a:lnTo>
                    <a:pt x="1661152" y="1552001"/>
                  </a:lnTo>
                  <a:lnTo>
                    <a:pt x="1662229" y="1552293"/>
                  </a:lnTo>
                  <a:lnTo>
                    <a:pt x="1665517" y="1551646"/>
                  </a:lnTo>
                  <a:lnTo>
                    <a:pt x="1666627" y="1551917"/>
                  </a:lnTo>
                  <a:lnTo>
                    <a:pt x="1668698" y="1552856"/>
                  </a:lnTo>
                  <a:lnTo>
                    <a:pt x="1669293" y="1553867"/>
                  </a:lnTo>
                  <a:lnTo>
                    <a:pt x="1670419" y="1553746"/>
                  </a:lnTo>
                  <a:lnTo>
                    <a:pt x="1671425" y="1554046"/>
                  </a:lnTo>
                  <a:lnTo>
                    <a:pt x="1671986" y="1555023"/>
                  </a:lnTo>
                  <a:lnTo>
                    <a:pt x="1671563" y="1558438"/>
                  </a:lnTo>
                  <a:lnTo>
                    <a:pt x="1672422" y="1559188"/>
                  </a:lnTo>
                  <a:lnTo>
                    <a:pt x="1672911" y="1560480"/>
                  </a:lnTo>
                  <a:lnTo>
                    <a:pt x="1674435" y="1563286"/>
                  </a:lnTo>
                  <a:lnTo>
                    <a:pt x="1674794" y="1564354"/>
                  </a:lnTo>
                  <a:lnTo>
                    <a:pt x="1676980" y="1564323"/>
                  </a:lnTo>
                  <a:lnTo>
                    <a:pt x="1677937" y="1564917"/>
                  </a:lnTo>
                  <a:lnTo>
                    <a:pt x="1693940" y="1564905"/>
                  </a:lnTo>
                  <a:lnTo>
                    <a:pt x="1715388" y="1564889"/>
                  </a:lnTo>
                  <a:lnTo>
                    <a:pt x="1732661" y="1564901"/>
                  </a:lnTo>
                  <a:lnTo>
                    <a:pt x="1756046" y="1564876"/>
                  </a:lnTo>
                  <a:lnTo>
                    <a:pt x="1780654" y="1564838"/>
                  </a:lnTo>
                  <a:lnTo>
                    <a:pt x="1824605" y="1564673"/>
                  </a:lnTo>
                  <a:lnTo>
                    <a:pt x="1837644" y="1564624"/>
                  </a:lnTo>
                  <a:lnTo>
                    <a:pt x="1850020" y="1564755"/>
                  </a:lnTo>
                  <a:lnTo>
                    <a:pt x="1883653" y="1565107"/>
                  </a:lnTo>
                  <a:lnTo>
                    <a:pt x="1895275" y="1565228"/>
                  </a:lnTo>
                  <a:lnTo>
                    <a:pt x="1966571" y="1565573"/>
                  </a:lnTo>
                  <a:lnTo>
                    <a:pt x="1993020" y="1565575"/>
                  </a:lnTo>
                  <a:lnTo>
                    <a:pt x="2015064" y="1565566"/>
                  </a:lnTo>
                  <a:lnTo>
                    <a:pt x="2032633" y="1565541"/>
                  </a:lnTo>
                  <a:lnTo>
                    <a:pt x="2037779" y="1565506"/>
                  </a:lnTo>
                  <a:lnTo>
                    <a:pt x="2093387" y="1565126"/>
                  </a:lnTo>
                  <a:lnTo>
                    <a:pt x="2109186" y="1565018"/>
                  </a:lnTo>
                  <a:lnTo>
                    <a:pt x="2110941" y="1563673"/>
                  </a:lnTo>
                  <a:lnTo>
                    <a:pt x="2111950" y="1563504"/>
                  </a:lnTo>
                  <a:lnTo>
                    <a:pt x="2112892" y="1564089"/>
                  </a:lnTo>
                  <a:lnTo>
                    <a:pt x="2115713" y="1562317"/>
                  </a:lnTo>
                  <a:lnTo>
                    <a:pt x="2116720" y="1561531"/>
                  </a:lnTo>
                  <a:lnTo>
                    <a:pt x="2117483" y="1560435"/>
                  </a:lnTo>
                  <a:lnTo>
                    <a:pt x="2119089" y="1558821"/>
                  </a:lnTo>
                  <a:lnTo>
                    <a:pt x="2119726" y="1557885"/>
                  </a:lnTo>
                  <a:lnTo>
                    <a:pt x="2121298" y="1556214"/>
                  </a:lnTo>
                  <a:lnTo>
                    <a:pt x="2122154" y="1555553"/>
                  </a:lnTo>
                  <a:lnTo>
                    <a:pt x="2124401" y="1554684"/>
                  </a:lnTo>
                  <a:lnTo>
                    <a:pt x="2125204" y="1553773"/>
                  </a:lnTo>
                  <a:lnTo>
                    <a:pt x="2124910" y="1552660"/>
                  </a:lnTo>
                  <a:lnTo>
                    <a:pt x="2123929" y="1552051"/>
                  </a:lnTo>
                  <a:lnTo>
                    <a:pt x="2121798" y="1551159"/>
                  </a:lnTo>
                  <a:lnTo>
                    <a:pt x="2118389" y="1551461"/>
                  </a:lnTo>
                  <a:lnTo>
                    <a:pt x="2116299" y="1552163"/>
                  </a:lnTo>
                  <a:lnTo>
                    <a:pt x="2114497" y="1553492"/>
                  </a:lnTo>
                  <a:lnTo>
                    <a:pt x="2113431" y="1553855"/>
                  </a:lnTo>
                  <a:lnTo>
                    <a:pt x="2111427" y="1553044"/>
                  </a:lnTo>
                  <a:lnTo>
                    <a:pt x="2110468" y="1552414"/>
                  </a:lnTo>
                  <a:lnTo>
                    <a:pt x="2109950" y="1551410"/>
                  </a:lnTo>
                  <a:lnTo>
                    <a:pt x="2110530" y="1549249"/>
                  </a:lnTo>
                  <a:lnTo>
                    <a:pt x="2111682" y="1547252"/>
                  </a:lnTo>
                  <a:lnTo>
                    <a:pt x="2113112" y="1542987"/>
                  </a:lnTo>
                  <a:lnTo>
                    <a:pt x="2114589" y="1541187"/>
                  </a:lnTo>
                  <a:lnTo>
                    <a:pt x="2114920" y="1539018"/>
                  </a:lnTo>
                  <a:lnTo>
                    <a:pt x="2115413" y="1537932"/>
                  </a:lnTo>
                  <a:lnTo>
                    <a:pt x="2116317" y="1537189"/>
                  </a:lnTo>
                  <a:lnTo>
                    <a:pt x="2116512" y="1536029"/>
                  </a:lnTo>
                  <a:lnTo>
                    <a:pt x="2115283" y="1533951"/>
                  </a:lnTo>
                  <a:lnTo>
                    <a:pt x="2113635" y="1532572"/>
                  </a:lnTo>
                  <a:lnTo>
                    <a:pt x="2113647" y="1530767"/>
                  </a:lnTo>
                  <a:lnTo>
                    <a:pt x="2114144" y="1529480"/>
                  </a:lnTo>
                  <a:lnTo>
                    <a:pt x="2114372" y="1527919"/>
                  </a:lnTo>
                  <a:lnTo>
                    <a:pt x="2114023" y="1526618"/>
                  </a:lnTo>
                  <a:lnTo>
                    <a:pt x="2112990" y="1525920"/>
                  </a:lnTo>
                  <a:lnTo>
                    <a:pt x="2112332" y="1522908"/>
                  </a:lnTo>
                  <a:lnTo>
                    <a:pt x="2112627" y="1521114"/>
                  </a:lnTo>
                  <a:lnTo>
                    <a:pt x="2114439" y="1517457"/>
                  </a:lnTo>
                  <a:lnTo>
                    <a:pt x="2115486" y="1516991"/>
                  </a:lnTo>
                  <a:lnTo>
                    <a:pt x="2115593" y="1515526"/>
                  </a:lnTo>
                  <a:lnTo>
                    <a:pt x="2116425" y="1513951"/>
                  </a:lnTo>
                  <a:lnTo>
                    <a:pt x="2117673" y="1512992"/>
                  </a:lnTo>
                  <a:lnTo>
                    <a:pt x="2119458" y="1510445"/>
                  </a:lnTo>
                  <a:lnTo>
                    <a:pt x="2120398" y="1508335"/>
                  </a:lnTo>
                  <a:lnTo>
                    <a:pt x="2121310" y="1507404"/>
                  </a:lnTo>
                  <a:lnTo>
                    <a:pt x="2121257" y="1505869"/>
                  </a:lnTo>
                  <a:lnTo>
                    <a:pt x="2121981" y="1503952"/>
                  </a:lnTo>
                  <a:lnTo>
                    <a:pt x="2121592" y="1501719"/>
                  </a:lnTo>
                  <a:lnTo>
                    <a:pt x="2121901" y="1500732"/>
                  </a:lnTo>
                  <a:lnTo>
                    <a:pt x="2122653" y="1500034"/>
                  </a:lnTo>
                  <a:lnTo>
                    <a:pt x="2125294" y="1499171"/>
                  </a:lnTo>
                  <a:lnTo>
                    <a:pt x="2126253" y="1498532"/>
                  </a:lnTo>
                  <a:lnTo>
                    <a:pt x="2126760" y="1497529"/>
                  </a:lnTo>
                  <a:lnTo>
                    <a:pt x="2126631" y="1495174"/>
                  </a:lnTo>
                  <a:lnTo>
                    <a:pt x="2125242" y="1493426"/>
                  </a:lnTo>
                  <a:lnTo>
                    <a:pt x="2124949" y="1492254"/>
                  </a:lnTo>
                  <a:lnTo>
                    <a:pt x="2125978" y="1490276"/>
                  </a:lnTo>
                  <a:lnTo>
                    <a:pt x="2125818" y="1488007"/>
                  </a:lnTo>
                  <a:lnTo>
                    <a:pt x="2126046" y="1486880"/>
                  </a:lnTo>
                  <a:lnTo>
                    <a:pt x="2125761" y="1484637"/>
                  </a:lnTo>
                  <a:lnTo>
                    <a:pt x="2125986" y="1483510"/>
                  </a:lnTo>
                  <a:lnTo>
                    <a:pt x="2127028" y="1481384"/>
                  </a:lnTo>
                  <a:lnTo>
                    <a:pt x="2126396" y="1478014"/>
                  </a:lnTo>
                  <a:lnTo>
                    <a:pt x="2125800" y="1477028"/>
                  </a:lnTo>
                  <a:lnTo>
                    <a:pt x="2125721" y="1475849"/>
                  </a:lnTo>
                  <a:lnTo>
                    <a:pt x="2126412" y="1473654"/>
                  </a:lnTo>
                  <a:lnTo>
                    <a:pt x="2127247" y="1472913"/>
                  </a:lnTo>
                  <a:lnTo>
                    <a:pt x="2129312" y="1471662"/>
                  </a:lnTo>
                  <a:lnTo>
                    <a:pt x="2130156" y="1470970"/>
                  </a:lnTo>
                  <a:lnTo>
                    <a:pt x="2130568" y="1469970"/>
                  </a:lnTo>
                  <a:lnTo>
                    <a:pt x="2129919" y="1467729"/>
                  </a:lnTo>
                  <a:lnTo>
                    <a:pt x="2129892" y="1466513"/>
                  </a:lnTo>
                  <a:lnTo>
                    <a:pt x="2130472" y="1465427"/>
                  </a:lnTo>
                  <a:lnTo>
                    <a:pt x="2130678" y="1464293"/>
                  </a:lnTo>
                  <a:lnTo>
                    <a:pt x="2130400" y="1463032"/>
                  </a:lnTo>
                  <a:lnTo>
                    <a:pt x="2129758" y="1461810"/>
                  </a:lnTo>
                  <a:lnTo>
                    <a:pt x="2127439" y="1458169"/>
                  </a:lnTo>
                  <a:lnTo>
                    <a:pt x="2125822" y="1455297"/>
                  </a:lnTo>
                  <a:lnTo>
                    <a:pt x="2125303" y="1453136"/>
                  </a:lnTo>
                  <a:lnTo>
                    <a:pt x="2125440" y="1450721"/>
                  </a:lnTo>
                  <a:lnTo>
                    <a:pt x="2124479" y="1447332"/>
                  </a:lnTo>
                  <a:lnTo>
                    <a:pt x="2121906" y="1444713"/>
                  </a:lnTo>
                  <a:lnTo>
                    <a:pt x="2121246" y="1443822"/>
                  </a:lnTo>
                  <a:lnTo>
                    <a:pt x="2119915" y="1440600"/>
                  </a:lnTo>
                  <a:lnTo>
                    <a:pt x="2118747" y="1438610"/>
                  </a:lnTo>
                  <a:lnTo>
                    <a:pt x="2118487" y="1437448"/>
                  </a:lnTo>
                  <a:lnTo>
                    <a:pt x="2118701" y="1433698"/>
                  </a:lnTo>
                  <a:lnTo>
                    <a:pt x="2118552" y="1432597"/>
                  </a:lnTo>
                  <a:lnTo>
                    <a:pt x="2117271" y="1430807"/>
                  </a:lnTo>
                  <a:lnTo>
                    <a:pt x="2117168" y="1429654"/>
                  </a:lnTo>
                  <a:lnTo>
                    <a:pt x="2117469" y="1428401"/>
                  </a:lnTo>
                  <a:lnTo>
                    <a:pt x="2118064" y="1427309"/>
                  </a:lnTo>
                  <a:lnTo>
                    <a:pt x="2119933" y="1425797"/>
                  </a:lnTo>
                  <a:lnTo>
                    <a:pt x="2123237" y="1424603"/>
                  </a:lnTo>
                  <a:lnTo>
                    <a:pt x="2124128" y="1424045"/>
                  </a:lnTo>
                  <a:lnTo>
                    <a:pt x="2126856" y="1421590"/>
                  </a:lnTo>
                  <a:lnTo>
                    <a:pt x="2128748" y="1420230"/>
                  </a:lnTo>
                  <a:lnTo>
                    <a:pt x="2129622" y="1419389"/>
                  </a:lnTo>
                  <a:lnTo>
                    <a:pt x="2130206" y="1418366"/>
                  </a:lnTo>
                  <a:lnTo>
                    <a:pt x="2131129" y="1415047"/>
                  </a:lnTo>
                  <a:lnTo>
                    <a:pt x="2131199" y="1411369"/>
                  </a:lnTo>
                  <a:lnTo>
                    <a:pt x="2131477" y="1410168"/>
                  </a:lnTo>
                  <a:lnTo>
                    <a:pt x="2132103" y="1409206"/>
                  </a:lnTo>
                  <a:lnTo>
                    <a:pt x="2135426" y="1405966"/>
                  </a:lnTo>
                  <a:lnTo>
                    <a:pt x="2137074" y="1402680"/>
                  </a:lnTo>
                  <a:lnTo>
                    <a:pt x="2140570" y="1399499"/>
                  </a:lnTo>
                  <a:lnTo>
                    <a:pt x="2141565" y="1398894"/>
                  </a:lnTo>
                  <a:lnTo>
                    <a:pt x="2142240" y="1398040"/>
                  </a:lnTo>
                  <a:lnTo>
                    <a:pt x="2142469" y="1396869"/>
                  </a:lnTo>
                  <a:lnTo>
                    <a:pt x="2141933" y="1393488"/>
                  </a:lnTo>
                  <a:lnTo>
                    <a:pt x="2140249" y="1389121"/>
                  </a:lnTo>
                  <a:lnTo>
                    <a:pt x="2139685" y="1386889"/>
                  </a:lnTo>
                  <a:lnTo>
                    <a:pt x="2139418" y="1384323"/>
                  </a:lnTo>
                  <a:lnTo>
                    <a:pt x="2140734" y="1379972"/>
                  </a:lnTo>
                  <a:lnTo>
                    <a:pt x="2140898" y="1378698"/>
                  </a:lnTo>
                  <a:lnTo>
                    <a:pt x="2140596" y="1376178"/>
                  </a:lnTo>
                  <a:lnTo>
                    <a:pt x="2140745" y="1375042"/>
                  </a:lnTo>
                  <a:lnTo>
                    <a:pt x="2142542" y="1371658"/>
                  </a:lnTo>
                  <a:lnTo>
                    <a:pt x="2146197" y="1365951"/>
                  </a:lnTo>
                  <a:lnTo>
                    <a:pt x="2147947" y="1364168"/>
                  </a:lnTo>
                  <a:lnTo>
                    <a:pt x="2149866" y="1362555"/>
                  </a:lnTo>
                  <a:lnTo>
                    <a:pt x="2151182" y="1360532"/>
                  </a:lnTo>
                  <a:lnTo>
                    <a:pt x="2149766" y="1358707"/>
                  </a:lnTo>
                  <a:lnTo>
                    <a:pt x="2148812" y="1357157"/>
                  </a:lnTo>
                  <a:lnTo>
                    <a:pt x="2147954" y="1356279"/>
                  </a:lnTo>
                  <a:lnTo>
                    <a:pt x="2146657" y="1354454"/>
                  </a:lnTo>
                  <a:lnTo>
                    <a:pt x="2146397" y="1353360"/>
                  </a:lnTo>
                  <a:lnTo>
                    <a:pt x="2145998" y="1348533"/>
                  </a:lnTo>
                  <a:lnTo>
                    <a:pt x="2146112" y="1347458"/>
                  </a:lnTo>
                  <a:lnTo>
                    <a:pt x="2146807" y="1345225"/>
                  </a:lnTo>
                  <a:lnTo>
                    <a:pt x="2146960" y="1343973"/>
                  </a:lnTo>
                  <a:lnTo>
                    <a:pt x="2146693" y="1341563"/>
                  </a:lnTo>
                  <a:lnTo>
                    <a:pt x="2145548" y="1336854"/>
                  </a:lnTo>
                  <a:lnTo>
                    <a:pt x="2145148" y="1335825"/>
                  </a:lnTo>
                  <a:lnTo>
                    <a:pt x="2142583" y="1332146"/>
                  </a:lnTo>
                  <a:lnTo>
                    <a:pt x="2141230" y="1329099"/>
                  </a:lnTo>
                  <a:lnTo>
                    <a:pt x="2139410" y="1327683"/>
                  </a:lnTo>
                  <a:lnTo>
                    <a:pt x="2138442" y="1325584"/>
                  </a:lnTo>
                  <a:lnTo>
                    <a:pt x="2137056" y="1323608"/>
                  </a:lnTo>
                  <a:lnTo>
                    <a:pt x="2135283" y="1321896"/>
                  </a:lnTo>
                  <a:lnTo>
                    <a:pt x="2133121" y="1321343"/>
                  </a:lnTo>
                  <a:lnTo>
                    <a:pt x="2132131" y="1320610"/>
                  </a:lnTo>
                  <a:lnTo>
                    <a:pt x="2130418" y="1318814"/>
                  </a:lnTo>
                  <a:lnTo>
                    <a:pt x="2128710" y="1315956"/>
                  </a:lnTo>
                  <a:lnTo>
                    <a:pt x="2127036" y="1312758"/>
                  </a:lnTo>
                  <a:lnTo>
                    <a:pt x="2125369" y="1310131"/>
                  </a:lnTo>
                  <a:lnTo>
                    <a:pt x="2123941" y="1308145"/>
                  </a:lnTo>
                  <a:lnTo>
                    <a:pt x="2122191" y="1306531"/>
                  </a:lnTo>
                  <a:lnTo>
                    <a:pt x="2121169" y="1306061"/>
                  </a:lnTo>
                  <a:lnTo>
                    <a:pt x="2117785" y="1305897"/>
                  </a:lnTo>
                  <a:lnTo>
                    <a:pt x="2116919" y="1305162"/>
                  </a:lnTo>
                  <a:lnTo>
                    <a:pt x="2115878" y="1303006"/>
                  </a:lnTo>
                  <a:lnTo>
                    <a:pt x="2114111" y="1301636"/>
                  </a:lnTo>
                  <a:lnTo>
                    <a:pt x="2111853" y="1298763"/>
                  </a:lnTo>
                  <a:lnTo>
                    <a:pt x="2110327" y="1297156"/>
                  </a:lnTo>
                  <a:lnTo>
                    <a:pt x="2108805" y="1292633"/>
                  </a:lnTo>
                  <a:lnTo>
                    <a:pt x="2106437" y="1287022"/>
                  </a:lnTo>
                  <a:lnTo>
                    <a:pt x="2106104" y="1285883"/>
                  </a:lnTo>
                  <a:lnTo>
                    <a:pt x="2105726" y="1283515"/>
                  </a:lnTo>
                  <a:lnTo>
                    <a:pt x="2105369" y="1282254"/>
                  </a:lnTo>
                  <a:lnTo>
                    <a:pt x="2103845" y="1279108"/>
                  </a:lnTo>
                  <a:lnTo>
                    <a:pt x="2104048" y="1276861"/>
                  </a:lnTo>
                  <a:lnTo>
                    <a:pt x="2104060" y="1274425"/>
                  </a:lnTo>
                  <a:lnTo>
                    <a:pt x="2104319" y="1270975"/>
                  </a:lnTo>
                  <a:lnTo>
                    <a:pt x="2104178" y="1268622"/>
                  </a:lnTo>
                  <a:lnTo>
                    <a:pt x="2104296" y="1267517"/>
                  </a:lnTo>
                  <a:lnTo>
                    <a:pt x="2105322" y="1265455"/>
                  </a:lnTo>
                  <a:lnTo>
                    <a:pt x="2106120" y="1263327"/>
                  </a:lnTo>
                  <a:lnTo>
                    <a:pt x="2108538" y="1260678"/>
                  </a:lnTo>
                  <a:lnTo>
                    <a:pt x="2111323" y="1255694"/>
                  </a:lnTo>
                  <a:lnTo>
                    <a:pt x="2112082" y="1254922"/>
                  </a:lnTo>
                  <a:lnTo>
                    <a:pt x="2115960" y="1252295"/>
                  </a:lnTo>
                  <a:lnTo>
                    <a:pt x="2117734" y="1250642"/>
                  </a:lnTo>
                  <a:lnTo>
                    <a:pt x="2120913" y="1248900"/>
                  </a:lnTo>
                  <a:lnTo>
                    <a:pt x="2121955" y="1248076"/>
                  </a:lnTo>
                  <a:lnTo>
                    <a:pt x="2123354" y="1246112"/>
                  </a:lnTo>
                  <a:lnTo>
                    <a:pt x="2124369" y="1243911"/>
                  </a:lnTo>
                  <a:lnTo>
                    <a:pt x="2124591" y="1241561"/>
                  </a:lnTo>
                  <a:lnTo>
                    <a:pt x="2125090" y="1239288"/>
                  </a:lnTo>
                  <a:lnTo>
                    <a:pt x="2126059" y="1238526"/>
                  </a:lnTo>
                  <a:lnTo>
                    <a:pt x="2127361" y="1238371"/>
                  </a:lnTo>
                  <a:lnTo>
                    <a:pt x="2128575" y="1238651"/>
                  </a:lnTo>
                  <a:lnTo>
                    <a:pt x="2129752" y="1238369"/>
                  </a:lnTo>
                  <a:lnTo>
                    <a:pt x="2132574" y="1236580"/>
                  </a:lnTo>
                  <a:lnTo>
                    <a:pt x="2133375" y="1235773"/>
                  </a:lnTo>
                  <a:lnTo>
                    <a:pt x="2134950" y="1232735"/>
                  </a:lnTo>
                  <a:lnTo>
                    <a:pt x="2146135" y="1207919"/>
                  </a:lnTo>
                  <a:lnTo>
                    <a:pt x="2165384" y="1165297"/>
                  </a:lnTo>
                  <a:lnTo>
                    <a:pt x="2187313" y="1115949"/>
                  </a:lnTo>
                  <a:lnTo>
                    <a:pt x="2192378" y="1104549"/>
                  </a:lnTo>
                  <a:lnTo>
                    <a:pt x="2201340" y="1084391"/>
                  </a:lnTo>
                  <a:lnTo>
                    <a:pt x="2210653" y="1063446"/>
                  </a:lnTo>
                  <a:lnTo>
                    <a:pt x="2216704" y="1049829"/>
                  </a:lnTo>
                  <a:lnTo>
                    <a:pt x="2226917" y="1026818"/>
                  </a:lnTo>
                  <a:lnTo>
                    <a:pt x="2235432" y="1008265"/>
                  </a:lnTo>
                  <a:lnTo>
                    <a:pt x="2242049" y="993774"/>
                  </a:lnTo>
                  <a:lnTo>
                    <a:pt x="2259240" y="956125"/>
                  </a:lnTo>
                  <a:lnTo>
                    <a:pt x="2272504" y="927076"/>
                  </a:lnTo>
                  <a:lnTo>
                    <a:pt x="2275384" y="920167"/>
                  </a:lnTo>
                  <a:lnTo>
                    <a:pt x="2278006" y="915015"/>
                  </a:lnTo>
                  <a:lnTo>
                    <a:pt x="2289457" y="889893"/>
                  </a:lnTo>
                  <a:lnTo>
                    <a:pt x="2295495" y="876667"/>
                  </a:lnTo>
                  <a:lnTo>
                    <a:pt x="2307265" y="850905"/>
                  </a:lnTo>
                  <a:lnTo>
                    <a:pt x="2313364" y="836665"/>
                  </a:lnTo>
                  <a:lnTo>
                    <a:pt x="2319177" y="823017"/>
                  </a:lnTo>
                  <a:lnTo>
                    <a:pt x="2322818" y="814056"/>
                  </a:lnTo>
                  <a:lnTo>
                    <a:pt x="2333412" y="790527"/>
                  </a:lnTo>
                  <a:lnTo>
                    <a:pt x="2339891" y="776250"/>
                  </a:lnTo>
                  <a:lnTo>
                    <a:pt x="2345300" y="764120"/>
                  </a:lnTo>
                  <a:lnTo>
                    <a:pt x="2354533" y="743404"/>
                  </a:lnTo>
                  <a:lnTo>
                    <a:pt x="2355639" y="740655"/>
                  </a:lnTo>
                  <a:lnTo>
                    <a:pt x="2360923" y="728663"/>
                  </a:lnTo>
                  <a:lnTo>
                    <a:pt x="2365567" y="718430"/>
                  </a:lnTo>
                  <a:lnTo>
                    <a:pt x="2375930" y="695251"/>
                  </a:lnTo>
                  <a:lnTo>
                    <a:pt x="2386118" y="672734"/>
                  </a:lnTo>
                  <a:lnTo>
                    <a:pt x="2389440" y="666349"/>
                  </a:lnTo>
                  <a:lnTo>
                    <a:pt x="2388641" y="665449"/>
                  </a:lnTo>
                  <a:lnTo>
                    <a:pt x="2387568" y="665119"/>
                  </a:lnTo>
                  <a:lnTo>
                    <a:pt x="2386238" y="665303"/>
                  </a:lnTo>
                  <a:lnTo>
                    <a:pt x="2385310" y="664853"/>
                  </a:lnTo>
                  <a:lnTo>
                    <a:pt x="2384586" y="664041"/>
                  </a:lnTo>
                  <a:lnTo>
                    <a:pt x="2382214" y="663518"/>
                  </a:lnTo>
                  <a:lnTo>
                    <a:pt x="2380874" y="662818"/>
                  </a:lnTo>
                  <a:lnTo>
                    <a:pt x="2380722" y="661616"/>
                  </a:lnTo>
                  <a:lnTo>
                    <a:pt x="2386207" y="653971"/>
                  </a:lnTo>
                  <a:lnTo>
                    <a:pt x="2387193" y="651992"/>
                  </a:lnTo>
                  <a:lnTo>
                    <a:pt x="2387481" y="649337"/>
                  </a:lnTo>
                  <a:lnTo>
                    <a:pt x="2387978" y="647250"/>
                  </a:lnTo>
                  <a:lnTo>
                    <a:pt x="2390557" y="642222"/>
                  </a:lnTo>
                  <a:lnTo>
                    <a:pt x="2391884" y="639990"/>
                  </a:lnTo>
                  <a:lnTo>
                    <a:pt x="2394645" y="638405"/>
                  </a:lnTo>
                  <a:lnTo>
                    <a:pt x="2399027" y="637313"/>
                  </a:lnTo>
                  <a:lnTo>
                    <a:pt x="2402469" y="636020"/>
                  </a:lnTo>
                  <a:lnTo>
                    <a:pt x="2404392" y="635116"/>
                  </a:lnTo>
                  <a:lnTo>
                    <a:pt x="2408475" y="632988"/>
                  </a:lnTo>
                  <a:lnTo>
                    <a:pt x="2411818" y="630835"/>
                  </a:lnTo>
                  <a:lnTo>
                    <a:pt x="2414408" y="629416"/>
                  </a:lnTo>
                  <a:lnTo>
                    <a:pt x="2416678" y="627608"/>
                  </a:lnTo>
                  <a:lnTo>
                    <a:pt x="2419780" y="624418"/>
                  </a:lnTo>
                  <a:lnTo>
                    <a:pt x="2421394" y="622284"/>
                  </a:lnTo>
                  <a:lnTo>
                    <a:pt x="2425171" y="615867"/>
                  </a:lnTo>
                  <a:lnTo>
                    <a:pt x="2427696" y="612409"/>
                  </a:lnTo>
                  <a:lnTo>
                    <a:pt x="2428578" y="611519"/>
                  </a:lnTo>
                  <a:lnTo>
                    <a:pt x="2430596" y="608472"/>
                  </a:lnTo>
                  <a:lnTo>
                    <a:pt x="2431264" y="606930"/>
                  </a:lnTo>
                  <a:lnTo>
                    <a:pt x="2431179" y="605485"/>
                  </a:lnTo>
                  <a:lnTo>
                    <a:pt x="2430005" y="605499"/>
                  </a:lnTo>
                  <a:lnTo>
                    <a:pt x="2425887" y="606956"/>
                  </a:lnTo>
                  <a:lnTo>
                    <a:pt x="2422311" y="607613"/>
                  </a:lnTo>
                  <a:lnTo>
                    <a:pt x="2420968" y="607221"/>
                  </a:lnTo>
                  <a:lnTo>
                    <a:pt x="2419021" y="607736"/>
                  </a:lnTo>
                  <a:lnTo>
                    <a:pt x="2418022" y="608594"/>
                  </a:lnTo>
                  <a:lnTo>
                    <a:pt x="2417598" y="609733"/>
                  </a:lnTo>
                  <a:lnTo>
                    <a:pt x="2416146" y="610167"/>
                  </a:lnTo>
                  <a:lnTo>
                    <a:pt x="2414492" y="610121"/>
                  </a:lnTo>
                  <a:lnTo>
                    <a:pt x="2413298" y="609634"/>
                  </a:lnTo>
                  <a:lnTo>
                    <a:pt x="2412120" y="610933"/>
                  </a:lnTo>
                  <a:lnTo>
                    <a:pt x="2410365" y="613304"/>
                  </a:lnTo>
                  <a:lnTo>
                    <a:pt x="2409484" y="614181"/>
                  </a:lnTo>
                  <a:lnTo>
                    <a:pt x="2406117" y="614855"/>
                  </a:lnTo>
                  <a:lnTo>
                    <a:pt x="2403812" y="615951"/>
                  </a:lnTo>
                  <a:lnTo>
                    <a:pt x="2403426" y="616993"/>
                  </a:lnTo>
                  <a:lnTo>
                    <a:pt x="2402302" y="618816"/>
                  </a:lnTo>
                  <a:lnTo>
                    <a:pt x="2401835" y="620289"/>
                  </a:lnTo>
                  <a:lnTo>
                    <a:pt x="2401161" y="621522"/>
                  </a:lnTo>
                  <a:lnTo>
                    <a:pt x="2399898" y="622321"/>
                  </a:lnTo>
                  <a:lnTo>
                    <a:pt x="2398587" y="622736"/>
                  </a:lnTo>
                  <a:lnTo>
                    <a:pt x="2396438" y="622761"/>
                  </a:lnTo>
                  <a:lnTo>
                    <a:pt x="2394154" y="621090"/>
                  </a:lnTo>
                  <a:lnTo>
                    <a:pt x="2393154" y="621331"/>
                  </a:lnTo>
                  <a:lnTo>
                    <a:pt x="2392197" y="622100"/>
                  </a:lnTo>
                  <a:lnTo>
                    <a:pt x="2391578" y="623342"/>
                  </a:lnTo>
                  <a:lnTo>
                    <a:pt x="2390731" y="624225"/>
                  </a:lnTo>
                  <a:lnTo>
                    <a:pt x="2387823" y="626597"/>
                  </a:lnTo>
                  <a:lnTo>
                    <a:pt x="2386394" y="625967"/>
                  </a:lnTo>
                  <a:lnTo>
                    <a:pt x="2384674" y="623997"/>
                  </a:lnTo>
                  <a:lnTo>
                    <a:pt x="2383662" y="623477"/>
                  </a:lnTo>
                  <a:lnTo>
                    <a:pt x="2382378" y="623492"/>
                  </a:lnTo>
                  <a:lnTo>
                    <a:pt x="2381347" y="623991"/>
                  </a:lnTo>
                  <a:lnTo>
                    <a:pt x="2380443" y="625126"/>
                  </a:lnTo>
                  <a:lnTo>
                    <a:pt x="2379033" y="625808"/>
                  </a:lnTo>
                  <a:lnTo>
                    <a:pt x="2377777" y="624841"/>
                  </a:lnTo>
                  <a:lnTo>
                    <a:pt x="2376949" y="623693"/>
                  </a:lnTo>
                  <a:lnTo>
                    <a:pt x="2374949" y="622028"/>
                  </a:lnTo>
                  <a:lnTo>
                    <a:pt x="2373322" y="621264"/>
                  </a:lnTo>
                  <a:lnTo>
                    <a:pt x="2372280" y="621390"/>
                  </a:lnTo>
                  <a:lnTo>
                    <a:pt x="2371471" y="622517"/>
                  </a:lnTo>
                  <a:lnTo>
                    <a:pt x="2370388" y="623464"/>
                  </a:lnTo>
                  <a:lnTo>
                    <a:pt x="2368140" y="624698"/>
                  </a:lnTo>
                  <a:lnTo>
                    <a:pt x="2366440" y="626429"/>
                  </a:lnTo>
                  <a:lnTo>
                    <a:pt x="2364954" y="627087"/>
                  </a:lnTo>
                  <a:lnTo>
                    <a:pt x="2363726" y="626388"/>
                  </a:lnTo>
                  <a:lnTo>
                    <a:pt x="2362567" y="626456"/>
                  </a:lnTo>
                  <a:lnTo>
                    <a:pt x="2361926" y="627464"/>
                  </a:lnTo>
                  <a:lnTo>
                    <a:pt x="2361232" y="630710"/>
                  </a:lnTo>
                  <a:lnTo>
                    <a:pt x="2360491" y="631446"/>
                  </a:lnTo>
                  <a:lnTo>
                    <a:pt x="2358909" y="630640"/>
                  </a:lnTo>
                  <a:lnTo>
                    <a:pt x="2357399" y="630515"/>
                  </a:lnTo>
                  <a:lnTo>
                    <a:pt x="2354298" y="631505"/>
                  </a:lnTo>
                  <a:lnTo>
                    <a:pt x="2351405" y="631785"/>
                  </a:lnTo>
                  <a:lnTo>
                    <a:pt x="2349925" y="631272"/>
                  </a:lnTo>
                  <a:lnTo>
                    <a:pt x="2348178" y="630253"/>
                  </a:lnTo>
                  <a:lnTo>
                    <a:pt x="2347464" y="627724"/>
                  </a:lnTo>
                  <a:lnTo>
                    <a:pt x="2346194" y="627033"/>
                  </a:lnTo>
                  <a:lnTo>
                    <a:pt x="2344724" y="626718"/>
                  </a:lnTo>
                  <a:lnTo>
                    <a:pt x="2342562" y="626954"/>
                  </a:lnTo>
                  <a:lnTo>
                    <a:pt x="2340160" y="626329"/>
                  </a:lnTo>
                  <a:lnTo>
                    <a:pt x="2339119" y="625153"/>
                  </a:lnTo>
                  <a:lnTo>
                    <a:pt x="2338862" y="623314"/>
                  </a:lnTo>
                  <a:lnTo>
                    <a:pt x="2338996" y="621599"/>
                  </a:lnTo>
                  <a:lnTo>
                    <a:pt x="2341219" y="617491"/>
                  </a:lnTo>
                  <a:lnTo>
                    <a:pt x="2344032" y="614666"/>
                  </a:lnTo>
                  <a:lnTo>
                    <a:pt x="2344837" y="613198"/>
                  </a:lnTo>
                  <a:lnTo>
                    <a:pt x="2345595" y="610052"/>
                  </a:lnTo>
                  <a:lnTo>
                    <a:pt x="2345602" y="608629"/>
                  </a:lnTo>
                  <a:lnTo>
                    <a:pt x="2344878" y="606055"/>
                  </a:lnTo>
                  <a:lnTo>
                    <a:pt x="2343180" y="604079"/>
                  </a:lnTo>
                  <a:lnTo>
                    <a:pt x="2341955" y="603298"/>
                  </a:lnTo>
                  <a:lnTo>
                    <a:pt x="2339331" y="602901"/>
                  </a:lnTo>
                  <a:lnTo>
                    <a:pt x="2337859" y="603392"/>
                  </a:lnTo>
                  <a:lnTo>
                    <a:pt x="2335731" y="604643"/>
                  </a:lnTo>
                  <a:lnTo>
                    <a:pt x="2332496" y="604923"/>
                  </a:lnTo>
                  <a:lnTo>
                    <a:pt x="2329137" y="604733"/>
                  </a:lnTo>
                  <a:lnTo>
                    <a:pt x="2327938" y="604527"/>
                  </a:lnTo>
                  <a:lnTo>
                    <a:pt x="2326690" y="603925"/>
                  </a:lnTo>
                  <a:lnTo>
                    <a:pt x="2325679" y="602800"/>
                  </a:lnTo>
                  <a:lnTo>
                    <a:pt x="2324320" y="600585"/>
                  </a:lnTo>
                  <a:lnTo>
                    <a:pt x="2322975" y="599347"/>
                  </a:lnTo>
                  <a:lnTo>
                    <a:pt x="2321426" y="598300"/>
                  </a:lnTo>
                  <a:lnTo>
                    <a:pt x="2319274" y="597171"/>
                  </a:lnTo>
                  <a:lnTo>
                    <a:pt x="2317814" y="596612"/>
                  </a:lnTo>
                  <a:lnTo>
                    <a:pt x="2314948" y="596548"/>
                  </a:lnTo>
                  <a:lnTo>
                    <a:pt x="2313819" y="596034"/>
                  </a:lnTo>
                  <a:lnTo>
                    <a:pt x="2312671" y="595006"/>
                  </a:lnTo>
                  <a:lnTo>
                    <a:pt x="2311957" y="592453"/>
                  </a:lnTo>
                  <a:lnTo>
                    <a:pt x="2311180" y="591585"/>
                  </a:lnTo>
                  <a:lnTo>
                    <a:pt x="2310050" y="590853"/>
                  </a:lnTo>
                  <a:lnTo>
                    <a:pt x="2309543" y="589381"/>
                  </a:lnTo>
                  <a:lnTo>
                    <a:pt x="2308932" y="588515"/>
                  </a:lnTo>
                  <a:lnTo>
                    <a:pt x="2307727" y="588803"/>
                  </a:lnTo>
                  <a:lnTo>
                    <a:pt x="2304678" y="589930"/>
                  </a:lnTo>
                  <a:lnTo>
                    <a:pt x="2303430" y="590054"/>
                  </a:lnTo>
                  <a:lnTo>
                    <a:pt x="2302102" y="588449"/>
                  </a:lnTo>
                  <a:lnTo>
                    <a:pt x="2301900" y="586871"/>
                  </a:lnTo>
                  <a:lnTo>
                    <a:pt x="2300948" y="586193"/>
                  </a:lnTo>
                  <a:lnTo>
                    <a:pt x="2301189" y="585460"/>
                  </a:lnTo>
                  <a:lnTo>
                    <a:pt x="2300290" y="583647"/>
                  </a:lnTo>
                  <a:lnTo>
                    <a:pt x="2298726" y="582104"/>
                  </a:lnTo>
                  <a:lnTo>
                    <a:pt x="2298049" y="581052"/>
                  </a:lnTo>
                  <a:lnTo>
                    <a:pt x="2298283" y="580173"/>
                  </a:lnTo>
                  <a:lnTo>
                    <a:pt x="2297371" y="578796"/>
                  </a:lnTo>
                  <a:lnTo>
                    <a:pt x="2297572" y="577523"/>
                  </a:lnTo>
                  <a:lnTo>
                    <a:pt x="2298881" y="576388"/>
                  </a:lnTo>
                  <a:lnTo>
                    <a:pt x="2299230" y="575572"/>
                  </a:lnTo>
                  <a:lnTo>
                    <a:pt x="2298961" y="574873"/>
                  </a:lnTo>
                  <a:lnTo>
                    <a:pt x="2298163" y="575074"/>
                  </a:lnTo>
                  <a:lnTo>
                    <a:pt x="2297881" y="573959"/>
                  </a:lnTo>
                  <a:lnTo>
                    <a:pt x="2296445" y="573696"/>
                  </a:lnTo>
                  <a:lnTo>
                    <a:pt x="2295740" y="571967"/>
                  </a:lnTo>
                  <a:lnTo>
                    <a:pt x="2296009" y="570839"/>
                  </a:lnTo>
                  <a:lnTo>
                    <a:pt x="2294747" y="570209"/>
                  </a:lnTo>
                  <a:lnTo>
                    <a:pt x="2293486" y="570541"/>
                  </a:lnTo>
                  <a:lnTo>
                    <a:pt x="2292190" y="572236"/>
                  </a:lnTo>
                  <a:lnTo>
                    <a:pt x="2290989" y="571752"/>
                  </a:lnTo>
                  <a:lnTo>
                    <a:pt x="2290966" y="570455"/>
                  </a:lnTo>
                  <a:lnTo>
                    <a:pt x="2290161" y="568808"/>
                  </a:lnTo>
                  <a:lnTo>
                    <a:pt x="2287322" y="568337"/>
                  </a:lnTo>
                  <a:lnTo>
                    <a:pt x="2285624" y="569195"/>
                  </a:lnTo>
                  <a:lnTo>
                    <a:pt x="2284779" y="568870"/>
                  </a:lnTo>
                  <a:lnTo>
                    <a:pt x="2285316" y="567832"/>
                  </a:lnTo>
                  <a:lnTo>
                    <a:pt x="2285322" y="567002"/>
                  </a:lnTo>
                  <a:lnTo>
                    <a:pt x="2283833" y="566372"/>
                  </a:lnTo>
                  <a:lnTo>
                    <a:pt x="2283893" y="565327"/>
                  </a:lnTo>
                  <a:lnTo>
                    <a:pt x="2285128" y="564877"/>
                  </a:lnTo>
                  <a:lnTo>
                    <a:pt x="2285497" y="563355"/>
                  </a:lnTo>
                  <a:lnTo>
                    <a:pt x="2284598" y="561985"/>
                  </a:lnTo>
                  <a:lnTo>
                    <a:pt x="2283873" y="562054"/>
                  </a:lnTo>
                  <a:lnTo>
                    <a:pt x="2283759" y="563493"/>
                  </a:lnTo>
                  <a:lnTo>
                    <a:pt x="2282933" y="563639"/>
                  </a:lnTo>
                  <a:lnTo>
                    <a:pt x="2281336" y="562054"/>
                  </a:lnTo>
                  <a:lnTo>
                    <a:pt x="2281061" y="563099"/>
                  </a:lnTo>
                  <a:lnTo>
                    <a:pt x="2280028" y="564137"/>
                  </a:lnTo>
                  <a:lnTo>
                    <a:pt x="2279531" y="563998"/>
                  </a:lnTo>
                  <a:lnTo>
                    <a:pt x="2279921" y="562386"/>
                  </a:lnTo>
                  <a:lnTo>
                    <a:pt x="2279565" y="561016"/>
                  </a:lnTo>
                  <a:lnTo>
                    <a:pt x="2278901" y="560670"/>
                  </a:lnTo>
                  <a:lnTo>
                    <a:pt x="2277297" y="562455"/>
                  </a:lnTo>
                  <a:lnTo>
                    <a:pt x="2275633" y="563064"/>
                  </a:lnTo>
                  <a:lnTo>
                    <a:pt x="2273391" y="562116"/>
                  </a:lnTo>
                  <a:lnTo>
                    <a:pt x="2273230" y="561313"/>
                  </a:lnTo>
                  <a:lnTo>
                    <a:pt x="2274002" y="560324"/>
                  </a:lnTo>
                  <a:lnTo>
                    <a:pt x="2273955" y="559625"/>
                  </a:lnTo>
                  <a:lnTo>
                    <a:pt x="2272814" y="558947"/>
                  </a:lnTo>
                  <a:lnTo>
                    <a:pt x="2271814" y="558718"/>
                  </a:lnTo>
                  <a:lnTo>
                    <a:pt x="2271439" y="559424"/>
                  </a:lnTo>
                  <a:lnTo>
                    <a:pt x="2271841" y="560359"/>
                  </a:lnTo>
                  <a:lnTo>
                    <a:pt x="2271761" y="561244"/>
                  </a:lnTo>
                  <a:lnTo>
                    <a:pt x="2271130" y="562310"/>
                  </a:lnTo>
                  <a:lnTo>
                    <a:pt x="2270197" y="562116"/>
                  </a:lnTo>
                  <a:lnTo>
                    <a:pt x="2269935" y="561099"/>
                  </a:lnTo>
                  <a:lnTo>
                    <a:pt x="2269056" y="560698"/>
                  </a:lnTo>
                  <a:lnTo>
                    <a:pt x="2267198" y="560338"/>
                  </a:lnTo>
                  <a:lnTo>
                    <a:pt x="2265976" y="562434"/>
                  </a:lnTo>
                  <a:lnTo>
                    <a:pt x="2265762" y="563687"/>
                  </a:lnTo>
                  <a:lnTo>
                    <a:pt x="2264943" y="563770"/>
                  </a:lnTo>
                  <a:lnTo>
                    <a:pt x="2263614" y="562870"/>
                  </a:lnTo>
                  <a:lnTo>
                    <a:pt x="2262326" y="561459"/>
                  </a:lnTo>
                  <a:lnTo>
                    <a:pt x="2260205" y="561279"/>
                  </a:lnTo>
                  <a:lnTo>
                    <a:pt x="2259890" y="561528"/>
                  </a:lnTo>
                  <a:lnTo>
                    <a:pt x="2260239" y="562974"/>
                  </a:lnTo>
                  <a:lnTo>
                    <a:pt x="2258803" y="564379"/>
                  </a:lnTo>
                  <a:lnTo>
                    <a:pt x="2256119" y="561182"/>
                  </a:lnTo>
                  <a:lnTo>
                    <a:pt x="2253448" y="562677"/>
                  </a:lnTo>
                  <a:lnTo>
                    <a:pt x="2252448" y="561500"/>
                  </a:lnTo>
                  <a:lnTo>
                    <a:pt x="2253669" y="560400"/>
                  </a:lnTo>
                  <a:lnTo>
                    <a:pt x="2254357" y="558836"/>
                  </a:lnTo>
                  <a:lnTo>
                    <a:pt x="2252935" y="558047"/>
                  </a:lnTo>
                  <a:lnTo>
                    <a:pt x="2252056" y="557251"/>
                  </a:lnTo>
                  <a:lnTo>
                    <a:pt x="2252351" y="556165"/>
                  </a:lnTo>
                  <a:lnTo>
                    <a:pt x="2251633" y="555639"/>
                  </a:lnTo>
                  <a:lnTo>
                    <a:pt x="2249982" y="555521"/>
                  </a:lnTo>
                  <a:lnTo>
                    <a:pt x="2249358" y="557916"/>
                  </a:lnTo>
                  <a:lnTo>
                    <a:pt x="2247506" y="557916"/>
                  </a:lnTo>
                  <a:lnTo>
                    <a:pt x="2246835" y="557334"/>
                  </a:lnTo>
                  <a:lnTo>
                    <a:pt x="2246969" y="556504"/>
                  </a:lnTo>
                  <a:lnTo>
                    <a:pt x="2247714" y="555681"/>
                  </a:lnTo>
                  <a:lnTo>
                    <a:pt x="2247311" y="554546"/>
                  </a:lnTo>
                  <a:lnTo>
                    <a:pt x="2246432" y="554151"/>
                  </a:lnTo>
                  <a:lnTo>
                    <a:pt x="2245305" y="555016"/>
                  </a:lnTo>
                  <a:lnTo>
                    <a:pt x="2244292" y="555279"/>
                  </a:lnTo>
                  <a:lnTo>
                    <a:pt x="2243842" y="555854"/>
                  </a:lnTo>
                  <a:lnTo>
                    <a:pt x="2242366" y="556172"/>
                  </a:lnTo>
                  <a:lnTo>
                    <a:pt x="2241480" y="554255"/>
                  </a:lnTo>
                  <a:lnTo>
                    <a:pt x="2241708" y="553404"/>
                  </a:lnTo>
                  <a:lnTo>
                    <a:pt x="2240836" y="553072"/>
                  </a:lnTo>
                  <a:lnTo>
                    <a:pt x="2240057" y="553397"/>
                  </a:lnTo>
                  <a:lnTo>
                    <a:pt x="2238782" y="552746"/>
                  </a:lnTo>
                  <a:lnTo>
                    <a:pt x="2237561" y="550926"/>
                  </a:lnTo>
                  <a:lnTo>
                    <a:pt x="2236206" y="552013"/>
                  </a:lnTo>
                  <a:lnTo>
                    <a:pt x="2236011" y="552823"/>
                  </a:lnTo>
                  <a:lnTo>
                    <a:pt x="2234810" y="552656"/>
                  </a:lnTo>
                  <a:lnTo>
                    <a:pt x="2234709" y="551764"/>
                  </a:lnTo>
                  <a:lnTo>
                    <a:pt x="2235649" y="550283"/>
                  </a:lnTo>
                  <a:lnTo>
                    <a:pt x="2235669" y="549134"/>
                  </a:lnTo>
                  <a:lnTo>
                    <a:pt x="2233656" y="548899"/>
                  </a:lnTo>
                  <a:lnTo>
                    <a:pt x="2232730" y="548089"/>
                  </a:lnTo>
                  <a:lnTo>
                    <a:pt x="2232616" y="546573"/>
                  </a:lnTo>
                  <a:lnTo>
                    <a:pt x="2231368" y="545958"/>
                  </a:lnTo>
                  <a:lnTo>
                    <a:pt x="2229965" y="545971"/>
                  </a:lnTo>
                  <a:lnTo>
                    <a:pt x="2229052" y="545307"/>
                  </a:lnTo>
                  <a:lnTo>
                    <a:pt x="2227757" y="545618"/>
                  </a:lnTo>
                  <a:lnTo>
                    <a:pt x="2226999" y="544539"/>
                  </a:lnTo>
                  <a:lnTo>
                    <a:pt x="2225610" y="545023"/>
                  </a:lnTo>
                  <a:lnTo>
                    <a:pt x="2225248" y="544421"/>
                  </a:lnTo>
                  <a:lnTo>
                    <a:pt x="2226429" y="542096"/>
                  </a:lnTo>
                  <a:lnTo>
                    <a:pt x="2225644" y="541881"/>
                  </a:lnTo>
                  <a:lnTo>
                    <a:pt x="2224838" y="541051"/>
                  </a:lnTo>
                  <a:lnTo>
                    <a:pt x="2223818" y="541155"/>
                  </a:lnTo>
                  <a:lnTo>
                    <a:pt x="2223637" y="542712"/>
                  </a:lnTo>
                  <a:lnTo>
                    <a:pt x="2221926" y="543459"/>
                  </a:lnTo>
                  <a:lnTo>
                    <a:pt x="2220980" y="542760"/>
                  </a:lnTo>
                  <a:lnTo>
                    <a:pt x="2220181" y="543549"/>
                  </a:lnTo>
                  <a:lnTo>
                    <a:pt x="2219242" y="543349"/>
                  </a:lnTo>
                  <a:lnTo>
                    <a:pt x="2218336" y="543612"/>
                  </a:lnTo>
                  <a:lnTo>
                    <a:pt x="2217611" y="542823"/>
                  </a:lnTo>
                  <a:lnTo>
                    <a:pt x="2216638" y="542304"/>
                  </a:lnTo>
                  <a:lnTo>
                    <a:pt x="2216457" y="543321"/>
                  </a:lnTo>
                  <a:lnTo>
                    <a:pt x="2214685" y="544290"/>
                  </a:lnTo>
                  <a:lnTo>
                    <a:pt x="2213719" y="543369"/>
                  </a:lnTo>
                  <a:lnTo>
                    <a:pt x="2212739" y="543155"/>
                  </a:lnTo>
                  <a:lnTo>
                    <a:pt x="2212236" y="541639"/>
                  </a:lnTo>
                  <a:lnTo>
                    <a:pt x="2211686" y="541342"/>
                  </a:lnTo>
                  <a:lnTo>
                    <a:pt x="2210706" y="541743"/>
                  </a:lnTo>
                  <a:lnTo>
                    <a:pt x="2210357" y="541093"/>
                  </a:lnTo>
                  <a:lnTo>
                    <a:pt x="2211518" y="539120"/>
                  </a:lnTo>
                  <a:lnTo>
                    <a:pt x="2210585" y="536670"/>
                  </a:lnTo>
                  <a:lnTo>
                    <a:pt x="2209861" y="535833"/>
                  </a:lnTo>
                  <a:lnTo>
                    <a:pt x="2210075" y="534587"/>
                  </a:lnTo>
                  <a:lnTo>
                    <a:pt x="2209552" y="533217"/>
                  </a:lnTo>
                  <a:lnTo>
                    <a:pt x="2209545" y="531300"/>
                  </a:lnTo>
                  <a:lnTo>
                    <a:pt x="2208774" y="531293"/>
                  </a:lnTo>
                  <a:lnTo>
                    <a:pt x="2207257" y="532760"/>
                  </a:lnTo>
                  <a:lnTo>
                    <a:pt x="2205694" y="531258"/>
                  </a:lnTo>
                  <a:lnTo>
                    <a:pt x="2205210" y="531210"/>
                  </a:lnTo>
                  <a:lnTo>
                    <a:pt x="2204157" y="532137"/>
                  </a:lnTo>
                  <a:lnTo>
                    <a:pt x="2203231" y="531141"/>
                  </a:lnTo>
                  <a:lnTo>
                    <a:pt x="2201526" y="532206"/>
                  </a:lnTo>
                  <a:lnTo>
                    <a:pt x="2200218" y="532248"/>
                  </a:lnTo>
                  <a:lnTo>
                    <a:pt x="2200741" y="528622"/>
                  </a:lnTo>
                  <a:lnTo>
                    <a:pt x="2199097" y="529507"/>
                  </a:lnTo>
                  <a:lnTo>
                    <a:pt x="2198111" y="529019"/>
                  </a:lnTo>
                  <a:lnTo>
                    <a:pt x="2197708" y="527469"/>
                  </a:lnTo>
                  <a:lnTo>
                    <a:pt x="2197205" y="526756"/>
                  </a:lnTo>
                  <a:lnTo>
                    <a:pt x="2196312" y="526556"/>
                  </a:lnTo>
                  <a:lnTo>
                    <a:pt x="2195870" y="525974"/>
                  </a:lnTo>
                  <a:lnTo>
                    <a:pt x="2196047" y="524286"/>
                  </a:lnTo>
                  <a:lnTo>
                    <a:pt x="2195558" y="523732"/>
                  </a:lnTo>
                  <a:lnTo>
                    <a:pt x="2194793" y="523850"/>
                  </a:lnTo>
                  <a:lnTo>
                    <a:pt x="2194585" y="522452"/>
                  </a:lnTo>
                  <a:lnTo>
                    <a:pt x="2194075" y="522009"/>
                  </a:lnTo>
                  <a:lnTo>
                    <a:pt x="2192155" y="521946"/>
                  </a:lnTo>
                  <a:lnTo>
                    <a:pt x="2191733" y="521178"/>
                  </a:lnTo>
                  <a:lnTo>
                    <a:pt x="2190545" y="520950"/>
                  </a:lnTo>
                  <a:lnTo>
                    <a:pt x="2189713" y="520438"/>
                  </a:lnTo>
                  <a:lnTo>
                    <a:pt x="2188518" y="520811"/>
                  </a:lnTo>
                  <a:lnTo>
                    <a:pt x="2186881" y="519967"/>
                  </a:lnTo>
                  <a:lnTo>
                    <a:pt x="2185754" y="520971"/>
                  </a:lnTo>
                  <a:lnTo>
                    <a:pt x="2184982" y="521213"/>
                  </a:lnTo>
                  <a:lnTo>
                    <a:pt x="2183439" y="520299"/>
                  </a:lnTo>
                  <a:lnTo>
                    <a:pt x="2182412" y="520714"/>
                  </a:lnTo>
                  <a:lnTo>
                    <a:pt x="2181486" y="519649"/>
                  </a:lnTo>
                  <a:lnTo>
                    <a:pt x="2182519" y="518126"/>
                  </a:lnTo>
                  <a:lnTo>
                    <a:pt x="2182164" y="517330"/>
                  </a:lnTo>
                  <a:lnTo>
                    <a:pt x="2181372" y="517240"/>
                  </a:lnTo>
                  <a:lnTo>
                    <a:pt x="2179553" y="516562"/>
                  </a:lnTo>
                  <a:lnTo>
                    <a:pt x="2178305" y="516527"/>
                  </a:lnTo>
                  <a:lnTo>
                    <a:pt x="2176929" y="517455"/>
                  </a:lnTo>
                  <a:lnTo>
                    <a:pt x="2175789" y="517150"/>
                  </a:lnTo>
                  <a:lnTo>
                    <a:pt x="2175534" y="516216"/>
                  </a:lnTo>
                  <a:lnTo>
                    <a:pt x="2176406" y="514652"/>
                  </a:lnTo>
                  <a:lnTo>
                    <a:pt x="2175977" y="513586"/>
                  </a:lnTo>
                  <a:lnTo>
                    <a:pt x="2174623" y="513465"/>
                  </a:lnTo>
                  <a:lnTo>
                    <a:pt x="2173677" y="513084"/>
                  </a:lnTo>
                  <a:lnTo>
                    <a:pt x="2173636" y="511686"/>
                  </a:lnTo>
                  <a:lnTo>
                    <a:pt x="2173972" y="510530"/>
                  </a:lnTo>
                  <a:lnTo>
                    <a:pt x="2172556" y="510461"/>
                  </a:lnTo>
                  <a:lnTo>
                    <a:pt x="2171207" y="509755"/>
                  </a:lnTo>
                  <a:lnTo>
                    <a:pt x="2170181" y="506924"/>
                  </a:lnTo>
                  <a:lnTo>
                    <a:pt x="2170778" y="504779"/>
                  </a:lnTo>
                  <a:lnTo>
                    <a:pt x="2171576" y="504211"/>
                  </a:lnTo>
                  <a:lnTo>
                    <a:pt x="2171757" y="502571"/>
                  </a:lnTo>
                  <a:lnTo>
                    <a:pt x="2170852" y="501003"/>
                  </a:lnTo>
                  <a:lnTo>
                    <a:pt x="2172321" y="499903"/>
                  </a:lnTo>
                  <a:lnTo>
                    <a:pt x="2172925" y="498200"/>
                  </a:lnTo>
                  <a:lnTo>
                    <a:pt x="2172979" y="496387"/>
                  </a:lnTo>
                  <a:lnTo>
                    <a:pt x="2173804" y="494815"/>
                  </a:lnTo>
                  <a:lnTo>
                    <a:pt x="2173415" y="493964"/>
                  </a:lnTo>
                  <a:lnTo>
                    <a:pt x="2174026" y="492261"/>
                  </a:lnTo>
                  <a:lnTo>
                    <a:pt x="2174583" y="492483"/>
                  </a:lnTo>
                  <a:lnTo>
                    <a:pt x="2175676" y="491514"/>
                  </a:lnTo>
                  <a:lnTo>
                    <a:pt x="2174925" y="490489"/>
                  </a:lnTo>
                  <a:lnTo>
                    <a:pt x="2174958" y="488932"/>
                  </a:lnTo>
                  <a:lnTo>
                    <a:pt x="2174542" y="488226"/>
                  </a:lnTo>
                  <a:lnTo>
                    <a:pt x="2173334" y="487319"/>
                  </a:lnTo>
                  <a:lnTo>
                    <a:pt x="2174059" y="484911"/>
                  </a:lnTo>
                  <a:lnTo>
                    <a:pt x="2174703" y="484218"/>
                  </a:lnTo>
                  <a:lnTo>
                    <a:pt x="2174287" y="483021"/>
                  </a:lnTo>
                  <a:lnTo>
                    <a:pt x="2172972" y="481616"/>
                  </a:lnTo>
                  <a:lnTo>
                    <a:pt x="2170838" y="481339"/>
                  </a:lnTo>
                  <a:lnTo>
                    <a:pt x="2169832" y="480972"/>
                  </a:lnTo>
                  <a:lnTo>
                    <a:pt x="2169281" y="480010"/>
                  </a:lnTo>
                  <a:lnTo>
                    <a:pt x="2168409" y="479318"/>
                  </a:lnTo>
                  <a:lnTo>
                    <a:pt x="2168067" y="478556"/>
                  </a:lnTo>
                  <a:lnTo>
                    <a:pt x="2168698" y="476418"/>
                  </a:lnTo>
                  <a:lnTo>
                    <a:pt x="2167624" y="474666"/>
                  </a:lnTo>
                  <a:lnTo>
                    <a:pt x="2165886" y="474486"/>
                  </a:lnTo>
                  <a:lnTo>
                    <a:pt x="2165430" y="473870"/>
                  </a:lnTo>
                  <a:lnTo>
                    <a:pt x="2164228" y="474950"/>
                  </a:lnTo>
                  <a:lnTo>
                    <a:pt x="2161947" y="475082"/>
                  </a:lnTo>
                  <a:lnTo>
                    <a:pt x="2160746" y="476909"/>
                  </a:lnTo>
                  <a:lnTo>
                    <a:pt x="2158874" y="478570"/>
                  </a:lnTo>
                  <a:lnTo>
                    <a:pt x="2159102" y="479366"/>
                  </a:lnTo>
                  <a:lnTo>
                    <a:pt x="2159028" y="480799"/>
                  </a:lnTo>
                  <a:lnTo>
                    <a:pt x="2157713" y="482087"/>
                  </a:lnTo>
                  <a:lnTo>
                    <a:pt x="2157256" y="482883"/>
                  </a:lnTo>
                  <a:lnTo>
                    <a:pt x="2156008" y="482744"/>
                  </a:lnTo>
                  <a:lnTo>
                    <a:pt x="2154290" y="483305"/>
                  </a:lnTo>
                  <a:lnTo>
                    <a:pt x="2153029" y="483242"/>
                  </a:lnTo>
                  <a:lnTo>
                    <a:pt x="2153552" y="484731"/>
                  </a:lnTo>
                  <a:lnTo>
                    <a:pt x="2153176" y="485547"/>
                  </a:lnTo>
                  <a:lnTo>
                    <a:pt x="2153800" y="486267"/>
                  </a:lnTo>
                  <a:lnTo>
                    <a:pt x="2153143" y="487202"/>
                  </a:lnTo>
                  <a:lnTo>
                    <a:pt x="2151646" y="487818"/>
                  </a:lnTo>
                  <a:lnTo>
                    <a:pt x="2151103" y="489036"/>
                  </a:lnTo>
                  <a:lnTo>
                    <a:pt x="2149855" y="489880"/>
                  </a:lnTo>
                  <a:lnTo>
                    <a:pt x="2149345" y="491112"/>
                  </a:lnTo>
                  <a:lnTo>
                    <a:pt x="2149405" y="491728"/>
                  </a:lnTo>
                  <a:lnTo>
                    <a:pt x="2148855" y="492953"/>
                  </a:lnTo>
                  <a:lnTo>
                    <a:pt x="2147613" y="492594"/>
                  </a:lnTo>
                  <a:lnTo>
                    <a:pt x="2146157" y="490628"/>
                  </a:lnTo>
                  <a:lnTo>
                    <a:pt x="2145654" y="489458"/>
                  </a:lnTo>
                  <a:lnTo>
                    <a:pt x="2143976" y="488794"/>
                  </a:lnTo>
                  <a:lnTo>
                    <a:pt x="2143144" y="487721"/>
                  </a:lnTo>
                  <a:lnTo>
                    <a:pt x="2143245" y="487202"/>
                  </a:lnTo>
                  <a:lnTo>
                    <a:pt x="2141440" y="484834"/>
                  </a:lnTo>
                  <a:lnTo>
                    <a:pt x="2141822" y="483976"/>
                  </a:lnTo>
                  <a:lnTo>
                    <a:pt x="2140809" y="483582"/>
                  </a:lnTo>
                  <a:lnTo>
                    <a:pt x="2139890" y="483886"/>
                  </a:lnTo>
                  <a:lnTo>
                    <a:pt x="2138165" y="482689"/>
                  </a:lnTo>
                  <a:lnTo>
                    <a:pt x="2137736" y="481595"/>
                  </a:lnTo>
                  <a:lnTo>
                    <a:pt x="2136494" y="482142"/>
                  </a:lnTo>
                  <a:lnTo>
                    <a:pt x="2136353" y="481533"/>
                  </a:lnTo>
                  <a:lnTo>
                    <a:pt x="2136843" y="480661"/>
                  </a:lnTo>
                  <a:lnTo>
                    <a:pt x="2134629" y="478515"/>
                  </a:lnTo>
                  <a:lnTo>
                    <a:pt x="2133240" y="478972"/>
                  </a:lnTo>
                  <a:lnTo>
                    <a:pt x="2132347" y="480045"/>
                  </a:lnTo>
                  <a:lnTo>
                    <a:pt x="2131106" y="480204"/>
                  </a:lnTo>
                  <a:lnTo>
                    <a:pt x="2129771" y="479657"/>
                  </a:lnTo>
                  <a:lnTo>
                    <a:pt x="2127892" y="480501"/>
                  </a:lnTo>
                  <a:lnTo>
                    <a:pt x="2127039" y="480432"/>
                  </a:lnTo>
                  <a:lnTo>
                    <a:pt x="2126509" y="480910"/>
                  </a:lnTo>
                  <a:lnTo>
                    <a:pt x="2125778" y="480107"/>
                  </a:lnTo>
                  <a:lnTo>
                    <a:pt x="2126120" y="478999"/>
                  </a:lnTo>
                  <a:lnTo>
                    <a:pt x="2125664" y="478598"/>
                  </a:lnTo>
                  <a:lnTo>
                    <a:pt x="2124583" y="478633"/>
                  </a:lnTo>
                  <a:lnTo>
                    <a:pt x="2123725" y="477200"/>
                  </a:lnTo>
                  <a:lnTo>
                    <a:pt x="2123919" y="476376"/>
                  </a:lnTo>
                  <a:lnTo>
                    <a:pt x="2123141" y="475719"/>
                  </a:lnTo>
                  <a:lnTo>
                    <a:pt x="2122161" y="475989"/>
                  </a:lnTo>
                  <a:lnTo>
                    <a:pt x="2121208" y="475552"/>
                  </a:lnTo>
                  <a:lnTo>
                    <a:pt x="2120691" y="474874"/>
                  </a:lnTo>
                  <a:lnTo>
                    <a:pt x="2121027" y="474133"/>
                  </a:lnTo>
                  <a:lnTo>
                    <a:pt x="2120510" y="473545"/>
                  </a:lnTo>
                  <a:lnTo>
                    <a:pt x="2119832" y="472050"/>
                  </a:lnTo>
                  <a:lnTo>
                    <a:pt x="2119752" y="471074"/>
                  </a:lnTo>
                  <a:lnTo>
                    <a:pt x="2120054" y="470063"/>
                  </a:lnTo>
                  <a:lnTo>
                    <a:pt x="2118430" y="469108"/>
                  </a:lnTo>
                  <a:lnTo>
                    <a:pt x="2117128" y="467392"/>
                  </a:lnTo>
                  <a:lnTo>
                    <a:pt x="2116323" y="466748"/>
                  </a:lnTo>
                  <a:lnTo>
                    <a:pt x="2116001" y="465703"/>
                  </a:lnTo>
                  <a:lnTo>
                    <a:pt x="2115149" y="466243"/>
                  </a:lnTo>
                  <a:lnTo>
                    <a:pt x="2114236" y="465654"/>
                  </a:lnTo>
                  <a:lnTo>
                    <a:pt x="2113431" y="466755"/>
                  </a:lnTo>
                  <a:lnTo>
                    <a:pt x="2112089" y="465447"/>
                  </a:lnTo>
                  <a:lnTo>
                    <a:pt x="2111176" y="463474"/>
                  </a:lnTo>
                  <a:lnTo>
                    <a:pt x="2112324" y="461487"/>
                  </a:lnTo>
                  <a:lnTo>
                    <a:pt x="2111478" y="460996"/>
                  </a:lnTo>
                  <a:lnTo>
                    <a:pt x="2111767" y="458708"/>
                  </a:lnTo>
                  <a:lnTo>
                    <a:pt x="2113619" y="457469"/>
                  </a:lnTo>
                  <a:lnTo>
                    <a:pt x="2112726" y="455060"/>
                  </a:lnTo>
                  <a:lnTo>
                    <a:pt x="2111411" y="454534"/>
                  </a:lnTo>
                  <a:lnTo>
                    <a:pt x="2110773" y="453039"/>
                  </a:lnTo>
                  <a:lnTo>
                    <a:pt x="2110143" y="452540"/>
                  </a:lnTo>
                  <a:lnTo>
                    <a:pt x="2109720" y="451592"/>
                  </a:lnTo>
                  <a:lnTo>
                    <a:pt x="2108338" y="450837"/>
                  </a:lnTo>
                  <a:lnTo>
                    <a:pt x="2107935" y="449232"/>
                  </a:lnTo>
                  <a:lnTo>
                    <a:pt x="2108405" y="448055"/>
                  </a:lnTo>
                  <a:lnTo>
                    <a:pt x="2108385" y="446303"/>
                  </a:lnTo>
                  <a:lnTo>
                    <a:pt x="2108754" y="445556"/>
                  </a:lnTo>
                  <a:lnTo>
                    <a:pt x="2110378" y="444711"/>
                  </a:lnTo>
                  <a:lnTo>
                    <a:pt x="2110062" y="443832"/>
                  </a:lnTo>
                  <a:lnTo>
                    <a:pt x="2109277" y="442995"/>
                  </a:lnTo>
                  <a:lnTo>
                    <a:pt x="2109337" y="441984"/>
                  </a:lnTo>
                  <a:lnTo>
                    <a:pt x="2108123" y="441686"/>
                  </a:lnTo>
                  <a:lnTo>
                    <a:pt x="2106752" y="440558"/>
                  </a:lnTo>
                  <a:lnTo>
                    <a:pt x="2105880" y="440745"/>
                  </a:lnTo>
                  <a:lnTo>
                    <a:pt x="2105585" y="442012"/>
                  </a:lnTo>
                  <a:lnTo>
                    <a:pt x="2104867" y="441451"/>
                  </a:lnTo>
                  <a:lnTo>
                    <a:pt x="2104128" y="440011"/>
                  </a:lnTo>
                  <a:lnTo>
                    <a:pt x="2103229" y="440025"/>
                  </a:lnTo>
                  <a:lnTo>
                    <a:pt x="2103028" y="438931"/>
                  </a:lnTo>
                  <a:lnTo>
                    <a:pt x="2102048" y="438696"/>
                  </a:lnTo>
                  <a:lnTo>
                    <a:pt x="2102223" y="437249"/>
                  </a:lnTo>
                  <a:lnTo>
                    <a:pt x="2101545" y="436709"/>
                  </a:lnTo>
                  <a:lnTo>
                    <a:pt x="2100304" y="436868"/>
                  </a:lnTo>
                  <a:lnTo>
                    <a:pt x="2099465" y="437325"/>
                  </a:lnTo>
                  <a:lnTo>
                    <a:pt x="2098700" y="435788"/>
                  </a:lnTo>
                  <a:lnTo>
                    <a:pt x="2097492" y="435491"/>
                  </a:lnTo>
                  <a:lnTo>
                    <a:pt x="2097022" y="435885"/>
                  </a:lnTo>
                  <a:lnTo>
                    <a:pt x="2096391" y="434799"/>
                  </a:lnTo>
                  <a:lnTo>
                    <a:pt x="2096747" y="434169"/>
                  </a:lnTo>
                  <a:lnTo>
                    <a:pt x="2095291" y="432992"/>
                  </a:lnTo>
                  <a:lnTo>
                    <a:pt x="2093130" y="432666"/>
                  </a:lnTo>
                  <a:lnTo>
                    <a:pt x="2093070" y="431330"/>
                  </a:lnTo>
                  <a:lnTo>
                    <a:pt x="2091218" y="430320"/>
                  </a:lnTo>
                  <a:lnTo>
                    <a:pt x="2091305" y="429074"/>
                  </a:lnTo>
                  <a:lnTo>
                    <a:pt x="2090265" y="429005"/>
                  </a:lnTo>
                  <a:lnTo>
                    <a:pt x="2089312" y="427738"/>
                  </a:lnTo>
                  <a:lnTo>
                    <a:pt x="2088017" y="426817"/>
                  </a:lnTo>
                  <a:lnTo>
                    <a:pt x="2087775" y="426249"/>
                  </a:lnTo>
                  <a:lnTo>
                    <a:pt x="2086366" y="426215"/>
                  </a:lnTo>
                  <a:lnTo>
                    <a:pt x="2085843" y="425744"/>
                  </a:lnTo>
                  <a:lnTo>
                    <a:pt x="2085588" y="424477"/>
                  </a:lnTo>
                  <a:lnTo>
                    <a:pt x="2084803" y="423847"/>
                  </a:lnTo>
                  <a:lnTo>
                    <a:pt x="2084796" y="422989"/>
                  </a:lnTo>
                  <a:lnTo>
                    <a:pt x="2083675" y="421390"/>
                  </a:lnTo>
                  <a:lnTo>
                    <a:pt x="2082561" y="420331"/>
                  </a:lnTo>
                  <a:lnTo>
                    <a:pt x="2080998" y="419583"/>
                  </a:lnTo>
                  <a:lnTo>
                    <a:pt x="2079991" y="420158"/>
                  </a:lnTo>
                  <a:lnTo>
                    <a:pt x="2078857" y="419978"/>
                  </a:lnTo>
                  <a:lnTo>
                    <a:pt x="2078595" y="418268"/>
                  </a:lnTo>
                  <a:lnTo>
                    <a:pt x="2076710" y="416662"/>
                  </a:lnTo>
                  <a:lnTo>
                    <a:pt x="2076052" y="415796"/>
                  </a:lnTo>
                  <a:lnTo>
                    <a:pt x="2074885" y="415603"/>
                  </a:lnTo>
                  <a:lnTo>
                    <a:pt x="2074744" y="414917"/>
                  </a:lnTo>
                  <a:lnTo>
                    <a:pt x="2072979" y="414599"/>
                  </a:lnTo>
                  <a:lnTo>
                    <a:pt x="2072939" y="412370"/>
                  </a:lnTo>
                  <a:lnTo>
                    <a:pt x="2072737" y="411359"/>
                  </a:lnTo>
                  <a:lnTo>
                    <a:pt x="2071972" y="410764"/>
                  </a:lnTo>
                  <a:lnTo>
                    <a:pt x="2072133" y="409635"/>
                  </a:lnTo>
                  <a:lnTo>
                    <a:pt x="2071026" y="408576"/>
                  </a:lnTo>
                  <a:lnTo>
                    <a:pt x="2069899" y="408334"/>
                  </a:lnTo>
                  <a:lnTo>
                    <a:pt x="2069483" y="407441"/>
                  </a:lnTo>
                  <a:lnTo>
                    <a:pt x="2069859" y="406098"/>
                  </a:lnTo>
                  <a:lnTo>
                    <a:pt x="2068886" y="406056"/>
                  </a:lnTo>
                  <a:lnTo>
                    <a:pt x="2069107" y="404921"/>
                  </a:lnTo>
                  <a:lnTo>
                    <a:pt x="2070234" y="404755"/>
                  </a:lnTo>
                  <a:lnTo>
                    <a:pt x="2069671" y="403993"/>
                  </a:lnTo>
                  <a:lnTo>
                    <a:pt x="2069630" y="402463"/>
                  </a:lnTo>
                  <a:lnTo>
                    <a:pt x="2070214" y="401986"/>
                  </a:lnTo>
                  <a:lnTo>
                    <a:pt x="2070006" y="400899"/>
                  </a:lnTo>
                  <a:lnTo>
                    <a:pt x="2069570" y="400573"/>
                  </a:lnTo>
                  <a:lnTo>
                    <a:pt x="2069785" y="398150"/>
                  </a:lnTo>
                  <a:lnTo>
                    <a:pt x="2070805" y="398019"/>
                  </a:lnTo>
                  <a:lnTo>
                    <a:pt x="2071737" y="396053"/>
                  </a:lnTo>
                  <a:lnTo>
                    <a:pt x="2072637" y="395644"/>
                  </a:lnTo>
                  <a:lnTo>
                    <a:pt x="2072362" y="394924"/>
                  </a:lnTo>
                  <a:lnTo>
                    <a:pt x="2072630" y="393879"/>
                  </a:lnTo>
                  <a:lnTo>
                    <a:pt x="2072341" y="391761"/>
                  </a:lnTo>
                  <a:lnTo>
                    <a:pt x="2071529" y="390812"/>
                  </a:lnTo>
                  <a:lnTo>
                    <a:pt x="2071489" y="389843"/>
                  </a:lnTo>
                  <a:lnTo>
                    <a:pt x="2070382" y="389089"/>
                  </a:lnTo>
                  <a:lnTo>
                    <a:pt x="2070120" y="387905"/>
                  </a:lnTo>
                  <a:lnTo>
                    <a:pt x="2069456" y="387392"/>
                  </a:lnTo>
                  <a:lnTo>
                    <a:pt x="2069516" y="386617"/>
                  </a:lnTo>
                  <a:lnTo>
                    <a:pt x="2068859" y="385142"/>
                  </a:lnTo>
                  <a:lnTo>
                    <a:pt x="2069510" y="384616"/>
                  </a:lnTo>
                  <a:lnTo>
                    <a:pt x="2069543" y="383232"/>
                  </a:lnTo>
                  <a:lnTo>
                    <a:pt x="2070207" y="382519"/>
                  </a:lnTo>
                  <a:lnTo>
                    <a:pt x="2070402" y="380407"/>
                  </a:lnTo>
                  <a:lnTo>
                    <a:pt x="2069698" y="379625"/>
                  </a:lnTo>
                  <a:lnTo>
                    <a:pt x="2068369" y="379452"/>
                  </a:lnTo>
                  <a:lnTo>
                    <a:pt x="2068315" y="377984"/>
                  </a:lnTo>
                  <a:lnTo>
                    <a:pt x="2067463" y="377077"/>
                  </a:lnTo>
                  <a:lnTo>
                    <a:pt x="2065349" y="376787"/>
                  </a:lnTo>
                  <a:lnTo>
                    <a:pt x="2064041" y="375222"/>
                  </a:lnTo>
                  <a:lnTo>
                    <a:pt x="2063162" y="374550"/>
                  </a:lnTo>
                  <a:lnTo>
                    <a:pt x="2062410" y="373415"/>
                  </a:lnTo>
                  <a:lnTo>
                    <a:pt x="2061075" y="372882"/>
                  </a:lnTo>
                  <a:lnTo>
                    <a:pt x="2060451" y="373387"/>
                  </a:lnTo>
                  <a:lnTo>
                    <a:pt x="2059994" y="372633"/>
                  </a:lnTo>
                  <a:lnTo>
                    <a:pt x="2058645" y="372391"/>
                  </a:lnTo>
                  <a:lnTo>
                    <a:pt x="2056814" y="371407"/>
                  </a:lnTo>
                  <a:lnTo>
                    <a:pt x="2055176" y="371117"/>
                  </a:lnTo>
                  <a:lnTo>
                    <a:pt x="2053700" y="370030"/>
                  </a:lnTo>
                  <a:lnTo>
                    <a:pt x="2052854" y="369109"/>
                  </a:lnTo>
                  <a:lnTo>
                    <a:pt x="2050600" y="367538"/>
                  </a:lnTo>
                  <a:lnTo>
                    <a:pt x="2050103" y="367004"/>
                  </a:lnTo>
                  <a:lnTo>
                    <a:pt x="2049868" y="366001"/>
                  </a:lnTo>
                  <a:lnTo>
                    <a:pt x="2050282" y="364862"/>
                  </a:lnTo>
                  <a:lnTo>
                    <a:pt x="2049707" y="362427"/>
                  </a:lnTo>
                  <a:lnTo>
                    <a:pt x="2049844" y="360218"/>
                  </a:lnTo>
                  <a:lnTo>
                    <a:pt x="2050432" y="358057"/>
                  </a:lnTo>
                  <a:lnTo>
                    <a:pt x="2051141" y="357139"/>
                  </a:lnTo>
                  <a:lnTo>
                    <a:pt x="2051161" y="355929"/>
                  </a:lnTo>
                  <a:lnTo>
                    <a:pt x="2050286" y="355297"/>
                  </a:lnTo>
                  <a:lnTo>
                    <a:pt x="2050150" y="354182"/>
                  </a:lnTo>
                  <a:lnTo>
                    <a:pt x="2049249" y="350798"/>
                  </a:lnTo>
                  <a:lnTo>
                    <a:pt x="2049012" y="346157"/>
                  </a:lnTo>
                  <a:lnTo>
                    <a:pt x="2049795" y="344014"/>
                  </a:lnTo>
                  <a:lnTo>
                    <a:pt x="2051180" y="342241"/>
                  </a:lnTo>
                  <a:lnTo>
                    <a:pt x="2051476" y="341107"/>
                  </a:lnTo>
                  <a:lnTo>
                    <a:pt x="2051248" y="339950"/>
                  </a:lnTo>
                  <a:lnTo>
                    <a:pt x="2051469" y="338817"/>
                  </a:lnTo>
                  <a:lnTo>
                    <a:pt x="2050966" y="337841"/>
                  </a:lnTo>
                  <a:lnTo>
                    <a:pt x="2051222" y="333061"/>
                  </a:lnTo>
                  <a:lnTo>
                    <a:pt x="2051421" y="331741"/>
                  </a:lnTo>
                  <a:lnTo>
                    <a:pt x="2051368" y="329361"/>
                  </a:lnTo>
                  <a:lnTo>
                    <a:pt x="2050242" y="327443"/>
                  </a:lnTo>
                  <a:lnTo>
                    <a:pt x="2049077" y="327444"/>
                  </a:lnTo>
                  <a:lnTo>
                    <a:pt x="2048251" y="326691"/>
                  </a:lnTo>
                  <a:lnTo>
                    <a:pt x="2048106" y="325503"/>
                  </a:lnTo>
                  <a:lnTo>
                    <a:pt x="2048461" y="324421"/>
                  </a:lnTo>
                  <a:lnTo>
                    <a:pt x="2048232" y="323168"/>
                  </a:lnTo>
                  <a:lnTo>
                    <a:pt x="2047675" y="322130"/>
                  </a:lnTo>
                  <a:lnTo>
                    <a:pt x="2046638" y="320844"/>
                  </a:lnTo>
                  <a:lnTo>
                    <a:pt x="2047090" y="319859"/>
                  </a:lnTo>
                  <a:lnTo>
                    <a:pt x="2047026" y="318175"/>
                  </a:lnTo>
                  <a:lnTo>
                    <a:pt x="2047031" y="280971"/>
                  </a:lnTo>
                  <a:lnTo>
                    <a:pt x="2006270" y="280968"/>
                  </a:lnTo>
                  <a:lnTo>
                    <a:pt x="1996502" y="280968"/>
                  </a:lnTo>
                  <a:lnTo>
                    <a:pt x="1973136" y="280967"/>
                  </a:lnTo>
                  <a:lnTo>
                    <a:pt x="1915038" y="280966"/>
                  </a:lnTo>
                  <a:lnTo>
                    <a:pt x="1890133" y="280966"/>
                  </a:lnTo>
                  <a:lnTo>
                    <a:pt x="1889603" y="282463"/>
                  </a:lnTo>
                  <a:lnTo>
                    <a:pt x="1888916" y="285416"/>
                  </a:lnTo>
                  <a:lnTo>
                    <a:pt x="1888763" y="287621"/>
                  </a:lnTo>
                  <a:lnTo>
                    <a:pt x="1887957" y="292625"/>
                  </a:lnTo>
                  <a:lnTo>
                    <a:pt x="1887239" y="293800"/>
                  </a:lnTo>
                  <a:lnTo>
                    <a:pt x="1887233" y="295212"/>
                  </a:lnTo>
                  <a:lnTo>
                    <a:pt x="1885288" y="297065"/>
                  </a:lnTo>
                  <a:lnTo>
                    <a:pt x="1884221" y="297378"/>
                  </a:lnTo>
                  <a:lnTo>
                    <a:pt x="1883172" y="298404"/>
                  </a:lnTo>
                  <a:lnTo>
                    <a:pt x="1881911" y="299138"/>
                  </a:lnTo>
                  <a:lnTo>
                    <a:pt x="1881011" y="298902"/>
                  </a:lnTo>
                  <a:lnTo>
                    <a:pt x="1880173" y="299186"/>
                  </a:lnTo>
                  <a:lnTo>
                    <a:pt x="1879441" y="300045"/>
                  </a:lnTo>
                  <a:lnTo>
                    <a:pt x="1879562" y="301007"/>
                  </a:lnTo>
                  <a:lnTo>
                    <a:pt x="1878200" y="302066"/>
                  </a:lnTo>
                  <a:lnTo>
                    <a:pt x="1876999" y="303645"/>
                  </a:lnTo>
                  <a:lnTo>
                    <a:pt x="1876972" y="304815"/>
                  </a:lnTo>
                  <a:lnTo>
                    <a:pt x="1878676" y="305832"/>
                  </a:lnTo>
                  <a:lnTo>
                    <a:pt x="1879146" y="306774"/>
                  </a:lnTo>
                  <a:lnTo>
                    <a:pt x="1878441" y="307106"/>
                  </a:lnTo>
                  <a:lnTo>
                    <a:pt x="1877187" y="309176"/>
                  </a:lnTo>
                  <a:lnTo>
                    <a:pt x="1877663" y="309702"/>
                  </a:lnTo>
                  <a:lnTo>
                    <a:pt x="1877348" y="311073"/>
                  </a:lnTo>
                  <a:lnTo>
                    <a:pt x="1876126" y="311869"/>
                  </a:lnTo>
                  <a:lnTo>
                    <a:pt x="1876120" y="314465"/>
                  </a:lnTo>
                  <a:lnTo>
                    <a:pt x="1875361" y="315559"/>
                  </a:lnTo>
                  <a:lnTo>
                    <a:pt x="1873784" y="316120"/>
                  </a:lnTo>
                  <a:lnTo>
                    <a:pt x="1873442" y="317338"/>
                  </a:lnTo>
                  <a:lnTo>
                    <a:pt x="1872120" y="318841"/>
                  </a:lnTo>
                  <a:lnTo>
                    <a:pt x="1870664" y="318633"/>
                  </a:lnTo>
                  <a:lnTo>
                    <a:pt x="1870691" y="319298"/>
                  </a:lnTo>
                  <a:lnTo>
                    <a:pt x="1868953" y="320966"/>
                  </a:lnTo>
                  <a:lnTo>
                    <a:pt x="1868731" y="321402"/>
                  </a:lnTo>
                  <a:lnTo>
                    <a:pt x="1867302" y="322545"/>
                  </a:lnTo>
                  <a:lnTo>
                    <a:pt x="1866819" y="323375"/>
                  </a:lnTo>
                  <a:lnTo>
                    <a:pt x="1866866" y="324296"/>
                  </a:lnTo>
                  <a:lnTo>
                    <a:pt x="1866014" y="324926"/>
                  </a:lnTo>
                  <a:lnTo>
                    <a:pt x="1866504" y="325445"/>
                  </a:lnTo>
                  <a:lnTo>
                    <a:pt x="1865752" y="326491"/>
                  </a:lnTo>
                  <a:lnTo>
                    <a:pt x="1866416" y="327225"/>
                  </a:lnTo>
                  <a:lnTo>
                    <a:pt x="1865598" y="327869"/>
                  </a:lnTo>
                  <a:lnTo>
                    <a:pt x="1865732" y="328381"/>
                  </a:lnTo>
                  <a:lnTo>
                    <a:pt x="1864517" y="329579"/>
                  </a:lnTo>
                  <a:lnTo>
                    <a:pt x="1863679" y="331469"/>
                  </a:lnTo>
                  <a:lnTo>
                    <a:pt x="1863611" y="332147"/>
                  </a:lnTo>
                  <a:lnTo>
                    <a:pt x="1862934" y="332999"/>
                  </a:lnTo>
                  <a:lnTo>
                    <a:pt x="1862813" y="333746"/>
                  </a:lnTo>
                  <a:lnTo>
                    <a:pt x="1864098" y="335643"/>
                  </a:lnTo>
                  <a:lnTo>
                    <a:pt x="1864110" y="336683"/>
                  </a:lnTo>
                  <a:lnTo>
                    <a:pt x="1864720" y="337985"/>
                  </a:lnTo>
                  <a:lnTo>
                    <a:pt x="1864123" y="339044"/>
                  </a:lnTo>
                  <a:lnTo>
                    <a:pt x="1862486" y="339882"/>
                  </a:lnTo>
                  <a:lnTo>
                    <a:pt x="1861976" y="340816"/>
                  </a:lnTo>
                  <a:lnTo>
                    <a:pt x="1860520" y="341606"/>
                  </a:lnTo>
                  <a:lnTo>
                    <a:pt x="1859983" y="342831"/>
                  </a:lnTo>
                  <a:lnTo>
                    <a:pt x="1858433" y="343316"/>
                  </a:lnTo>
                  <a:lnTo>
                    <a:pt x="1858178" y="345593"/>
                  </a:lnTo>
                  <a:lnTo>
                    <a:pt x="1857225" y="345676"/>
                  </a:lnTo>
                  <a:lnTo>
                    <a:pt x="1856735" y="346486"/>
                  </a:lnTo>
                  <a:lnTo>
                    <a:pt x="1857057" y="347054"/>
                  </a:lnTo>
                  <a:lnTo>
                    <a:pt x="1856822" y="347926"/>
                  </a:lnTo>
                  <a:lnTo>
                    <a:pt x="1856071" y="347823"/>
                  </a:lnTo>
                  <a:lnTo>
                    <a:pt x="1855339" y="348446"/>
                  </a:lnTo>
                  <a:lnTo>
                    <a:pt x="1854151" y="348051"/>
                  </a:lnTo>
                  <a:lnTo>
                    <a:pt x="1854313" y="349138"/>
                  </a:lnTo>
                  <a:lnTo>
                    <a:pt x="1854970" y="350848"/>
                  </a:lnTo>
                  <a:lnTo>
                    <a:pt x="1854138" y="352849"/>
                  </a:lnTo>
                  <a:lnTo>
                    <a:pt x="1854105" y="353832"/>
                  </a:lnTo>
                  <a:lnTo>
                    <a:pt x="1853467" y="355189"/>
                  </a:lnTo>
                  <a:lnTo>
                    <a:pt x="1852715" y="355445"/>
                  </a:lnTo>
                  <a:lnTo>
                    <a:pt x="1853172" y="356760"/>
                  </a:lnTo>
                  <a:lnTo>
                    <a:pt x="1853843" y="356677"/>
                  </a:lnTo>
                  <a:lnTo>
                    <a:pt x="1853950" y="358179"/>
                  </a:lnTo>
                  <a:lnTo>
                    <a:pt x="1855138" y="359460"/>
                  </a:lnTo>
                  <a:lnTo>
                    <a:pt x="1854950" y="359972"/>
                  </a:lnTo>
                  <a:lnTo>
                    <a:pt x="1853843" y="360720"/>
                  </a:lnTo>
                  <a:lnTo>
                    <a:pt x="1853313" y="362368"/>
                  </a:lnTo>
                  <a:lnTo>
                    <a:pt x="1853266" y="363289"/>
                  </a:lnTo>
                  <a:lnTo>
                    <a:pt x="1853735" y="364202"/>
                  </a:lnTo>
                  <a:lnTo>
                    <a:pt x="1853051" y="364618"/>
                  </a:lnTo>
                  <a:lnTo>
                    <a:pt x="1852078" y="364576"/>
                  </a:lnTo>
                  <a:lnTo>
                    <a:pt x="1850830" y="365449"/>
                  </a:lnTo>
                  <a:lnTo>
                    <a:pt x="1850528" y="366335"/>
                  </a:lnTo>
                  <a:lnTo>
                    <a:pt x="1851521" y="367685"/>
                  </a:lnTo>
                  <a:lnTo>
                    <a:pt x="1851474" y="369055"/>
                  </a:lnTo>
                  <a:lnTo>
                    <a:pt x="1850716" y="369672"/>
                  </a:lnTo>
                  <a:lnTo>
                    <a:pt x="1850474" y="372275"/>
                  </a:lnTo>
                  <a:lnTo>
                    <a:pt x="1849045" y="372392"/>
                  </a:lnTo>
                  <a:lnTo>
                    <a:pt x="1849011" y="373631"/>
                  </a:lnTo>
                  <a:lnTo>
                    <a:pt x="1848260" y="374241"/>
                  </a:lnTo>
                  <a:lnTo>
                    <a:pt x="1847481" y="375847"/>
                  </a:lnTo>
                  <a:lnTo>
                    <a:pt x="1847434" y="376539"/>
                  </a:lnTo>
                  <a:lnTo>
                    <a:pt x="1848199" y="378540"/>
                  </a:lnTo>
                  <a:lnTo>
                    <a:pt x="1847763" y="380354"/>
                  </a:lnTo>
                  <a:lnTo>
                    <a:pt x="1846448" y="381067"/>
                  </a:lnTo>
                  <a:lnTo>
                    <a:pt x="1845260" y="382382"/>
                  </a:lnTo>
                  <a:lnTo>
                    <a:pt x="1844811" y="382119"/>
                  </a:lnTo>
                  <a:lnTo>
                    <a:pt x="1844032" y="383150"/>
                  </a:lnTo>
                  <a:lnTo>
                    <a:pt x="1842992" y="383317"/>
                  </a:lnTo>
                  <a:lnTo>
                    <a:pt x="1842543" y="383794"/>
                  </a:lnTo>
                  <a:lnTo>
                    <a:pt x="1842650" y="385781"/>
                  </a:lnTo>
                  <a:lnTo>
                    <a:pt x="1841596" y="387643"/>
                  </a:lnTo>
                  <a:lnTo>
                    <a:pt x="1841905" y="388945"/>
                  </a:lnTo>
                  <a:lnTo>
                    <a:pt x="1840731" y="389450"/>
                  </a:lnTo>
                  <a:lnTo>
                    <a:pt x="1839650" y="391333"/>
                  </a:lnTo>
                  <a:lnTo>
                    <a:pt x="1840402" y="391624"/>
                  </a:lnTo>
                  <a:lnTo>
                    <a:pt x="1840623" y="394961"/>
                  </a:lnTo>
                  <a:lnTo>
                    <a:pt x="1841194" y="396345"/>
                  </a:lnTo>
                  <a:lnTo>
                    <a:pt x="1842784" y="396775"/>
                  </a:lnTo>
                  <a:lnTo>
                    <a:pt x="1842925" y="398422"/>
                  </a:lnTo>
                  <a:lnTo>
                    <a:pt x="1843240" y="399378"/>
                  </a:lnTo>
                  <a:lnTo>
                    <a:pt x="1841905" y="399931"/>
                  </a:lnTo>
                  <a:lnTo>
                    <a:pt x="1843187" y="401738"/>
                  </a:lnTo>
                  <a:lnTo>
                    <a:pt x="1844636" y="400783"/>
                  </a:lnTo>
                  <a:lnTo>
                    <a:pt x="1844650" y="401800"/>
                  </a:lnTo>
                  <a:lnTo>
                    <a:pt x="1845864" y="403088"/>
                  </a:lnTo>
                  <a:lnTo>
                    <a:pt x="1846783" y="405774"/>
                  </a:lnTo>
                  <a:lnTo>
                    <a:pt x="1848065" y="405975"/>
                  </a:lnTo>
                  <a:lnTo>
                    <a:pt x="1849125" y="406951"/>
                  </a:lnTo>
                  <a:lnTo>
                    <a:pt x="1850105" y="408266"/>
                  </a:lnTo>
                  <a:lnTo>
                    <a:pt x="1851118" y="407879"/>
                  </a:lnTo>
                  <a:lnTo>
                    <a:pt x="1852051" y="408481"/>
                  </a:lnTo>
                  <a:lnTo>
                    <a:pt x="1851528" y="410329"/>
                  </a:lnTo>
                  <a:lnTo>
                    <a:pt x="1852112" y="411271"/>
                  </a:lnTo>
                  <a:lnTo>
                    <a:pt x="1852756" y="411465"/>
                  </a:lnTo>
                  <a:lnTo>
                    <a:pt x="1853413" y="412731"/>
                  </a:lnTo>
                  <a:lnTo>
                    <a:pt x="1852796" y="413472"/>
                  </a:lnTo>
                  <a:lnTo>
                    <a:pt x="1852541" y="414933"/>
                  </a:lnTo>
                  <a:lnTo>
                    <a:pt x="1853695" y="415784"/>
                  </a:lnTo>
                  <a:lnTo>
                    <a:pt x="1853581" y="417543"/>
                  </a:lnTo>
                  <a:lnTo>
                    <a:pt x="1852575" y="420097"/>
                  </a:lnTo>
                  <a:lnTo>
                    <a:pt x="1851340" y="419841"/>
                  </a:lnTo>
                  <a:lnTo>
                    <a:pt x="1849642" y="421032"/>
                  </a:lnTo>
                  <a:lnTo>
                    <a:pt x="1847736" y="423094"/>
                  </a:lnTo>
                  <a:lnTo>
                    <a:pt x="1846354" y="422264"/>
                  </a:lnTo>
                  <a:lnTo>
                    <a:pt x="1845656" y="423489"/>
                  </a:lnTo>
                  <a:lnTo>
                    <a:pt x="1845052" y="422492"/>
                  </a:lnTo>
                  <a:lnTo>
                    <a:pt x="1844341" y="421994"/>
                  </a:lnTo>
                  <a:lnTo>
                    <a:pt x="1842670" y="423025"/>
                  </a:lnTo>
                  <a:lnTo>
                    <a:pt x="1843006" y="423669"/>
                  </a:lnTo>
                  <a:lnTo>
                    <a:pt x="1842449" y="425074"/>
                  </a:lnTo>
                  <a:lnTo>
                    <a:pt x="1841529" y="425227"/>
                  </a:lnTo>
                  <a:lnTo>
                    <a:pt x="1841080" y="424375"/>
                  </a:lnTo>
                  <a:lnTo>
                    <a:pt x="1839637" y="424790"/>
                  </a:lnTo>
                  <a:lnTo>
                    <a:pt x="1836980" y="427483"/>
                  </a:lnTo>
                  <a:lnTo>
                    <a:pt x="1836221" y="426833"/>
                  </a:lnTo>
                  <a:lnTo>
                    <a:pt x="1833906" y="426611"/>
                  </a:lnTo>
                  <a:lnTo>
                    <a:pt x="1832725" y="427227"/>
                  </a:lnTo>
                  <a:lnTo>
                    <a:pt x="1832209" y="426646"/>
                  </a:lnTo>
                  <a:lnTo>
                    <a:pt x="1831142" y="426182"/>
                  </a:lnTo>
                  <a:lnTo>
                    <a:pt x="1830135" y="426210"/>
                  </a:lnTo>
                  <a:lnTo>
                    <a:pt x="1828941" y="427407"/>
                  </a:lnTo>
                  <a:lnTo>
                    <a:pt x="1828276" y="427580"/>
                  </a:lnTo>
                  <a:lnTo>
                    <a:pt x="1826981" y="428909"/>
                  </a:lnTo>
                  <a:lnTo>
                    <a:pt x="1828015" y="430308"/>
                  </a:lnTo>
                  <a:lnTo>
                    <a:pt x="1827598" y="431505"/>
                  </a:lnTo>
                  <a:lnTo>
                    <a:pt x="1827612" y="433270"/>
                  </a:lnTo>
                  <a:lnTo>
                    <a:pt x="1826760" y="433983"/>
                  </a:lnTo>
                  <a:lnTo>
                    <a:pt x="1825787" y="433748"/>
                  </a:lnTo>
                  <a:lnTo>
                    <a:pt x="1824961" y="434883"/>
                  </a:lnTo>
                  <a:lnTo>
                    <a:pt x="1824163" y="435430"/>
                  </a:lnTo>
                  <a:lnTo>
                    <a:pt x="1826142" y="436330"/>
                  </a:lnTo>
                  <a:lnTo>
                    <a:pt x="1826290" y="437417"/>
                  </a:lnTo>
                  <a:lnTo>
                    <a:pt x="1825471" y="438227"/>
                  </a:lnTo>
                  <a:lnTo>
                    <a:pt x="1824055" y="440082"/>
                  </a:lnTo>
                  <a:lnTo>
                    <a:pt x="1822992" y="440484"/>
                  </a:lnTo>
                  <a:lnTo>
                    <a:pt x="1822549" y="441176"/>
                  </a:lnTo>
                  <a:lnTo>
                    <a:pt x="1821710" y="441494"/>
                  </a:lnTo>
                  <a:lnTo>
                    <a:pt x="1820791" y="440615"/>
                  </a:lnTo>
                  <a:lnTo>
                    <a:pt x="1818939" y="440511"/>
                  </a:lnTo>
                  <a:lnTo>
                    <a:pt x="1818690" y="438843"/>
                  </a:lnTo>
                  <a:lnTo>
                    <a:pt x="1816536" y="438718"/>
                  </a:lnTo>
                  <a:lnTo>
                    <a:pt x="1814597" y="437784"/>
                  </a:lnTo>
                  <a:lnTo>
                    <a:pt x="1813832" y="438808"/>
                  </a:lnTo>
                  <a:lnTo>
                    <a:pt x="1813980" y="439535"/>
                  </a:lnTo>
                  <a:lnTo>
                    <a:pt x="1813624" y="440816"/>
                  </a:lnTo>
                  <a:lnTo>
                    <a:pt x="1810390" y="439002"/>
                  </a:lnTo>
                  <a:lnTo>
                    <a:pt x="1810336" y="440338"/>
                  </a:lnTo>
                  <a:lnTo>
                    <a:pt x="1810007" y="440726"/>
                  </a:lnTo>
                  <a:lnTo>
                    <a:pt x="1808444" y="440359"/>
                  </a:lnTo>
                  <a:lnTo>
                    <a:pt x="1807706" y="442110"/>
                  </a:lnTo>
                  <a:lnTo>
                    <a:pt x="1806484" y="441840"/>
                  </a:lnTo>
                  <a:lnTo>
                    <a:pt x="1804230" y="443156"/>
                  </a:lnTo>
                  <a:lnTo>
                    <a:pt x="1803458" y="444111"/>
                  </a:lnTo>
                  <a:lnTo>
                    <a:pt x="1803096" y="443038"/>
                  </a:lnTo>
                  <a:lnTo>
                    <a:pt x="1803471" y="442318"/>
                  </a:lnTo>
                  <a:lnTo>
                    <a:pt x="1802995" y="441570"/>
                  </a:lnTo>
                  <a:lnTo>
                    <a:pt x="1801378" y="440927"/>
                  </a:lnTo>
                  <a:lnTo>
                    <a:pt x="1799640" y="441439"/>
                  </a:lnTo>
                  <a:lnTo>
                    <a:pt x="1798539" y="440276"/>
                  </a:lnTo>
                  <a:lnTo>
                    <a:pt x="1797580" y="439951"/>
                  </a:lnTo>
                  <a:lnTo>
                    <a:pt x="1796667" y="440054"/>
                  </a:lnTo>
                  <a:lnTo>
                    <a:pt x="1796204" y="440580"/>
                  </a:lnTo>
                  <a:lnTo>
                    <a:pt x="1795476" y="440224"/>
                  </a:lnTo>
                  <a:lnTo>
                    <a:pt x="1795301" y="439165"/>
                  </a:lnTo>
                  <a:lnTo>
                    <a:pt x="1794322" y="439037"/>
                  </a:lnTo>
                  <a:lnTo>
                    <a:pt x="1793691" y="439947"/>
                  </a:lnTo>
                  <a:lnTo>
                    <a:pt x="1793040" y="439404"/>
                  </a:lnTo>
                  <a:lnTo>
                    <a:pt x="1792315" y="439501"/>
                  </a:lnTo>
                  <a:lnTo>
                    <a:pt x="1792124" y="440508"/>
                  </a:lnTo>
                  <a:lnTo>
                    <a:pt x="1790852" y="440650"/>
                  </a:lnTo>
                  <a:lnTo>
                    <a:pt x="1790165" y="439743"/>
                  </a:lnTo>
                  <a:lnTo>
                    <a:pt x="1790839" y="439054"/>
                  </a:lnTo>
                  <a:lnTo>
                    <a:pt x="1790594" y="438348"/>
                  </a:lnTo>
                  <a:lnTo>
                    <a:pt x="1790525" y="436515"/>
                  </a:lnTo>
                  <a:lnTo>
                    <a:pt x="1789733" y="435145"/>
                  </a:lnTo>
                  <a:lnTo>
                    <a:pt x="1790539" y="433442"/>
                  </a:lnTo>
                  <a:lnTo>
                    <a:pt x="1789881" y="432625"/>
                  </a:lnTo>
                  <a:lnTo>
                    <a:pt x="1789666" y="431767"/>
                  </a:lnTo>
                  <a:lnTo>
                    <a:pt x="1791143" y="430784"/>
                  </a:lnTo>
                  <a:lnTo>
                    <a:pt x="1790955" y="429856"/>
                  </a:lnTo>
                  <a:lnTo>
                    <a:pt x="1789854" y="430278"/>
                  </a:lnTo>
                  <a:lnTo>
                    <a:pt x="1788519" y="430078"/>
                  </a:lnTo>
                  <a:lnTo>
                    <a:pt x="1787264" y="429434"/>
                  </a:lnTo>
                  <a:lnTo>
                    <a:pt x="1787942" y="428160"/>
                  </a:lnTo>
                  <a:lnTo>
                    <a:pt x="1788552" y="428015"/>
                  </a:lnTo>
                  <a:lnTo>
                    <a:pt x="1788828" y="426395"/>
                  </a:lnTo>
                  <a:lnTo>
                    <a:pt x="1789270" y="425190"/>
                  </a:lnTo>
                  <a:lnTo>
                    <a:pt x="1787761" y="424090"/>
                  </a:lnTo>
                  <a:lnTo>
                    <a:pt x="1786955" y="424810"/>
                  </a:lnTo>
                  <a:lnTo>
                    <a:pt x="1786499" y="423397"/>
                  </a:lnTo>
                  <a:lnTo>
                    <a:pt x="1784634" y="423162"/>
                  </a:lnTo>
                  <a:lnTo>
                    <a:pt x="1784070" y="421348"/>
                  </a:lnTo>
                  <a:lnTo>
                    <a:pt x="1785063" y="420739"/>
                  </a:lnTo>
                  <a:lnTo>
                    <a:pt x="1784889" y="419161"/>
                  </a:lnTo>
                  <a:lnTo>
                    <a:pt x="1784083" y="417887"/>
                  </a:lnTo>
                  <a:lnTo>
                    <a:pt x="1784499" y="416669"/>
                  </a:lnTo>
                  <a:lnTo>
                    <a:pt x="1783399" y="416115"/>
                  </a:lnTo>
                  <a:lnTo>
                    <a:pt x="1781158" y="415852"/>
                  </a:lnTo>
                  <a:lnTo>
                    <a:pt x="1779614" y="415492"/>
                  </a:lnTo>
                  <a:lnTo>
                    <a:pt x="1777910" y="415547"/>
                  </a:lnTo>
                  <a:lnTo>
                    <a:pt x="1777051" y="413290"/>
                  </a:lnTo>
                  <a:lnTo>
                    <a:pt x="1777561" y="411172"/>
                  </a:lnTo>
                  <a:lnTo>
                    <a:pt x="1776997" y="409760"/>
                  </a:lnTo>
                  <a:lnTo>
                    <a:pt x="1775668" y="408735"/>
                  </a:lnTo>
                  <a:lnTo>
                    <a:pt x="1772917" y="409732"/>
                  </a:lnTo>
                  <a:lnTo>
                    <a:pt x="1771414" y="408555"/>
                  </a:lnTo>
                  <a:lnTo>
                    <a:pt x="1770703" y="407503"/>
                  </a:lnTo>
                  <a:lnTo>
                    <a:pt x="1769052" y="406202"/>
                  </a:lnTo>
                  <a:lnTo>
                    <a:pt x="1769361" y="405094"/>
                  </a:lnTo>
                  <a:lnTo>
                    <a:pt x="1767952" y="404097"/>
                  </a:lnTo>
                  <a:lnTo>
                    <a:pt x="1768300" y="402782"/>
                  </a:lnTo>
                  <a:lnTo>
                    <a:pt x="1768045" y="401813"/>
                  </a:lnTo>
                  <a:lnTo>
                    <a:pt x="1768824" y="400345"/>
                  </a:lnTo>
                  <a:lnTo>
                    <a:pt x="1768435" y="399251"/>
                  </a:lnTo>
                  <a:lnTo>
                    <a:pt x="1768435" y="398074"/>
                  </a:lnTo>
                  <a:lnTo>
                    <a:pt x="1767509" y="396247"/>
                  </a:lnTo>
                  <a:lnTo>
                    <a:pt x="1767133" y="395928"/>
                  </a:lnTo>
                  <a:lnTo>
                    <a:pt x="1765200" y="397368"/>
                  </a:lnTo>
                  <a:lnTo>
                    <a:pt x="1764462" y="397285"/>
                  </a:lnTo>
                  <a:lnTo>
                    <a:pt x="1763509" y="396579"/>
                  </a:lnTo>
                  <a:lnTo>
                    <a:pt x="1761805" y="397451"/>
                  </a:lnTo>
                  <a:lnTo>
                    <a:pt x="1760261" y="397894"/>
                  </a:lnTo>
                  <a:lnTo>
                    <a:pt x="1758731" y="397797"/>
                  </a:lnTo>
                  <a:lnTo>
                    <a:pt x="1757376" y="396856"/>
                  </a:lnTo>
                  <a:lnTo>
                    <a:pt x="1756249" y="396441"/>
                  </a:lnTo>
                  <a:lnTo>
                    <a:pt x="1755309" y="396565"/>
                  </a:lnTo>
                  <a:lnTo>
                    <a:pt x="1754558" y="396191"/>
                  </a:lnTo>
                  <a:lnTo>
                    <a:pt x="1753833" y="395167"/>
                  </a:lnTo>
                  <a:lnTo>
                    <a:pt x="1752665" y="395790"/>
                  </a:lnTo>
                  <a:lnTo>
                    <a:pt x="1750209" y="395361"/>
                  </a:lnTo>
                  <a:lnTo>
                    <a:pt x="1749055" y="394004"/>
                  </a:lnTo>
                  <a:lnTo>
                    <a:pt x="1748975" y="392190"/>
                  </a:lnTo>
                  <a:lnTo>
                    <a:pt x="1748384" y="391055"/>
                  </a:lnTo>
                  <a:lnTo>
                    <a:pt x="1747163" y="390016"/>
                  </a:lnTo>
                  <a:lnTo>
                    <a:pt x="1744626" y="389005"/>
                  </a:lnTo>
                  <a:lnTo>
                    <a:pt x="1743351" y="389033"/>
                  </a:lnTo>
                  <a:lnTo>
                    <a:pt x="1741821" y="390085"/>
                  </a:lnTo>
                  <a:lnTo>
                    <a:pt x="1739687" y="388715"/>
                  </a:lnTo>
                  <a:lnTo>
                    <a:pt x="1738412" y="388950"/>
                  </a:lnTo>
                  <a:lnTo>
                    <a:pt x="1737366" y="389435"/>
                  </a:lnTo>
                  <a:lnTo>
                    <a:pt x="1736305" y="388909"/>
                  </a:lnTo>
                  <a:lnTo>
                    <a:pt x="1735822" y="389393"/>
                  </a:lnTo>
                  <a:lnTo>
                    <a:pt x="1735862" y="390930"/>
                  </a:lnTo>
                  <a:lnTo>
                    <a:pt x="1734829" y="391456"/>
                  </a:lnTo>
                  <a:lnTo>
                    <a:pt x="1733393" y="390404"/>
                  </a:lnTo>
                  <a:lnTo>
                    <a:pt x="1732628" y="390099"/>
                  </a:lnTo>
                  <a:lnTo>
                    <a:pt x="1730682" y="390307"/>
                  </a:lnTo>
                  <a:lnTo>
                    <a:pt x="1729568" y="389739"/>
                  </a:lnTo>
                  <a:lnTo>
                    <a:pt x="1728978" y="389019"/>
                  </a:lnTo>
                  <a:lnTo>
                    <a:pt x="1728159" y="388825"/>
                  </a:lnTo>
                  <a:lnTo>
                    <a:pt x="1727381" y="389130"/>
                  </a:lnTo>
                  <a:lnTo>
                    <a:pt x="1726535" y="390695"/>
                  </a:lnTo>
                  <a:lnTo>
                    <a:pt x="1726535" y="391525"/>
                  </a:lnTo>
                  <a:lnTo>
                    <a:pt x="1727662" y="393242"/>
                  </a:lnTo>
                  <a:lnTo>
                    <a:pt x="1726857" y="394142"/>
                  </a:lnTo>
                  <a:lnTo>
                    <a:pt x="1726441" y="395278"/>
                  </a:lnTo>
                  <a:lnTo>
                    <a:pt x="1726750" y="396371"/>
                  </a:lnTo>
                  <a:lnTo>
                    <a:pt x="1725877" y="397922"/>
                  </a:lnTo>
                  <a:lnTo>
                    <a:pt x="1723489" y="398573"/>
                  </a:lnTo>
                  <a:lnTo>
                    <a:pt x="1719905" y="399860"/>
                  </a:lnTo>
                  <a:lnTo>
                    <a:pt x="1717932" y="399570"/>
                  </a:lnTo>
                  <a:lnTo>
                    <a:pt x="1716563" y="399750"/>
                  </a:lnTo>
                  <a:lnTo>
                    <a:pt x="1715557" y="400345"/>
                  </a:lnTo>
                  <a:lnTo>
                    <a:pt x="1713758" y="402325"/>
                  </a:lnTo>
                  <a:lnTo>
                    <a:pt x="1712846" y="402920"/>
                  </a:lnTo>
                  <a:lnTo>
                    <a:pt x="1711557" y="402976"/>
                  </a:lnTo>
                  <a:lnTo>
                    <a:pt x="1710430" y="402477"/>
                  </a:lnTo>
                  <a:lnTo>
                    <a:pt x="1708645" y="402879"/>
                  </a:lnTo>
                  <a:lnTo>
                    <a:pt x="1706806" y="404388"/>
                  </a:lnTo>
                  <a:lnTo>
                    <a:pt x="1704136" y="405329"/>
                  </a:lnTo>
                  <a:lnTo>
                    <a:pt x="1702109" y="407351"/>
                  </a:lnTo>
                  <a:lnTo>
                    <a:pt x="1700995" y="407725"/>
                  </a:lnTo>
                  <a:lnTo>
                    <a:pt x="1699210" y="407697"/>
                  </a:lnTo>
                  <a:lnTo>
                    <a:pt x="1698486" y="407995"/>
                  </a:lnTo>
                  <a:lnTo>
                    <a:pt x="1698392" y="409061"/>
                  </a:lnTo>
                  <a:lnTo>
                    <a:pt x="1699143" y="410334"/>
                  </a:lnTo>
                  <a:lnTo>
                    <a:pt x="1698660" y="410971"/>
                  </a:lnTo>
                  <a:lnTo>
                    <a:pt x="1697774" y="411317"/>
                  </a:lnTo>
                  <a:lnTo>
                    <a:pt x="1695104" y="411068"/>
                  </a:lnTo>
                  <a:lnTo>
                    <a:pt x="1694137" y="411844"/>
                  </a:lnTo>
                  <a:lnTo>
                    <a:pt x="1692956" y="414599"/>
                  </a:lnTo>
                  <a:lnTo>
                    <a:pt x="1692339" y="418157"/>
                  </a:lnTo>
                  <a:lnTo>
                    <a:pt x="1691467" y="419874"/>
                  </a:lnTo>
                  <a:lnTo>
                    <a:pt x="1687910" y="423363"/>
                  </a:lnTo>
                  <a:lnTo>
                    <a:pt x="1686555" y="424124"/>
                  </a:lnTo>
                  <a:lnTo>
                    <a:pt x="1685226" y="424360"/>
                  </a:lnTo>
                  <a:lnTo>
                    <a:pt x="1684461" y="425190"/>
                  </a:lnTo>
                  <a:lnTo>
                    <a:pt x="1684072" y="426506"/>
                  </a:lnTo>
                  <a:lnTo>
                    <a:pt x="1683884" y="428568"/>
                  </a:lnTo>
                  <a:lnTo>
                    <a:pt x="1682850" y="430964"/>
                  </a:lnTo>
                  <a:lnTo>
                    <a:pt x="1682636" y="432251"/>
                  </a:lnTo>
                  <a:lnTo>
                    <a:pt x="1682837" y="433802"/>
                  </a:lnTo>
                  <a:lnTo>
                    <a:pt x="1682703" y="436405"/>
                  </a:lnTo>
                  <a:lnTo>
                    <a:pt x="1683052" y="437166"/>
                  </a:lnTo>
                  <a:lnTo>
                    <a:pt x="1684166" y="437872"/>
                  </a:lnTo>
                  <a:lnTo>
                    <a:pt x="1683682" y="439077"/>
                  </a:lnTo>
                  <a:lnTo>
                    <a:pt x="1682918" y="439312"/>
                  </a:lnTo>
                  <a:lnTo>
                    <a:pt x="1681562" y="440849"/>
                  </a:lnTo>
                  <a:lnTo>
                    <a:pt x="1681683" y="442233"/>
                  </a:lnTo>
                  <a:lnTo>
                    <a:pt x="1682166" y="444324"/>
                  </a:lnTo>
                  <a:lnTo>
                    <a:pt x="1680314" y="445473"/>
                  </a:lnTo>
                  <a:lnTo>
                    <a:pt x="1679361" y="446373"/>
                  </a:lnTo>
                  <a:lnTo>
                    <a:pt x="1678851" y="447397"/>
                  </a:lnTo>
                  <a:lnTo>
                    <a:pt x="1678583" y="449695"/>
                  </a:lnTo>
                  <a:lnTo>
                    <a:pt x="1677992" y="451052"/>
                  </a:lnTo>
                  <a:lnTo>
                    <a:pt x="1678972" y="453572"/>
                  </a:lnTo>
                  <a:lnTo>
                    <a:pt x="1678260" y="456867"/>
                  </a:lnTo>
                  <a:lnTo>
                    <a:pt x="1678448" y="457628"/>
                  </a:lnTo>
                  <a:lnTo>
                    <a:pt x="1679750" y="457974"/>
                  </a:lnTo>
                  <a:lnTo>
                    <a:pt x="1681186" y="457587"/>
                  </a:lnTo>
                  <a:lnTo>
                    <a:pt x="1682354" y="457600"/>
                  </a:lnTo>
                  <a:lnTo>
                    <a:pt x="1683105" y="458085"/>
                  </a:lnTo>
                  <a:lnTo>
                    <a:pt x="1683495" y="458957"/>
                  </a:lnTo>
                  <a:lnTo>
                    <a:pt x="1683334" y="460494"/>
                  </a:lnTo>
                  <a:lnTo>
                    <a:pt x="1682837" y="461034"/>
                  </a:lnTo>
                  <a:lnTo>
                    <a:pt x="1681777" y="461158"/>
                  </a:lnTo>
                  <a:lnTo>
                    <a:pt x="1681307" y="461947"/>
                  </a:lnTo>
                  <a:lnTo>
                    <a:pt x="1682810" y="463138"/>
                  </a:lnTo>
                  <a:lnTo>
                    <a:pt x="1683307" y="464176"/>
                  </a:lnTo>
                  <a:lnTo>
                    <a:pt x="1683468" y="465685"/>
                  </a:lnTo>
                  <a:lnTo>
                    <a:pt x="1683468" y="468800"/>
                  </a:lnTo>
                  <a:lnTo>
                    <a:pt x="1683293" y="469617"/>
                  </a:lnTo>
                  <a:lnTo>
                    <a:pt x="1682542" y="470240"/>
                  </a:lnTo>
                  <a:lnTo>
                    <a:pt x="1679361" y="470724"/>
                  </a:lnTo>
                  <a:lnTo>
                    <a:pt x="1678663" y="471320"/>
                  </a:lnTo>
                  <a:lnTo>
                    <a:pt x="1678475" y="472261"/>
                  </a:lnTo>
                  <a:lnTo>
                    <a:pt x="1680086" y="473452"/>
                  </a:lnTo>
                  <a:lnTo>
                    <a:pt x="1680059" y="474656"/>
                  </a:lnTo>
                  <a:lnTo>
                    <a:pt x="1678677" y="475030"/>
                  </a:lnTo>
                  <a:lnTo>
                    <a:pt x="1678556" y="476110"/>
                  </a:lnTo>
                  <a:lnTo>
                    <a:pt x="1679938" y="477356"/>
                  </a:lnTo>
                  <a:lnTo>
                    <a:pt x="1680274" y="478283"/>
                  </a:lnTo>
                  <a:lnTo>
                    <a:pt x="1679670" y="480318"/>
                  </a:lnTo>
                  <a:lnTo>
                    <a:pt x="1678851" y="481107"/>
                  </a:lnTo>
                  <a:lnTo>
                    <a:pt x="1678207" y="482173"/>
                  </a:lnTo>
                  <a:lnTo>
                    <a:pt x="1678167" y="483848"/>
                  </a:lnTo>
                  <a:lnTo>
                    <a:pt x="1679361" y="485329"/>
                  </a:lnTo>
                  <a:lnTo>
                    <a:pt x="1679482" y="486201"/>
                  </a:lnTo>
                  <a:lnTo>
                    <a:pt x="1678207" y="486617"/>
                  </a:lnTo>
                  <a:lnTo>
                    <a:pt x="1677388" y="487530"/>
                  </a:lnTo>
                  <a:lnTo>
                    <a:pt x="1676798" y="489939"/>
                  </a:lnTo>
                  <a:lnTo>
                    <a:pt x="1675737" y="492708"/>
                  </a:lnTo>
                  <a:lnTo>
                    <a:pt x="1674865" y="494258"/>
                  </a:lnTo>
                  <a:lnTo>
                    <a:pt x="1674476" y="495753"/>
                  </a:lnTo>
                  <a:lnTo>
                    <a:pt x="1674717" y="497664"/>
                  </a:lnTo>
                  <a:lnTo>
                    <a:pt x="1674650" y="498868"/>
                  </a:lnTo>
                  <a:lnTo>
                    <a:pt x="1674221" y="499823"/>
                  </a:lnTo>
                  <a:lnTo>
                    <a:pt x="1671927" y="501637"/>
                  </a:lnTo>
                  <a:lnTo>
                    <a:pt x="1671660" y="502699"/>
                  </a:lnTo>
                  <a:lnTo>
                    <a:pt x="1674025" y="503644"/>
                  </a:lnTo>
                  <a:lnTo>
                    <a:pt x="1675971" y="506280"/>
                  </a:lnTo>
                  <a:lnTo>
                    <a:pt x="1677612" y="507973"/>
                  </a:lnTo>
                  <a:lnTo>
                    <a:pt x="1678069" y="510058"/>
                  </a:lnTo>
                  <a:lnTo>
                    <a:pt x="1677306" y="511200"/>
                  </a:lnTo>
                  <a:lnTo>
                    <a:pt x="1675627" y="512066"/>
                  </a:lnTo>
                  <a:lnTo>
                    <a:pt x="1673720" y="514428"/>
                  </a:lnTo>
                  <a:lnTo>
                    <a:pt x="1672995" y="515923"/>
                  </a:lnTo>
                  <a:lnTo>
                    <a:pt x="1673605" y="517025"/>
                  </a:lnTo>
                  <a:lnTo>
                    <a:pt x="1675207" y="517694"/>
                  </a:lnTo>
                  <a:lnTo>
                    <a:pt x="1676390" y="517458"/>
                  </a:lnTo>
                  <a:lnTo>
                    <a:pt x="1678106" y="518009"/>
                  </a:lnTo>
                  <a:lnTo>
                    <a:pt x="1679214" y="520724"/>
                  </a:lnTo>
                  <a:lnTo>
                    <a:pt x="1682761" y="520842"/>
                  </a:lnTo>
                  <a:lnTo>
                    <a:pt x="1684095" y="521392"/>
                  </a:lnTo>
                  <a:lnTo>
                    <a:pt x="1683944" y="522889"/>
                  </a:lnTo>
                  <a:lnTo>
                    <a:pt x="1684515" y="523991"/>
                  </a:lnTo>
                  <a:lnTo>
                    <a:pt x="1684820" y="525879"/>
                  </a:lnTo>
                  <a:lnTo>
                    <a:pt x="1685774" y="528162"/>
                  </a:lnTo>
                  <a:lnTo>
                    <a:pt x="1686118" y="529501"/>
                  </a:lnTo>
                  <a:lnTo>
                    <a:pt x="1687091" y="531172"/>
                  </a:lnTo>
                  <a:lnTo>
                    <a:pt x="1688003" y="531814"/>
                  </a:lnTo>
                  <a:lnTo>
                    <a:pt x="1690314" y="532530"/>
                  </a:lnTo>
                  <a:lnTo>
                    <a:pt x="1691916" y="533357"/>
                  </a:lnTo>
                  <a:lnTo>
                    <a:pt x="1693022" y="534774"/>
                  </a:lnTo>
                  <a:lnTo>
                    <a:pt x="1693480" y="536230"/>
                  </a:lnTo>
                  <a:lnTo>
                    <a:pt x="1693404" y="537332"/>
                  </a:lnTo>
                  <a:lnTo>
                    <a:pt x="1692717" y="538355"/>
                  </a:lnTo>
                  <a:lnTo>
                    <a:pt x="1692679" y="539537"/>
                  </a:lnTo>
                  <a:lnTo>
                    <a:pt x="1693022" y="540953"/>
                  </a:lnTo>
                  <a:lnTo>
                    <a:pt x="1692832" y="542016"/>
                  </a:lnTo>
                  <a:lnTo>
                    <a:pt x="1691725" y="542252"/>
                  </a:lnTo>
                  <a:lnTo>
                    <a:pt x="1690582" y="541426"/>
                  </a:lnTo>
                  <a:lnTo>
                    <a:pt x="1688483" y="539458"/>
                  </a:lnTo>
                  <a:lnTo>
                    <a:pt x="1687568" y="538198"/>
                  </a:lnTo>
                  <a:lnTo>
                    <a:pt x="1683218" y="534459"/>
                  </a:lnTo>
                  <a:lnTo>
                    <a:pt x="1681464" y="531311"/>
                  </a:lnTo>
                  <a:lnTo>
                    <a:pt x="1681158" y="530130"/>
                  </a:lnTo>
                  <a:lnTo>
                    <a:pt x="1679442" y="527729"/>
                  </a:lnTo>
                  <a:lnTo>
                    <a:pt x="1677650" y="525762"/>
                  </a:lnTo>
                  <a:lnTo>
                    <a:pt x="1674941" y="523479"/>
                  </a:lnTo>
                  <a:lnTo>
                    <a:pt x="1670744" y="521472"/>
                  </a:lnTo>
                  <a:lnTo>
                    <a:pt x="1669028" y="521039"/>
                  </a:lnTo>
                  <a:lnTo>
                    <a:pt x="1667655" y="520921"/>
                  </a:lnTo>
                  <a:lnTo>
                    <a:pt x="1664641" y="519937"/>
                  </a:lnTo>
                  <a:lnTo>
                    <a:pt x="1663229" y="519150"/>
                  </a:lnTo>
                  <a:lnTo>
                    <a:pt x="1659415" y="518047"/>
                  </a:lnTo>
                  <a:lnTo>
                    <a:pt x="1658232" y="517261"/>
                  </a:lnTo>
                  <a:lnTo>
                    <a:pt x="1656287" y="515529"/>
                  </a:lnTo>
                  <a:lnTo>
                    <a:pt x="1653345" y="514661"/>
                  </a:lnTo>
                  <a:lnTo>
                    <a:pt x="1652319" y="514231"/>
                  </a:lnTo>
                  <a:lnTo>
                    <a:pt x="1649500" y="513680"/>
                  </a:lnTo>
                  <a:lnTo>
                    <a:pt x="1648429" y="513915"/>
                  </a:lnTo>
                  <a:lnTo>
                    <a:pt x="1645796" y="516591"/>
                  </a:lnTo>
                  <a:lnTo>
                    <a:pt x="1644461" y="516907"/>
                  </a:lnTo>
                  <a:lnTo>
                    <a:pt x="1641631" y="516754"/>
                  </a:lnTo>
                  <a:lnTo>
                    <a:pt x="1638625" y="516907"/>
                  </a:lnTo>
                  <a:lnTo>
                    <a:pt x="1637366" y="516434"/>
                  </a:lnTo>
                  <a:lnTo>
                    <a:pt x="1634886" y="516002"/>
                  </a:lnTo>
                  <a:lnTo>
                    <a:pt x="1633666" y="513759"/>
                  </a:lnTo>
                  <a:lnTo>
                    <a:pt x="1633476" y="510453"/>
                  </a:lnTo>
                  <a:lnTo>
                    <a:pt x="1633169" y="509389"/>
                  </a:lnTo>
                  <a:lnTo>
                    <a:pt x="1632254" y="507697"/>
                  </a:lnTo>
                  <a:lnTo>
                    <a:pt x="1630652" y="505415"/>
                  </a:lnTo>
                  <a:lnTo>
                    <a:pt x="1628172" y="503172"/>
                  </a:lnTo>
                  <a:lnTo>
                    <a:pt x="1627562" y="502069"/>
                  </a:lnTo>
                  <a:lnTo>
                    <a:pt x="1627066" y="499276"/>
                  </a:lnTo>
                  <a:lnTo>
                    <a:pt x="1626608" y="497661"/>
                  </a:lnTo>
                  <a:lnTo>
                    <a:pt x="1625235" y="494396"/>
                  </a:lnTo>
                  <a:lnTo>
                    <a:pt x="1622336" y="490695"/>
                  </a:lnTo>
                  <a:lnTo>
                    <a:pt x="1622146" y="488570"/>
                  </a:lnTo>
                  <a:lnTo>
                    <a:pt x="1620657" y="485028"/>
                  </a:lnTo>
                  <a:lnTo>
                    <a:pt x="1618292" y="480070"/>
                  </a:lnTo>
                  <a:lnTo>
                    <a:pt x="1615241" y="476763"/>
                  </a:lnTo>
                  <a:lnTo>
                    <a:pt x="1613943" y="475820"/>
                  </a:lnTo>
                  <a:lnTo>
                    <a:pt x="1612151" y="474127"/>
                  </a:lnTo>
                  <a:lnTo>
                    <a:pt x="1610854" y="473812"/>
                  </a:lnTo>
                  <a:lnTo>
                    <a:pt x="1608604" y="474169"/>
                  </a:lnTo>
                  <a:lnTo>
                    <a:pt x="1607001" y="473694"/>
                  </a:lnTo>
                  <a:lnTo>
                    <a:pt x="1606200" y="472238"/>
                  </a:lnTo>
                  <a:lnTo>
                    <a:pt x="1604942" y="471804"/>
                  </a:lnTo>
                  <a:lnTo>
                    <a:pt x="1604445" y="470821"/>
                  </a:lnTo>
                  <a:lnTo>
                    <a:pt x="1604713" y="469641"/>
                  </a:lnTo>
                  <a:lnTo>
                    <a:pt x="1605399" y="468539"/>
                  </a:lnTo>
                  <a:lnTo>
                    <a:pt x="1604255" y="466217"/>
                  </a:lnTo>
                  <a:lnTo>
                    <a:pt x="1603453" y="465272"/>
                  </a:lnTo>
                  <a:lnTo>
                    <a:pt x="1602195" y="465075"/>
                  </a:lnTo>
                  <a:lnTo>
                    <a:pt x="1601051" y="465272"/>
                  </a:lnTo>
                  <a:lnTo>
                    <a:pt x="1600707" y="464013"/>
                  </a:lnTo>
                  <a:lnTo>
                    <a:pt x="1599410" y="463698"/>
                  </a:lnTo>
                  <a:lnTo>
                    <a:pt x="1598494" y="462595"/>
                  </a:lnTo>
                  <a:lnTo>
                    <a:pt x="1597579" y="462006"/>
                  </a:lnTo>
                  <a:lnTo>
                    <a:pt x="1597082" y="460825"/>
                  </a:lnTo>
                  <a:lnTo>
                    <a:pt x="1593230" y="460037"/>
                  </a:lnTo>
                  <a:lnTo>
                    <a:pt x="1592695" y="457557"/>
                  </a:lnTo>
                  <a:lnTo>
                    <a:pt x="1591361" y="457676"/>
                  </a:lnTo>
                  <a:lnTo>
                    <a:pt x="1589454" y="456224"/>
                  </a:lnTo>
                  <a:lnTo>
                    <a:pt x="1587583" y="456535"/>
                  </a:lnTo>
                  <a:lnTo>
                    <a:pt x="1585105" y="456575"/>
                  </a:lnTo>
                  <a:lnTo>
                    <a:pt x="1583311" y="453189"/>
                  </a:lnTo>
                  <a:lnTo>
                    <a:pt x="1581404" y="452049"/>
                  </a:lnTo>
                  <a:lnTo>
                    <a:pt x="1580336" y="452638"/>
                  </a:lnTo>
                  <a:lnTo>
                    <a:pt x="1579726" y="451616"/>
                  </a:lnTo>
                  <a:lnTo>
                    <a:pt x="1577742" y="450120"/>
                  </a:lnTo>
                  <a:lnTo>
                    <a:pt x="1577247" y="449057"/>
                  </a:lnTo>
                  <a:lnTo>
                    <a:pt x="1577132" y="447837"/>
                  </a:lnTo>
                  <a:lnTo>
                    <a:pt x="1575567" y="448034"/>
                  </a:lnTo>
                  <a:lnTo>
                    <a:pt x="1573966" y="446420"/>
                  </a:lnTo>
                  <a:lnTo>
                    <a:pt x="1571715" y="442288"/>
                  </a:lnTo>
                  <a:lnTo>
                    <a:pt x="1570570" y="442603"/>
                  </a:lnTo>
                  <a:lnTo>
                    <a:pt x="1570342" y="441462"/>
                  </a:lnTo>
                  <a:lnTo>
                    <a:pt x="1569007" y="441029"/>
                  </a:lnTo>
                  <a:lnTo>
                    <a:pt x="1569883" y="440045"/>
                  </a:lnTo>
                  <a:lnTo>
                    <a:pt x="1569388" y="438549"/>
                  </a:lnTo>
                  <a:lnTo>
                    <a:pt x="1568435" y="437841"/>
                  </a:lnTo>
                  <a:lnTo>
                    <a:pt x="1569045" y="436818"/>
                  </a:lnTo>
                  <a:lnTo>
                    <a:pt x="1567557" y="436424"/>
                  </a:lnTo>
                  <a:lnTo>
                    <a:pt x="1566565" y="435755"/>
                  </a:lnTo>
                  <a:lnTo>
                    <a:pt x="1566336" y="434535"/>
                  </a:lnTo>
                  <a:lnTo>
                    <a:pt x="1565345" y="434062"/>
                  </a:lnTo>
                  <a:lnTo>
                    <a:pt x="1562941" y="433432"/>
                  </a:lnTo>
                  <a:lnTo>
                    <a:pt x="1561873" y="433393"/>
                  </a:lnTo>
                  <a:lnTo>
                    <a:pt x="1561187" y="432213"/>
                  </a:lnTo>
                  <a:lnTo>
                    <a:pt x="1559889" y="431938"/>
                  </a:lnTo>
                  <a:lnTo>
                    <a:pt x="1559126" y="433078"/>
                  </a:lnTo>
                  <a:lnTo>
                    <a:pt x="1558439" y="432213"/>
                  </a:lnTo>
                  <a:lnTo>
                    <a:pt x="1557295" y="431898"/>
                  </a:lnTo>
                  <a:lnTo>
                    <a:pt x="1556762" y="430088"/>
                  </a:lnTo>
                  <a:lnTo>
                    <a:pt x="1555655" y="430324"/>
                  </a:lnTo>
                  <a:lnTo>
                    <a:pt x="1554663" y="430953"/>
                  </a:lnTo>
                  <a:lnTo>
                    <a:pt x="1552603" y="429812"/>
                  </a:lnTo>
                  <a:lnTo>
                    <a:pt x="1551878" y="429025"/>
                  </a:lnTo>
                  <a:lnTo>
                    <a:pt x="1551421" y="426782"/>
                  </a:lnTo>
                  <a:lnTo>
                    <a:pt x="1550620" y="425837"/>
                  </a:lnTo>
                  <a:lnTo>
                    <a:pt x="1551535" y="425050"/>
                  </a:lnTo>
                  <a:lnTo>
                    <a:pt x="1552718" y="424657"/>
                  </a:lnTo>
                  <a:lnTo>
                    <a:pt x="1552260" y="423476"/>
                  </a:lnTo>
                  <a:lnTo>
                    <a:pt x="1552184" y="422296"/>
                  </a:lnTo>
                  <a:lnTo>
                    <a:pt x="1551192" y="421863"/>
                  </a:lnTo>
                  <a:lnTo>
                    <a:pt x="1551268" y="420760"/>
                  </a:lnTo>
                  <a:lnTo>
                    <a:pt x="1550887" y="419501"/>
                  </a:lnTo>
                  <a:lnTo>
                    <a:pt x="1551611" y="418636"/>
                  </a:lnTo>
                  <a:lnTo>
                    <a:pt x="1552642" y="418044"/>
                  </a:lnTo>
                  <a:lnTo>
                    <a:pt x="1552985" y="415723"/>
                  </a:lnTo>
                  <a:lnTo>
                    <a:pt x="1553862" y="414857"/>
                  </a:lnTo>
                  <a:lnTo>
                    <a:pt x="1555846" y="416080"/>
                  </a:lnTo>
                  <a:lnTo>
                    <a:pt x="1556584" y="416163"/>
                  </a:lnTo>
                  <a:lnTo>
                    <a:pt x="1557242" y="415388"/>
                  </a:lnTo>
                  <a:lnTo>
                    <a:pt x="1558128" y="415942"/>
                  </a:lnTo>
                  <a:lnTo>
                    <a:pt x="1559228" y="416011"/>
                  </a:lnTo>
                  <a:lnTo>
                    <a:pt x="1559557" y="415506"/>
                  </a:lnTo>
                  <a:lnTo>
                    <a:pt x="1560805" y="416149"/>
                  </a:lnTo>
                  <a:lnTo>
                    <a:pt x="1562033" y="416032"/>
                  </a:lnTo>
                  <a:lnTo>
                    <a:pt x="1562221" y="417119"/>
                  </a:lnTo>
                  <a:lnTo>
                    <a:pt x="1563979" y="417901"/>
                  </a:lnTo>
                  <a:lnTo>
                    <a:pt x="1564509" y="418642"/>
                  </a:lnTo>
                  <a:lnTo>
                    <a:pt x="1564261" y="419313"/>
                  </a:lnTo>
                  <a:lnTo>
                    <a:pt x="1565060" y="420628"/>
                  </a:lnTo>
                  <a:lnTo>
                    <a:pt x="1565570" y="419929"/>
                  </a:lnTo>
                  <a:lnTo>
                    <a:pt x="1566590" y="419971"/>
                  </a:lnTo>
                  <a:lnTo>
                    <a:pt x="1566684" y="418738"/>
                  </a:lnTo>
                  <a:lnTo>
                    <a:pt x="1567791" y="418427"/>
                  </a:lnTo>
                  <a:lnTo>
                    <a:pt x="1568207" y="417935"/>
                  </a:lnTo>
                  <a:lnTo>
                    <a:pt x="1569153" y="417762"/>
                  </a:lnTo>
                  <a:lnTo>
                    <a:pt x="1569133" y="418662"/>
                  </a:lnTo>
                  <a:lnTo>
                    <a:pt x="1570354" y="418434"/>
                  </a:lnTo>
                  <a:lnTo>
                    <a:pt x="1571663" y="417818"/>
                  </a:lnTo>
                  <a:lnTo>
                    <a:pt x="1571354" y="416939"/>
                  </a:lnTo>
                  <a:lnTo>
                    <a:pt x="1570227" y="416703"/>
                  </a:lnTo>
                  <a:lnTo>
                    <a:pt x="1569723" y="415949"/>
                  </a:lnTo>
                  <a:lnTo>
                    <a:pt x="1569522" y="414606"/>
                  </a:lnTo>
                  <a:lnTo>
                    <a:pt x="1570096" y="412837"/>
                  </a:lnTo>
                  <a:lnTo>
                    <a:pt x="1570982" y="413453"/>
                  </a:lnTo>
                  <a:lnTo>
                    <a:pt x="1572411" y="413716"/>
                  </a:lnTo>
                  <a:lnTo>
                    <a:pt x="1573283" y="412608"/>
                  </a:lnTo>
                  <a:lnTo>
                    <a:pt x="1574243" y="413142"/>
                  </a:lnTo>
                  <a:lnTo>
                    <a:pt x="1575269" y="412671"/>
                  </a:lnTo>
                  <a:lnTo>
                    <a:pt x="1575357" y="411556"/>
                  </a:lnTo>
                  <a:lnTo>
                    <a:pt x="1575826" y="410822"/>
                  </a:lnTo>
                  <a:lnTo>
                    <a:pt x="1576518" y="410802"/>
                  </a:lnTo>
                  <a:lnTo>
                    <a:pt x="1577054" y="411529"/>
                  </a:lnTo>
                  <a:lnTo>
                    <a:pt x="1578390" y="411494"/>
                  </a:lnTo>
                  <a:lnTo>
                    <a:pt x="1579692" y="409992"/>
                  </a:lnTo>
                  <a:lnTo>
                    <a:pt x="1580255" y="410282"/>
                  </a:lnTo>
                  <a:lnTo>
                    <a:pt x="1580785" y="409576"/>
                  </a:lnTo>
                  <a:lnTo>
                    <a:pt x="1581316" y="407901"/>
                  </a:lnTo>
                  <a:lnTo>
                    <a:pt x="1580792" y="406226"/>
                  </a:lnTo>
                  <a:lnTo>
                    <a:pt x="1579242" y="405423"/>
                  </a:lnTo>
                  <a:lnTo>
                    <a:pt x="1579531" y="404412"/>
                  </a:lnTo>
                  <a:lnTo>
                    <a:pt x="1580645" y="404391"/>
                  </a:lnTo>
                  <a:lnTo>
                    <a:pt x="1580779" y="403097"/>
                  </a:lnTo>
                  <a:lnTo>
                    <a:pt x="1579846" y="402314"/>
                  </a:lnTo>
                  <a:lnTo>
                    <a:pt x="1579658" y="401539"/>
                  </a:lnTo>
                  <a:lnTo>
                    <a:pt x="1577799" y="399905"/>
                  </a:lnTo>
                  <a:lnTo>
                    <a:pt x="1578256" y="399442"/>
                  </a:lnTo>
                  <a:lnTo>
                    <a:pt x="1578591" y="397565"/>
                  </a:lnTo>
                  <a:lnTo>
                    <a:pt x="1577316" y="396479"/>
                  </a:lnTo>
                  <a:lnTo>
                    <a:pt x="1578128" y="395136"/>
                  </a:lnTo>
                  <a:lnTo>
                    <a:pt x="1578256" y="393440"/>
                  </a:lnTo>
                  <a:lnTo>
                    <a:pt x="1579215" y="393709"/>
                  </a:lnTo>
                  <a:lnTo>
                    <a:pt x="1579363" y="392830"/>
                  </a:lnTo>
                  <a:lnTo>
                    <a:pt x="1578296" y="391238"/>
                  </a:lnTo>
                  <a:lnTo>
                    <a:pt x="1578497" y="390297"/>
                  </a:lnTo>
                  <a:lnTo>
                    <a:pt x="1580490" y="389667"/>
                  </a:lnTo>
                  <a:lnTo>
                    <a:pt x="1580228" y="388794"/>
                  </a:lnTo>
                  <a:lnTo>
                    <a:pt x="1581510" y="388150"/>
                  </a:lnTo>
                  <a:lnTo>
                    <a:pt x="1581014" y="386897"/>
                  </a:lnTo>
                  <a:lnTo>
                    <a:pt x="1581611" y="385125"/>
                  </a:lnTo>
                  <a:lnTo>
                    <a:pt x="1582772" y="385464"/>
                  </a:lnTo>
                  <a:lnTo>
                    <a:pt x="1584006" y="384641"/>
                  </a:lnTo>
                  <a:lnTo>
                    <a:pt x="1583134" y="383997"/>
                  </a:lnTo>
                  <a:lnTo>
                    <a:pt x="1582181" y="382162"/>
                  </a:lnTo>
                  <a:lnTo>
                    <a:pt x="1582403" y="380881"/>
                  </a:lnTo>
                  <a:lnTo>
                    <a:pt x="1583704" y="381567"/>
                  </a:lnTo>
                  <a:lnTo>
                    <a:pt x="1584194" y="380258"/>
                  </a:lnTo>
                  <a:lnTo>
                    <a:pt x="1584765" y="379919"/>
                  </a:lnTo>
                  <a:lnTo>
                    <a:pt x="1585825" y="380563"/>
                  </a:lnTo>
                  <a:lnTo>
                    <a:pt x="1587070" y="379597"/>
                  </a:lnTo>
                  <a:lnTo>
                    <a:pt x="1587761" y="377936"/>
                  </a:lnTo>
                  <a:lnTo>
                    <a:pt x="1588720" y="378448"/>
                  </a:lnTo>
                  <a:lnTo>
                    <a:pt x="1589828" y="376648"/>
                  </a:lnTo>
                  <a:lnTo>
                    <a:pt x="1590828" y="375554"/>
                  </a:lnTo>
                  <a:lnTo>
                    <a:pt x="1590888" y="373907"/>
                  </a:lnTo>
                  <a:lnTo>
                    <a:pt x="1591304" y="373166"/>
                  </a:lnTo>
                  <a:lnTo>
                    <a:pt x="1592102" y="373367"/>
                  </a:lnTo>
                  <a:lnTo>
                    <a:pt x="1593015" y="373097"/>
                  </a:lnTo>
                  <a:lnTo>
                    <a:pt x="1592747" y="371643"/>
                  </a:lnTo>
                  <a:lnTo>
                    <a:pt x="1592163" y="370203"/>
                  </a:lnTo>
                  <a:lnTo>
                    <a:pt x="1593673" y="369718"/>
                  </a:lnTo>
                  <a:lnTo>
                    <a:pt x="1594189" y="366804"/>
                  </a:lnTo>
                  <a:lnTo>
                    <a:pt x="1594008" y="365717"/>
                  </a:lnTo>
                  <a:lnTo>
                    <a:pt x="1594988" y="364754"/>
                  </a:lnTo>
                  <a:lnTo>
                    <a:pt x="1594787" y="363972"/>
                  </a:lnTo>
                  <a:lnTo>
                    <a:pt x="1593854" y="363342"/>
                  </a:lnTo>
                  <a:lnTo>
                    <a:pt x="1592814" y="363238"/>
                  </a:lnTo>
                  <a:lnTo>
                    <a:pt x="1592015" y="362366"/>
                  </a:lnTo>
                  <a:lnTo>
                    <a:pt x="1591176" y="362228"/>
                  </a:lnTo>
                  <a:lnTo>
                    <a:pt x="1590573" y="361611"/>
                  </a:lnTo>
                  <a:lnTo>
                    <a:pt x="1589318" y="362885"/>
                  </a:lnTo>
                  <a:lnTo>
                    <a:pt x="1587711" y="361025"/>
                  </a:lnTo>
                  <a:lnTo>
                    <a:pt x="1586624" y="360291"/>
                  </a:lnTo>
                  <a:lnTo>
                    <a:pt x="1587345" y="359467"/>
                  </a:lnTo>
                  <a:lnTo>
                    <a:pt x="1586463" y="358630"/>
                  </a:lnTo>
                  <a:lnTo>
                    <a:pt x="1585960" y="357522"/>
                  </a:lnTo>
                  <a:lnTo>
                    <a:pt x="1585892" y="356560"/>
                  </a:lnTo>
                  <a:lnTo>
                    <a:pt x="1586268" y="355688"/>
                  </a:lnTo>
                  <a:lnTo>
                    <a:pt x="1586973" y="355334"/>
                  </a:lnTo>
                  <a:lnTo>
                    <a:pt x="1587563" y="354123"/>
                  </a:lnTo>
                  <a:lnTo>
                    <a:pt x="1587661" y="353157"/>
                  </a:lnTo>
                  <a:lnTo>
                    <a:pt x="1586221" y="353219"/>
                  </a:lnTo>
                  <a:lnTo>
                    <a:pt x="1586553" y="351970"/>
                  </a:lnTo>
                  <a:lnTo>
                    <a:pt x="1586064" y="351091"/>
                  </a:lnTo>
                  <a:lnTo>
                    <a:pt x="1586319" y="349346"/>
                  </a:lnTo>
                  <a:lnTo>
                    <a:pt x="1585943" y="348470"/>
                  </a:lnTo>
                  <a:lnTo>
                    <a:pt x="1587228" y="347508"/>
                  </a:lnTo>
                  <a:lnTo>
                    <a:pt x="1587124" y="346127"/>
                  </a:lnTo>
                  <a:lnTo>
                    <a:pt x="1586798" y="345331"/>
                  </a:lnTo>
                  <a:lnTo>
                    <a:pt x="1587449" y="344181"/>
                  </a:lnTo>
                  <a:lnTo>
                    <a:pt x="1587516" y="342458"/>
                  </a:lnTo>
                  <a:lnTo>
                    <a:pt x="1584825" y="341218"/>
                  </a:lnTo>
                  <a:lnTo>
                    <a:pt x="1583490" y="339958"/>
                  </a:lnTo>
                  <a:lnTo>
                    <a:pt x="1582537" y="339536"/>
                  </a:lnTo>
                  <a:lnTo>
                    <a:pt x="1581920" y="337785"/>
                  </a:lnTo>
                  <a:lnTo>
                    <a:pt x="1580933" y="337161"/>
                  </a:lnTo>
                  <a:lnTo>
                    <a:pt x="1579873" y="334877"/>
                  </a:lnTo>
                  <a:lnTo>
                    <a:pt x="1578652" y="334226"/>
                  </a:lnTo>
                  <a:lnTo>
                    <a:pt x="1578283" y="332918"/>
                  </a:lnTo>
                  <a:lnTo>
                    <a:pt x="1576773" y="331955"/>
                  </a:lnTo>
                  <a:lnTo>
                    <a:pt x="1576947" y="330834"/>
                  </a:lnTo>
                  <a:lnTo>
                    <a:pt x="1577853" y="330308"/>
                  </a:lnTo>
                  <a:lnTo>
                    <a:pt x="1576531" y="329283"/>
                  </a:lnTo>
                  <a:lnTo>
                    <a:pt x="1577491" y="328085"/>
                  </a:lnTo>
                  <a:lnTo>
                    <a:pt x="1576947" y="327448"/>
                  </a:lnTo>
                  <a:lnTo>
                    <a:pt x="1575974" y="327615"/>
                  </a:lnTo>
                  <a:lnTo>
                    <a:pt x="1575572" y="326493"/>
                  </a:lnTo>
                  <a:lnTo>
                    <a:pt x="1576048" y="325801"/>
                  </a:lnTo>
                  <a:lnTo>
                    <a:pt x="1576833" y="326334"/>
                  </a:lnTo>
                  <a:lnTo>
                    <a:pt x="1576605" y="323315"/>
                  </a:lnTo>
                  <a:lnTo>
                    <a:pt x="1576209" y="322810"/>
                  </a:lnTo>
                  <a:lnTo>
                    <a:pt x="1575988" y="321328"/>
                  </a:lnTo>
                  <a:lnTo>
                    <a:pt x="1576370" y="320415"/>
                  </a:lnTo>
                  <a:lnTo>
                    <a:pt x="1575934" y="318718"/>
                  </a:lnTo>
                  <a:lnTo>
                    <a:pt x="1575008" y="317770"/>
                  </a:lnTo>
                  <a:lnTo>
                    <a:pt x="1574941" y="316510"/>
                  </a:lnTo>
                  <a:lnTo>
                    <a:pt x="1574465" y="315250"/>
                  </a:lnTo>
                  <a:lnTo>
                    <a:pt x="1573170" y="313457"/>
                  </a:lnTo>
                  <a:lnTo>
                    <a:pt x="1572633" y="313325"/>
                  </a:lnTo>
                  <a:lnTo>
                    <a:pt x="1571331" y="311906"/>
                  </a:lnTo>
                  <a:lnTo>
                    <a:pt x="1571022" y="311138"/>
                  </a:lnTo>
                  <a:lnTo>
                    <a:pt x="1569922" y="310120"/>
                  </a:lnTo>
                  <a:lnTo>
                    <a:pt x="1567694" y="309746"/>
                  </a:lnTo>
                  <a:lnTo>
                    <a:pt x="1566499" y="308818"/>
                  </a:lnTo>
                  <a:lnTo>
                    <a:pt x="1564486" y="307669"/>
                  </a:lnTo>
                  <a:lnTo>
                    <a:pt x="1563493" y="305461"/>
                  </a:lnTo>
                  <a:lnTo>
                    <a:pt x="1562768" y="304443"/>
                  </a:lnTo>
                  <a:lnTo>
                    <a:pt x="1562587" y="301861"/>
                  </a:lnTo>
                  <a:lnTo>
                    <a:pt x="1561896" y="300151"/>
                  </a:lnTo>
                  <a:lnTo>
                    <a:pt x="1562407" y="299151"/>
                  </a:lnTo>
                  <a:lnTo>
                    <a:pt x="1562445" y="296593"/>
                  </a:lnTo>
                  <a:lnTo>
                    <a:pt x="1561949" y="295526"/>
                  </a:lnTo>
                  <a:lnTo>
                    <a:pt x="1561834" y="293719"/>
                  </a:lnTo>
                  <a:lnTo>
                    <a:pt x="1561107" y="291669"/>
                  </a:lnTo>
                  <a:lnTo>
                    <a:pt x="1560463" y="290692"/>
                  </a:lnTo>
                  <a:lnTo>
                    <a:pt x="1559277" y="289939"/>
                  </a:lnTo>
                  <a:lnTo>
                    <a:pt x="1558515" y="288919"/>
                  </a:lnTo>
                  <a:lnTo>
                    <a:pt x="1558211" y="284944"/>
                  </a:lnTo>
                  <a:lnTo>
                    <a:pt x="1558286" y="283799"/>
                  </a:lnTo>
                  <a:lnTo>
                    <a:pt x="1557562" y="282542"/>
                  </a:lnTo>
                  <a:lnTo>
                    <a:pt x="1557180" y="281245"/>
                  </a:lnTo>
                  <a:lnTo>
                    <a:pt x="1556608" y="280337"/>
                  </a:lnTo>
                  <a:lnTo>
                    <a:pt x="1556380" y="279236"/>
                  </a:lnTo>
                  <a:lnTo>
                    <a:pt x="1556876" y="278017"/>
                  </a:lnTo>
                  <a:lnTo>
                    <a:pt x="1557713" y="273889"/>
                  </a:lnTo>
                  <a:lnTo>
                    <a:pt x="1556573" y="271130"/>
                  </a:lnTo>
                  <a:lnTo>
                    <a:pt x="1557181" y="269826"/>
                  </a:lnTo>
                  <a:lnTo>
                    <a:pt x="1557371" y="268339"/>
                  </a:lnTo>
                  <a:lnTo>
                    <a:pt x="1558631" y="266565"/>
                  </a:lnTo>
                  <a:lnTo>
                    <a:pt x="1558479" y="265383"/>
                  </a:lnTo>
                  <a:lnTo>
                    <a:pt x="1559390" y="264592"/>
                  </a:lnTo>
                  <a:lnTo>
                    <a:pt x="1558058" y="262708"/>
                  </a:lnTo>
                  <a:lnTo>
                    <a:pt x="1558059" y="260188"/>
                  </a:lnTo>
                  <a:lnTo>
                    <a:pt x="1557715" y="259126"/>
                  </a:lnTo>
                  <a:lnTo>
                    <a:pt x="1556457" y="257945"/>
                  </a:lnTo>
                  <a:lnTo>
                    <a:pt x="1554052" y="253971"/>
                  </a:lnTo>
                  <a:lnTo>
                    <a:pt x="1552182" y="255266"/>
                  </a:lnTo>
                  <a:lnTo>
                    <a:pt x="1550737" y="255895"/>
                  </a:lnTo>
                  <a:lnTo>
                    <a:pt x="1549463" y="255441"/>
                  </a:lnTo>
                  <a:lnTo>
                    <a:pt x="1549197" y="254047"/>
                  </a:lnTo>
                  <a:lnTo>
                    <a:pt x="1549114" y="251346"/>
                  </a:lnTo>
                  <a:lnTo>
                    <a:pt x="1548872" y="249510"/>
                  </a:lnTo>
                  <a:lnTo>
                    <a:pt x="1547912" y="247550"/>
                  </a:lnTo>
                  <a:lnTo>
                    <a:pt x="1547493" y="246217"/>
                  </a:lnTo>
                  <a:lnTo>
                    <a:pt x="1547532" y="244762"/>
                  </a:lnTo>
                  <a:lnTo>
                    <a:pt x="1547947" y="243664"/>
                  </a:lnTo>
                  <a:lnTo>
                    <a:pt x="1548217" y="240868"/>
                  </a:lnTo>
                  <a:lnTo>
                    <a:pt x="1548749" y="239565"/>
                  </a:lnTo>
                  <a:lnTo>
                    <a:pt x="1549094" y="236812"/>
                  </a:lnTo>
                  <a:lnTo>
                    <a:pt x="1549513" y="235589"/>
                  </a:lnTo>
                  <a:lnTo>
                    <a:pt x="1549437" y="234179"/>
                  </a:lnTo>
                  <a:lnTo>
                    <a:pt x="1548369" y="230872"/>
                  </a:lnTo>
                  <a:lnTo>
                    <a:pt x="1548215" y="229138"/>
                  </a:lnTo>
                  <a:lnTo>
                    <a:pt x="1547492" y="226424"/>
                  </a:lnTo>
                  <a:lnTo>
                    <a:pt x="1546767" y="222643"/>
                  </a:lnTo>
                  <a:lnTo>
                    <a:pt x="1546918" y="221233"/>
                  </a:lnTo>
                  <a:lnTo>
                    <a:pt x="1547451" y="218944"/>
                  </a:lnTo>
                  <a:lnTo>
                    <a:pt x="1549134" y="216108"/>
                  </a:lnTo>
                  <a:lnTo>
                    <a:pt x="1550393" y="214616"/>
                  </a:lnTo>
                  <a:lnTo>
                    <a:pt x="1551958" y="212335"/>
                  </a:lnTo>
                  <a:lnTo>
                    <a:pt x="1554930" y="209814"/>
                  </a:lnTo>
                  <a:lnTo>
                    <a:pt x="1557103" y="208238"/>
                  </a:lnTo>
                  <a:lnTo>
                    <a:pt x="1557830" y="207058"/>
                  </a:lnTo>
                  <a:lnTo>
                    <a:pt x="1557714" y="205007"/>
                  </a:lnTo>
                  <a:lnTo>
                    <a:pt x="1557142" y="202059"/>
                  </a:lnTo>
                  <a:lnTo>
                    <a:pt x="1556685" y="200841"/>
                  </a:lnTo>
                  <a:lnTo>
                    <a:pt x="1554628" y="198914"/>
                  </a:lnTo>
                  <a:lnTo>
                    <a:pt x="1553939" y="196748"/>
                  </a:lnTo>
                  <a:lnTo>
                    <a:pt x="1554129" y="194190"/>
                  </a:lnTo>
                  <a:lnTo>
                    <a:pt x="1555160" y="191471"/>
                  </a:lnTo>
                  <a:lnTo>
                    <a:pt x="1556001" y="188365"/>
                  </a:lnTo>
                  <a:lnTo>
                    <a:pt x="1556532" y="187420"/>
                  </a:lnTo>
                  <a:lnTo>
                    <a:pt x="1558402" y="185883"/>
                  </a:lnTo>
                  <a:lnTo>
                    <a:pt x="1559126" y="184665"/>
                  </a:lnTo>
                  <a:lnTo>
                    <a:pt x="1559279" y="183563"/>
                  </a:lnTo>
                  <a:lnTo>
                    <a:pt x="1559890" y="182499"/>
                  </a:lnTo>
                  <a:lnTo>
                    <a:pt x="1559468" y="179905"/>
                  </a:lnTo>
                  <a:lnTo>
                    <a:pt x="1558896" y="178921"/>
                  </a:lnTo>
                  <a:lnTo>
                    <a:pt x="1557295" y="177345"/>
                  </a:lnTo>
                  <a:lnTo>
                    <a:pt x="1556914" y="176283"/>
                  </a:lnTo>
                  <a:lnTo>
                    <a:pt x="1555501" y="174315"/>
                  </a:lnTo>
                  <a:lnTo>
                    <a:pt x="1555084" y="172664"/>
                  </a:lnTo>
                  <a:lnTo>
                    <a:pt x="1555538" y="170926"/>
                  </a:lnTo>
                  <a:lnTo>
                    <a:pt x="1554895" y="169832"/>
                  </a:lnTo>
                  <a:lnTo>
                    <a:pt x="1555008" y="168604"/>
                  </a:lnTo>
                  <a:lnTo>
                    <a:pt x="1555691" y="167116"/>
                  </a:lnTo>
                  <a:lnTo>
                    <a:pt x="1555923" y="164399"/>
                  </a:lnTo>
                  <a:lnTo>
                    <a:pt x="1554097" y="164216"/>
                  </a:lnTo>
                  <a:lnTo>
                    <a:pt x="1552298" y="164706"/>
                  </a:lnTo>
                  <a:lnTo>
                    <a:pt x="1549130" y="164749"/>
                  </a:lnTo>
                  <a:lnTo>
                    <a:pt x="1547951" y="164040"/>
                  </a:lnTo>
                  <a:lnTo>
                    <a:pt x="1545813" y="159514"/>
                  </a:lnTo>
                  <a:lnTo>
                    <a:pt x="1545088" y="156169"/>
                  </a:lnTo>
                  <a:lnTo>
                    <a:pt x="1544746" y="153028"/>
                  </a:lnTo>
                  <a:lnTo>
                    <a:pt x="1543907" y="150032"/>
                  </a:lnTo>
                  <a:lnTo>
                    <a:pt x="1541504" y="144403"/>
                  </a:lnTo>
                  <a:lnTo>
                    <a:pt x="1540091" y="140428"/>
                  </a:lnTo>
                  <a:lnTo>
                    <a:pt x="1538641" y="135505"/>
                  </a:lnTo>
                  <a:lnTo>
                    <a:pt x="1538374" y="134171"/>
                  </a:lnTo>
                  <a:lnTo>
                    <a:pt x="1538222" y="131698"/>
                  </a:lnTo>
                  <a:lnTo>
                    <a:pt x="1537991" y="130468"/>
                  </a:lnTo>
                  <a:lnTo>
                    <a:pt x="1536963" y="127993"/>
                  </a:lnTo>
                  <a:lnTo>
                    <a:pt x="1536811" y="126660"/>
                  </a:lnTo>
                  <a:lnTo>
                    <a:pt x="1535475" y="125237"/>
                  </a:lnTo>
                  <a:lnTo>
                    <a:pt x="1535511" y="119415"/>
                  </a:lnTo>
                  <a:lnTo>
                    <a:pt x="1534562" y="118275"/>
                  </a:lnTo>
                  <a:lnTo>
                    <a:pt x="1533417" y="115443"/>
                  </a:lnTo>
                  <a:lnTo>
                    <a:pt x="1532805" y="114534"/>
                  </a:lnTo>
                  <a:lnTo>
                    <a:pt x="1530515" y="113076"/>
                  </a:lnTo>
                  <a:lnTo>
                    <a:pt x="1527732" y="112211"/>
                  </a:lnTo>
                  <a:lnTo>
                    <a:pt x="1526662" y="111343"/>
                  </a:lnTo>
                  <a:lnTo>
                    <a:pt x="1524754" y="109263"/>
                  </a:lnTo>
                  <a:lnTo>
                    <a:pt x="1521707" y="107406"/>
                  </a:lnTo>
                  <a:lnTo>
                    <a:pt x="1520330" y="105835"/>
                  </a:lnTo>
                  <a:lnTo>
                    <a:pt x="1519873" y="102803"/>
                  </a:lnTo>
                  <a:lnTo>
                    <a:pt x="1519568" y="101585"/>
                  </a:lnTo>
                  <a:lnTo>
                    <a:pt x="1518882" y="101036"/>
                  </a:lnTo>
                  <a:lnTo>
                    <a:pt x="1517723" y="100687"/>
                  </a:lnTo>
                  <a:lnTo>
                    <a:pt x="1516760" y="99035"/>
                  </a:lnTo>
                  <a:lnTo>
                    <a:pt x="1513329" y="95509"/>
                  </a:lnTo>
                  <a:lnTo>
                    <a:pt x="1510640" y="93498"/>
                  </a:lnTo>
                  <a:lnTo>
                    <a:pt x="1510102" y="92841"/>
                  </a:lnTo>
                  <a:lnTo>
                    <a:pt x="1510053" y="91020"/>
                  </a:lnTo>
                  <a:lnTo>
                    <a:pt x="1511789" y="86612"/>
                  </a:lnTo>
                  <a:lnTo>
                    <a:pt x="1513242" y="84808"/>
                  </a:lnTo>
                  <a:lnTo>
                    <a:pt x="1514467" y="83637"/>
                  </a:lnTo>
                  <a:lnTo>
                    <a:pt x="1515512" y="81512"/>
                  </a:lnTo>
                  <a:lnTo>
                    <a:pt x="1516923" y="80822"/>
                  </a:lnTo>
                  <a:lnTo>
                    <a:pt x="1520631" y="77447"/>
                  </a:lnTo>
                  <a:lnTo>
                    <a:pt x="1521301" y="75690"/>
                  </a:lnTo>
                  <a:lnTo>
                    <a:pt x="1521488" y="74260"/>
                  </a:lnTo>
                  <a:lnTo>
                    <a:pt x="1520923" y="70425"/>
                  </a:lnTo>
                  <a:lnTo>
                    <a:pt x="1520788" y="66740"/>
                  </a:lnTo>
                  <a:lnTo>
                    <a:pt x="1520254" y="63362"/>
                  </a:lnTo>
                  <a:lnTo>
                    <a:pt x="1520293" y="60696"/>
                  </a:lnTo>
                  <a:lnTo>
                    <a:pt x="1520778" y="59544"/>
                  </a:lnTo>
                  <a:lnTo>
                    <a:pt x="1523986" y="52802"/>
                  </a:lnTo>
                  <a:lnTo>
                    <a:pt x="1524651" y="48931"/>
                  </a:lnTo>
                  <a:lnTo>
                    <a:pt x="1524735" y="47416"/>
                  </a:lnTo>
                  <a:lnTo>
                    <a:pt x="1524105" y="44319"/>
                  </a:lnTo>
                  <a:lnTo>
                    <a:pt x="1523732" y="43483"/>
                  </a:lnTo>
                  <a:lnTo>
                    <a:pt x="1522512" y="41929"/>
                  </a:lnTo>
                  <a:lnTo>
                    <a:pt x="1520497" y="40532"/>
                  </a:lnTo>
                  <a:lnTo>
                    <a:pt x="1518727" y="39662"/>
                  </a:lnTo>
                  <a:lnTo>
                    <a:pt x="1516414" y="38760"/>
                  </a:lnTo>
                  <a:lnTo>
                    <a:pt x="1513618" y="38035"/>
                  </a:lnTo>
                  <a:lnTo>
                    <a:pt x="1509008" y="36121"/>
                  </a:lnTo>
                  <a:lnTo>
                    <a:pt x="1507875" y="34828"/>
                  </a:lnTo>
                  <a:lnTo>
                    <a:pt x="1506862" y="33056"/>
                  </a:lnTo>
                  <a:lnTo>
                    <a:pt x="1505530" y="32621"/>
                  </a:lnTo>
                  <a:lnTo>
                    <a:pt x="1498900" y="31765"/>
                  </a:lnTo>
                  <a:lnTo>
                    <a:pt x="1496096" y="31587"/>
                  </a:lnTo>
                  <a:lnTo>
                    <a:pt x="1492591" y="31109"/>
                  </a:lnTo>
                  <a:lnTo>
                    <a:pt x="1490436" y="30545"/>
                  </a:lnTo>
                  <a:lnTo>
                    <a:pt x="1486048" y="32402"/>
                  </a:lnTo>
                  <a:lnTo>
                    <a:pt x="1484116" y="32517"/>
                  </a:lnTo>
                  <a:lnTo>
                    <a:pt x="1481917" y="32865"/>
                  </a:lnTo>
                  <a:lnTo>
                    <a:pt x="1480096" y="32863"/>
                  </a:lnTo>
                  <a:lnTo>
                    <a:pt x="1478934" y="32199"/>
                  </a:lnTo>
                  <a:lnTo>
                    <a:pt x="1476005" y="30849"/>
                  </a:lnTo>
                  <a:lnTo>
                    <a:pt x="1473630" y="29277"/>
                  </a:lnTo>
                  <a:lnTo>
                    <a:pt x="1472750" y="28416"/>
                  </a:lnTo>
                  <a:lnTo>
                    <a:pt x="1471917" y="27137"/>
                  </a:lnTo>
                  <a:lnTo>
                    <a:pt x="1471614" y="26238"/>
                  </a:lnTo>
                  <a:lnTo>
                    <a:pt x="1468634" y="23701"/>
                  </a:lnTo>
                  <a:lnTo>
                    <a:pt x="1466905" y="21277"/>
                  </a:lnTo>
                  <a:lnTo>
                    <a:pt x="1464660" y="15868"/>
                  </a:lnTo>
                  <a:lnTo>
                    <a:pt x="1464333" y="14715"/>
                  </a:lnTo>
                  <a:lnTo>
                    <a:pt x="1464467" y="12124"/>
                  </a:lnTo>
                  <a:lnTo>
                    <a:pt x="1463265" y="10395"/>
                  </a:lnTo>
                  <a:lnTo>
                    <a:pt x="1461581" y="10249"/>
                  </a:lnTo>
                  <a:lnTo>
                    <a:pt x="1460639" y="9395"/>
                  </a:lnTo>
                  <a:lnTo>
                    <a:pt x="1456701" y="9268"/>
                  </a:lnTo>
                  <a:lnTo>
                    <a:pt x="1450940" y="11336"/>
                  </a:lnTo>
                  <a:lnTo>
                    <a:pt x="1445411" y="13068"/>
                  </a:lnTo>
                  <a:lnTo>
                    <a:pt x="1443666" y="12743"/>
                  </a:lnTo>
                  <a:lnTo>
                    <a:pt x="1440681" y="11564"/>
                  </a:lnTo>
                  <a:lnTo>
                    <a:pt x="1437004" y="8861"/>
                  </a:lnTo>
                  <a:lnTo>
                    <a:pt x="1433952" y="7017"/>
                  </a:lnTo>
                  <a:close/>
                </a:path>
              </a:pathLst>
            </a:custGeom>
            <a:solidFill>
              <a:srgbClr val="FEDDCE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1293437" y="216084"/>
              <a:ext cx="815507" cy="970868"/>
            </a:xfrm>
            <a:custGeom>
              <a:avLst/>
              <a:pathLst>
                <a:path w="815507" h="970868">
                  <a:moveTo>
                    <a:pt x="814324" y="572980"/>
                  </a:moveTo>
                  <a:lnTo>
                    <a:pt x="812035" y="571486"/>
                  </a:lnTo>
                  <a:lnTo>
                    <a:pt x="813064" y="571052"/>
                  </a:lnTo>
                  <a:lnTo>
                    <a:pt x="812950" y="569832"/>
                  </a:lnTo>
                  <a:lnTo>
                    <a:pt x="813790" y="569518"/>
                  </a:lnTo>
                  <a:lnTo>
                    <a:pt x="814590" y="568769"/>
                  </a:lnTo>
                  <a:lnTo>
                    <a:pt x="815507" y="568376"/>
                  </a:lnTo>
                  <a:lnTo>
                    <a:pt x="814743" y="567353"/>
                  </a:lnTo>
                  <a:lnTo>
                    <a:pt x="813865" y="565661"/>
                  </a:lnTo>
                  <a:lnTo>
                    <a:pt x="811160" y="564874"/>
                  </a:lnTo>
                  <a:lnTo>
                    <a:pt x="810433" y="563654"/>
                  </a:lnTo>
                  <a:lnTo>
                    <a:pt x="811462" y="562159"/>
                  </a:lnTo>
                  <a:lnTo>
                    <a:pt x="811577" y="560781"/>
                  </a:lnTo>
                  <a:lnTo>
                    <a:pt x="811158" y="560387"/>
                  </a:lnTo>
                  <a:lnTo>
                    <a:pt x="809212" y="560269"/>
                  </a:lnTo>
                  <a:lnTo>
                    <a:pt x="807648" y="560742"/>
                  </a:lnTo>
                  <a:lnTo>
                    <a:pt x="805969" y="561017"/>
                  </a:lnTo>
                  <a:lnTo>
                    <a:pt x="804634" y="560977"/>
                  </a:lnTo>
                  <a:lnTo>
                    <a:pt x="803681" y="561411"/>
                  </a:lnTo>
                  <a:lnTo>
                    <a:pt x="803337" y="562315"/>
                  </a:lnTo>
                  <a:lnTo>
                    <a:pt x="802498" y="562080"/>
                  </a:lnTo>
                  <a:lnTo>
                    <a:pt x="801507" y="560150"/>
                  </a:lnTo>
                  <a:lnTo>
                    <a:pt x="801430" y="559285"/>
                  </a:lnTo>
                  <a:lnTo>
                    <a:pt x="800819" y="558892"/>
                  </a:lnTo>
                  <a:lnTo>
                    <a:pt x="799904" y="559364"/>
                  </a:lnTo>
                  <a:lnTo>
                    <a:pt x="798149" y="559363"/>
                  </a:lnTo>
                  <a:lnTo>
                    <a:pt x="797081" y="558341"/>
                  </a:lnTo>
                  <a:lnTo>
                    <a:pt x="796165" y="558459"/>
                  </a:lnTo>
                  <a:lnTo>
                    <a:pt x="794639" y="559285"/>
                  </a:lnTo>
                  <a:lnTo>
                    <a:pt x="793305" y="559522"/>
                  </a:lnTo>
                  <a:lnTo>
                    <a:pt x="792542" y="558971"/>
                  </a:lnTo>
                  <a:lnTo>
                    <a:pt x="792275" y="557985"/>
                  </a:lnTo>
                  <a:lnTo>
                    <a:pt x="790863" y="557711"/>
                  </a:lnTo>
                  <a:lnTo>
                    <a:pt x="790329" y="558537"/>
                  </a:lnTo>
                  <a:lnTo>
                    <a:pt x="789490" y="558340"/>
                  </a:lnTo>
                  <a:lnTo>
                    <a:pt x="788003" y="557278"/>
                  </a:lnTo>
                  <a:lnTo>
                    <a:pt x="787430" y="556176"/>
                  </a:lnTo>
                  <a:lnTo>
                    <a:pt x="786782" y="556412"/>
                  </a:lnTo>
                  <a:lnTo>
                    <a:pt x="785867" y="555901"/>
                  </a:lnTo>
                  <a:lnTo>
                    <a:pt x="784226" y="556687"/>
                  </a:lnTo>
                  <a:lnTo>
                    <a:pt x="783691" y="556688"/>
                  </a:lnTo>
                  <a:lnTo>
                    <a:pt x="782623" y="555665"/>
                  </a:lnTo>
                  <a:lnTo>
                    <a:pt x="781899" y="555310"/>
                  </a:lnTo>
                  <a:lnTo>
                    <a:pt x="779915" y="556058"/>
                  </a:lnTo>
                  <a:lnTo>
                    <a:pt x="778999" y="555822"/>
                  </a:lnTo>
                  <a:lnTo>
                    <a:pt x="777855" y="554366"/>
                  </a:lnTo>
                  <a:lnTo>
                    <a:pt x="776902" y="554720"/>
                  </a:lnTo>
                  <a:lnTo>
                    <a:pt x="775680" y="554167"/>
                  </a:lnTo>
                  <a:lnTo>
                    <a:pt x="774231" y="552163"/>
                  </a:lnTo>
                  <a:lnTo>
                    <a:pt x="772978" y="551653"/>
                  </a:lnTo>
                  <a:lnTo>
                    <a:pt x="771866" y="551847"/>
                  </a:lnTo>
                  <a:lnTo>
                    <a:pt x="771447" y="552634"/>
                  </a:lnTo>
                  <a:lnTo>
                    <a:pt x="770760" y="552162"/>
                  </a:lnTo>
                  <a:lnTo>
                    <a:pt x="769005" y="551847"/>
                  </a:lnTo>
                  <a:lnTo>
                    <a:pt x="767861" y="550509"/>
                  </a:lnTo>
                  <a:lnTo>
                    <a:pt x="766144" y="550588"/>
                  </a:lnTo>
                  <a:lnTo>
                    <a:pt x="765190" y="550233"/>
                  </a:lnTo>
                  <a:lnTo>
                    <a:pt x="764351" y="549014"/>
                  </a:lnTo>
                  <a:lnTo>
                    <a:pt x="762978" y="548501"/>
                  </a:lnTo>
                  <a:lnTo>
                    <a:pt x="762597" y="547636"/>
                  </a:lnTo>
                  <a:lnTo>
                    <a:pt x="761108" y="547084"/>
                  </a:lnTo>
                  <a:lnTo>
                    <a:pt x="762138" y="546219"/>
                  </a:lnTo>
                  <a:lnTo>
                    <a:pt x="762177" y="545786"/>
                  </a:lnTo>
                  <a:lnTo>
                    <a:pt x="761147" y="544251"/>
                  </a:lnTo>
                  <a:lnTo>
                    <a:pt x="760345" y="542244"/>
                  </a:lnTo>
                  <a:lnTo>
                    <a:pt x="760956" y="541535"/>
                  </a:lnTo>
                  <a:lnTo>
                    <a:pt x="759735" y="540237"/>
                  </a:lnTo>
                  <a:lnTo>
                    <a:pt x="758896" y="539961"/>
                  </a:lnTo>
                  <a:lnTo>
                    <a:pt x="758553" y="539371"/>
                  </a:lnTo>
                  <a:lnTo>
                    <a:pt x="757332" y="539213"/>
                  </a:lnTo>
                  <a:lnTo>
                    <a:pt x="756835" y="540040"/>
                  </a:lnTo>
                  <a:lnTo>
                    <a:pt x="755348" y="539883"/>
                  </a:lnTo>
                  <a:lnTo>
                    <a:pt x="754928" y="538151"/>
                  </a:lnTo>
                  <a:lnTo>
                    <a:pt x="755807" y="536931"/>
                  </a:lnTo>
                  <a:lnTo>
                    <a:pt x="754318" y="533585"/>
                  </a:lnTo>
                  <a:lnTo>
                    <a:pt x="754701" y="533034"/>
                  </a:lnTo>
                  <a:lnTo>
                    <a:pt x="753326" y="531814"/>
                  </a:lnTo>
                  <a:lnTo>
                    <a:pt x="752335" y="532050"/>
                  </a:lnTo>
                  <a:lnTo>
                    <a:pt x="750694" y="531854"/>
                  </a:lnTo>
                  <a:lnTo>
                    <a:pt x="750809" y="532720"/>
                  </a:lnTo>
                  <a:lnTo>
                    <a:pt x="748749" y="533508"/>
                  </a:lnTo>
                  <a:lnTo>
                    <a:pt x="747337" y="533272"/>
                  </a:lnTo>
                  <a:lnTo>
                    <a:pt x="747910" y="532208"/>
                  </a:lnTo>
                  <a:lnTo>
                    <a:pt x="747299" y="531263"/>
                  </a:lnTo>
                  <a:lnTo>
                    <a:pt x="747223" y="530319"/>
                  </a:lnTo>
                  <a:lnTo>
                    <a:pt x="745812" y="529138"/>
                  </a:lnTo>
                  <a:lnTo>
                    <a:pt x="745621" y="528627"/>
                  </a:lnTo>
                  <a:lnTo>
                    <a:pt x="745736" y="526816"/>
                  </a:lnTo>
                  <a:lnTo>
                    <a:pt x="745278" y="526305"/>
                  </a:lnTo>
                  <a:lnTo>
                    <a:pt x="743294" y="527092"/>
                  </a:lnTo>
                  <a:lnTo>
                    <a:pt x="741882" y="526501"/>
                  </a:lnTo>
                  <a:lnTo>
                    <a:pt x="740776" y="525007"/>
                  </a:lnTo>
                  <a:lnTo>
                    <a:pt x="740814" y="523826"/>
                  </a:lnTo>
                  <a:lnTo>
                    <a:pt x="741272" y="523195"/>
                  </a:lnTo>
                  <a:lnTo>
                    <a:pt x="741310" y="522172"/>
                  </a:lnTo>
                  <a:lnTo>
                    <a:pt x="739861" y="521110"/>
                  </a:lnTo>
                  <a:lnTo>
                    <a:pt x="739746" y="520244"/>
                  </a:lnTo>
                  <a:lnTo>
                    <a:pt x="739097" y="519418"/>
                  </a:lnTo>
                  <a:lnTo>
                    <a:pt x="738868" y="518158"/>
                  </a:lnTo>
                  <a:lnTo>
                    <a:pt x="738450" y="517490"/>
                  </a:lnTo>
                  <a:lnTo>
                    <a:pt x="736084" y="517726"/>
                  </a:lnTo>
                  <a:lnTo>
                    <a:pt x="733642" y="516466"/>
                  </a:lnTo>
                  <a:lnTo>
                    <a:pt x="732842" y="515325"/>
                  </a:lnTo>
                  <a:lnTo>
                    <a:pt x="732841" y="514576"/>
                  </a:lnTo>
                  <a:lnTo>
                    <a:pt x="732003" y="513829"/>
                  </a:lnTo>
                  <a:lnTo>
                    <a:pt x="731812" y="512569"/>
                  </a:lnTo>
                  <a:lnTo>
                    <a:pt x="732194" y="511428"/>
                  </a:lnTo>
                  <a:lnTo>
                    <a:pt x="732232" y="509818"/>
                  </a:lnTo>
                  <a:lnTo>
                    <a:pt x="731545" y="509304"/>
                  </a:lnTo>
                  <a:lnTo>
                    <a:pt x="730362" y="510405"/>
                  </a:lnTo>
                  <a:lnTo>
                    <a:pt x="729751" y="510523"/>
                  </a:lnTo>
                  <a:lnTo>
                    <a:pt x="729561" y="509146"/>
                  </a:lnTo>
                  <a:lnTo>
                    <a:pt x="727691" y="507296"/>
                  </a:lnTo>
                  <a:lnTo>
                    <a:pt x="727539" y="505447"/>
                  </a:lnTo>
                  <a:lnTo>
                    <a:pt x="726586" y="504817"/>
                  </a:lnTo>
                  <a:lnTo>
                    <a:pt x="726700" y="503754"/>
                  </a:lnTo>
                  <a:lnTo>
                    <a:pt x="725937" y="502888"/>
                  </a:lnTo>
                  <a:lnTo>
                    <a:pt x="725098" y="503046"/>
                  </a:lnTo>
                  <a:lnTo>
                    <a:pt x="724373" y="502061"/>
                  </a:lnTo>
                  <a:lnTo>
                    <a:pt x="723305" y="502494"/>
                  </a:lnTo>
                  <a:lnTo>
                    <a:pt x="722161" y="500999"/>
                  </a:lnTo>
                  <a:lnTo>
                    <a:pt x="719758" y="501510"/>
                  </a:lnTo>
                  <a:lnTo>
                    <a:pt x="719414" y="502219"/>
                  </a:lnTo>
                  <a:lnTo>
                    <a:pt x="718003" y="502416"/>
                  </a:lnTo>
                  <a:lnTo>
                    <a:pt x="717469" y="502888"/>
                  </a:lnTo>
                  <a:lnTo>
                    <a:pt x="716476" y="502889"/>
                  </a:lnTo>
                  <a:lnTo>
                    <a:pt x="715180" y="503912"/>
                  </a:lnTo>
                  <a:lnTo>
                    <a:pt x="714531" y="502967"/>
                  </a:lnTo>
                  <a:lnTo>
                    <a:pt x="713463" y="502101"/>
                  </a:lnTo>
                  <a:lnTo>
                    <a:pt x="713044" y="500252"/>
                  </a:lnTo>
                  <a:lnTo>
                    <a:pt x="710793" y="500291"/>
                  </a:lnTo>
                  <a:lnTo>
                    <a:pt x="710182" y="499976"/>
                  </a:lnTo>
                  <a:lnTo>
                    <a:pt x="708923" y="500842"/>
                  </a:lnTo>
                  <a:lnTo>
                    <a:pt x="708924" y="499739"/>
                  </a:lnTo>
                  <a:lnTo>
                    <a:pt x="708465" y="498323"/>
                  </a:lnTo>
                  <a:lnTo>
                    <a:pt x="707817" y="498086"/>
                  </a:lnTo>
                  <a:lnTo>
                    <a:pt x="706444" y="498402"/>
                  </a:lnTo>
                  <a:lnTo>
                    <a:pt x="705185" y="498087"/>
                  </a:lnTo>
                  <a:lnTo>
                    <a:pt x="704994" y="497300"/>
                  </a:lnTo>
                  <a:lnTo>
                    <a:pt x="705872" y="495568"/>
                  </a:lnTo>
                  <a:lnTo>
                    <a:pt x="705414" y="494938"/>
                  </a:lnTo>
                  <a:lnTo>
                    <a:pt x="705910" y="493206"/>
                  </a:lnTo>
                  <a:lnTo>
                    <a:pt x="706750" y="493246"/>
                  </a:lnTo>
                  <a:lnTo>
                    <a:pt x="706444" y="492144"/>
                  </a:lnTo>
                  <a:lnTo>
                    <a:pt x="706749" y="490885"/>
                  </a:lnTo>
                  <a:lnTo>
                    <a:pt x="707550" y="490846"/>
                  </a:lnTo>
                  <a:lnTo>
                    <a:pt x="708313" y="490137"/>
                  </a:lnTo>
                  <a:lnTo>
                    <a:pt x="709266" y="490373"/>
                  </a:lnTo>
                  <a:lnTo>
                    <a:pt x="710106" y="489508"/>
                  </a:lnTo>
                  <a:lnTo>
                    <a:pt x="709572" y="488681"/>
                  </a:lnTo>
                  <a:lnTo>
                    <a:pt x="710678" y="486202"/>
                  </a:lnTo>
                  <a:lnTo>
                    <a:pt x="710335" y="484824"/>
                  </a:lnTo>
                  <a:lnTo>
                    <a:pt x="709801" y="484352"/>
                  </a:lnTo>
                  <a:lnTo>
                    <a:pt x="708809" y="482580"/>
                  </a:lnTo>
                  <a:lnTo>
                    <a:pt x="708084" y="483604"/>
                  </a:lnTo>
                  <a:lnTo>
                    <a:pt x="708618" y="484745"/>
                  </a:lnTo>
                  <a:lnTo>
                    <a:pt x="707969" y="485257"/>
                  </a:lnTo>
                  <a:lnTo>
                    <a:pt x="707436" y="486241"/>
                  </a:lnTo>
                  <a:lnTo>
                    <a:pt x="706558" y="486241"/>
                  </a:lnTo>
                  <a:lnTo>
                    <a:pt x="706520" y="485454"/>
                  </a:lnTo>
                  <a:lnTo>
                    <a:pt x="704956" y="484312"/>
                  </a:lnTo>
                  <a:lnTo>
                    <a:pt x="703354" y="484155"/>
                  </a:lnTo>
                  <a:lnTo>
                    <a:pt x="702018" y="484273"/>
                  </a:lnTo>
                  <a:lnTo>
                    <a:pt x="700341" y="484981"/>
                  </a:lnTo>
                  <a:lnTo>
                    <a:pt x="699197" y="484589"/>
                  </a:lnTo>
                  <a:lnTo>
                    <a:pt x="697518" y="484548"/>
                  </a:lnTo>
                  <a:lnTo>
                    <a:pt x="696755" y="483603"/>
                  </a:lnTo>
                  <a:lnTo>
                    <a:pt x="696488" y="482777"/>
                  </a:lnTo>
                  <a:lnTo>
                    <a:pt x="696678" y="481793"/>
                  </a:lnTo>
                  <a:lnTo>
                    <a:pt x="697364" y="480574"/>
                  </a:lnTo>
                  <a:lnTo>
                    <a:pt x="695686" y="477661"/>
                  </a:lnTo>
                  <a:lnTo>
                    <a:pt x="696412" y="476009"/>
                  </a:lnTo>
                  <a:lnTo>
                    <a:pt x="696297" y="474395"/>
                  </a:lnTo>
                  <a:lnTo>
                    <a:pt x="697556" y="473647"/>
                  </a:lnTo>
                  <a:lnTo>
                    <a:pt x="697518" y="471915"/>
                  </a:lnTo>
                  <a:lnTo>
                    <a:pt x="698623" y="469869"/>
                  </a:lnTo>
                  <a:lnTo>
                    <a:pt x="698739" y="468846"/>
                  </a:lnTo>
                  <a:lnTo>
                    <a:pt x="698340" y="467746"/>
                  </a:lnTo>
                  <a:lnTo>
                    <a:pt x="698581" y="466126"/>
                  </a:lnTo>
                  <a:lnTo>
                    <a:pt x="699025" y="465573"/>
                  </a:lnTo>
                  <a:lnTo>
                    <a:pt x="699037" y="463113"/>
                  </a:lnTo>
                  <a:lnTo>
                    <a:pt x="699515" y="462452"/>
                  </a:lnTo>
                  <a:lnTo>
                    <a:pt x="698911" y="461804"/>
                  </a:lnTo>
                  <a:lnTo>
                    <a:pt x="699217" y="460955"/>
                  </a:lnTo>
                  <a:lnTo>
                    <a:pt x="700281" y="460750"/>
                  </a:lnTo>
                  <a:lnTo>
                    <a:pt x="700973" y="459623"/>
                  </a:lnTo>
                  <a:lnTo>
                    <a:pt x="699761" y="459265"/>
                  </a:lnTo>
                  <a:lnTo>
                    <a:pt x="699398" y="458388"/>
                  </a:lnTo>
                  <a:lnTo>
                    <a:pt x="699406" y="457081"/>
                  </a:lnTo>
                  <a:lnTo>
                    <a:pt x="698662" y="456335"/>
                  </a:lnTo>
                  <a:lnTo>
                    <a:pt x="698890" y="455773"/>
                  </a:lnTo>
                  <a:lnTo>
                    <a:pt x="698217" y="454641"/>
                  </a:lnTo>
                  <a:lnTo>
                    <a:pt x="698166" y="453450"/>
                  </a:lnTo>
                  <a:lnTo>
                    <a:pt x="698831" y="450959"/>
                  </a:lnTo>
                  <a:lnTo>
                    <a:pt x="699507" y="450535"/>
                  </a:lnTo>
                  <a:lnTo>
                    <a:pt x="700851" y="448890"/>
                  </a:lnTo>
                  <a:lnTo>
                    <a:pt x="700644" y="447834"/>
                  </a:lnTo>
                  <a:lnTo>
                    <a:pt x="700851" y="447073"/>
                  </a:lnTo>
                  <a:lnTo>
                    <a:pt x="700521" y="446195"/>
                  </a:lnTo>
                  <a:lnTo>
                    <a:pt x="699869" y="445965"/>
                  </a:lnTo>
                  <a:lnTo>
                    <a:pt x="700344" y="445017"/>
                  </a:lnTo>
                  <a:lnTo>
                    <a:pt x="699227" y="443206"/>
                  </a:lnTo>
                  <a:lnTo>
                    <a:pt x="698471" y="442827"/>
                  </a:lnTo>
                  <a:lnTo>
                    <a:pt x="698650" y="441328"/>
                  </a:lnTo>
                  <a:lnTo>
                    <a:pt x="698108" y="440590"/>
                  </a:lnTo>
                  <a:lnTo>
                    <a:pt x="698275" y="439522"/>
                  </a:lnTo>
                  <a:lnTo>
                    <a:pt x="698738" y="438838"/>
                  </a:lnTo>
                  <a:lnTo>
                    <a:pt x="698305" y="438052"/>
                  </a:lnTo>
                  <a:lnTo>
                    <a:pt x="700075" y="434778"/>
                  </a:lnTo>
                  <a:lnTo>
                    <a:pt x="700202" y="433847"/>
                  </a:lnTo>
                  <a:lnTo>
                    <a:pt x="699575" y="431624"/>
                  </a:lnTo>
                  <a:lnTo>
                    <a:pt x="699771" y="430540"/>
                  </a:lnTo>
                  <a:lnTo>
                    <a:pt x="700992" y="430044"/>
                  </a:lnTo>
                  <a:lnTo>
                    <a:pt x="700897" y="428263"/>
                  </a:lnTo>
                  <a:lnTo>
                    <a:pt x="700383" y="427570"/>
                  </a:lnTo>
                  <a:lnTo>
                    <a:pt x="699869" y="425833"/>
                  </a:lnTo>
                  <a:lnTo>
                    <a:pt x="700652" y="424461"/>
                  </a:lnTo>
                  <a:lnTo>
                    <a:pt x="699361" y="423055"/>
                  </a:lnTo>
                  <a:lnTo>
                    <a:pt x="698685" y="422976"/>
                  </a:lnTo>
                  <a:lnTo>
                    <a:pt x="698297" y="422067"/>
                  </a:lnTo>
                  <a:lnTo>
                    <a:pt x="695571" y="422520"/>
                  </a:lnTo>
                  <a:lnTo>
                    <a:pt x="694262" y="421711"/>
                  </a:lnTo>
                  <a:lnTo>
                    <a:pt x="692868" y="423053"/>
                  </a:lnTo>
                  <a:lnTo>
                    <a:pt x="691732" y="422753"/>
                  </a:lnTo>
                  <a:lnTo>
                    <a:pt x="689500" y="421246"/>
                  </a:lnTo>
                  <a:lnTo>
                    <a:pt x="689457" y="420257"/>
                  </a:lnTo>
                  <a:lnTo>
                    <a:pt x="687874" y="419196"/>
                  </a:lnTo>
                  <a:lnTo>
                    <a:pt x="687515" y="418515"/>
                  </a:lnTo>
                  <a:lnTo>
                    <a:pt x="686818" y="418490"/>
                  </a:lnTo>
                  <a:lnTo>
                    <a:pt x="686295" y="417203"/>
                  </a:lnTo>
                  <a:lnTo>
                    <a:pt x="685687" y="416957"/>
                  </a:lnTo>
                  <a:lnTo>
                    <a:pt x="684808" y="418124"/>
                  </a:lnTo>
                  <a:lnTo>
                    <a:pt x="684017" y="418086"/>
                  </a:lnTo>
                  <a:lnTo>
                    <a:pt x="684086" y="416875"/>
                  </a:lnTo>
                  <a:lnTo>
                    <a:pt x="682844" y="416715"/>
                  </a:lnTo>
                  <a:lnTo>
                    <a:pt x="682331" y="415378"/>
                  </a:lnTo>
                  <a:lnTo>
                    <a:pt x="680605" y="414019"/>
                  </a:lnTo>
                  <a:lnTo>
                    <a:pt x="680501" y="412868"/>
                  </a:lnTo>
                  <a:lnTo>
                    <a:pt x="679809" y="412493"/>
                  </a:lnTo>
                  <a:lnTo>
                    <a:pt x="678958" y="413558"/>
                  </a:lnTo>
                  <a:lnTo>
                    <a:pt x="677758" y="413082"/>
                  </a:lnTo>
                  <a:lnTo>
                    <a:pt x="677238" y="412321"/>
                  </a:lnTo>
                  <a:lnTo>
                    <a:pt x="676527" y="412145"/>
                  </a:lnTo>
                  <a:lnTo>
                    <a:pt x="676594" y="411269"/>
                  </a:lnTo>
                  <a:lnTo>
                    <a:pt x="675751" y="410355"/>
                  </a:lnTo>
                  <a:lnTo>
                    <a:pt x="675111" y="408447"/>
                  </a:lnTo>
                  <a:lnTo>
                    <a:pt x="675347" y="407379"/>
                  </a:lnTo>
                  <a:lnTo>
                    <a:pt x="676292" y="406902"/>
                  </a:lnTo>
                  <a:lnTo>
                    <a:pt x="676968" y="405280"/>
                  </a:lnTo>
                  <a:lnTo>
                    <a:pt x="676503" y="404025"/>
                  </a:lnTo>
                  <a:lnTo>
                    <a:pt x="676709" y="403441"/>
                  </a:lnTo>
                  <a:lnTo>
                    <a:pt x="677538" y="403159"/>
                  </a:lnTo>
                  <a:lnTo>
                    <a:pt x="676239" y="401557"/>
                  </a:lnTo>
                  <a:lnTo>
                    <a:pt x="676666" y="400015"/>
                  </a:lnTo>
                  <a:lnTo>
                    <a:pt x="677107" y="399357"/>
                  </a:lnTo>
                  <a:lnTo>
                    <a:pt x="677179" y="397864"/>
                  </a:lnTo>
                  <a:lnTo>
                    <a:pt x="676431" y="396949"/>
                  </a:lnTo>
                  <a:lnTo>
                    <a:pt x="676705" y="395233"/>
                  </a:lnTo>
                  <a:lnTo>
                    <a:pt x="676195" y="395114"/>
                  </a:lnTo>
                  <a:lnTo>
                    <a:pt x="675464" y="393886"/>
                  </a:lnTo>
                  <a:lnTo>
                    <a:pt x="674692" y="393445"/>
                  </a:lnTo>
                  <a:lnTo>
                    <a:pt x="674612" y="392354"/>
                  </a:lnTo>
                  <a:lnTo>
                    <a:pt x="673632" y="391684"/>
                  </a:lnTo>
                  <a:lnTo>
                    <a:pt x="673819" y="389345"/>
                  </a:lnTo>
                  <a:lnTo>
                    <a:pt x="672736" y="387244"/>
                  </a:lnTo>
                  <a:lnTo>
                    <a:pt x="671787" y="386383"/>
                  </a:lnTo>
                  <a:lnTo>
                    <a:pt x="671136" y="384895"/>
                  </a:lnTo>
                  <a:lnTo>
                    <a:pt x="672286" y="383288"/>
                  </a:lnTo>
                  <a:lnTo>
                    <a:pt x="671184" y="381391"/>
                  </a:lnTo>
                  <a:lnTo>
                    <a:pt x="670576" y="380799"/>
                  </a:lnTo>
                  <a:lnTo>
                    <a:pt x="669113" y="380396"/>
                  </a:lnTo>
                  <a:lnTo>
                    <a:pt x="667733" y="379625"/>
                  </a:lnTo>
                  <a:lnTo>
                    <a:pt x="666875" y="379735"/>
                  </a:lnTo>
                  <a:lnTo>
                    <a:pt x="666420" y="378705"/>
                  </a:lnTo>
                  <a:lnTo>
                    <a:pt x="667129" y="377345"/>
                  </a:lnTo>
                  <a:lnTo>
                    <a:pt x="668265" y="377424"/>
                  </a:lnTo>
                  <a:lnTo>
                    <a:pt x="667448" y="375607"/>
                  </a:lnTo>
                  <a:lnTo>
                    <a:pt x="667440" y="374733"/>
                  </a:lnTo>
                  <a:lnTo>
                    <a:pt x="666847" y="374467"/>
                  </a:lnTo>
                  <a:lnTo>
                    <a:pt x="665807" y="372989"/>
                  </a:lnTo>
                  <a:lnTo>
                    <a:pt x="666532" y="370351"/>
                  </a:lnTo>
                  <a:lnTo>
                    <a:pt x="666184" y="369058"/>
                  </a:lnTo>
                  <a:lnTo>
                    <a:pt x="665516" y="368064"/>
                  </a:lnTo>
                  <a:lnTo>
                    <a:pt x="664240" y="367240"/>
                  </a:lnTo>
                  <a:lnTo>
                    <a:pt x="663751" y="366088"/>
                  </a:lnTo>
                  <a:lnTo>
                    <a:pt x="664132" y="365042"/>
                  </a:lnTo>
                  <a:lnTo>
                    <a:pt x="663767" y="363253"/>
                  </a:lnTo>
                  <a:lnTo>
                    <a:pt x="664054" y="361922"/>
                  </a:lnTo>
                  <a:lnTo>
                    <a:pt x="663627" y="360681"/>
                  </a:lnTo>
                  <a:lnTo>
                    <a:pt x="663608" y="359574"/>
                  </a:lnTo>
                  <a:lnTo>
                    <a:pt x="664296" y="358076"/>
                  </a:lnTo>
                  <a:lnTo>
                    <a:pt x="664279" y="356895"/>
                  </a:lnTo>
                  <a:lnTo>
                    <a:pt x="663674" y="354924"/>
                  </a:lnTo>
                  <a:lnTo>
                    <a:pt x="663739" y="353338"/>
                  </a:lnTo>
                  <a:lnTo>
                    <a:pt x="663541" y="352189"/>
                  </a:lnTo>
                  <a:lnTo>
                    <a:pt x="663880" y="350710"/>
                  </a:lnTo>
                  <a:lnTo>
                    <a:pt x="664422" y="349801"/>
                  </a:lnTo>
                  <a:lnTo>
                    <a:pt x="664217" y="349105"/>
                  </a:lnTo>
                  <a:lnTo>
                    <a:pt x="663809" y="345633"/>
                  </a:lnTo>
                  <a:lnTo>
                    <a:pt x="663836" y="344402"/>
                  </a:lnTo>
                  <a:lnTo>
                    <a:pt x="664701" y="342898"/>
                  </a:lnTo>
                  <a:lnTo>
                    <a:pt x="664389" y="341326"/>
                  </a:lnTo>
                  <a:lnTo>
                    <a:pt x="665059" y="340290"/>
                  </a:lnTo>
                  <a:lnTo>
                    <a:pt x="664774" y="339426"/>
                  </a:lnTo>
                  <a:lnTo>
                    <a:pt x="664064" y="338648"/>
                  </a:lnTo>
                  <a:lnTo>
                    <a:pt x="665622" y="336705"/>
                  </a:lnTo>
                  <a:lnTo>
                    <a:pt x="665619" y="335640"/>
                  </a:lnTo>
                  <a:lnTo>
                    <a:pt x="664502" y="334882"/>
                  </a:lnTo>
                  <a:lnTo>
                    <a:pt x="664984" y="333333"/>
                  </a:lnTo>
                  <a:lnTo>
                    <a:pt x="664786" y="331960"/>
                  </a:lnTo>
                  <a:lnTo>
                    <a:pt x="665381" y="331069"/>
                  </a:lnTo>
                  <a:lnTo>
                    <a:pt x="667051" y="329361"/>
                  </a:lnTo>
                  <a:lnTo>
                    <a:pt x="667971" y="328806"/>
                  </a:lnTo>
                  <a:lnTo>
                    <a:pt x="668224" y="328047"/>
                  </a:lnTo>
                  <a:lnTo>
                    <a:pt x="667514" y="327486"/>
                  </a:lnTo>
                  <a:lnTo>
                    <a:pt x="668438" y="324425"/>
                  </a:lnTo>
                  <a:lnTo>
                    <a:pt x="669075" y="322907"/>
                  </a:lnTo>
                  <a:lnTo>
                    <a:pt x="669937" y="321631"/>
                  </a:lnTo>
                  <a:lnTo>
                    <a:pt x="667894" y="319709"/>
                  </a:lnTo>
                  <a:lnTo>
                    <a:pt x="668316" y="317727"/>
                  </a:lnTo>
                  <a:lnTo>
                    <a:pt x="669214" y="316223"/>
                  </a:lnTo>
                  <a:lnTo>
                    <a:pt x="669400" y="314082"/>
                  </a:lnTo>
                  <a:lnTo>
                    <a:pt x="668582" y="311199"/>
                  </a:lnTo>
                  <a:lnTo>
                    <a:pt x="668678" y="310392"/>
                  </a:lnTo>
                  <a:lnTo>
                    <a:pt x="670575" y="309735"/>
                  </a:lnTo>
                  <a:lnTo>
                    <a:pt x="671184" y="309224"/>
                  </a:lnTo>
                  <a:lnTo>
                    <a:pt x="671042" y="307720"/>
                  </a:lnTo>
                  <a:lnTo>
                    <a:pt x="672330" y="306260"/>
                  </a:lnTo>
                  <a:lnTo>
                    <a:pt x="673208" y="306172"/>
                  </a:lnTo>
                  <a:lnTo>
                    <a:pt x="673293" y="304946"/>
                  </a:lnTo>
                  <a:lnTo>
                    <a:pt x="673838" y="304711"/>
                  </a:lnTo>
                  <a:lnTo>
                    <a:pt x="674213" y="306201"/>
                  </a:lnTo>
                  <a:lnTo>
                    <a:pt x="675292" y="305828"/>
                  </a:lnTo>
                  <a:lnTo>
                    <a:pt x="675114" y="304151"/>
                  </a:lnTo>
                  <a:lnTo>
                    <a:pt x="674000" y="304084"/>
                  </a:lnTo>
                  <a:lnTo>
                    <a:pt x="673703" y="303164"/>
                  </a:lnTo>
                  <a:lnTo>
                    <a:pt x="674241" y="302186"/>
                  </a:lnTo>
                  <a:lnTo>
                    <a:pt x="675246" y="302084"/>
                  </a:lnTo>
                  <a:lnTo>
                    <a:pt x="675260" y="301412"/>
                  </a:lnTo>
                  <a:lnTo>
                    <a:pt x="673845" y="301499"/>
                  </a:lnTo>
                  <a:lnTo>
                    <a:pt x="673547" y="300799"/>
                  </a:lnTo>
                  <a:lnTo>
                    <a:pt x="675883" y="300755"/>
                  </a:lnTo>
                  <a:lnTo>
                    <a:pt x="676392" y="300039"/>
                  </a:lnTo>
                  <a:lnTo>
                    <a:pt x="676265" y="299321"/>
                  </a:lnTo>
                  <a:lnTo>
                    <a:pt x="675232" y="297290"/>
                  </a:lnTo>
                  <a:lnTo>
                    <a:pt x="674807" y="295775"/>
                  </a:lnTo>
                  <a:lnTo>
                    <a:pt x="674691" y="294176"/>
                  </a:lnTo>
                  <a:lnTo>
                    <a:pt x="675240" y="291849"/>
                  </a:lnTo>
                  <a:lnTo>
                    <a:pt x="676535" y="291190"/>
                  </a:lnTo>
                  <a:lnTo>
                    <a:pt x="678091" y="291219"/>
                  </a:lnTo>
                  <a:lnTo>
                    <a:pt x="679605" y="290358"/>
                  </a:lnTo>
                  <a:lnTo>
                    <a:pt x="679874" y="289511"/>
                  </a:lnTo>
                  <a:lnTo>
                    <a:pt x="678423" y="288361"/>
                  </a:lnTo>
                  <a:lnTo>
                    <a:pt x="678232" y="287383"/>
                  </a:lnTo>
                  <a:lnTo>
                    <a:pt x="679196" y="287134"/>
                  </a:lnTo>
                  <a:lnTo>
                    <a:pt x="678920" y="285336"/>
                  </a:lnTo>
                  <a:lnTo>
                    <a:pt x="679990" y="283662"/>
                  </a:lnTo>
                  <a:lnTo>
                    <a:pt x="680493" y="282419"/>
                  </a:lnTo>
                  <a:lnTo>
                    <a:pt x="681936" y="282504"/>
                  </a:lnTo>
                  <a:lnTo>
                    <a:pt x="682953" y="280006"/>
                  </a:lnTo>
                  <a:lnTo>
                    <a:pt x="682774" y="279082"/>
                  </a:lnTo>
                  <a:lnTo>
                    <a:pt x="683756" y="278268"/>
                  </a:lnTo>
                  <a:lnTo>
                    <a:pt x="684352" y="278168"/>
                  </a:lnTo>
                  <a:lnTo>
                    <a:pt x="684352" y="276600"/>
                  </a:lnTo>
                  <a:lnTo>
                    <a:pt x="685102" y="276400"/>
                  </a:lnTo>
                  <a:lnTo>
                    <a:pt x="686348" y="274687"/>
                  </a:lnTo>
                  <a:lnTo>
                    <a:pt x="685402" y="272384"/>
                  </a:lnTo>
                  <a:lnTo>
                    <a:pt x="685436" y="271870"/>
                  </a:lnTo>
                  <a:lnTo>
                    <a:pt x="686961" y="271395"/>
                  </a:lnTo>
                  <a:lnTo>
                    <a:pt x="688694" y="272050"/>
                  </a:lnTo>
                  <a:lnTo>
                    <a:pt x="689227" y="271730"/>
                  </a:lnTo>
                  <a:lnTo>
                    <a:pt x="689517" y="269488"/>
                  </a:lnTo>
                  <a:lnTo>
                    <a:pt x="688607" y="268239"/>
                  </a:lnTo>
                  <a:lnTo>
                    <a:pt x="688234" y="266331"/>
                  </a:lnTo>
                  <a:lnTo>
                    <a:pt x="687683" y="265247"/>
                  </a:lnTo>
                  <a:lnTo>
                    <a:pt x="687252" y="263683"/>
                  </a:lnTo>
                  <a:lnTo>
                    <a:pt x="687265" y="262748"/>
                  </a:lnTo>
                  <a:lnTo>
                    <a:pt x="687954" y="262580"/>
                  </a:lnTo>
                  <a:lnTo>
                    <a:pt x="688568" y="261872"/>
                  </a:lnTo>
                  <a:lnTo>
                    <a:pt x="688209" y="260937"/>
                  </a:lnTo>
                  <a:lnTo>
                    <a:pt x="686874" y="261291"/>
                  </a:lnTo>
                  <a:lnTo>
                    <a:pt x="686211" y="261910"/>
                  </a:lnTo>
                  <a:lnTo>
                    <a:pt x="685151" y="262010"/>
                  </a:lnTo>
                  <a:lnTo>
                    <a:pt x="684429" y="261631"/>
                  </a:lnTo>
                  <a:lnTo>
                    <a:pt x="684536" y="259273"/>
                  </a:lnTo>
                  <a:lnTo>
                    <a:pt x="686007" y="257555"/>
                  </a:lnTo>
                  <a:lnTo>
                    <a:pt x="686862" y="255092"/>
                  </a:lnTo>
                  <a:lnTo>
                    <a:pt x="687629" y="255001"/>
                  </a:lnTo>
                  <a:lnTo>
                    <a:pt x="688472" y="254398"/>
                  </a:lnTo>
                  <a:lnTo>
                    <a:pt x="687005" y="253259"/>
                  </a:lnTo>
                  <a:lnTo>
                    <a:pt x="688365" y="253100"/>
                  </a:lnTo>
                  <a:lnTo>
                    <a:pt x="689716" y="252335"/>
                  </a:lnTo>
                  <a:lnTo>
                    <a:pt x="689880" y="251721"/>
                  </a:lnTo>
                  <a:lnTo>
                    <a:pt x="689401" y="249648"/>
                  </a:lnTo>
                  <a:lnTo>
                    <a:pt x="687952" y="248305"/>
                  </a:lnTo>
                  <a:lnTo>
                    <a:pt x="686651" y="247640"/>
                  </a:lnTo>
                  <a:lnTo>
                    <a:pt x="685446" y="247785"/>
                  </a:lnTo>
                  <a:lnTo>
                    <a:pt x="684728" y="246748"/>
                  </a:lnTo>
                  <a:lnTo>
                    <a:pt x="684005" y="244908"/>
                  </a:lnTo>
                  <a:lnTo>
                    <a:pt x="684132" y="243460"/>
                  </a:lnTo>
                  <a:lnTo>
                    <a:pt x="680651" y="242679"/>
                  </a:lnTo>
                  <a:lnTo>
                    <a:pt x="680228" y="242300"/>
                  </a:lnTo>
                  <a:lnTo>
                    <a:pt x="681888" y="240521"/>
                  </a:lnTo>
                  <a:lnTo>
                    <a:pt x="682462" y="238265"/>
                  </a:lnTo>
                  <a:lnTo>
                    <a:pt x="683022" y="237669"/>
                  </a:lnTo>
                  <a:lnTo>
                    <a:pt x="683022" y="236417"/>
                  </a:lnTo>
                  <a:lnTo>
                    <a:pt x="685276" y="235835"/>
                  </a:lnTo>
                  <a:lnTo>
                    <a:pt x="686777" y="234972"/>
                  </a:lnTo>
                  <a:lnTo>
                    <a:pt x="687941" y="235208"/>
                  </a:lnTo>
                  <a:lnTo>
                    <a:pt x="687737" y="234296"/>
                  </a:lnTo>
                  <a:lnTo>
                    <a:pt x="689387" y="234459"/>
                  </a:lnTo>
                  <a:lnTo>
                    <a:pt x="690624" y="234098"/>
                  </a:lnTo>
                  <a:lnTo>
                    <a:pt x="691759" y="234489"/>
                  </a:lnTo>
                  <a:lnTo>
                    <a:pt x="693661" y="233171"/>
                  </a:lnTo>
                  <a:lnTo>
                    <a:pt x="694806" y="233206"/>
                  </a:lnTo>
                  <a:lnTo>
                    <a:pt x="694615" y="232156"/>
                  </a:lnTo>
                  <a:lnTo>
                    <a:pt x="695653" y="232167"/>
                  </a:lnTo>
                  <a:lnTo>
                    <a:pt x="695959" y="230673"/>
                  </a:lnTo>
                  <a:lnTo>
                    <a:pt x="696671" y="229380"/>
                  </a:lnTo>
                  <a:lnTo>
                    <a:pt x="697441" y="229102"/>
                  </a:lnTo>
                  <a:lnTo>
                    <a:pt x="698432" y="228146"/>
                  </a:lnTo>
                  <a:lnTo>
                    <a:pt x="700546" y="227825"/>
                  </a:lnTo>
                  <a:lnTo>
                    <a:pt x="701002" y="227533"/>
                  </a:lnTo>
                  <a:lnTo>
                    <a:pt x="701516" y="225993"/>
                  </a:lnTo>
                  <a:lnTo>
                    <a:pt x="702469" y="225501"/>
                  </a:lnTo>
                  <a:lnTo>
                    <a:pt x="703198" y="224239"/>
                  </a:lnTo>
                  <a:lnTo>
                    <a:pt x="704786" y="224322"/>
                  </a:lnTo>
                  <a:lnTo>
                    <a:pt x="705737" y="222718"/>
                  </a:lnTo>
                  <a:lnTo>
                    <a:pt x="706655" y="223169"/>
                  </a:lnTo>
                  <a:lnTo>
                    <a:pt x="708195" y="222189"/>
                  </a:lnTo>
                  <a:lnTo>
                    <a:pt x="708974" y="220576"/>
                  </a:lnTo>
                  <a:lnTo>
                    <a:pt x="707991" y="219420"/>
                  </a:lnTo>
                  <a:lnTo>
                    <a:pt x="707726" y="218714"/>
                  </a:lnTo>
                  <a:lnTo>
                    <a:pt x="708759" y="217785"/>
                  </a:lnTo>
                  <a:lnTo>
                    <a:pt x="707905" y="216565"/>
                  </a:lnTo>
                  <a:lnTo>
                    <a:pt x="707252" y="216364"/>
                  </a:lnTo>
                  <a:lnTo>
                    <a:pt x="707537" y="215324"/>
                  </a:lnTo>
                  <a:lnTo>
                    <a:pt x="706630" y="214472"/>
                  </a:lnTo>
                  <a:lnTo>
                    <a:pt x="707517" y="214055"/>
                  </a:lnTo>
                  <a:lnTo>
                    <a:pt x="708622" y="211702"/>
                  </a:lnTo>
                  <a:lnTo>
                    <a:pt x="708706" y="211042"/>
                  </a:lnTo>
                  <a:lnTo>
                    <a:pt x="709899" y="210492"/>
                  </a:lnTo>
                  <a:lnTo>
                    <a:pt x="711055" y="210333"/>
                  </a:lnTo>
                  <a:lnTo>
                    <a:pt x="712049" y="210750"/>
                  </a:lnTo>
                  <a:lnTo>
                    <a:pt x="712683" y="209478"/>
                  </a:lnTo>
                  <a:lnTo>
                    <a:pt x="714238" y="209820"/>
                  </a:lnTo>
                  <a:lnTo>
                    <a:pt x="715105" y="209752"/>
                  </a:lnTo>
                  <a:lnTo>
                    <a:pt x="715928" y="208056"/>
                  </a:lnTo>
                  <a:lnTo>
                    <a:pt x="716711" y="208197"/>
                  </a:lnTo>
                  <a:lnTo>
                    <a:pt x="717021" y="208980"/>
                  </a:lnTo>
                  <a:lnTo>
                    <a:pt x="718173" y="209169"/>
                  </a:lnTo>
                  <a:lnTo>
                    <a:pt x="718386" y="207460"/>
                  </a:lnTo>
                  <a:lnTo>
                    <a:pt x="717776" y="206854"/>
                  </a:lnTo>
                  <a:lnTo>
                    <a:pt x="719067" y="206138"/>
                  </a:lnTo>
                  <a:lnTo>
                    <a:pt x="720599" y="206032"/>
                  </a:lnTo>
                  <a:lnTo>
                    <a:pt x="720611" y="204060"/>
                  </a:lnTo>
                  <a:lnTo>
                    <a:pt x="719451" y="203658"/>
                  </a:lnTo>
                  <a:lnTo>
                    <a:pt x="719560" y="202916"/>
                  </a:lnTo>
                  <a:lnTo>
                    <a:pt x="719026" y="201048"/>
                  </a:lnTo>
                  <a:lnTo>
                    <a:pt x="719489" y="200402"/>
                  </a:lnTo>
                  <a:lnTo>
                    <a:pt x="718466" y="199817"/>
                  </a:lnTo>
                  <a:lnTo>
                    <a:pt x="718920" y="198920"/>
                  </a:lnTo>
                  <a:lnTo>
                    <a:pt x="718350" y="196850"/>
                  </a:lnTo>
                  <a:lnTo>
                    <a:pt x="718790" y="196040"/>
                  </a:lnTo>
                  <a:lnTo>
                    <a:pt x="720193" y="195654"/>
                  </a:lnTo>
                  <a:lnTo>
                    <a:pt x="721772" y="195764"/>
                  </a:lnTo>
                  <a:lnTo>
                    <a:pt x="722320" y="192053"/>
                  </a:lnTo>
                  <a:lnTo>
                    <a:pt x="723011" y="191424"/>
                  </a:lnTo>
                  <a:lnTo>
                    <a:pt x="724509" y="191740"/>
                  </a:lnTo>
                  <a:lnTo>
                    <a:pt x="726640" y="190525"/>
                  </a:lnTo>
                  <a:lnTo>
                    <a:pt x="727672" y="190876"/>
                  </a:lnTo>
                  <a:lnTo>
                    <a:pt x="728024" y="189816"/>
                  </a:lnTo>
                  <a:lnTo>
                    <a:pt x="727717" y="188818"/>
                  </a:lnTo>
                  <a:lnTo>
                    <a:pt x="729089" y="187822"/>
                  </a:lnTo>
                  <a:lnTo>
                    <a:pt x="728194" y="187191"/>
                  </a:lnTo>
                  <a:lnTo>
                    <a:pt x="728597" y="186605"/>
                  </a:lnTo>
                  <a:lnTo>
                    <a:pt x="727799" y="185430"/>
                  </a:lnTo>
                  <a:lnTo>
                    <a:pt x="727644" y="184659"/>
                  </a:lnTo>
                  <a:lnTo>
                    <a:pt x="726494" y="184216"/>
                  </a:lnTo>
                  <a:lnTo>
                    <a:pt x="725194" y="184056"/>
                  </a:lnTo>
                  <a:lnTo>
                    <a:pt x="725184" y="183304"/>
                  </a:lnTo>
                  <a:lnTo>
                    <a:pt x="723658" y="183110"/>
                  </a:lnTo>
                  <a:lnTo>
                    <a:pt x="723190" y="183848"/>
                  </a:lnTo>
                  <a:lnTo>
                    <a:pt x="722224" y="184524"/>
                  </a:lnTo>
                  <a:lnTo>
                    <a:pt x="719755" y="184688"/>
                  </a:lnTo>
                  <a:lnTo>
                    <a:pt x="719402" y="183701"/>
                  </a:lnTo>
                  <a:lnTo>
                    <a:pt x="720086" y="182804"/>
                  </a:lnTo>
                  <a:lnTo>
                    <a:pt x="721425" y="182035"/>
                  </a:lnTo>
                  <a:lnTo>
                    <a:pt x="720578" y="180836"/>
                  </a:lnTo>
                  <a:lnTo>
                    <a:pt x="720170" y="179837"/>
                  </a:lnTo>
                  <a:lnTo>
                    <a:pt x="719220" y="181059"/>
                  </a:lnTo>
                  <a:lnTo>
                    <a:pt x="718026" y="179741"/>
                  </a:lnTo>
                  <a:lnTo>
                    <a:pt x="718691" y="179074"/>
                  </a:lnTo>
                  <a:lnTo>
                    <a:pt x="717971" y="177801"/>
                  </a:lnTo>
                  <a:lnTo>
                    <a:pt x="716937" y="179205"/>
                  </a:lnTo>
                  <a:lnTo>
                    <a:pt x="716605" y="178077"/>
                  </a:lnTo>
                  <a:lnTo>
                    <a:pt x="717386" y="177932"/>
                  </a:lnTo>
                  <a:lnTo>
                    <a:pt x="717127" y="176995"/>
                  </a:lnTo>
                  <a:lnTo>
                    <a:pt x="717349" y="176104"/>
                  </a:lnTo>
                  <a:lnTo>
                    <a:pt x="714863" y="174837"/>
                  </a:lnTo>
                  <a:lnTo>
                    <a:pt x="715089" y="172884"/>
                  </a:lnTo>
                  <a:lnTo>
                    <a:pt x="714218" y="172519"/>
                  </a:lnTo>
                  <a:lnTo>
                    <a:pt x="713662" y="172819"/>
                  </a:lnTo>
                  <a:lnTo>
                    <a:pt x="712040" y="171465"/>
                  </a:lnTo>
                  <a:lnTo>
                    <a:pt x="711787" y="170672"/>
                  </a:lnTo>
                  <a:lnTo>
                    <a:pt x="710153" y="170385"/>
                  </a:lnTo>
                  <a:lnTo>
                    <a:pt x="711453" y="167710"/>
                  </a:lnTo>
                  <a:lnTo>
                    <a:pt x="712194" y="166825"/>
                  </a:lnTo>
                  <a:lnTo>
                    <a:pt x="713229" y="164361"/>
                  </a:lnTo>
                  <a:lnTo>
                    <a:pt x="713939" y="163549"/>
                  </a:lnTo>
                  <a:lnTo>
                    <a:pt x="714404" y="161860"/>
                  </a:lnTo>
                  <a:lnTo>
                    <a:pt x="713950" y="160791"/>
                  </a:lnTo>
                  <a:lnTo>
                    <a:pt x="711891" y="159841"/>
                  </a:lnTo>
                  <a:lnTo>
                    <a:pt x="709995" y="159459"/>
                  </a:lnTo>
                  <a:lnTo>
                    <a:pt x="708551" y="159837"/>
                  </a:lnTo>
                  <a:lnTo>
                    <a:pt x="707412" y="159397"/>
                  </a:lnTo>
                  <a:lnTo>
                    <a:pt x="706095" y="159459"/>
                  </a:lnTo>
                  <a:lnTo>
                    <a:pt x="704230" y="158349"/>
                  </a:lnTo>
                  <a:lnTo>
                    <a:pt x="703594" y="157528"/>
                  </a:lnTo>
                  <a:lnTo>
                    <a:pt x="702686" y="157321"/>
                  </a:lnTo>
                  <a:lnTo>
                    <a:pt x="701749" y="156611"/>
                  </a:lnTo>
                  <a:lnTo>
                    <a:pt x="700711" y="156663"/>
                  </a:lnTo>
                  <a:lnTo>
                    <a:pt x="700854" y="155914"/>
                  </a:lnTo>
                  <a:lnTo>
                    <a:pt x="700331" y="155027"/>
                  </a:lnTo>
                  <a:lnTo>
                    <a:pt x="699564" y="154543"/>
                  </a:lnTo>
                  <a:lnTo>
                    <a:pt x="700024" y="153759"/>
                  </a:lnTo>
                  <a:lnTo>
                    <a:pt x="699196" y="151502"/>
                  </a:lnTo>
                  <a:lnTo>
                    <a:pt x="698651" y="150611"/>
                  </a:lnTo>
                  <a:lnTo>
                    <a:pt x="698942" y="147912"/>
                  </a:lnTo>
                  <a:lnTo>
                    <a:pt x="698420" y="146826"/>
                  </a:lnTo>
                  <a:lnTo>
                    <a:pt x="701392" y="142967"/>
                  </a:lnTo>
                  <a:lnTo>
                    <a:pt x="702343" y="142478"/>
                  </a:lnTo>
                  <a:lnTo>
                    <a:pt x="702120" y="141713"/>
                  </a:lnTo>
                  <a:lnTo>
                    <a:pt x="701046" y="141312"/>
                  </a:lnTo>
                  <a:lnTo>
                    <a:pt x="700360" y="142103"/>
                  </a:lnTo>
                  <a:lnTo>
                    <a:pt x="699460" y="141989"/>
                  </a:lnTo>
                  <a:lnTo>
                    <a:pt x="699153" y="141439"/>
                  </a:lnTo>
                  <a:lnTo>
                    <a:pt x="699758" y="140731"/>
                  </a:lnTo>
                  <a:lnTo>
                    <a:pt x="699462" y="139609"/>
                  </a:lnTo>
                  <a:lnTo>
                    <a:pt x="701025" y="138118"/>
                  </a:lnTo>
                  <a:lnTo>
                    <a:pt x="701209" y="137400"/>
                  </a:lnTo>
                  <a:lnTo>
                    <a:pt x="702319" y="136705"/>
                  </a:lnTo>
                  <a:lnTo>
                    <a:pt x="703360" y="136482"/>
                  </a:lnTo>
                  <a:lnTo>
                    <a:pt x="702958" y="135626"/>
                  </a:lnTo>
                  <a:lnTo>
                    <a:pt x="705111" y="132709"/>
                  </a:lnTo>
                  <a:lnTo>
                    <a:pt x="706679" y="131802"/>
                  </a:lnTo>
                  <a:lnTo>
                    <a:pt x="707117" y="131043"/>
                  </a:lnTo>
                  <a:lnTo>
                    <a:pt x="706109" y="129139"/>
                  </a:lnTo>
                  <a:lnTo>
                    <a:pt x="706536" y="127998"/>
                  </a:lnTo>
                  <a:lnTo>
                    <a:pt x="707867" y="127552"/>
                  </a:lnTo>
                  <a:lnTo>
                    <a:pt x="707970" y="127050"/>
                  </a:lnTo>
                  <a:lnTo>
                    <a:pt x="706223" y="125718"/>
                  </a:lnTo>
                  <a:lnTo>
                    <a:pt x="705744" y="125599"/>
                  </a:lnTo>
                  <a:lnTo>
                    <a:pt x="704745" y="126389"/>
                  </a:lnTo>
                  <a:lnTo>
                    <a:pt x="701892" y="124053"/>
                  </a:lnTo>
                  <a:lnTo>
                    <a:pt x="700643" y="121927"/>
                  </a:lnTo>
                  <a:lnTo>
                    <a:pt x="700231" y="122097"/>
                  </a:lnTo>
                  <a:lnTo>
                    <a:pt x="698916" y="120158"/>
                  </a:lnTo>
                  <a:lnTo>
                    <a:pt x="697244" y="120545"/>
                  </a:lnTo>
                  <a:lnTo>
                    <a:pt x="696345" y="120171"/>
                  </a:lnTo>
                  <a:lnTo>
                    <a:pt x="694743" y="118237"/>
                  </a:lnTo>
                  <a:lnTo>
                    <a:pt x="693519" y="117701"/>
                  </a:lnTo>
                  <a:lnTo>
                    <a:pt x="692693" y="116659"/>
                  </a:lnTo>
                  <a:lnTo>
                    <a:pt x="690976" y="116824"/>
                  </a:lnTo>
                  <a:lnTo>
                    <a:pt x="690577" y="116360"/>
                  </a:lnTo>
                  <a:lnTo>
                    <a:pt x="690930" y="114572"/>
                  </a:lnTo>
                  <a:lnTo>
                    <a:pt x="689671" y="113982"/>
                  </a:lnTo>
                  <a:lnTo>
                    <a:pt x="689126" y="116060"/>
                  </a:lnTo>
                  <a:lnTo>
                    <a:pt x="688378" y="116955"/>
                  </a:lnTo>
                  <a:lnTo>
                    <a:pt x="686508" y="116614"/>
                  </a:lnTo>
                  <a:lnTo>
                    <a:pt x="685743" y="116189"/>
                  </a:lnTo>
                  <a:lnTo>
                    <a:pt x="685578" y="115297"/>
                  </a:lnTo>
                  <a:lnTo>
                    <a:pt x="683395" y="116048"/>
                  </a:lnTo>
                  <a:lnTo>
                    <a:pt x="682590" y="115613"/>
                  </a:lnTo>
                  <a:lnTo>
                    <a:pt x="681541" y="116076"/>
                  </a:lnTo>
                  <a:lnTo>
                    <a:pt x="680248" y="114701"/>
                  </a:lnTo>
                  <a:lnTo>
                    <a:pt x="681301" y="113167"/>
                  </a:lnTo>
                  <a:lnTo>
                    <a:pt x="679834" y="112430"/>
                  </a:lnTo>
                  <a:lnTo>
                    <a:pt x="679065" y="112922"/>
                  </a:lnTo>
                  <a:lnTo>
                    <a:pt x="677627" y="112449"/>
                  </a:lnTo>
                  <a:lnTo>
                    <a:pt x="676597" y="112421"/>
                  </a:lnTo>
                  <a:lnTo>
                    <a:pt x="675627" y="115082"/>
                  </a:lnTo>
                  <a:lnTo>
                    <a:pt x="674883" y="114899"/>
                  </a:lnTo>
                  <a:lnTo>
                    <a:pt x="674143" y="113957"/>
                  </a:lnTo>
                  <a:lnTo>
                    <a:pt x="674710" y="112382"/>
                  </a:lnTo>
                  <a:lnTo>
                    <a:pt x="672327" y="112148"/>
                  </a:lnTo>
                  <a:lnTo>
                    <a:pt x="672756" y="110629"/>
                  </a:lnTo>
                  <a:lnTo>
                    <a:pt x="671658" y="110346"/>
                  </a:lnTo>
                  <a:lnTo>
                    <a:pt x="671461" y="109461"/>
                  </a:lnTo>
                  <a:lnTo>
                    <a:pt x="670633" y="109759"/>
                  </a:lnTo>
                  <a:lnTo>
                    <a:pt x="669199" y="109322"/>
                  </a:lnTo>
                  <a:lnTo>
                    <a:pt x="667341" y="108142"/>
                  </a:lnTo>
                  <a:lnTo>
                    <a:pt x="666490" y="108043"/>
                  </a:lnTo>
                  <a:lnTo>
                    <a:pt x="666435" y="109870"/>
                  </a:lnTo>
                  <a:lnTo>
                    <a:pt x="666064" y="110975"/>
                  </a:lnTo>
                  <a:lnTo>
                    <a:pt x="664096" y="111378"/>
                  </a:lnTo>
                  <a:lnTo>
                    <a:pt x="663357" y="111054"/>
                  </a:lnTo>
                  <a:lnTo>
                    <a:pt x="662320" y="110057"/>
                  </a:lnTo>
                  <a:lnTo>
                    <a:pt x="661372" y="109974"/>
                  </a:lnTo>
                  <a:lnTo>
                    <a:pt x="660734" y="110652"/>
                  </a:lnTo>
                  <a:lnTo>
                    <a:pt x="660022" y="110791"/>
                  </a:lnTo>
                  <a:lnTo>
                    <a:pt x="659375" y="110176"/>
                  </a:lnTo>
                  <a:lnTo>
                    <a:pt x="657935" y="110747"/>
                  </a:lnTo>
                  <a:lnTo>
                    <a:pt x="656427" y="110129"/>
                  </a:lnTo>
                  <a:lnTo>
                    <a:pt x="653755" y="110008"/>
                  </a:lnTo>
                  <a:lnTo>
                    <a:pt x="652843" y="110253"/>
                  </a:lnTo>
                  <a:lnTo>
                    <a:pt x="652835" y="109390"/>
                  </a:lnTo>
                  <a:lnTo>
                    <a:pt x="653457" y="107122"/>
                  </a:lnTo>
                  <a:lnTo>
                    <a:pt x="653512" y="106073"/>
                  </a:lnTo>
                  <a:lnTo>
                    <a:pt x="651919" y="105932"/>
                  </a:lnTo>
                  <a:lnTo>
                    <a:pt x="651439" y="106810"/>
                  </a:lnTo>
                  <a:lnTo>
                    <a:pt x="650848" y="106484"/>
                  </a:lnTo>
                  <a:lnTo>
                    <a:pt x="651233" y="105322"/>
                  </a:lnTo>
                  <a:lnTo>
                    <a:pt x="650148" y="104671"/>
                  </a:lnTo>
                  <a:lnTo>
                    <a:pt x="649708" y="105450"/>
                  </a:lnTo>
                  <a:lnTo>
                    <a:pt x="648678" y="105294"/>
                  </a:lnTo>
                  <a:lnTo>
                    <a:pt x="648253" y="106045"/>
                  </a:lnTo>
                  <a:lnTo>
                    <a:pt x="648994" y="106626"/>
                  </a:lnTo>
                  <a:lnTo>
                    <a:pt x="649214" y="107419"/>
                  </a:lnTo>
                  <a:lnTo>
                    <a:pt x="647937" y="108723"/>
                  </a:lnTo>
                  <a:lnTo>
                    <a:pt x="647346" y="108609"/>
                  </a:lnTo>
                  <a:lnTo>
                    <a:pt x="645877" y="109105"/>
                  </a:lnTo>
                  <a:lnTo>
                    <a:pt x="643789" y="107292"/>
                  </a:lnTo>
                  <a:lnTo>
                    <a:pt x="641963" y="107731"/>
                  </a:lnTo>
                  <a:lnTo>
                    <a:pt x="641153" y="107547"/>
                  </a:lnTo>
                  <a:lnTo>
                    <a:pt x="640466" y="106838"/>
                  </a:lnTo>
                  <a:lnTo>
                    <a:pt x="640878" y="105832"/>
                  </a:lnTo>
                  <a:lnTo>
                    <a:pt x="640782" y="104770"/>
                  </a:lnTo>
                  <a:lnTo>
                    <a:pt x="641510" y="102474"/>
                  </a:lnTo>
                  <a:lnTo>
                    <a:pt x="640535" y="101483"/>
                  </a:lnTo>
                  <a:lnTo>
                    <a:pt x="641221" y="98847"/>
                  </a:lnTo>
                  <a:lnTo>
                    <a:pt x="642114" y="98734"/>
                  </a:lnTo>
                  <a:lnTo>
                    <a:pt x="642732" y="99953"/>
                  </a:lnTo>
                  <a:lnTo>
                    <a:pt x="643542" y="99471"/>
                  </a:lnTo>
                  <a:lnTo>
                    <a:pt x="644023" y="97912"/>
                  </a:lnTo>
                  <a:lnTo>
                    <a:pt x="645108" y="98734"/>
                  </a:lnTo>
                  <a:lnTo>
                    <a:pt x="645739" y="97955"/>
                  </a:lnTo>
                  <a:lnTo>
                    <a:pt x="645163" y="97530"/>
                  </a:lnTo>
                  <a:lnTo>
                    <a:pt x="644641" y="95872"/>
                  </a:lnTo>
                  <a:lnTo>
                    <a:pt x="644970" y="95107"/>
                  </a:lnTo>
                  <a:lnTo>
                    <a:pt x="645767" y="94484"/>
                  </a:lnTo>
                  <a:lnTo>
                    <a:pt x="647236" y="94795"/>
                  </a:lnTo>
                  <a:lnTo>
                    <a:pt x="647827" y="94073"/>
                  </a:lnTo>
                  <a:lnTo>
                    <a:pt x="648816" y="94654"/>
                  </a:lnTo>
                  <a:lnTo>
                    <a:pt x="649571" y="94257"/>
                  </a:lnTo>
                  <a:lnTo>
                    <a:pt x="650395" y="94370"/>
                  </a:lnTo>
                  <a:lnTo>
                    <a:pt x="652111" y="92897"/>
                  </a:lnTo>
                  <a:lnTo>
                    <a:pt x="652977" y="92783"/>
                  </a:lnTo>
                  <a:lnTo>
                    <a:pt x="652249" y="90502"/>
                  </a:lnTo>
                  <a:lnTo>
                    <a:pt x="652990" y="89808"/>
                  </a:lnTo>
                  <a:lnTo>
                    <a:pt x="653100" y="89043"/>
                  </a:lnTo>
                  <a:lnTo>
                    <a:pt x="652276" y="87343"/>
                  </a:lnTo>
                  <a:lnTo>
                    <a:pt x="654235" y="84917"/>
                  </a:lnTo>
                  <a:lnTo>
                    <a:pt x="654611" y="84098"/>
                  </a:lnTo>
                  <a:lnTo>
                    <a:pt x="656513" y="82381"/>
                  </a:lnTo>
                  <a:lnTo>
                    <a:pt x="656953" y="81670"/>
                  </a:lnTo>
                  <a:lnTo>
                    <a:pt x="658236" y="81107"/>
                  </a:lnTo>
                  <a:lnTo>
                    <a:pt x="659093" y="80218"/>
                  </a:lnTo>
                  <a:lnTo>
                    <a:pt x="658864" y="78970"/>
                  </a:lnTo>
                  <a:lnTo>
                    <a:pt x="657687" y="78332"/>
                  </a:lnTo>
                  <a:lnTo>
                    <a:pt x="657227" y="77559"/>
                  </a:lnTo>
                  <a:lnTo>
                    <a:pt x="658014" y="76068"/>
                  </a:lnTo>
                  <a:lnTo>
                    <a:pt x="658662" y="75838"/>
                  </a:lnTo>
                  <a:lnTo>
                    <a:pt x="659156" y="74917"/>
                  </a:lnTo>
                  <a:lnTo>
                    <a:pt x="659280" y="72714"/>
                  </a:lnTo>
                  <a:lnTo>
                    <a:pt x="659005" y="72013"/>
                  </a:lnTo>
                  <a:lnTo>
                    <a:pt x="659651" y="69279"/>
                  </a:lnTo>
                  <a:lnTo>
                    <a:pt x="657701" y="68131"/>
                  </a:lnTo>
                  <a:lnTo>
                    <a:pt x="657879" y="66672"/>
                  </a:lnTo>
                  <a:lnTo>
                    <a:pt x="658387" y="65793"/>
                  </a:lnTo>
                  <a:lnTo>
                    <a:pt x="659545" y="64947"/>
                  </a:lnTo>
                  <a:lnTo>
                    <a:pt x="658786" y="64391"/>
                  </a:lnTo>
                  <a:lnTo>
                    <a:pt x="659198" y="62279"/>
                  </a:lnTo>
                  <a:lnTo>
                    <a:pt x="660200" y="61670"/>
                  </a:lnTo>
                  <a:lnTo>
                    <a:pt x="660818" y="60650"/>
                  </a:lnTo>
                  <a:lnTo>
                    <a:pt x="660804" y="60027"/>
                  </a:lnTo>
                  <a:lnTo>
                    <a:pt x="661381" y="58213"/>
                  </a:lnTo>
                  <a:lnTo>
                    <a:pt x="661244" y="56499"/>
                  </a:lnTo>
                  <a:lnTo>
                    <a:pt x="661958" y="55266"/>
                  </a:lnTo>
                  <a:lnTo>
                    <a:pt x="661848" y="54034"/>
                  </a:lnTo>
                  <a:lnTo>
                    <a:pt x="662397" y="50307"/>
                  </a:lnTo>
                  <a:lnTo>
                    <a:pt x="662776" y="50126"/>
                  </a:lnTo>
                  <a:lnTo>
                    <a:pt x="662933" y="48536"/>
                  </a:lnTo>
                  <a:lnTo>
                    <a:pt x="663536" y="47850"/>
                  </a:lnTo>
                  <a:lnTo>
                    <a:pt x="663466" y="45599"/>
                  </a:lnTo>
                  <a:lnTo>
                    <a:pt x="664070" y="45036"/>
                  </a:lnTo>
                  <a:lnTo>
                    <a:pt x="663452" y="43509"/>
                  </a:lnTo>
                  <a:lnTo>
                    <a:pt x="664271" y="42308"/>
                  </a:lnTo>
                  <a:lnTo>
                    <a:pt x="664454" y="41496"/>
                  </a:lnTo>
                  <a:lnTo>
                    <a:pt x="663901" y="40758"/>
                  </a:lnTo>
                  <a:lnTo>
                    <a:pt x="664438" y="39975"/>
                  </a:lnTo>
                  <a:lnTo>
                    <a:pt x="664225" y="37698"/>
                  </a:lnTo>
                  <a:lnTo>
                    <a:pt x="664659" y="37332"/>
                  </a:lnTo>
                  <a:lnTo>
                    <a:pt x="664620" y="35884"/>
                  </a:lnTo>
                  <a:lnTo>
                    <a:pt x="665684" y="35858"/>
                  </a:lnTo>
                  <a:lnTo>
                    <a:pt x="666037" y="34411"/>
                  </a:lnTo>
                  <a:lnTo>
                    <a:pt x="665738" y="33802"/>
                  </a:lnTo>
                  <a:lnTo>
                    <a:pt x="665716" y="30847"/>
                  </a:lnTo>
                  <a:lnTo>
                    <a:pt x="666718" y="29493"/>
                  </a:lnTo>
                  <a:lnTo>
                    <a:pt x="666492" y="27905"/>
                  </a:lnTo>
                  <a:lnTo>
                    <a:pt x="665811" y="27281"/>
                  </a:lnTo>
                  <a:lnTo>
                    <a:pt x="663547" y="26262"/>
                  </a:lnTo>
                  <a:lnTo>
                    <a:pt x="662917" y="26860"/>
                  </a:lnTo>
                  <a:lnTo>
                    <a:pt x="661159" y="26072"/>
                  </a:lnTo>
                  <a:lnTo>
                    <a:pt x="660111" y="25899"/>
                  </a:lnTo>
                  <a:lnTo>
                    <a:pt x="657800" y="23239"/>
                  </a:lnTo>
                  <a:lnTo>
                    <a:pt x="656464" y="23466"/>
                  </a:lnTo>
                  <a:lnTo>
                    <a:pt x="654751" y="20854"/>
                  </a:lnTo>
                  <a:lnTo>
                    <a:pt x="653860" y="18999"/>
                  </a:lnTo>
                  <a:lnTo>
                    <a:pt x="652199" y="19054"/>
                  </a:lnTo>
                  <a:lnTo>
                    <a:pt x="651015" y="18458"/>
                  </a:lnTo>
                  <a:lnTo>
                    <a:pt x="649490" y="18576"/>
                  </a:lnTo>
                  <a:lnTo>
                    <a:pt x="648727" y="15740"/>
                  </a:lnTo>
                  <a:lnTo>
                    <a:pt x="648575" y="14288"/>
                  </a:lnTo>
                  <a:lnTo>
                    <a:pt x="647964" y="11019"/>
                  </a:lnTo>
                  <a:lnTo>
                    <a:pt x="647621" y="10429"/>
                  </a:lnTo>
                  <a:lnTo>
                    <a:pt x="646132" y="9128"/>
                  </a:lnTo>
                  <a:lnTo>
                    <a:pt x="645371" y="7752"/>
                  </a:lnTo>
                  <a:lnTo>
                    <a:pt x="644416" y="6651"/>
                  </a:lnTo>
                  <a:lnTo>
                    <a:pt x="644034" y="4014"/>
                  </a:lnTo>
                  <a:lnTo>
                    <a:pt x="643692" y="3266"/>
                  </a:lnTo>
                  <a:lnTo>
                    <a:pt x="641175" y="5509"/>
                  </a:lnTo>
                  <a:lnTo>
                    <a:pt x="639878" y="5903"/>
                  </a:lnTo>
                  <a:lnTo>
                    <a:pt x="639153" y="6415"/>
                  </a:lnTo>
                  <a:lnTo>
                    <a:pt x="636867" y="5550"/>
                  </a:lnTo>
                  <a:lnTo>
                    <a:pt x="635833" y="4762"/>
                  </a:lnTo>
                  <a:lnTo>
                    <a:pt x="636176" y="3108"/>
                  </a:lnTo>
                  <a:lnTo>
                    <a:pt x="634880" y="747"/>
                  </a:lnTo>
                  <a:lnTo>
                    <a:pt x="633468" y="0"/>
                  </a:lnTo>
                  <a:lnTo>
                    <a:pt x="632285" y="432"/>
                  </a:lnTo>
                  <a:lnTo>
                    <a:pt x="631523" y="1141"/>
                  </a:lnTo>
                  <a:lnTo>
                    <a:pt x="630340" y="1298"/>
                  </a:lnTo>
                  <a:lnTo>
                    <a:pt x="628852" y="2833"/>
                  </a:lnTo>
                  <a:lnTo>
                    <a:pt x="626373" y="2951"/>
                  </a:lnTo>
                  <a:lnTo>
                    <a:pt x="625572" y="4014"/>
                  </a:lnTo>
                  <a:lnTo>
                    <a:pt x="625420" y="5312"/>
                  </a:lnTo>
                  <a:lnTo>
                    <a:pt x="624465" y="5391"/>
                  </a:lnTo>
                  <a:lnTo>
                    <a:pt x="623970" y="5943"/>
                  </a:lnTo>
                  <a:lnTo>
                    <a:pt x="622978" y="6218"/>
                  </a:lnTo>
                  <a:lnTo>
                    <a:pt x="621987" y="6022"/>
                  </a:lnTo>
                  <a:lnTo>
                    <a:pt x="620574" y="6651"/>
                  </a:lnTo>
                  <a:lnTo>
                    <a:pt x="619583" y="8697"/>
                  </a:lnTo>
                  <a:lnTo>
                    <a:pt x="617561" y="9405"/>
                  </a:lnTo>
                  <a:lnTo>
                    <a:pt x="616417" y="9052"/>
                  </a:lnTo>
                  <a:lnTo>
                    <a:pt x="614739" y="9484"/>
                  </a:lnTo>
                  <a:lnTo>
                    <a:pt x="613746" y="8815"/>
                  </a:lnTo>
                  <a:lnTo>
                    <a:pt x="612221" y="9564"/>
                  </a:lnTo>
                  <a:lnTo>
                    <a:pt x="611571" y="8894"/>
                  </a:lnTo>
                  <a:lnTo>
                    <a:pt x="611724" y="8304"/>
                  </a:lnTo>
                  <a:lnTo>
                    <a:pt x="610580" y="7714"/>
                  </a:lnTo>
                  <a:lnTo>
                    <a:pt x="610313" y="7242"/>
                  </a:lnTo>
                  <a:lnTo>
                    <a:pt x="607909" y="7989"/>
                  </a:lnTo>
                  <a:lnTo>
                    <a:pt x="606803" y="8659"/>
                  </a:lnTo>
                  <a:lnTo>
                    <a:pt x="606079" y="8186"/>
                  </a:lnTo>
                  <a:lnTo>
                    <a:pt x="605240" y="9366"/>
                  </a:lnTo>
                  <a:lnTo>
                    <a:pt x="605239" y="10823"/>
                  </a:lnTo>
                  <a:lnTo>
                    <a:pt x="603980" y="11688"/>
                  </a:lnTo>
                  <a:lnTo>
                    <a:pt x="602988" y="12829"/>
                  </a:lnTo>
                  <a:lnTo>
                    <a:pt x="601311" y="12437"/>
                  </a:lnTo>
                  <a:lnTo>
                    <a:pt x="600815" y="11649"/>
                  </a:lnTo>
                  <a:lnTo>
                    <a:pt x="600891" y="10153"/>
                  </a:lnTo>
                  <a:lnTo>
                    <a:pt x="599899" y="9799"/>
                  </a:lnTo>
                  <a:lnTo>
                    <a:pt x="598983" y="10311"/>
                  </a:lnTo>
                  <a:lnTo>
                    <a:pt x="598144" y="9760"/>
                  </a:lnTo>
                  <a:lnTo>
                    <a:pt x="596999" y="9878"/>
                  </a:lnTo>
                  <a:lnTo>
                    <a:pt x="593910" y="9798"/>
                  </a:lnTo>
                  <a:lnTo>
                    <a:pt x="592651" y="9288"/>
                  </a:lnTo>
                  <a:lnTo>
                    <a:pt x="591354" y="9052"/>
                  </a:lnTo>
                  <a:lnTo>
                    <a:pt x="589905" y="9091"/>
                  </a:lnTo>
                  <a:lnTo>
                    <a:pt x="588532" y="9800"/>
                  </a:lnTo>
                  <a:lnTo>
                    <a:pt x="587692" y="11019"/>
                  </a:lnTo>
                  <a:lnTo>
                    <a:pt x="583381" y="10468"/>
                  </a:lnTo>
                  <a:lnTo>
                    <a:pt x="581551" y="9131"/>
                  </a:lnTo>
                  <a:lnTo>
                    <a:pt x="581322" y="7714"/>
                  </a:lnTo>
                  <a:lnTo>
                    <a:pt x="580444" y="7280"/>
                  </a:lnTo>
                  <a:lnTo>
                    <a:pt x="579757" y="8029"/>
                  </a:lnTo>
                  <a:lnTo>
                    <a:pt x="578231" y="7596"/>
                  </a:lnTo>
                  <a:lnTo>
                    <a:pt x="576819" y="8029"/>
                  </a:lnTo>
                  <a:lnTo>
                    <a:pt x="574798" y="7280"/>
                  </a:lnTo>
                  <a:lnTo>
                    <a:pt x="573728" y="6137"/>
                  </a:lnTo>
                  <a:lnTo>
                    <a:pt x="573081" y="5863"/>
                  </a:lnTo>
                  <a:lnTo>
                    <a:pt x="572013" y="6375"/>
                  </a:lnTo>
                  <a:lnTo>
                    <a:pt x="569879" y="5667"/>
                  </a:lnTo>
                  <a:lnTo>
                    <a:pt x="568924" y="5667"/>
                  </a:lnTo>
                  <a:lnTo>
                    <a:pt x="566902" y="6100"/>
                  </a:lnTo>
                  <a:lnTo>
                    <a:pt x="565223" y="7556"/>
                  </a:lnTo>
                  <a:lnTo>
                    <a:pt x="564346" y="7674"/>
                  </a:lnTo>
                  <a:lnTo>
                    <a:pt x="563316" y="7359"/>
                  </a:lnTo>
                  <a:lnTo>
                    <a:pt x="562477" y="8895"/>
                  </a:lnTo>
                  <a:lnTo>
                    <a:pt x="561523" y="9917"/>
                  </a:lnTo>
                  <a:lnTo>
                    <a:pt x="562648" y="10037"/>
                  </a:lnTo>
                  <a:lnTo>
                    <a:pt x="564003" y="10802"/>
                  </a:lnTo>
                  <a:lnTo>
                    <a:pt x="564880" y="10587"/>
                  </a:lnTo>
                  <a:lnTo>
                    <a:pt x="566292" y="10979"/>
                  </a:lnTo>
                  <a:lnTo>
                    <a:pt x="567245" y="10590"/>
                  </a:lnTo>
                  <a:lnTo>
                    <a:pt x="568343" y="10984"/>
                  </a:lnTo>
                  <a:lnTo>
                    <a:pt x="569149" y="11795"/>
                  </a:lnTo>
                  <a:lnTo>
                    <a:pt x="569206" y="13101"/>
                  </a:lnTo>
                  <a:lnTo>
                    <a:pt x="570027" y="13668"/>
                  </a:lnTo>
                  <a:lnTo>
                    <a:pt x="570793" y="14640"/>
                  </a:lnTo>
                  <a:lnTo>
                    <a:pt x="571838" y="15317"/>
                  </a:lnTo>
                  <a:lnTo>
                    <a:pt x="572411" y="16416"/>
                  </a:lnTo>
                  <a:lnTo>
                    <a:pt x="572509" y="18427"/>
                  </a:lnTo>
                  <a:lnTo>
                    <a:pt x="572234" y="19545"/>
                  </a:lnTo>
                  <a:lnTo>
                    <a:pt x="572650" y="21869"/>
                  </a:lnTo>
                  <a:lnTo>
                    <a:pt x="573548" y="21654"/>
                  </a:lnTo>
                  <a:lnTo>
                    <a:pt x="574390" y="21910"/>
                  </a:lnTo>
                  <a:lnTo>
                    <a:pt x="574630" y="22963"/>
                  </a:lnTo>
                  <a:lnTo>
                    <a:pt x="574035" y="24912"/>
                  </a:lnTo>
                  <a:lnTo>
                    <a:pt x="574577" y="25848"/>
                  </a:lnTo>
                  <a:lnTo>
                    <a:pt x="574340" y="27471"/>
                  </a:lnTo>
                  <a:lnTo>
                    <a:pt x="574512" y="28678"/>
                  </a:lnTo>
                  <a:lnTo>
                    <a:pt x="574073" y="30224"/>
                  </a:lnTo>
                  <a:lnTo>
                    <a:pt x="574990" y="31248"/>
                  </a:lnTo>
                  <a:lnTo>
                    <a:pt x="575854" y="31425"/>
                  </a:lnTo>
                  <a:lnTo>
                    <a:pt x="576389" y="32453"/>
                  </a:lnTo>
                  <a:lnTo>
                    <a:pt x="576668" y="34121"/>
                  </a:lnTo>
                  <a:lnTo>
                    <a:pt x="577164" y="34947"/>
                  </a:lnTo>
                  <a:lnTo>
                    <a:pt x="578666" y="36365"/>
                  </a:lnTo>
                  <a:lnTo>
                    <a:pt x="578365" y="37360"/>
                  </a:lnTo>
                  <a:lnTo>
                    <a:pt x="578841" y="37939"/>
                  </a:lnTo>
                  <a:lnTo>
                    <a:pt x="579719" y="38042"/>
                  </a:lnTo>
                  <a:lnTo>
                    <a:pt x="580367" y="38608"/>
                  </a:lnTo>
                  <a:lnTo>
                    <a:pt x="581169" y="41166"/>
                  </a:lnTo>
                  <a:lnTo>
                    <a:pt x="581169" y="42229"/>
                  </a:lnTo>
                  <a:lnTo>
                    <a:pt x="582427" y="44786"/>
                  </a:lnTo>
                  <a:lnTo>
                    <a:pt x="581665" y="46636"/>
                  </a:lnTo>
                  <a:lnTo>
                    <a:pt x="581626" y="48289"/>
                  </a:lnTo>
                  <a:lnTo>
                    <a:pt x="581359" y="48880"/>
                  </a:lnTo>
                  <a:lnTo>
                    <a:pt x="579033" y="49274"/>
                  </a:lnTo>
                  <a:lnTo>
                    <a:pt x="578041" y="50139"/>
                  </a:lnTo>
                  <a:lnTo>
                    <a:pt x="576706" y="52107"/>
                  </a:lnTo>
                  <a:lnTo>
                    <a:pt x="576782" y="53051"/>
                  </a:lnTo>
                  <a:lnTo>
                    <a:pt x="576286" y="54271"/>
                  </a:lnTo>
                  <a:lnTo>
                    <a:pt x="574036" y="54861"/>
                  </a:lnTo>
                  <a:lnTo>
                    <a:pt x="572853" y="55334"/>
                  </a:lnTo>
                  <a:lnTo>
                    <a:pt x="573615" y="57104"/>
                  </a:lnTo>
                  <a:lnTo>
                    <a:pt x="572510" y="57617"/>
                  </a:lnTo>
                  <a:lnTo>
                    <a:pt x="572014" y="58914"/>
                  </a:lnTo>
                  <a:lnTo>
                    <a:pt x="572128" y="59899"/>
                  </a:lnTo>
                  <a:lnTo>
                    <a:pt x="570297" y="61080"/>
                  </a:lnTo>
                  <a:lnTo>
                    <a:pt x="569762" y="62417"/>
                  </a:lnTo>
                  <a:lnTo>
                    <a:pt x="568428" y="63126"/>
                  </a:lnTo>
                  <a:lnTo>
                    <a:pt x="568237" y="64071"/>
                  </a:lnTo>
                  <a:lnTo>
                    <a:pt x="567054" y="65370"/>
                  </a:lnTo>
                  <a:lnTo>
                    <a:pt x="565795" y="65488"/>
                  </a:lnTo>
                  <a:lnTo>
                    <a:pt x="563812" y="66904"/>
                  </a:lnTo>
                  <a:lnTo>
                    <a:pt x="562890" y="68279"/>
                  </a:lnTo>
                  <a:lnTo>
                    <a:pt x="563647" y="70055"/>
                  </a:lnTo>
                  <a:lnTo>
                    <a:pt x="562337" y="70847"/>
                  </a:lnTo>
                  <a:lnTo>
                    <a:pt x="561891" y="70726"/>
                  </a:lnTo>
                  <a:lnTo>
                    <a:pt x="560913" y="71577"/>
                  </a:lnTo>
                  <a:lnTo>
                    <a:pt x="560711" y="72282"/>
                  </a:lnTo>
                  <a:lnTo>
                    <a:pt x="558675" y="73397"/>
                  </a:lnTo>
                  <a:lnTo>
                    <a:pt x="557495" y="72816"/>
                  </a:lnTo>
                  <a:lnTo>
                    <a:pt x="556201" y="73627"/>
                  </a:lnTo>
                  <a:lnTo>
                    <a:pt x="554825" y="73384"/>
                  </a:lnTo>
                  <a:lnTo>
                    <a:pt x="553626" y="74275"/>
                  </a:lnTo>
                  <a:lnTo>
                    <a:pt x="553113" y="73851"/>
                  </a:lnTo>
                  <a:lnTo>
                    <a:pt x="551763" y="74243"/>
                  </a:lnTo>
                  <a:lnTo>
                    <a:pt x="551334" y="74802"/>
                  </a:lnTo>
                  <a:lnTo>
                    <a:pt x="550620" y="77076"/>
                  </a:lnTo>
                  <a:lnTo>
                    <a:pt x="550110" y="77455"/>
                  </a:lnTo>
                  <a:lnTo>
                    <a:pt x="548945" y="77504"/>
                  </a:lnTo>
                  <a:lnTo>
                    <a:pt x="547575" y="78229"/>
                  </a:lnTo>
                  <a:lnTo>
                    <a:pt x="547281" y="79173"/>
                  </a:lnTo>
                  <a:lnTo>
                    <a:pt x="546402" y="79401"/>
                  </a:lnTo>
                  <a:lnTo>
                    <a:pt x="546177" y="80079"/>
                  </a:lnTo>
                  <a:lnTo>
                    <a:pt x="545428" y="80627"/>
                  </a:lnTo>
                  <a:lnTo>
                    <a:pt x="542995" y="79657"/>
                  </a:lnTo>
                  <a:lnTo>
                    <a:pt x="542073" y="78754"/>
                  </a:lnTo>
                  <a:lnTo>
                    <a:pt x="541359" y="79272"/>
                  </a:lnTo>
                  <a:lnTo>
                    <a:pt x="540890" y="78846"/>
                  </a:lnTo>
                  <a:lnTo>
                    <a:pt x="539130" y="78441"/>
                  </a:lnTo>
                  <a:lnTo>
                    <a:pt x="537982" y="79798"/>
                  </a:lnTo>
                  <a:lnTo>
                    <a:pt x="537315" y="81465"/>
                  </a:lnTo>
                  <a:lnTo>
                    <a:pt x="537686" y="82578"/>
                  </a:lnTo>
                  <a:lnTo>
                    <a:pt x="537361" y="83881"/>
                  </a:lnTo>
                  <a:lnTo>
                    <a:pt x="536358" y="86212"/>
                  </a:lnTo>
                  <a:lnTo>
                    <a:pt x="534798" y="86456"/>
                  </a:lnTo>
                  <a:lnTo>
                    <a:pt x="534380" y="87222"/>
                  </a:lnTo>
                  <a:lnTo>
                    <a:pt x="532514" y="87318"/>
                  </a:lnTo>
                  <a:lnTo>
                    <a:pt x="532081" y="89868"/>
                  </a:lnTo>
                  <a:lnTo>
                    <a:pt x="533748" y="90477"/>
                  </a:lnTo>
                  <a:lnTo>
                    <a:pt x="533596" y="90958"/>
                  </a:lnTo>
                  <a:lnTo>
                    <a:pt x="534470" y="92816"/>
                  </a:lnTo>
                  <a:lnTo>
                    <a:pt x="534129" y="94378"/>
                  </a:lnTo>
                  <a:lnTo>
                    <a:pt x="533788" y="94809"/>
                  </a:lnTo>
                  <a:lnTo>
                    <a:pt x="534420" y="97318"/>
                  </a:lnTo>
                  <a:lnTo>
                    <a:pt x="533646" y="98033"/>
                  </a:lnTo>
                  <a:lnTo>
                    <a:pt x="531319" y="97785"/>
                  </a:lnTo>
                  <a:lnTo>
                    <a:pt x="531475" y="99680"/>
                  </a:lnTo>
                  <a:lnTo>
                    <a:pt x="531770" y="100855"/>
                  </a:lnTo>
                  <a:lnTo>
                    <a:pt x="531208" y="101325"/>
                  </a:lnTo>
                  <a:lnTo>
                    <a:pt x="531096" y="102957"/>
                  </a:lnTo>
                  <a:lnTo>
                    <a:pt x="528400" y="103500"/>
                  </a:lnTo>
                  <a:lnTo>
                    <a:pt x="527395" y="103310"/>
                  </a:lnTo>
                  <a:lnTo>
                    <a:pt x="527075" y="104842"/>
                  </a:lnTo>
                  <a:lnTo>
                    <a:pt x="526645" y="104673"/>
                  </a:lnTo>
                  <a:lnTo>
                    <a:pt x="525723" y="105321"/>
                  </a:lnTo>
                  <a:lnTo>
                    <a:pt x="526276" y="106276"/>
                  </a:lnTo>
                  <a:lnTo>
                    <a:pt x="525607" y="107144"/>
                  </a:lnTo>
                  <a:lnTo>
                    <a:pt x="524378" y="106699"/>
                  </a:lnTo>
                  <a:lnTo>
                    <a:pt x="522968" y="107248"/>
                  </a:lnTo>
                  <a:lnTo>
                    <a:pt x="522184" y="106503"/>
                  </a:lnTo>
                  <a:lnTo>
                    <a:pt x="521143" y="106601"/>
                  </a:lnTo>
                  <a:lnTo>
                    <a:pt x="518927" y="105980"/>
                  </a:lnTo>
                  <a:lnTo>
                    <a:pt x="516389" y="106072"/>
                  </a:lnTo>
                  <a:lnTo>
                    <a:pt x="515315" y="106801"/>
                  </a:lnTo>
                  <a:lnTo>
                    <a:pt x="513863" y="106848"/>
                  </a:lnTo>
                  <a:lnTo>
                    <a:pt x="512406" y="106121"/>
                  </a:lnTo>
                  <a:lnTo>
                    <a:pt x="512042" y="106982"/>
                  </a:lnTo>
                  <a:lnTo>
                    <a:pt x="511361" y="106846"/>
                  </a:lnTo>
                  <a:lnTo>
                    <a:pt x="510502" y="107899"/>
                  </a:lnTo>
                  <a:lnTo>
                    <a:pt x="508061" y="108552"/>
                  </a:lnTo>
                  <a:lnTo>
                    <a:pt x="507689" y="109564"/>
                  </a:lnTo>
                  <a:lnTo>
                    <a:pt x="506968" y="109893"/>
                  </a:lnTo>
                  <a:lnTo>
                    <a:pt x="505082" y="112093"/>
                  </a:lnTo>
                  <a:lnTo>
                    <a:pt x="504799" y="111712"/>
                  </a:lnTo>
                  <a:lnTo>
                    <a:pt x="504464" y="109941"/>
                  </a:lnTo>
                  <a:lnTo>
                    <a:pt x="503251" y="110046"/>
                  </a:lnTo>
                  <a:lnTo>
                    <a:pt x="502721" y="109171"/>
                  </a:lnTo>
                  <a:lnTo>
                    <a:pt x="501531" y="108554"/>
                  </a:lnTo>
                  <a:lnTo>
                    <a:pt x="501097" y="107728"/>
                  </a:lnTo>
                  <a:lnTo>
                    <a:pt x="499720" y="107137"/>
                  </a:lnTo>
                  <a:lnTo>
                    <a:pt x="499603" y="106504"/>
                  </a:lnTo>
                  <a:lnTo>
                    <a:pt x="498437" y="106513"/>
                  </a:lnTo>
                  <a:lnTo>
                    <a:pt x="497735" y="107094"/>
                  </a:lnTo>
                  <a:lnTo>
                    <a:pt x="496548" y="106137"/>
                  </a:lnTo>
                  <a:lnTo>
                    <a:pt x="495400" y="104642"/>
                  </a:lnTo>
                  <a:lnTo>
                    <a:pt x="494893" y="105475"/>
                  </a:lnTo>
                  <a:lnTo>
                    <a:pt x="494199" y="105785"/>
                  </a:lnTo>
                  <a:lnTo>
                    <a:pt x="492164" y="104851"/>
                  </a:lnTo>
                  <a:lnTo>
                    <a:pt x="491327" y="104718"/>
                  </a:lnTo>
                  <a:lnTo>
                    <a:pt x="490361" y="105359"/>
                  </a:lnTo>
                  <a:lnTo>
                    <a:pt x="490009" y="104240"/>
                  </a:lnTo>
                  <a:lnTo>
                    <a:pt x="488643" y="104021"/>
                  </a:lnTo>
                  <a:lnTo>
                    <a:pt x="487408" y="105393"/>
                  </a:lnTo>
                  <a:lnTo>
                    <a:pt x="486133" y="104029"/>
                  </a:lnTo>
                  <a:lnTo>
                    <a:pt x="485603" y="104352"/>
                  </a:lnTo>
                  <a:lnTo>
                    <a:pt x="484668" y="104077"/>
                  </a:lnTo>
                  <a:lnTo>
                    <a:pt x="483206" y="104092"/>
                  </a:lnTo>
                  <a:lnTo>
                    <a:pt x="481953" y="104516"/>
                  </a:lnTo>
                  <a:lnTo>
                    <a:pt x="480929" y="104412"/>
                  </a:lnTo>
                  <a:lnTo>
                    <a:pt x="480063" y="106457"/>
                  </a:lnTo>
                  <a:lnTo>
                    <a:pt x="480038" y="107130"/>
                  </a:lnTo>
                  <a:lnTo>
                    <a:pt x="481045" y="107860"/>
                  </a:lnTo>
                  <a:lnTo>
                    <a:pt x="480938" y="108705"/>
                  </a:lnTo>
                  <a:lnTo>
                    <a:pt x="482712" y="108982"/>
                  </a:lnTo>
                  <a:lnTo>
                    <a:pt x="483245" y="109921"/>
                  </a:lnTo>
                  <a:lnTo>
                    <a:pt x="484734" y="110905"/>
                  </a:lnTo>
                  <a:lnTo>
                    <a:pt x="484696" y="112086"/>
                  </a:lnTo>
                  <a:lnTo>
                    <a:pt x="485534" y="112518"/>
                  </a:lnTo>
                  <a:lnTo>
                    <a:pt x="487022" y="112479"/>
                  </a:lnTo>
                  <a:lnTo>
                    <a:pt x="486946" y="113699"/>
                  </a:lnTo>
                  <a:lnTo>
                    <a:pt x="486145" y="114485"/>
                  </a:lnTo>
                  <a:lnTo>
                    <a:pt x="485725" y="115392"/>
                  </a:lnTo>
                  <a:lnTo>
                    <a:pt x="483474" y="115195"/>
                  </a:lnTo>
                  <a:lnTo>
                    <a:pt x="482292" y="115352"/>
                  </a:lnTo>
                  <a:lnTo>
                    <a:pt x="482139" y="116296"/>
                  </a:lnTo>
                  <a:lnTo>
                    <a:pt x="480652" y="117516"/>
                  </a:lnTo>
                  <a:lnTo>
                    <a:pt x="481148" y="118224"/>
                  </a:lnTo>
                  <a:lnTo>
                    <a:pt x="481185" y="119326"/>
                  </a:lnTo>
                  <a:lnTo>
                    <a:pt x="479049" y="119524"/>
                  </a:lnTo>
                  <a:lnTo>
                    <a:pt x="478820" y="120587"/>
                  </a:lnTo>
                  <a:lnTo>
                    <a:pt x="477028" y="120862"/>
                  </a:lnTo>
                  <a:lnTo>
                    <a:pt x="475273" y="120310"/>
                  </a:lnTo>
                  <a:lnTo>
                    <a:pt x="474167" y="119681"/>
                  </a:lnTo>
                  <a:lnTo>
                    <a:pt x="472259" y="119799"/>
                  </a:lnTo>
                  <a:lnTo>
                    <a:pt x="471457" y="120193"/>
                  </a:lnTo>
                  <a:lnTo>
                    <a:pt x="470543" y="119878"/>
                  </a:lnTo>
                  <a:lnTo>
                    <a:pt x="469780" y="120036"/>
                  </a:lnTo>
                  <a:lnTo>
                    <a:pt x="469283" y="119209"/>
                  </a:lnTo>
                  <a:lnTo>
                    <a:pt x="467339" y="118776"/>
                  </a:lnTo>
                  <a:lnTo>
                    <a:pt x="466614" y="119052"/>
                  </a:lnTo>
                  <a:lnTo>
                    <a:pt x="466499" y="119878"/>
                  </a:lnTo>
                  <a:lnTo>
                    <a:pt x="465011" y="120114"/>
                  </a:lnTo>
                  <a:lnTo>
                    <a:pt x="464592" y="119681"/>
                  </a:lnTo>
                  <a:lnTo>
                    <a:pt x="465469" y="118934"/>
                  </a:lnTo>
                  <a:lnTo>
                    <a:pt x="463753" y="117988"/>
                  </a:lnTo>
                  <a:lnTo>
                    <a:pt x="462684" y="118460"/>
                  </a:lnTo>
                  <a:lnTo>
                    <a:pt x="461845" y="118383"/>
                  </a:lnTo>
                  <a:lnTo>
                    <a:pt x="461769" y="119641"/>
                  </a:lnTo>
                  <a:lnTo>
                    <a:pt x="461387" y="120075"/>
                  </a:lnTo>
                  <a:lnTo>
                    <a:pt x="460433" y="120075"/>
                  </a:lnTo>
                  <a:lnTo>
                    <a:pt x="459899" y="120862"/>
                  </a:lnTo>
                  <a:lnTo>
                    <a:pt x="458526" y="122042"/>
                  </a:lnTo>
                  <a:lnTo>
                    <a:pt x="457305" y="122082"/>
                  </a:lnTo>
                  <a:lnTo>
                    <a:pt x="457000" y="122436"/>
                  </a:lnTo>
                  <a:lnTo>
                    <a:pt x="455703" y="122357"/>
                  </a:lnTo>
                  <a:lnTo>
                    <a:pt x="454787" y="122752"/>
                  </a:lnTo>
                  <a:lnTo>
                    <a:pt x="454139" y="123775"/>
                  </a:lnTo>
                  <a:lnTo>
                    <a:pt x="454483" y="124993"/>
                  </a:lnTo>
                  <a:lnTo>
                    <a:pt x="453758" y="125781"/>
                  </a:lnTo>
                  <a:lnTo>
                    <a:pt x="453949" y="126725"/>
                  </a:lnTo>
                  <a:lnTo>
                    <a:pt x="453643" y="127315"/>
                  </a:lnTo>
                  <a:lnTo>
                    <a:pt x="453797" y="129245"/>
                  </a:lnTo>
                  <a:lnTo>
                    <a:pt x="454254" y="130897"/>
                  </a:lnTo>
                  <a:lnTo>
                    <a:pt x="453338" y="130858"/>
                  </a:lnTo>
                  <a:lnTo>
                    <a:pt x="452880" y="131724"/>
                  </a:lnTo>
                  <a:lnTo>
                    <a:pt x="453758" y="133062"/>
                  </a:lnTo>
                  <a:lnTo>
                    <a:pt x="453758" y="134086"/>
                  </a:lnTo>
                  <a:lnTo>
                    <a:pt x="455512" y="134596"/>
                  </a:lnTo>
                  <a:lnTo>
                    <a:pt x="454024" y="137627"/>
                  </a:lnTo>
                  <a:lnTo>
                    <a:pt x="453033" y="138494"/>
                  </a:lnTo>
                  <a:lnTo>
                    <a:pt x="453224" y="139517"/>
                  </a:lnTo>
                  <a:lnTo>
                    <a:pt x="452194" y="139870"/>
                  </a:lnTo>
                  <a:lnTo>
                    <a:pt x="450897" y="141563"/>
                  </a:lnTo>
                  <a:lnTo>
                    <a:pt x="449104" y="142901"/>
                  </a:lnTo>
                  <a:lnTo>
                    <a:pt x="449143" y="143688"/>
                  </a:lnTo>
                  <a:lnTo>
                    <a:pt x="448150" y="144632"/>
                  </a:lnTo>
                  <a:lnTo>
                    <a:pt x="446548" y="144711"/>
                  </a:lnTo>
                  <a:lnTo>
                    <a:pt x="446014" y="145223"/>
                  </a:lnTo>
                  <a:lnTo>
                    <a:pt x="445251" y="145184"/>
                  </a:lnTo>
                  <a:lnTo>
                    <a:pt x="444183" y="145617"/>
                  </a:lnTo>
                  <a:lnTo>
                    <a:pt x="442771" y="144829"/>
                  </a:lnTo>
                  <a:lnTo>
                    <a:pt x="442314" y="143688"/>
                  </a:lnTo>
                  <a:lnTo>
                    <a:pt x="441780" y="143216"/>
                  </a:lnTo>
                  <a:lnTo>
                    <a:pt x="440865" y="143648"/>
                  </a:lnTo>
                  <a:lnTo>
                    <a:pt x="439949" y="144751"/>
                  </a:lnTo>
                  <a:lnTo>
                    <a:pt x="439147" y="144239"/>
                  </a:lnTo>
                  <a:lnTo>
                    <a:pt x="438537" y="146050"/>
                  </a:lnTo>
                  <a:lnTo>
                    <a:pt x="437088" y="146482"/>
                  </a:lnTo>
                  <a:lnTo>
                    <a:pt x="436477" y="144436"/>
                  </a:lnTo>
                  <a:lnTo>
                    <a:pt x="435104" y="143806"/>
                  </a:lnTo>
                  <a:lnTo>
                    <a:pt x="434913" y="143138"/>
                  </a:lnTo>
                  <a:lnTo>
                    <a:pt x="433807" y="142980"/>
                  </a:lnTo>
                  <a:lnTo>
                    <a:pt x="432815" y="143177"/>
                  </a:lnTo>
                  <a:lnTo>
                    <a:pt x="431823" y="144200"/>
                  </a:lnTo>
                  <a:lnTo>
                    <a:pt x="430870" y="143885"/>
                  </a:lnTo>
                  <a:lnTo>
                    <a:pt x="430336" y="144278"/>
                  </a:lnTo>
                  <a:lnTo>
                    <a:pt x="428695" y="144120"/>
                  </a:lnTo>
                  <a:lnTo>
                    <a:pt x="426940" y="145223"/>
                  </a:lnTo>
                  <a:lnTo>
                    <a:pt x="425949" y="145577"/>
                  </a:lnTo>
                  <a:lnTo>
                    <a:pt x="424881" y="144633"/>
                  </a:lnTo>
                  <a:lnTo>
                    <a:pt x="424919" y="144200"/>
                  </a:lnTo>
                  <a:lnTo>
                    <a:pt x="425987" y="143334"/>
                  </a:lnTo>
                  <a:lnTo>
                    <a:pt x="425873" y="142035"/>
                  </a:lnTo>
                  <a:lnTo>
                    <a:pt x="424232" y="142900"/>
                  </a:lnTo>
                  <a:lnTo>
                    <a:pt x="424004" y="143806"/>
                  </a:lnTo>
                  <a:lnTo>
                    <a:pt x="422249" y="144042"/>
                  </a:lnTo>
                  <a:lnTo>
                    <a:pt x="418816" y="145262"/>
                  </a:lnTo>
                  <a:lnTo>
                    <a:pt x="420380" y="147309"/>
                  </a:lnTo>
                  <a:lnTo>
                    <a:pt x="419769" y="147781"/>
                  </a:lnTo>
                  <a:lnTo>
                    <a:pt x="417404" y="148449"/>
                  </a:lnTo>
                  <a:lnTo>
                    <a:pt x="417099" y="147427"/>
                  </a:lnTo>
                  <a:lnTo>
                    <a:pt x="415115" y="147860"/>
                  </a:lnTo>
                  <a:lnTo>
                    <a:pt x="415268" y="149197"/>
                  </a:lnTo>
                  <a:lnTo>
                    <a:pt x="414543" y="149553"/>
                  </a:lnTo>
                  <a:lnTo>
                    <a:pt x="414238" y="151520"/>
                  </a:lnTo>
                  <a:lnTo>
                    <a:pt x="412635" y="152110"/>
                  </a:lnTo>
                  <a:lnTo>
                    <a:pt x="413284" y="153487"/>
                  </a:lnTo>
                  <a:lnTo>
                    <a:pt x="412864" y="156440"/>
                  </a:lnTo>
                  <a:lnTo>
                    <a:pt x="412140" y="157030"/>
                  </a:lnTo>
                  <a:lnTo>
                    <a:pt x="410384" y="157502"/>
                  </a:lnTo>
                  <a:lnTo>
                    <a:pt x="409050" y="156912"/>
                  </a:lnTo>
                  <a:lnTo>
                    <a:pt x="408401" y="155534"/>
                  </a:lnTo>
                  <a:lnTo>
                    <a:pt x="406990" y="155968"/>
                  </a:lnTo>
                  <a:lnTo>
                    <a:pt x="405922" y="155731"/>
                  </a:lnTo>
                  <a:lnTo>
                    <a:pt x="405158" y="156086"/>
                  </a:lnTo>
                  <a:lnTo>
                    <a:pt x="405616" y="158013"/>
                  </a:lnTo>
                  <a:lnTo>
                    <a:pt x="405387" y="158762"/>
                  </a:lnTo>
                  <a:lnTo>
                    <a:pt x="404396" y="158250"/>
                  </a:lnTo>
                  <a:lnTo>
                    <a:pt x="403557" y="158446"/>
                  </a:lnTo>
                  <a:lnTo>
                    <a:pt x="401993" y="157502"/>
                  </a:lnTo>
                  <a:lnTo>
                    <a:pt x="400847" y="158013"/>
                  </a:lnTo>
                  <a:lnTo>
                    <a:pt x="400047" y="157857"/>
                  </a:lnTo>
                  <a:lnTo>
                    <a:pt x="398558" y="158133"/>
                  </a:lnTo>
                  <a:lnTo>
                    <a:pt x="398864" y="158840"/>
                  </a:lnTo>
                  <a:lnTo>
                    <a:pt x="398444" y="159549"/>
                  </a:lnTo>
                  <a:lnTo>
                    <a:pt x="398292" y="161713"/>
                  </a:lnTo>
                  <a:lnTo>
                    <a:pt x="398025" y="163130"/>
                  </a:lnTo>
                  <a:lnTo>
                    <a:pt x="397453" y="163838"/>
                  </a:lnTo>
                  <a:lnTo>
                    <a:pt x="397911" y="164900"/>
                  </a:lnTo>
                  <a:lnTo>
                    <a:pt x="397491" y="165571"/>
                  </a:lnTo>
                  <a:lnTo>
                    <a:pt x="395851" y="164743"/>
                  </a:lnTo>
                  <a:lnTo>
                    <a:pt x="395317" y="164232"/>
                  </a:lnTo>
                  <a:lnTo>
                    <a:pt x="395050" y="162972"/>
                  </a:lnTo>
                  <a:lnTo>
                    <a:pt x="394249" y="162107"/>
                  </a:lnTo>
                  <a:lnTo>
                    <a:pt x="392875" y="159981"/>
                  </a:lnTo>
                  <a:lnTo>
                    <a:pt x="391388" y="158801"/>
                  </a:lnTo>
                  <a:lnTo>
                    <a:pt x="390586" y="157266"/>
                  </a:lnTo>
                  <a:lnTo>
                    <a:pt x="390319" y="154629"/>
                  </a:lnTo>
                  <a:lnTo>
                    <a:pt x="388908" y="155416"/>
                  </a:lnTo>
                  <a:lnTo>
                    <a:pt x="387916" y="156951"/>
                  </a:lnTo>
                  <a:lnTo>
                    <a:pt x="387077" y="156873"/>
                  </a:lnTo>
                  <a:lnTo>
                    <a:pt x="386390" y="158093"/>
                  </a:lnTo>
                  <a:lnTo>
                    <a:pt x="384980" y="157935"/>
                  </a:lnTo>
                  <a:lnTo>
                    <a:pt x="384368" y="158801"/>
                  </a:lnTo>
                  <a:lnTo>
                    <a:pt x="382232" y="158092"/>
                  </a:lnTo>
                  <a:lnTo>
                    <a:pt x="381355" y="158918"/>
                  </a:lnTo>
                  <a:lnTo>
                    <a:pt x="380249" y="158525"/>
                  </a:lnTo>
                  <a:lnTo>
                    <a:pt x="379066" y="157738"/>
                  </a:lnTo>
                  <a:lnTo>
                    <a:pt x="377426" y="158407"/>
                  </a:lnTo>
                  <a:lnTo>
                    <a:pt x="376778" y="159706"/>
                  </a:lnTo>
                  <a:lnTo>
                    <a:pt x="377273" y="160926"/>
                  </a:lnTo>
                  <a:lnTo>
                    <a:pt x="378227" y="161713"/>
                  </a:lnTo>
                  <a:lnTo>
                    <a:pt x="378112" y="162460"/>
                  </a:lnTo>
                  <a:lnTo>
                    <a:pt x="377198" y="163285"/>
                  </a:lnTo>
                  <a:lnTo>
                    <a:pt x="375748" y="162618"/>
                  </a:lnTo>
                  <a:lnTo>
                    <a:pt x="375443" y="161910"/>
                  </a:lnTo>
                  <a:lnTo>
                    <a:pt x="374260" y="162540"/>
                  </a:lnTo>
                  <a:lnTo>
                    <a:pt x="374526" y="163090"/>
                  </a:lnTo>
                  <a:lnTo>
                    <a:pt x="373268" y="163918"/>
                  </a:lnTo>
                  <a:lnTo>
                    <a:pt x="371856" y="163563"/>
                  </a:lnTo>
                  <a:lnTo>
                    <a:pt x="371818" y="165412"/>
                  </a:lnTo>
                  <a:lnTo>
                    <a:pt x="372467" y="165846"/>
                  </a:lnTo>
                  <a:lnTo>
                    <a:pt x="372162" y="166593"/>
                  </a:lnTo>
                  <a:lnTo>
                    <a:pt x="372275" y="167734"/>
                  </a:lnTo>
                  <a:lnTo>
                    <a:pt x="369682" y="167852"/>
                  </a:lnTo>
                  <a:lnTo>
                    <a:pt x="367659" y="168994"/>
                  </a:lnTo>
                  <a:lnTo>
                    <a:pt x="365791" y="168011"/>
                  </a:lnTo>
                  <a:lnTo>
                    <a:pt x="365753" y="167380"/>
                  </a:lnTo>
                  <a:lnTo>
                    <a:pt x="364418" y="167144"/>
                  </a:lnTo>
                  <a:lnTo>
                    <a:pt x="363617" y="167419"/>
                  </a:lnTo>
                  <a:lnTo>
                    <a:pt x="361366" y="166279"/>
                  </a:lnTo>
                  <a:lnTo>
                    <a:pt x="361404" y="164586"/>
                  </a:lnTo>
                  <a:lnTo>
                    <a:pt x="360909" y="164193"/>
                  </a:lnTo>
                  <a:lnTo>
                    <a:pt x="359879" y="164507"/>
                  </a:lnTo>
                  <a:lnTo>
                    <a:pt x="356559" y="164272"/>
                  </a:lnTo>
                  <a:lnTo>
                    <a:pt x="355720" y="163445"/>
                  </a:lnTo>
                  <a:lnTo>
                    <a:pt x="354575" y="163682"/>
                  </a:lnTo>
                  <a:lnTo>
                    <a:pt x="354004" y="163406"/>
                  </a:lnTo>
                  <a:lnTo>
                    <a:pt x="353889" y="162460"/>
                  </a:lnTo>
                  <a:lnTo>
                    <a:pt x="353278" y="161870"/>
                  </a:lnTo>
                  <a:lnTo>
                    <a:pt x="352706" y="162145"/>
                  </a:lnTo>
                  <a:lnTo>
                    <a:pt x="350799" y="161595"/>
                  </a:lnTo>
                  <a:lnTo>
                    <a:pt x="349540" y="161832"/>
                  </a:lnTo>
                  <a:lnTo>
                    <a:pt x="347862" y="160178"/>
                  </a:lnTo>
                  <a:lnTo>
                    <a:pt x="346412" y="160848"/>
                  </a:lnTo>
                  <a:lnTo>
                    <a:pt x="344810" y="160847"/>
                  </a:lnTo>
                  <a:lnTo>
                    <a:pt x="344315" y="160257"/>
                  </a:lnTo>
                  <a:lnTo>
                    <a:pt x="343437" y="160454"/>
                  </a:lnTo>
                  <a:lnTo>
                    <a:pt x="343017" y="161162"/>
                  </a:lnTo>
                  <a:lnTo>
                    <a:pt x="341796" y="160532"/>
                  </a:lnTo>
                  <a:lnTo>
                    <a:pt x="341034" y="159392"/>
                  </a:lnTo>
                  <a:lnTo>
                    <a:pt x="339850" y="158840"/>
                  </a:lnTo>
                  <a:lnTo>
                    <a:pt x="339431" y="156793"/>
                  </a:lnTo>
                  <a:lnTo>
                    <a:pt x="338286" y="156518"/>
                  </a:lnTo>
                  <a:lnTo>
                    <a:pt x="337791" y="157148"/>
                  </a:lnTo>
                  <a:lnTo>
                    <a:pt x="336186" y="156594"/>
                  </a:lnTo>
                  <a:lnTo>
                    <a:pt x="334358" y="155062"/>
                  </a:lnTo>
                  <a:lnTo>
                    <a:pt x="333290" y="155534"/>
                  </a:lnTo>
                  <a:lnTo>
                    <a:pt x="332183" y="154708"/>
                  </a:lnTo>
                  <a:lnTo>
                    <a:pt x="331153" y="154747"/>
                  </a:lnTo>
                  <a:lnTo>
                    <a:pt x="330619" y="154078"/>
                  </a:lnTo>
                  <a:lnTo>
                    <a:pt x="330009" y="154472"/>
                  </a:lnTo>
                  <a:lnTo>
                    <a:pt x="327873" y="154275"/>
                  </a:lnTo>
                  <a:lnTo>
                    <a:pt x="325737" y="155692"/>
                  </a:lnTo>
                  <a:lnTo>
                    <a:pt x="325355" y="155180"/>
                  </a:lnTo>
                  <a:lnTo>
                    <a:pt x="324439" y="154983"/>
                  </a:lnTo>
                  <a:lnTo>
                    <a:pt x="323677" y="156597"/>
                  </a:lnTo>
                  <a:lnTo>
                    <a:pt x="325394" y="157817"/>
                  </a:lnTo>
                  <a:lnTo>
                    <a:pt x="324440" y="158762"/>
                  </a:lnTo>
                  <a:lnTo>
                    <a:pt x="324706" y="159981"/>
                  </a:lnTo>
                  <a:lnTo>
                    <a:pt x="324096" y="160572"/>
                  </a:lnTo>
                  <a:lnTo>
                    <a:pt x="323219" y="160493"/>
                  </a:lnTo>
                  <a:lnTo>
                    <a:pt x="322303" y="161674"/>
                  </a:lnTo>
                  <a:lnTo>
                    <a:pt x="320892" y="161162"/>
                  </a:lnTo>
                  <a:lnTo>
                    <a:pt x="320358" y="160178"/>
                  </a:lnTo>
                  <a:lnTo>
                    <a:pt x="319481" y="160021"/>
                  </a:lnTo>
                  <a:lnTo>
                    <a:pt x="318145" y="160769"/>
                  </a:lnTo>
                  <a:lnTo>
                    <a:pt x="318451" y="161516"/>
                  </a:lnTo>
                  <a:lnTo>
                    <a:pt x="317917" y="162224"/>
                  </a:lnTo>
                  <a:lnTo>
                    <a:pt x="314979" y="160886"/>
                  </a:lnTo>
                  <a:lnTo>
                    <a:pt x="316276" y="163170"/>
                  </a:lnTo>
                  <a:lnTo>
                    <a:pt x="315704" y="163918"/>
                  </a:lnTo>
                  <a:lnTo>
                    <a:pt x="314369" y="164113"/>
                  </a:lnTo>
                  <a:lnTo>
                    <a:pt x="313491" y="164705"/>
                  </a:lnTo>
                  <a:lnTo>
                    <a:pt x="312081" y="164783"/>
                  </a:lnTo>
                  <a:lnTo>
                    <a:pt x="313186" y="166357"/>
                  </a:lnTo>
                  <a:lnTo>
                    <a:pt x="312232" y="166987"/>
                  </a:lnTo>
                  <a:lnTo>
                    <a:pt x="312156" y="168010"/>
                  </a:lnTo>
                  <a:lnTo>
                    <a:pt x="311545" y="169112"/>
                  </a:lnTo>
                  <a:lnTo>
                    <a:pt x="312576" y="169309"/>
                  </a:lnTo>
                  <a:lnTo>
                    <a:pt x="313301" y="168915"/>
                  </a:lnTo>
                  <a:lnTo>
                    <a:pt x="313758" y="169742"/>
                  </a:lnTo>
                  <a:lnTo>
                    <a:pt x="313338" y="170410"/>
                  </a:lnTo>
                  <a:lnTo>
                    <a:pt x="313492" y="171750"/>
                  </a:lnTo>
                  <a:lnTo>
                    <a:pt x="314788" y="173481"/>
                  </a:lnTo>
                  <a:lnTo>
                    <a:pt x="314140" y="174071"/>
                  </a:lnTo>
                  <a:lnTo>
                    <a:pt x="312881" y="173756"/>
                  </a:lnTo>
                  <a:lnTo>
                    <a:pt x="311660" y="174267"/>
                  </a:lnTo>
                  <a:lnTo>
                    <a:pt x="310745" y="175330"/>
                  </a:lnTo>
                  <a:lnTo>
                    <a:pt x="310973" y="176669"/>
                  </a:lnTo>
                  <a:lnTo>
                    <a:pt x="311546" y="177259"/>
                  </a:lnTo>
                  <a:lnTo>
                    <a:pt x="311317" y="177928"/>
                  </a:lnTo>
                  <a:lnTo>
                    <a:pt x="310440" y="177810"/>
                  </a:lnTo>
                  <a:lnTo>
                    <a:pt x="309029" y="178047"/>
                  </a:lnTo>
                  <a:lnTo>
                    <a:pt x="308151" y="177612"/>
                  </a:lnTo>
                  <a:lnTo>
                    <a:pt x="308151" y="176668"/>
                  </a:lnTo>
                  <a:lnTo>
                    <a:pt x="307158" y="175606"/>
                  </a:lnTo>
                  <a:lnTo>
                    <a:pt x="305327" y="175055"/>
                  </a:lnTo>
                  <a:lnTo>
                    <a:pt x="304260" y="173953"/>
                  </a:lnTo>
                  <a:lnTo>
                    <a:pt x="301704" y="174622"/>
                  </a:lnTo>
                  <a:lnTo>
                    <a:pt x="299224" y="173638"/>
                  </a:lnTo>
                  <a:lnTo>
                    <a:pt x="297852" y="174267"/>
                  </a:lnTo>
                  <a:lnTo>
                    <a:pt x="297661" y="175055"/>
                  </a:lnTo>
                  <a:lnTo>
                    <a:pt x="295448" y="175055"/>
                  </a:lnTo>
                  <a:lnTo>
                    <a:pt x="294532" y="174818"/>
                  </a:lnTo>
                  <a:lnTo>
                    <a:pt x="293312" y="175605"/>
                  </a:lnTo>
                  <a:lnTo>
                    <a:pt x="291099" y="175488"/>
                  </a:lnTo>
                  <a:lnTo>
                    <a:pt x="289573" y="175094"/>
                  </a:lnTo>
                  <a:lnTo>
                    <a:pt x="288963" y="175251"/>
                  </a:lnTo>
                  <a:lnTo>
                    <a:pt x="286903" y="174543"/>
                  </a:lnTo>
                  <a:lnTo>
                    <a:pt x="284652" y="175605"/>
                  </a:lnTo>
                  <a:lnTo>
                    <a:pt x="284538" y="176393"/>
                  </a:lnTo>
                  <a:lnTo>
                    <a:pt x="285034" y="176983"/>
                  </a:lnTo>
                  <a:lnTo>
                    <a:pt x="282707" y="178440"/>
                  </a:lnTo>
                  <a:lnTo>
                    <a:pt x="282554" y="180564"/>
                  </a:lnTo>
                  <a:lnTo>
                    <a:pt x="283241" y="181548"/>
                  </a:lnTo>
                  <a:lnTo>
                    <a:pt x="283164" y="182257"/>
                  </a:lnTo>
                  <a:lnTo>
                    <a:pt x="285910" y="184146"/>
                  </a:lnTo>
                  <a:lnTo>
                    <a:pt x="284959" y="185009"/>
                  </a:lnTo>
                  <a:lnTo>
                    <a:pt x="283852" y="187885"/>
                  </a:lnTo>
                  <a:lnTo>
                    <a:pt x="282973" y="188711"/>
                  </a:lnTo>
                  <a:lnTo>
                    <a:pt x="281104" y="189499"/>
                  </a:lnTo>
                  <a:lnTo>
                    <a:pt x="280456" y="189498"/>
                  </a:lnTo>
                  <a:lnTo>
                    <a:pt x="279960" y="190206"/>
                  </a:lnTo>
                  <a:lnTo>
                    <a:pt x="280494" y="191033"/>
                  </a:lnTo>
                  <a:lnTo>
                    <a:pt x="280419" y="191978"/>
                  </a:lnTo>
                  <a:lnTo>
                    <a:pt x="279846" y="192292"/>
                  </a:lnTo>
                  <a:lnTo>
                    <a:pt x="279655" y="195323"/>
                  </a:lnTo>
                  <a:lnTo>
                    <a:pt x="281524" y="197252"/>
                  </a:lnTo>
                  <a:lnTo>
                    <a:pt x="281333" y="197684"/>
                  </a:lnTo>
                  <a:lnTo>
                    <a:pt x="282478" y="199140"/>
                  </a:lnTo>
                  <a:lnTo>
                    <a:pt x="283811" y="199927"/>
                  </a:lnTo>
                  <a:lnTo>
                    <a:pt x="283813" y="200833"/>
                  </a:lnTo>
                  <a:lnTo>
                    <a:pt x="284461" y="201500"/>
                  </a:lnTo>
                  <a:lnTo>
                    <a:pt x="283431" y="202328"/>
                  </a:lnTo>
                  <a:lnTo>
                    <a:pt x="282020" y="202919"/>
                  </a:lnTo>
                  <a:lnTo>
                    <a:pt x="281905" y="203431"/>
                  </a:lnTo>
                  <a:lnTo>
                    <a:pt x="283737" y="205241"/>
                  </a:lnTo>
                  <a:lnTo>
                    <a:pt x="284995" y="206067"/>
                  </a:lnTo>
                  <a:lnTo>
                    <a:pt x="285911" y="207366"/>
                  </a:lnTo>
                  <a:lnTo>
                    <a:pt x="287857" y="207878"/>
                  </a:lnTo>
                  <a:lnTo>
                    <a:pt x="287285" y="209294"/>
                  </a:lnTo>
                  <a:lnTo>
                    <a:pt x="286102" y="209963"/>
                  </a:lnTo>
                  <a:lnTo>
                    <a:pt x="285949" y="210672"/>
                  </a:lnTo>
                  <a:lnTo>
                    <a:pt x="286826" y="211262"/>
                  </a:lnTo>
                  <a:lnTo>
                    <a:pt x="286979" y="212049"/>
                  </a:lnTo>
                  <a:lnTo>
                    <a:pt x="286369" y="213269"/>
                  </a:lnTo>
                  <a:lnTo>
                    <a:pt x="286369" y="214726"/>
                  </a:lnTo>
                  <a:lnTo>
                    <a:pt x="286674" y="216417"/>
                  </a:lnTo>
                  <a:lnTo>
                    <a:pt x="287132" y="217363"/>
                  </a:lnTo>
                  <a:lnTo>
                    <a:pt x="287056" y="219960"/>
                  </a:lnTo>
                  <a:lnTo>
                    <a:pt x="287552" y="221298"/>
                  </a:lnTo>
                  <a:lnTo>
                    <a:pt x="287437" y="222203"/>
                  </a:lnTo>
                  <a:lnTo>
                    <a:pt x="286902" y="222675"/>
                  </a:lnTo>
                  <a:lnTo>
                    <a:pt x="286902" y="223857"/>
                  </a:lnTo>
                  <a:lnTo>
                    <a:pt x="286560" y="224603"/>
                  </a:lnTo>
                  <a:lnTo>
                    <a:pt x="285797" y="224998"/>
                  </a:lnTo>
                  <a:lnTo>
                    <a:pt x="285911" y="226257"/>
                  </a:lnTo>
                  <a:lnTo>
                    <a:pt x="285187" y="226572"/>
                  </a:lnTo>
                  <a:lnTo>
                    <a:pt x="284118" y="225902"/>
                  </a:lnTo>
                  <a:lnTo>
                    <a:pt x="283431" y="225115"/>
                  </a:lnTo>
                  <a:lnTo>
                    <a:pt x="282134" y="224368"/>
                  </a:lnTo>
                  <a:lnTo>
                    <a:pt x="281410" y="223108"/>
                  </a:lnTo>
                  <a:lnTo>
                    <a:pt x="280189" y="222754"/>
                  </a:lnTo>
                  <a:lnTo>
                    <a:pt x="279808" y="220904"/>
                  </a:lnTo>
                  <a:lnTo>
                    <a:pt x="279388" y="220077"/>
                  </a:lnTo>
                  <a:lnTo>
                    <a:pt x="278014" y="219409"/>
                  </a:lnTo>
                  <a:lnTo>
                    <a:pt x="277519" y="218503"/>
                  </a:lnTo>
                  <a:lnTo>
                    <a:pt x="276718" y="218071"/>
                  </a:lnTo>
                  <a:lnTo>
                    <a:pt x="274962" y="218071"/>
                  </a:lnTo>
                  <a:lnTo>
                    <a:pt x="273666" y="217245"/>
                  </a:lnTo>
                  <a:lnTo>
                    <a:pt x="272865" y="217599"/>
                  </a:lnTo>
                  <a:lnTo>
                    <a:pt x="271950" y="219330"/>
                  </a:lnTo>
                  <a:lnTo>
                    <a:pt x="271301" y="219767"/>
                  </a:lnTo>
                  <a:lnTo>
                    <a:pt x="270615" y="221259"/>
                  </a:lnTo>
                  <a:lnTo>
                    <a:pt x="268172" y="222833"/>
                  </a:lnTo>
                  <a:lnTo>
                    <a:pt x="266190" y="225036"/>
                  </a:lnTo>
                  <a:lnTo>
                    <a:pt x="263557" y="226650"/>
                  </a:lnTo>
                  <a:lnTo>
                    <a:pt x="261993" y="226414"/>
                  </a:lnTo>
                  <a:lnTo>
                    <a:pt x="261421" y="227595"/>
                  </a:lnTo>
                  <a:lnTo>
                    <a:pt x="261421" y="229051"/>
                  </a:lnTo>
                  <a:lnTo>
                    <a:pt x="260391" y="231294"/>
                  </a:lnTo>
                  <a:lnTo>
                    <a:pt x="259399" y="232908"/>
                  </a:lnTo>
                  <a:lnTo>
                    <a:pt x="258140" y="233931"/>
                  </a:lnTo>
                  <a:lnTo>
                    <a:pt x="257177" y="235195"/>
                  </a:lnTo>
                  <a:lnTo>
                    <a:pt x="255966" y="235781"/>
                  </a:lnTo>
                  <a:lnTo>
                    <a:pt x="255279" y="235308"/>
                  </a:lnTo>
                  <a:lnTo>
                    <a:pt x="252571" y="235466"/>
                  </a:lnTo>
                  <a:lnTo>
                    <a:pt x="251922" y="235151"/>
                  </a:lnTo>
                  <a:lnTo>
                    <a:pt x="250206" y="233380"/>
                  </a:lnTo>
                  <a:lnTo>
                    <a:pt x="249176" y="231294"/>
                  </a:lnTo>
                  <a:lnTo>
                    <a:pt x="248337" y="230272"/>
                  </a:lnTo>
                  <a:lnTo>
                    <a:pt x="246963" y="229759"/>
                  </a:lnTo>
                  <a:lnTo>
                    <a:pt x="246696" y="228500"/>
                  </a:lnTo>
                  <a:lnTo>
                    <a:pt x="246200" y="227556"/>
                  </a:lnTo>
                  <a:lnTo>
                    <a:pt x="242844" y="225941"/>
                  </a:lnTo>
                  <a:lnTo>
                    <a:pt x="242461" y="225391"/>
                  </a:lnTo>
                  <a:lnTo>
                    <a:pt x="240630" y="224761"/>
                  </a:lnTo>
                  <a:lnTo>
                    <a:pt x="239486" y="223659"/>
                  </a:lnTo>
                  <a:lnTo>
                    <a:pt x="241203" y="223030"/>
                  </a:lnTo>
                  <a:lnTo>
                    <a:pt x="241928" y="222006"/>
                  </a:lnTo>
                  <a:lnTo>
                    <a:pt x="241928" y="217914"/>
                  </a:lnTo>
                  <a:lnTo>
                    <a:pt x="242538" y="216969"/>
                  </a:lnTo>
                  <a:lnTo>
                    <a:pt x="242309" y="215356"/>
                  </a:lnTo>
                  <a:lnTo>
                    <a:pt x="241242" y="215277"/>
                  </a:lnTo>
                  <a:lnTo>
                    <a:pt x="239105" y="212797"/>
                  </a:lnTo>
                  <a:lnTo>
                    <a:pt x="238724" y="211577"/>
                  </a:lnTo>
                  <a:lnTo>
                    <a:pt x="237999" y="211144"/>
                  </a:lnTo>
                  <a:lnTo>
                    <a:pt x="236472" y="209492"/>
                  </a:lnTo>
                  <a:lnTo>
                    <a:pt x="235405" y="209098"/>
                  </a:lnTo>
                  <a:lnTo>
                    <a:pt x="234260" y="208035"/>
                  </a:lnTo>
                  <a:lnTo>
                    <a:pt x="233726" y="207878"/>
                  </a:lnTo>
                  <a:lnTo>
                    <a:pt x="232012" y="208192"/>
                  </a:lnTo>
                  <a:lnTo>
                    <a:pt x="230674" y="207760"/>
                  </a:lnTo>
                  <a:lnTo>
                    <a:pt x="227546" y="207759"/>
                  </a:lnTo>
                  <a:lnTo>
                    <a:pt x="226975" y="207130"/>
                  </a:lnTo>
                  <a:lnTo>
                    <a:pt x="225982" y="206696"/>
                  </a:lnTo>
                  <a:lnTo>
                    <a:pt x="225181" y="206775"/>
                  </a:lnTo>
                  <a:lnTo>
                    <a:pt x="223768" y="206383"/>
                  </a:lnTo>
                  <a:lnTo>
                    <a:pt x="222586" y="206894"/>
                  </a:lnTo>
                  <a:lnTo>
                    <a:pt x="221480" y="205989"/>
                  </a:lnTo>
                  <a:lnTo>
                    <a:pt x="221138" y="205005"/>
                  </a:lnTo>
                  <a:lnTo>
                    <a:pt x="219535" y="203509"/>
                  </a:lnTo>
                  <a:lnTo>
                    <a:pt x="219459" y="202210"/>
                  </a:lnTo>
                  <a:lnTo>
                    <a:pt x="218772" y="201345"/>
                  </a:lnTo>
                  <a:lnTo>
                    <a:pt x="218620" y="199653"/>
                  </a:lnTo>
                  <a:lnTo>
                    <a:pt x="218848" y="198983"/>
                  </a:lnTo>
                  <a:lnTo>
                    <a:pt x="218581" y="196976"/>
                  </a:lnTo>
                  <a:lnTo>
                    <a:pt x="219421" y="196030"/>
                  </a:lnTo>
                  <a:lnTo>
                    <a:pt x="220146" y="194576"/>
                  </a:lnTo>
                  <a:lnTo>
                    <a:pt x="220184" y="193749"/>
                  </a:lnTo>
                  <a:lnTo>
                    <a:pt x="221366" y="191191"/>
                  </a:lnTo>
                  <a:lnTo>
                    <a:pt x="221481" y="189892"/>
                  </a:lnTo>
                  <a:lnTo>
                    <a:pt x="222167" y="188633"/>
                  </a:lnTo>
                  <a:lnTo>
                    <a:pt x="222472" y="187451"/>
                  </a:lnTo>
                  <a:lnTo>
                    <a:pt x="222129" y="186940"/>
                  </a:lnTo>
                  <a:lnTo>
                    <a:pt x="220985" y="187176"/>
                  </a:lnTo>
                  <a:lnTo>
                    <a:pt x="219993" y="186901"/>
                  </a:lnTo>
                  <a:lnTo>
                    <a:pt x="216598" y="186625"/>
                  </a:lnTo>
                  <a:lnTo>
                    <a:pt x="215759" y="185642"/>
                  </a:lnTo>
                  <a:lnTo>
                    <a:pt x="214500" y="185681"/>
                  </a:lnTo>
                  <a:lnTo>
                    <a:pt x="212631" y="186507"/>
                  </a:lnTo>
                  <a:lnTo>
                    <a:pt x="211791" y="186389"/>
                  </a:lnTo>
                  <a:lnTo>
                    <a:pt x="211906" y="185602"/>
                  </a:lnTo>
                  <a:lnTo>
                    <a:pt x="211296" y="184067"/>
                  </a:lnTo>
                  <a:lnTo>
                    <a:pt x="210494" y="184383"/>
                  </a:lnTo>
                  <a:lnTo>
                    <a:pt x="209693" y="183515"/>
                  </a:lnTo>
                  <a:lnTo>
                    <a:pt x="207939" y="182768"/>
                  </a:lnTo>
                  <a:lnTo>
                    <a:pt x="207519" y="183517"/>
                  </a:lnTo>
                  <a:lnTo>
                    <a:pt x="207213" y="185523"/>
                  </a:lnTo>
                  <a:lnTo>
                    <a:pt x="206070" y="185327"/>
                  </a:lnTo>
                  <a:lnTo>
                    <a:pt x="205116" y="185602"/>
                  </a:lnTo>
                  <a:lnTo>
                    <a:pt x="204163" y="186311"/>
                  </a:lnTo>
                  <a:lnTo>
                    <a:pt x="201034" y="185484"/>
                  </a:lnTo>
                  <a:lnTo>
                    <a:pt x="199127" y="184539"/>
                  </a:lnTo>
                  <a:lnTo>
                    <a:pt x="196648" y="182966"/>
                  </a:lnTo>
                  <a:lnTo>
                    <a:pt x="193862" y="183713"/>
                  </a:lnTo>
                  <a:lnTo>
                    <a:pt x="191764" y="183438"/>
                  </a:lnTo>
                  <a:lnTo>
                    <a:pt x="190620" y="184815"/>
                  </a:lnTo>
                  <a:lnTo>
                    <a:pt x="189246" y="185681"/>
                  </a:lnTo>
                  <a:lnTo>
                    <a:pt x="188560" y="186508"/>
                  </a:lnTo>
                  <a:lnTo>
                    <a:pt x="189247" y="187137"/>
                  </a:lnTo>
                  <a:lnTo>
                    <a:pt x="190314" y="187491"/>
                  </a:lnTo>
                  <a:lnTo>
                    <a:pt x="189857" y="188751"/>
                  </a:lnTo>
                  <a:lnTo>
                    <a:pt x="191192" y="189499"/>
                  </a:lnTo>
                  <a:lnTo>
                    <a:pt x="192985" y="189340"/>
                  </a:lnTo>
                  <a:lnTo>
                    <a:pt x="193481" y="189734"/>
                  </a:lnTo>
                  <a:lnTo>
                    <a:pt x="192909" y="190994"/>
                  </a:lnTo>
                  <a:lnTo>
                    <a:pt x="193787" y="191781"/>
                  </a:lnTo>
                  <a:lnTo>
                    <a:pt x="194091" y="192687"/>
                  </a:lnTo>
                  <a:lnTo>
                    <a:pt x="193252" y="194221"/>
                  </a:lnTo>
                  <a:lnTo>
                    <a:pt x="191688" y="195323"/>
                  </a:lnTo>
                  <a:lnTo>
                    <a:pt x="190505" y="196936"/>
                  </a:lnTo>
                  <a:lnTo>
                    <a:pt x="191002" y="197448"/>
                  </a:lnTo>
                  <a:lnTo>
                    <a:pt x="190963" y="199337"/>
                  </a:lnTo>
                  <a:lnTo>
                    <a:pt x="189132" y="199849"/>
                  </a:lnTo>
                  <a:lnTo>
                    <a:pt x="188751" y="200242"/>
                  </a:lnTo>
                  <a:lnTo>
                    <a:pt x="187262" y="199691"/>
                  </a:lnTo>
                  <a:lnTo>
                    <a:pt x="186233" y="199770"/>
                  </a:lnTo>
                  <a:lnTo>
                    <a:pt x="186043" y="198983"/>
                  </a:lnTo>
                  <a:lnTo>
                    <a:pt x="184630" y="198157"/>
                  </a:lnTo>
                  <a:lnTo>
                    <a:pt x="183180" y="198117"/>
                  </a:lnTo>
                  <a:lnTo>
                    <a:pt x="182838" y="199023"/>
                  </a:lnTo>
                  <a:lnTo>
                    <a:pt x="182113" y="198629"/>
                  </a:lnTo>
                  <a:lnTo>
                    <a:pt x="182076" y="200400"/>
                  </a:lnTo>
                  <a:lnTo>
                    <a:pt x="182686" y="201384"/>
                  </a:lnTo>
                  <a:lnTo>
                    <a:pt x="182495" y="202721"/>
                  </a:lnTo>
                  <a:lnTo>
                    <a:pt x="181656" y="201620"/>
                  </a:lnTo>
                  <a:lnTo>
                    <a:pt x="180473" y="201856"/>
                  </a:lnTo>
                  <a:lnTo>
                    <a:pt x="179634" y="201462"/>
                  </a:lnTo>
                  <a:lnTo>
                    <a:pt x="178756" y="200596"/>
                  </a:lnTo>
                  <a:lnTo>
                    <a:pt x="177192" y="200243"/>
                  </a:lnTo>
                  <a:lnTo>
                    <a:pt x="176734" y="199416"/>
                  </a:lnTo>
                  <a:lnTo>
                    <a:pt x="175667" y="199613"/>
                  </a:lnTo>
                  <a:lnTo>
                    <a:pt x="174865" y="199338"/>
                  </a:lnTo>
                  <a:lnTo>
                    <a:pt x="174407" y="197998"/>
                  </a:lnTo>
                  <a:lnTo>
                    <a:pt x="174598" y="196976"/>
                  </a:lnTo>
                  <a:lnTo>
                    <a:pt x="174484" y="195638"/>
                  </a:lnTo>
                  <a:lnTo>
                    <a:pt x="172157" y="196740"/>
                  </a:lnTo>
                  <a:lnTo>
                    <a:pt x="170860" y="196307"/>
                  </a:lnTo>
                  <a:lnTo>
                    <a:pt x="169372" y="196425"/>
                  </a:lnTo>
                  <a:lnTo>
                    <a:pt x="169373" y="195676"/>
                  </a:lnTo>
                  <a:lnTo>
                    <a:pt x="170364" y="194969"/>
                  </a:lnTo>
                  <a:lnTo>
                    <a:pt x="170135" y="194299"/>
                  </a:lnTo>
                  <a:lnTo>
                    <a:pt x="169181" y="193592"/>
                  </a:lnTo>
                  <a:lnTo>
                    <a:pt x="169906" y="191898"/>
                  </a:lnTo>
                  <a:lnTo>
                    <a:pt x="169333" y="190365"/>
                  </a:lnTo>
                  <a:lnTo>
                    <a:pt x="167885" y="188751"/>
                  </a:lnTo>
                  <a:lnTo>
                    <a:pt x="167045" y="188082"/>
                  </a:lnTo>
                  <a:lnTo>
                    <a:pt x="165863" y="185917"/>
                  </a:lnTo>
                  <a:lnTo>
                    <a:pt x="163535" y="183792"/>
                  </a:lnTo>
                  <a:lnTo>
                    <a:pt x="162200" y="183123"/>
                  </a:lnTo>
                  <a:lnTo>
                    <a:pt x="161475" y="180603"/>
                  </a:lnTo>
                  <a:lnTo>
                    <a:pt x="159911" y="178792"/>
                  </a:lnTo>
                  <a:lnTo>
                    <a:pt x="157852" y="178043"/>
                  </a:lnTo>
                  <a:lnTo>
                    <a:pt x="157698" y="177495"/>
                  </a:lnTo>
                  <a:lnTo>
                    <a:pt x="155982" y="178006"/>
                  </a:lnTo>
                  <a:lnTo>
                    <a:pt x="156517" y="178912"/>
                  </a:lnTo>
                  <a:lnTo>
                    <a:pt x="156021" y="180093"/>
                  </a:lnTo>
                  <a:lnTo>
                    <a:pt x="156440" y="181312"/>
                  </a:lnTo>
                  <a:lnTo>
                    <a:pt x="155754" y="182178"/>
                  </a:lnTo>
                  <a:lnTo>
                    <a:pt x="155791" y="183162"/>
                  </a:lnTo>
                  <a:lnTo>
                    <a:pt x="155029" y="184972"/>
                  </a:lnTo>
                  <a:lnTo>
                    <a:pt x="155219" y="186350"/>
                  </a:lnTo>
                  <a:lnTo>
                    <a:pt x="154533" y="186979"/>
                  </a:lnTo>
                  <a:lnTo>
                    <a:pt x="154456" y="188082"/>
                  </a:lnTo>
                  <a:lnTo>
                    <a:pt x="155449" y="189262"/>
                  </a:lnTo>
                  <a:lnTo>
                    <a:pt x="156935" y="189302"/>
                  </a:lnTo>
                  <a:lnTo>
                    <a:pt x="158042" y="191230"/>
                  </a:lnTo>
                  <a:lnTo>
                    <a:pt x="159454" y="191467"/>
                  </a:lnTo>
                  <a:lnTo>
                    <a:pt x="157737" y="192490"/>
                  </a:lnTo>
                  <a:lnTo>
                    <a:pt x="156898" y="193316"/>
                  </a:lnTo>
                  <a:lnTo>
                    <a:pt x="155868" y="193081"/>
                  </a:lnTo>
                  <a:lnTo>
                    <a:pt x="154952" y="192490"/>
                  </a:lnTo>
                  <a:lnTo>
                    <a:pt x="153007" y="192607"/>
                  </a:lnTo>
                  <a:lnTo>
                    <a:pt x="153198" y="193473"/>
                  </a:lnTo>
                  <a:lnTo>
                    <a:pt x="152587" y="193828"/>
                  </a:lnTo>
                  <a:lnTo>
                    <a:pt x="150718" y="192214"/>
                  </a:lnTo>
                  <a:lnTo>
                    <a:pt x="149919" y="192489"/>
                  </a:lnTo>
                  <a:lnTo>
                    <a:pt x="149193" y="192215"/>
                  </a:lnTo>
                  <a:lnTo>
                    <a:pt x="148582" y="191230"/>
                  </a:lnTo>
                  <a:lnTo>
                    <a:pt x="149306" y="190325"/>
                  </a:lnTo>
                  <a:lnTo>
                    <a:pt x="148849" y="189735"/>
                  </a:lnTo>
                  <a:lnTo>
                    <a:pt x="146712" y="188633"/>
                  </a:lnTo>
                  <a:lnTo>
                    <a:pt x="145454" y="189302"/>
                  </a:lnTo>
                  <a:lnTo>
                    <a:pt x="144386" y="188908"/>
                  </a:lnTo>
                  <a:lnTo>
                    <a:pt x="143890" y="189341"/>
                  </a:lnTo>
                  <a:lnTo>
                    <a:pt x="141094" y="189459"/>
                  </a:lnTo>
                  <a:lnTo>
                    <a:pt x="139045" y="188829"/>
                  </a:lnTo>
                  <a:lnTo>
                    <a:pt x="137558" y="188553"/>
                  </a:lnTo>
                  <a:lnTo>
                    <a:pt x="135956" y="188711"/>
                  </a:lnTo>
                  <a:lnTo>
                    <a:pt x="135192" y="187767"/>
                  </a:lnTo>
                  <a:lnTo>
                    <a:pt x="133895" y="187294"/>
                  </a:lnTo>
                  <a:lnTo>
                    <a:pt x="133323" y="188042"/>
                  </a:lnTo>
                  <a:lnTo>
                    <a:pt x="132254" y="187727"/>
                  </a:lnTo>
                  <a:lnTo>
                    <a:pt x="130958" y="189105"/>
                  </a:lnTo>
                  <a:lnTo>
                    <a:pt x="128288" y="190049"/>
                  </a:lnTo>
                  <a:lnTo>
                    <a:pt x="126724" y="189617"/>
                  </a:lnTo>
                  <a:lnTo>
                    <a:pt x="125084" y="190680"/>
                  </a:lnTo>
                  <a:lnTo>
                    <a:pt x="123481" y="190679"/>
                  </a:lnTo>
                  <a:lnTo>
                    <a:pt x="121955" y="192254"/>
                  </a:lnTo>
                  <a:lnTo>
                    <a:pt x="122146" y="193198"/>
                  </a:lnTo>
                  <a:lnTo>
                    <a:pt x="121841" y="194182"/>
                  </a:lnTo>
                  <a:lnTo>
                    <a:pt x="120620" y="194417"/>
                  </a:lnTo>
                  <a:lnTo>
                    <a:pt x="120582" y="195481"/>
                  </a:lnTo>
                  <a:lnTo>
                    <a:pt x="119819" y="196267"/>
                  </a:lnTo>
                  <a:lnTo>
                    <a:pt x="118903" y="196150"/>
                  </a:lnTo>
                  <a:lnTo>
                    <a:pt x="118636" y="198629"/>
                  </a:lnTo>
                  <a:lnTo>
                    <a:pt x="118026" y="198865"/>
                  </a:lnTo>
                  <a:lnTo>
                    <a:pt x="117644" y="197409"/>
                  </a:lnTo>
                  <a:lnTo>
                    <a:pt x="116996" y="196267"/>
                  </a:lnTo>
                  <a:lnTo>
                    <a:pt x="116233" y="194300"/>
                  </a:lnTo>
                  <a:lnTo>
                    <a:pt x="114860" y="194733"/>
                  </a:lnTo>
                  <a:lnTo>
                    <a:pt x="113716" y="193867"/>
                  </a:lnTo>
                  <a:lnTo>
                    <a:pt x="113449" y="191191"/>
                  </a:lnTo>
                  <a:lnTo>
                    <a:pt x="113067" y="189695"/>
                  </a:lnTo>
                  <a:lnTo>
                    <a:pt x="108428" y="189510"/>
                  </a:lnTo>
                  <a:lnTo>
                    <a:pt x="108375" y="188121"/>
                  </a:lnTo>
                  <a:lnTo>
                    <a:pt x="106773" y="187334"/>
                  </a:lnTo>
                  <a:lnTo>
                    <a:pt x="106277" y="186665"/>
                  </a:lnTo>
                  <a:lnTo>
                    <a:pt x="104332" y="182847"/>
                  </a:lnTo>
                  <a:lnTo>
                    <a:pt x="103607" y="181824"/>
                  </a:lnTo>
                  <a:lnTo>
                    <a:pt x="102920" y="180250"/>
                  </a:lnTo>
                  <a:lnTo>
                    <a:pt x="100784" y="177220"/>
                  </a:lnTo>
                  <a:lnTo>
                    <a:pt x="99983" y="176629"/>
                  </a:lnTo>
                  <a:lnTo>
                    <a:pt x="99600" y="175291"/>
                  </a:lnTo>
                  <a:lnTo>
                    <a:pt x="100326" y="174149"/>
                  </a:lnTo>
                  <a:lnTo>
                    <a:pt x="100097" y="172614"/>
                  </a:lnTo>
                  <a:lnTo>
                    <a:pt x="99334" y="170923"/>
                  </a:lnTo>
                  <a:lnTo>
                    <a:pt x="98380" y="168088"/>
                  </a:lnTo>
                  <a:lnTo>
                    <a:pt x="97542" y="166908"/>
                  </a:lnTo>
                  <a:lnTo>
                    <a:pt x="95023" y="165177"/>
                  </a:lnTo>
                  <a:lnTo>
                    <a:pt x="93078" y="164586"/>
                  </a:lnTo>
                  <a:lnTo>
                    <a:pt x="91438" y="163327"/>
                  </a:lnTo>
                  <a:lnTo>
                    <a:pt x="90751" y="162304"/>
                  </a:lnTo>
                  <a:lnTo>
                    <a:pt x="89721" y="161949"/>
                  </a:lnTo>
                  <a:lnTo>
                    <a:pt x="88005" y="163248"/>
                  </a:lnTo>
                  <a:lnTo>
                    <a:pt x="87127" y="163681"/>
                  </a:lnTo>
                  <a:lnTo>
                    <a:pt x="85602" y="163877"/>
                  </a:lnTo>
                  <a:lnTo>
                    <a:pt x="83274" y="163838"/>
                  </a:lnTo>
                  <a:lnTo>
                    <a:pt x="81443" y="162657"/>
                  </a:lnTo>
                  <a:lnTo>
                    <a:pt x="80413" y="162540"/>
                  </a:lnTo>
                  <a:lnTo>
                    <a:pt x="78887" y="161831"/>
                  </a:lnTo>
                  <a:lnTo>
                    <a:pt x="77056" y="162421"/>
                  </a:lnTo>
                  <a:lnTo>
                    <a:pt x="76370" y="162067"/>
                  </a:lnTo>
                  <a:lnTo>
                    <a:pt x="75760" y="160258"/>
                  </a:lnTo>
                  <a:lnTo>
                    <a:pt x="75378" y="159824"/>
                  </a:lnTo>
                  <a:lnTo>
                    <a:pt x="73546" y="159824"/>
                  </a:lnTo>
                  <a:lnTo>
                    <a:pt x="72631" y="160336"/>
                  </a:lnTo>
                  <a:lnTo>
                    <a:pt x="72211" y="161162"/>
                  </a:lnTo>
                  <a:lnTo>
                    <a:pt x="71258" y="161596"/>
                  </a:lnTo>
                  <a:lnTo>
                    <a:pt x="70076" y="161595"/>
                  </a:lnTo>
                  <a:lnTo>
                    <a:pt x="67254" y="161910"/>
                  </a:lnTo>
                  <a:lnTo>
                    <a:pt x="65849" y="161623"/>
                  </a:lnTo>
                  <a:lnTo>
                    <a:pt x="60271" y="160768"/>
                  </a:lnTo>
                  <a:lnTo>
                    <a:pt x="57868" y="161477"/>
                  </a:lnTo>
                  <a:lnTo>
                    <a:pt x="54054" y="161122"/>
                  </a:lnTo>
                  <a:lnTo>
                    <a:pt x="52604" y="161674"/>
                  </a:lnTo>
                  <a:lnTo>
                    <a:pt x="51192" y="162736"/>
                  </a:lnTo>
                  <a:lnTo>
                    <a:pt x="49286" y="163367"/>
                  </a:lnTo>
                  <a:lnTo>
                    <a:pt x="44631" y="164232"/>
                  </a:lnTo>
                  <a:lnTo>
                    <a:pt x="44212" y="164547"/>
                  </a:lnTo>
                  <a:lnTo>
                    <a:pt x="42305" y="164153"/>
                  </a:lnTo>
                  <a:lnTo>
                    <a:pt x="41770" y="163721"/>
                  </a:lnTo>
                  <a:lnTo>
                    <a:pt x="40550" y="163995"/>
                  </a:lnTo>
                  <a:lnTo>
                    <a:pt x="38566" y="164075"/>
                  </a:lnTo>
                  <a:lnTo>
                    <a:pt x="37650" y="164429"/>
                  </a:lnTo>
                  <a:lnTo>
                    <a:pt x="36357" y="165806"/>
                  </a:lnTo>
                  <a:lnTo>
                    <a:pt x="31890" y="164035"/>
                  </a:lnTo>
                  <a:lnTo>
                    <a:pt x="29677" y="162265"/>
                  </a:lnTo>
                  <a:lnTo>
                    <a:pt x="27694" y="161084"/>
                  </a:lnTo>
                  <a:lnTo>
                    <a:pt x="26664" y="159863"/>
                  </a:lnTo>
                  <a:lnTo>
                    <a:pt x="25291" y="156793"/>
                  </a:lnTo>
                  <a:lnTo>
                    <a:pt x="23422" y="151245"/>
                  </a:lnTo>
                  <a:lnTo>
                    <a:pt x="22887" y="150221"/>
                  </a:lnTo>
                  <a:lnTo>
                    <a:pt x="19301" y="146286"/>
                  </a:lnTo>
                  <a:lnTo>
                    <a:pt x="17242" y="144751"/>
                  </a:lnTo>
                  <a:lnTo>
                    <a:pt x="13808" y="143373"/>
                  </a:lnTo>
                  <a:lnTo>
                    <a:pt x="11863" y="142389"/>
                  </a:lnTo>
                  <a:lnTo>
                    <a:pt x="10223" y="141366"/>
                  </a:lnTo>
                  <a:lnTo>
                    <a:pt x="8391" y="140697"/>
                  </a:lnTo>
                  <a:lnTo>
                    <a:pt x="6141" y="139595"/>
                  </a:lnTo>
                  <a:lnTo>
                    <a:pt x="4348" y="139555"/>
                  </a:lnTo>
                  <a:lnTo>
                    <a:pt x="3509" y="139949"/>
                  </a:lnTo>
                  <a:lnTo>
                    <a:pt x="2262" y="141713"/>
                  </a:lnTo>
                  <a:lnTo>
                    <a:pt x="1030" y="142626"/>
                  </a:lnTo>
                  <a:lnTo>
                    <a:pt x="496" y="143570"/>
                  </a:lnTo>
                  <a:lnTo>
                    <a:pt x="0" y="146364"/>
                  </a:lnTo>
                  <a:lnTo>
                    <a:pt x="458" y="148569"/>
                  </a:lnTo>
                  <a:lnTo>
                    <a:pt x="457" y="150181"/>
                  </a:lnTo>
                  <a:lnTo>
                    <a:pt x="1486" y="154039"/>
                  </a:lnTo>
                  <a:lnTo>
                    <a:pt x="2021" y="155456"/>
                  </a:lnTo>
                  <a:lnTo>
                    <a:pt x="2936" y="156518"/>
                  </a:lnTo>
                  <a:lnTo>
                    <a:pt x="5721" y="158564"/>
                  </a:lnTo>
                  <a:lnTo>
                    <a:pt x="9880" y="160808"/>
                  </a:lnTo>
                  <a:lnTo>
                    <a:pt x="10985" y="161556"/>
                  </a:lnTo>
                  <a:lnTo>
                    <a:pt x="12779" y="163169"/>
                  </a:lnTo>
                  <a:lnTo>
                    <a:pt x="14036" y="165332"/>
                  </a:lnTo>
                  <a:lnTo>
                    <a:pt x="16021" y="170766"/>
                  </a:lnTo>
                  <a:lnTo>
                    <a:pt x="17852" y="172891"/>
                  </a:lnTo>
                  <a:lnTo>
                    <a:pt x="19416" y="174504"/>
                  </a:lnTo>
                  <a:lnTo>
                    <a:pt x="19836" y="177888"/>
                  </a:lnTo>
                  <a:lnTo>
                    <a:pt x="20602" y="178443"/>
                  </a:lnTo>
                  <a:lnTo>
                    <a:pt x="20789" y="179541"/>
                  </a:lnTo>
                  <a:lnTo>
                    <a:pt x="23967" y="181343"/>
                  </a:lnTo>
                  <a:lnTo>
                    <a:pt x="26260" y="183733"/>
                  </a:lnTo>
                  <a:lnTo>
                    <a:pt x="27572" y="186364"/>
                  </a:lnTo>
                  <a:lnTo>
                    <a:pt x="28915" y="187766"/>
                  </a:lnTo>
                  <a:lnTo>
                    <a:pt x="30559" y="188283"/>
                  </a:lnTo>
                  <a:lnTo>
                    <a:pt x="31333" y="188921"/>
                  </a:lnTo>
                  <a:lnTo>
                    <a:pt x="33645" y="190355"/>
                  </a:lnTo>
                  <a:lnTo>
                    <a:pt x="35278" y="196949"/>
                  </a:lnTo>
                  <a:lnTo>
                    <a:pt x="36693" y="198826"/>
                  </a:lnTo>
                  <a:lnTo>
                    <a:pt x="38155" y="200168"/>
                  </a:lnTo>
                  <a:lnTo>
                    <a:pt x="41305" y="202595"/>
                  </a:lnTo>
                  <a:lnTo>
                    <a:pt x="43410" y="206411"/>
                  </a:lnTo>
                  <a:lnTo>
                    <a:pt x="44574" y="207975"/>
                  </a:lnTo>
                  <a:lnTo>
                    <a:pt x="45319" y="208625"/>
                  </a:lnTo>
                  <a:lnTo>
                    <a:pt x="46195" y="209885"/>
                  </a:lnTo>
                  <a:lnTo>
                    <a:pt x="47607" y="210908"/>
                  </a:lnTo>
                  <a:lnTo>
                    <a:pt x="48445" y="211144"/>
                  </a:lnTo>
                  <a:lnTo>
                    <a:pt x="50276" y="211183"/>
                  </a:lnTo>
                  <a:lnTo>
                    <a:pt x="52375" y="210830"/>
                  </a:lnTo>
                  <a:lnTo>
                    <a:pt x="54473" y="211380"/>
                  </a:lnTo>
                  <a:lnTo>
                    <a:pt x="57144" y="213387"/>
                  </a:lnTo>
                  <a:lnTo>
                    <a:pt x="58861" y="213860"/>
                  </a:lnTo>
                  <a:lnTo>
                    <a:pt x="63236" y="216020"/>
                  </a:lnTo>
                  <a:lnTo>
                    <a:pt x="64200" y="216850"/>
                  </a:lnTo>
                  <a:lnTo>
                    <a:pt x="66261" y="217756"/>
                  </a:lnTo>
                  <a:lnTo>
                    <a:pt x="67176" y="218347"/>
                  </a:lnTo>
                  <a:lnTo>
                    <a:pt x="67862" y="219448"/>
                  </a:lnTo>
                  <a:lnTo>
                    <a:pt x="72403" y="222124"/>
                  </a:lnTo>
                  <a:lnTo>
                    <a:pt x="73623" y="222754"/>
                  </a:lnTo>
                  <a:lnTo>
                    <a:pt x="74729" y="227044"/>
                  </a:lnTo>
                  <a:lnTo>
                    <a:pt x="75454" y="228185"/>
                  </a:lnTo>
                  <a:lnTo>
                    <a:pt x="77933" y="230114"/>
                  </a:lnTo>
                  <a:lnTo>
                    <a:pt x="79422" y="232948"/>
                  </a:lnTo>
                  <a:lnTo>
                    <a:pt x="80184" y="233774"/>
                  </a:lnTo>
                  <a:lnTo>
                    <a:pt x="84494" y="237631"/>
                  </a:lnTo>
                  <a:lnTo>
                    <a:pt x="86379" y="239859"/>
                  </a:lnTo>
                  <a:lnTo>
                    <a:pt x="87587" y="243181"/>
                  </a:lnTo>
                  <a:lnTo>
                    <a:pt x="88007" y="252551"/>
                  </a:lnTo>
                  <a:lnTo>
                    <a:pt x="91176" y="255993"/>
                  </a:lnTo>
                  <a:lnTo>
                    <a:pt x="92923" y="259550"/>
                  </a:lnTo>
                  <a:lnTo>
                    <a:pt x="93017" y="264665"/>
                  </a:lnTo>
                  <a:lnTo>
                    <a:pt x="94120" y="267378"/>
                  </a:lnTo>
                  <a:lnTo>
                    <a:pt x="93392" y="268301"/>
                  </a:lnTo>
                  <a:lnTo>
                    <a:pt x="93134" y="269268"/>
                  </a:lnTo>
                  <a:lnTo>
                    <a:pt x="94053" y="270195"/>
                  </a:lnTo>
                  <a:lnTo>
                    <a:pt x="95071" y="270333"/>
                  </a:lnTo>
                  <a:lnTo>
                    <a:pt x="95092" y="271297"/>
                  </a:lnTo>
                  <a:lnTo>
                    <a:pt x="94605" y="272141"/>
                  </a:lnTo>
                  <a:lnTo>
                    <a:pt x="95225" y="273024"/>
                  </a:lnTo>
                  <a:lnTo>
                    <a:pt x="95843" y="272865"/>
                  </a:lnTo>
                  <a:lnTo>
                    <a:pt x="96078" y="273885"/>
                  </a:lnTo>
                  <a:lnTo>
                    <a:pt x="97540" y="274426"/>
                  </a:lnTo>
                  <a:lnTo>
                    <a:pt x="97048" y="276657"/>
                  </a:lnTo>
                  <a:lnTo>
                    <a:pt x="97442" y="277291"/>
                  </a:lnTo>
                  <a:lnTo>
                    <a:pt x="96885" y="278674"/>
                  </a:lnTo>
                  <a:lnTo>
                    <a:pt x="97009" y="279563"/>
                  </a:lnTo>
                  <a:lnTo>
                    <a:pt x="96303" y="280520"/>
                  </a:lnTo>
                  <a:lnTo>
                    <a:pt x="97102" y="281253"/>
                  </a:lnTo>
                  <a:lnTo>
                    <a:pt x="97190" y="282438"/>
                  </a:lnTo>
                  <a:lnTo>
                    <a:pt x="96615" y="282397"/>
                  </a:lnTo>
                  <a:lnTo>
                    <a:pt x="95550" y="283211"/>
                  </a:lnTo>
                  <a:lnTo>
                    <a:pt x="94517" y="283273"/>
                  </a:lnTo>
                  <a:lnTo>
                    <a:pt x="94274" y="284009"/>
                  </a:lnTo>
                  <a:lnTo>
                    <a:pt x="92721" y="285718"/>
                  </a:lnTo>
                  <a:lnTo>
                    <a:pt x="92659" y="286570"/>
                  </a:lnTo>
                  <a:lnTo>
                    <a:pt x="91853" y="286662"/>
                  </a:lnTo>
                  <a:lnTo>
                    <a:pt x="91555" y="287352"/>
                  </a:lnTo>
                  <a:lnTo>
                    <a:pt x="92180" y="289592"/>
                  </a:lnTo>
                  <a:lnTo>
                    <a:pt x="91526" y="292594"/>
                  </a:lnTo>
                  <a:lnTo>
                    <a:pt x="90292" y="292915"/>
                  </a:lnTo>
                  <a:lnTo>
                    <a:pt x="89685" y="294801"/>
                  </a:lnTo>
                  <a:lnTo>
                    <a:pt x="88976" y="296011"/>
                  </a:lnTo>
                  <a:lnTo>
                    <a:pt x="89093" y="296445"/>
                  </a:lnTo>
                  <a:lnTo>
                    <a:pt x="88417" y="297721"/>
                  </a:lnTo>
                  <a:lnTo>
                    <a:pt x="88417" y="298477"/>
                  </a:lnTo>
                  <a:lnTo>
                    <a:pt x="87591" y="298640"/>
                  </a:lnTo>
                  <a:lnTo>
                    <a:pt x="86832" y="299337"/>
                  </a:lnTo>
                  <a:lnTo>
                    <a:pt x="85813" y="298563"/>
                  </a:lnTo>
                  <a:lnTo>
                    <a:pt x="84353" y="300026"/>
                  </a:lnTo>
                  <a:lnTo>
                    <a:pt x="83077" y="300469"/>
                  </a:lnTo>
                  <a:lnTo>
                    <a:pt x="82656" y="301335"/>
                  </a:lnTo>
                  <a:lnTo>
                    <a:pt x="82308" y="303152"/>
                  </a:lnTo>
                  <a:lnTo>
                    <a:pt x="83277" y="306001"/>
                  </a:lnTo>
                  <a:lnTo>
                    <a:pt x="83213" y="306864"/>
                  </a:lnTo>
                  <a:lnTo>
                    <a:pt x="83658" y="307502"/>
                  </a:lnTo>
                  <a:lnTo>
                    <a:pt x="83299" y="309040"/>
                  </a:lnTo>
                  <a:lnTo>
                    <a:pt x="83959" y="309058"/>
                  </a:lnTo>
                  <a:lnTo>
                    <a:pt x="84732" y="310225"/>
                  </a:lnTo>
                  <a:lnTo>
                    <a:pt x="85978" y="310319"/>
                  </a:lnTo>
                  <a:lnTo>
                    <a:pt x="87844" y="312268"/>
                  </a:lnTo>
                  <a:lnTo>
                    <a:pt x="89355" y="313096"/>
                  </a:lnTo>
                  <a:lnTo>
                    <a:pt x="88741" y="314095"/>
                  </a:lnTo>
                  <a:lnTo>
                    <a:pt x="89331" y="314704"/>
                  </a:lnTo>
                  <a:lnTo>
                    <a:pt x="90235" y="314724"/>
                  </a:lnTo>
                  <a:lnTo>
                    <a:pt x="91645" y="315289"/>
                  </a:lnTo>
                  <a:lnTo>
                    <a:pt x="91880" y="316210"/>
                  </a:lnTo>
                  <a:lnTo>
                    <a:pt x="92991" y="316726"/>
                  </a:lnTo>
                  <a:lnTo>
                    <a:pt x="93475" y="318232"/>
                  </a:lnTo>
                  <a:lnTo>
                    <a:pt x="93179" y="319210"/>
                  </a:lnTo>
                  <a:lnTo>
                    <a:pt x="92424" y="319576"/>
                  </a:lnTo>
                  <a:lnTo>
                    <a:pt x="93130" y="320374"/>
                  </a:lnTo>
                  <a:lnTo>
                    <a:pt x="91668" y="322718"/>
                  </a:lnTo>
                  <a:lnTo>
                    <a:pt x="91234" y="323695"/>
                  </a:lnTo>
                  <a:lnTo>
                    <a:pt x="92424" y="324009"/>
                  </a:lnTo>
                  <a:lnTo>
                    <a:pt x="93450" y="323882"/>
                  </a:lnTo>
                  <a:lnTo>
                    <a:pt x="94171" y="323205"/>
                  </a:lnTo>
                  <a:lnTo>
                    <a:pt x="95200" y="323728"/>
                  </a:lnTo>
                  <a:lnTo>
                    <a:pt x="96320" y="323546"/>
                  </a:lnTo>
                  <a:lnTo>
                    <a:pt x="97004" y="323912"/>
                  </a:lnTo>
                  <a:lnTo>
                    <a:pt x="97925" y="326128"/>
                  </a:lnTo>
                  <a:lnTo>
                    <a:pt x="98633" y="326640"/>
                  </a:lnTo>
                  <a:lnTo>
                    <a:pt x="98326" y="327590"/>
                  </a:lnTo>
                  <a:lnTo>
                    <a:pt x="98515" y="328394"/>
                  </a:lnTo>
                  <a:lnTo>
                    <a:pt x="99460" y="328661"/>
                  </a:lnTo>
                  <a:lnTo>
                    <a:pt x="100475" y="330391"/>
                  </a:lnTo>
                  <a:lnTo>
                    <a:pt x="100357" y="331073"/>
                  </a:lnTo>
                  <a:lnTo>
                    <a:pt x="101740" y="331611"/>
                  </a:lnTo>
                  <a:lnTo>
                    <a:pt x="102387" y="332437"/>
                  </a:lnTo>
                  <a:lnTo>
                    <a:pt x="103285" y="332802"/>
                  </a:lnTo>
                  <a:lnTo>
                    <a:pt x="103647" y="333560"/>
                  </a:lnTo>
                  <a:lnTo>
                    <a:pt x="102671" y="335214"/>
                  </a:lnTo>
                  <a:lnTo>
                    <a:pt x="103535" y="335639"/>
                  </a:lnTo>
                  <a:lnTo>
                    <a:pt x="103733" y="337358"/>
                  </a:lnTo>
                  <a:lnTo>
                    <a:pt x="102600" y="338892"/>
                  </a:lnTo>
                  <a:lnTo>
                    <a:pt x="102860" y="340256"/>
                  </a:lnTo>
                  <a:lnTo>
                    <a:pt x="104005" y="340341"/>
                  </a:lnTo>
                  <a:lnTo>
                    <a:pt x="104985" y="341060"/>
                  </a:lnTo>
                  <a:lnTo>
                    <a:pt x="106101" y="342343"/>
                  </a:lnTo>
                  <a:lnTo>
                    <a:pt x="106873" y="344519"/>
                  </a:lnTo>
                  <a:lnTo>
                    <a:pt x="107535" y="345031"/>
                  </a:lnTo>
                  <a:lnTo>
                    <a:pt x="107653" y="345737"/>
                  </a:lnTo>
                  <a:lnTo>
                    <a:pt x="108597" y="345859"/>
                  </a:lnTo>
                  <a:lnTo>
                    <a:pt x="109602" y="346660"/>
                  </a:lnTo>
                  <a:lnTo>
                    <a:pt x="111312" y="348489"/>
                  </a:lnTo>
                  <a:lnTo>
                    <a:pt x="111017" y="349193"/>
                  </a:lnTo>
                  <a:lnTo>
                    <a:pt x="110840" y="350901"/>
                  </a:lnTo>
                  <a:lnTo>
                    <a:pt x="111383" y="352216"/>
                  </a:lnTo>
                  <a:lnTo>
                    <a:pt x="111100" y="353386"/>
                  </a:lnTo>
                  <a:lnTo>
                    <a:pt x="111666" y="353921"/>
                  </a:lnTo>
                  <a:lnTo>
                    <a:pt x="112781" y="353996"/>
                  </a:lnTo>
                  <a:lnTo>
                    <a:pt x="113744" y="354993"/>
                  </a:lnTo>
                  <a:lnTo>
                    <a:pt x="113390" y="355894"/>
                  </a:lnTo>
                  <a:lnTo>
                    <a:pt x="112646" y="355882"/>
                  </a:lnTo>
                  <a:lnTo>
                    <a:pt x="112528" y="356844"/>
                  </a:lnTo>
                  <a:lnTo>
                    <a:pt x="113596" y="359360"/>
                  </a:lnTo>
                  <a:lnTo>
                    <a:pt x="114511" y="359323"/>
                  </a:lnTo>
                  <a:lnTo>
                    <a:pt x="115597" y="360480"/>
                  </a:lnTo>
                  <a:lnTo>
                    <a:pt x="115195" y="360816"/>
                  </a:lnTo>
                  <a:lnTo>
                    <a:pt x="115102" y="362173"/>
                  </a:lnTo>
                  <a:lnTo>
                    <a:pt x="113874" y="362209"/>
                  </a:lnTo>
                  <a:lnTo>
                    <a:pt x="113779" y="362855"/>
                  </a:lnTo>
                  <a:lnTo>
                    <a:pt x="112375" y="363038"/>
                  </a:lnTo>
                  <a:lnTo>
                    <a:pt x="112127" y="363659"/>
                  </a:lnTo>
                  <a:lnTo>
                    <a:pt x="113147" y="364382"/>
                  </a:lnTo>
                  <a:lnTo>
                    <a:pt x="113608" y="365620"/>
                  </a:lnTo>
                  <a:lnTo>
                    <a:pt x="114901" y="365821"/>
                  </a:lnTo>
                  <a:lnTo>
                    <a:pt x="115149" y="366673"/>
                  </a:lnTo>
                  <a:lnTo>
                    <a:pt x="114577" y="368561"/>
                  </a:lnTo>
                  <a:lnTo>
                    <a:pt x="115231" y="371655"/>
                  </a:lnTo>
                  <a:lnTo>
                    <a:pt x="113723" y="373965"/>
                  </a:lnTo>
                  <a:lnTo>
                    <a:pt x="112268" y="374614"/>
                  </a:lnTo>
                  <a:lnTo>
                    <a:pt x="112587" y="375528"/>
                  </a:lnTo>
                  <a:lnTo>
                    <a:pt x="111820" y="375954"/>
                  </a:lnTo>
                  <a:lnTo>
                    <a:pt x="111938" y="377890"/>
                  </a:lnTo>
                  <a:lnTo>
                    <a:pt x="110751" y="379297"/>
                  </a:lnTo>
                  <a:lnTo>
                    <a:pt x="109394" y="380576"/>
                  </a:lnTo>
                  <a:lnTo>
                    <a:pt x="109583" y="381763"/>
                  </a:lnTo>
                  <a:lnTo>
                    <a:pt x="108626" y="382025"/>
                  </a:lnTo>
                  <a:lnTo>
                    <a:pt x="107481" y="381368"/>
                  </a:lnTo>
                  <a:lnTo>
                    <a:pt x="106626" y="383170"/>
                  </a:lnTo>
                  <a:lnTo>
                    <a:pt x="107210" y="385119"/>
                  </a:lnTo>
                  <a:lnTo>
                    <a:pt x="106885" y="385807"/>
                  </a:lnTo>
                  <a:lnTo>
                    <a:pt x="107045" y="388017"/>
                  </a:lnTo>
                  <a:lnTo>
                    <a:pt x="106779" y="390112"/>
                  </a:lnTo>
                  <a:lnTo>
                    <a:pt x="105873" y="390329"/>
                  </a:lnTo>
                  <a:lnTo>
                    <a:pt x="104860" y="392098"/>
                  </a:lnTo>
                  <a:lnTo>
                    <a:pt x="105610" y="393224"/>
                  </a:lnTo>
                  <a:lnTo>
                    <a:pt x="107422" y="393285"/>
                  </a:lnTo>
                  <a:lnTo>
                    <a:pt x="107941" y="394838"/>
                  </a:lnTo>
                  <a:lnTo>
                    <a:pt x="108614" y="394783"/>
                  </a:lnTo>
                  <a:lnTo>
                    <a:pt x="109000" y="396603"/>
                  </a:lnTo>
                  <a:lnTo>
                    <a:pt x="109488" y="396257"/>
                  </a:lnTo>
                  <a:lnTo>
                    <a:pt x="110178" y="397712"/>
                  </a:lnTo>
                  <a:lnTo>
                    <a:pt x="111235" y="396707"/>
                  </a:lnTo>
                  <a:lnTo>
                    <a:pt x="111359" y="395946"/>
                  </a:lnTo>
                  <a:lnTo>
                    <a:pt x="112250" y="395447"/>
                  </a:lnTo>
                  <a:lnTo>
                    <a:pt x="113318" y="395697"/>
                  </a:lnTo>
                  <a:lnTo>
                    <a:pt x="114475" y="396586"/>
                  </a:lnTo>
                  <a:lnTo>
                    <a:pt x="115136" y="396683"/>
                  </a:lnTo>
                  <a:lnTo>
                    <a:pt x="115750" y="397402"/>
                  </a:lnTo>
                  <a:lnTo>
                    <a:pt x="116541" y="397682"/>
                  </a:lnTo>
                  <a:lnTo>
                    <a:pt x="117639" y="397243"/>
                  </a:lnTo>
                  <a:lnTo>
                    <a:pt x="117922" y="396622"/>
                  </a:lnTo>
                  <a:lnTo>
                    <a:pt x="118766" y="396379"/>
                  </a:lnTo>
                  <a:lnTo>
                    <a:pt x="118914" y="397304"/>
                  </a:lnTo>
                  <a:lnTo>
                    <a:pt x="119540" y="398449"/>
                  </a:lnTo>
                  <a:lnTo>
                    <a:pt x="120614" y="397889"/>
                  </a:lnTo>
                  <a:lnTo>
                    <a:pt x="121541" y="397913"/>
                  </a:lnTo>
                  <a:lnTo>
                    <a:pt x="122342" y="398774"/>
                  </a:lnTo>
                  <a:lnTo>
                    <a:pt x="123353" y="397676"/>
                  </a:lnTo>
                  <a:lnTo>
                    <a:pt x="123376" y="396896"/>
                  </a:lnTo>
                  <a:lnTo>
                    <a:pt x="124250" y="396458"/>
                  </a:lnTo>
                  <a:lnTo>
                    <a:pt x="125371" y="396482"/>
                  </a:lnTo>
                  <a:lnTo>
                    <a:pt x="127071" y="396896"/>
                  </a:lnTo>
                  <a:lnTo>
                    <a:pt x="127774" y="397566"/>
                  </a:lnTo>
                  <a:lnTo>
                    <a:pt x="129515" y="397097"/>
                  </a:lnTo>
                  <a:lnTo>
                    <a:pt x="131008" y="395148"/>
                  </a:lnTo>
                  <a:lnTo>
                    <a:pt x="132518" y="394567"/>
                  </a:lnTo>
                  <a:lnTo>
                    <a:pt x="133031" y="394616"/>
                  </a:lnTo>
                  <a:lnTo>
                    <a:pt x="134117" y="393754"/>
                  </a:lnTo>
                  <a:lnTo>
                    <a:pt x="136093" y="393812"/>
                  </a:lnTo>
                  <a:lnTo>
                    <a:pt x="136743" y="394677"/>
                  </a:lnTo>
                  <a:lnTo>
                    <a:pt x="138218" y="394485"/>
                  </a:lnTo>
                  <a:lnTo>
                    <a:pt x="139334" y="395292"/>
                  </a:lnTo>
                  <a:lnTo>
                    <a:pt x="141040" y="395572"/>
                  </a:lnTo>
                  <a:lnTo>
                    <a:pt x="141462" y="396561"/>
                  </a:lnTo>
                  <a:lnTo>
                    <a:pt x="142996" y="396817"/>
                  </a:lnTo>
                  <a:lnTo>
                    <a:pt x="143268" y="398821"/>
                  </a:lnTo>
                  <a:lnTo>
                    <a:pt x="144378" y="399430"/>
                  </a:lnTo>
                  <a:lnTo>
                    <a:pt x="146024" y="400666"/>
                  </a:lnTo>
                  <a:lnTo>
                    <a:pt x="146343" y="400313"/>
                  </a:lnTo>
                  <a:lnTo>
                    <a:pt x="147600" y="400964"/>
                  </a:lnTo>
                  <a:lnTo>
                    <a:pt x="149495" y="400355"/>
                  </a:lnTo>
                  <a:lnTo>
                    <a:pt x="150267" y="399086"/>
                  </a:lnTo>
                  <a:lnTo>
                    <a:pt x="150817" y="399953"/>
                  </a:lnTo>
                  <a:lnTo>
                    <a:pt x="151930" y="400565"/>
                  </a:lnTo>
                  <a:lnTo>
                    <a:pt x="152868" y="400011"/>
                  </a:lnTo>
                  <a:lnTo>
                    <a:pt x="152925" y="399213"/>
                  </a:lnTo>
                  <a:lnTo>
                    <a:pt x="153981" y="398696"/>
                  </a:lnTo>
                  <a:lnTo>
                    <a:pt x="155749" y="398702"/>
                  </a:lnTo>
                  <a:lnTo>
                    <a:pt x="156088" y="400334"/>
                  </a:lnTo>
                  <a:lnTo>
                    <a:pt x="156876" y="400903"/>
                  </a:lnTo>
                  <a:lnTo>
                    <a:pt x="157874" y="400483"/>
                  </a:lnTo>
                  <a:lnTo>
                    <a:pt x="161008" y="400943"/>
                  </a:lnTo>
                  <a:lnTo>
                    <a:pt x="162006" y="400276"/>
                  </a:lnTo>
                  <a:lnTo>
                    <a:pt x="162900" y="400456"/>
                  </a:lnTo>
                  <a:lnTo>
                    <a:pt x="163187" y="401128"/>
                  </a:lnTo>
                  <a:lnTo>
                    <a:pt x="165863" y="399652"/>
                  </a:lnTo>
                  <a:lnTo>
                    <a:pt x="167291" y="400188"/>
                  </a:lnTo>
                  <a:lnTo>
                    <a:pt x="167870" y="399439"/>
                  </a:lnTo>
                  <a:lnTo>
                    <a:pt x="167770" y="398787"/>
                  </a:lnTo>
                  <a:lnTo>
                    <a:pt x="170715" y="399506"/>
                  </a:lnTo>
                  <a:lnTo>
                    <a:pt x="171287" y="400017"/>
                  </a:lnTo>
                  <a:lnTo>
                    <a:pt x="174465" y="400168"/>
                  </a:lnTo>
                  <a:lnTo>
                    <a:pt x="174194" y="401109"/>
                  </a:lnTo>
                  <a:lnTo>
                    <a:pt x="174655" y="402613"/>
                  </a:lnTo>
                  <a:lnTo>
                    <a:pt x="176606" y="403328"/>
                  </a:lnTo>
                  <a:lnTo>
                    <a:pt x="179244" y="403788"/>
                  </a:lnTo>
                  <a:lnTo>
                    <a:pt x="180648" y="403223"/>
                  </a:lnTo>
                  <a:lnTo>
                    <a:pt x="182179" y="403199"/>
                  </a:lnTo>
                  <a:lnTo>
                    <a:pt x="182652" y="401868"/>
                  </a:lnTo>
                  <a:lnTo>
                    <a:pt x="183647" y="401663"/>
                  </a:lnTo>
                  <a:lnTo>
                    <a:pt x="183583" y="403033"/>
                  </a:lnTo>
                  <a:lnTo>
                    <a:pt x="184669" y="402132"/>
                  </a:lnTo>
                  <a:lnTo>
                    <a:pt x="185377" y="403587"/>
                  </a:lnTo>
                  <a:lnTo>
                    <a:pt x="185895" y="403513"/>
                  </a:lnTo>
                  <a:lnTo>
                    <a:pt x="185938" y="405335"/>
                  </a:lnTo>
                  <a:lnTo>
                    <a:pt x="186327" y="405414"/>
                  </a:lnTo>
                  <a:lnTo>
                    <a:pt x="187106" y="406656"/>
                  </a:lnTo>
                  <a:lnTo>
                    <a:pt x="188129" y="406481"/>
                  </a:lnTo>
                  <a:lnTo>
                    <a:pt x="188027" y="405195"/>
                  </a:lnTo>
                  <a:lnTo>
                    <a:pt x="189916" y="404476"/>
                  </a:lnTo>
                  <a:lnTo>
                    <a:pt x="190028" y="402656"/>
                  </a:lnTo>
                  <a:lnTo>
                    <a:pt x="190813" y="401687"/>
                  </a:lnTo>
                  <a:lnTo>
                    <a:pt x="190807" y="400944"/>
                  </a:lnTo>
                  <a:lnTo>
                    <a:pt x="191946" y="400183"/>
                  </a:lnTo>
                  <a:lnTo>
                    <a:pt x="192531" y="400549"/>
                  </a:lnTo>
                  <a:lnTo>
                    <a:pt x="193711" y="399203"/>
                  </a:lnTo>
                  <a:lnTo>
                    <a:pt x="195134" y="402455"/>
                  </a:lnTo>
                  <a:lnTo>
                    <a:pt x="195942" y="402869"/>
                  </a:lnTo>
                  <a:lnTo>
                    <a:pt x="197477" y="402412"/>
                  </a:lnTo>
                  <a:lnTo>
                    <a:pt x="198227" y="403179"/>
                  </a:lnTo>
                  <a:lnTo>
                    <a:pt x="199584" y="403149"/>
                  </a:lnTo>
                  <a:lnTo>
                    <a:pt x="199543" y="404397"/>
                  </a:lnTo>
                  <a:lnTo>
                    <a:pt x="200186" y="405719"/>
                  </a:lnTo>
                  <a:lnTo>
                    <a:pt x="200700" y="408386"/>
                  </a:lnTo>
                  <a:lnTo>
                    <a:pt x="201745" y="408556"/>
                  </a:lnTo>
                  <a:lnTo>
                    <a:pt x="201856" y="409394"/>
                  </a:lnTo>
                  <a:lnTo>
                    <a:pt x="201342" y="410331"/>
                  </a:lnTo>
                  <a:lnTo>
                    <a:pt x="200441" y="411061"/>
                  </a:lnTo>
                  <a:lnTo>
                    <a:pt x="200328" y="411705"/>
                  </a:lnTo>
                  <a:lnTo>
                    <a:pt x="198965" y="413029"/>
                  </a:lnTo>
                  <a:lnTo>
                    <a:pt x="199030" y="415432"/>
                  </a:lnTo>
                  <a:lnTo>
                    <a:pt x="199850" y="415840"/>
                  </a:lnTo>
                  <a:lnTo>
                    <a:pt x="200077" y="416601"/>
                  </a:lnTo>
                  <a:lnTo>
                    <a:pt x="201149" y="417173"/>
                  </a:lnTo>
                  <a:lnTo>
                    <a:pt x="200802" y="418495"/>
                  </a:lnTo>
                  <a:lnTo>
                    <a:pt x="200270" y="419286"/>
                  </a:lnTo>
                  <a:lnTo>
                    <a:pt x="201075" y="420781"/>
                  </a:lnTo>
                  <a:lnTo>
                    <a:pt x="200126" y="422510"/>
                  </a:lnTo>
                  <a:lnTo>
                    <a:pt x="200546" y="423863"/>
                  </a:lnTo>
                  <a:lnTo>
                    <a:pt x="201060" y="424299"/>
                  </a:lnTo>
                  <a:lnTo>
                    <a:pt x="201160" y="425425"/>
                  </a:lnTo>
                  <a:lnTo>
                    <a:pt x="200414" y="426768"/>
                  </a:lnTo>
                  <a:lnTo>
                    <a:pt x="199888" y="428278"/>
                  </a:lnTo>
                  <a:lnTo>
                    <a:pt x="200230" y="429225"/>
                  </a:lnTo>
                  <a:lnTo>
                    <a:pt x="199288" y="429576"/>
                  </a:lnTo>
                  <a:lnTo>
                    <a:pt x="198407" y="431061"/>
                  </a:lnTo>
                  <a:lnTo>
                    <a:pt x="198950" y="431859"/>
                  </a:lnTo>
                  <a:lnTo>
                    <a:pt x="199560" y="433542"/>
                  </a:lnTo>
                  <a:lnTo>
                    <a:pt x="201249" y="435633"/>
                  </a:lnTo>
                  <a:lnTo>
                    <a:pt x="204301" y="437477"/>
                  </a:lnTo>
                  <a:lnTo>
                    <a:pt x="207978" y="440181"/>
                  </a:lnTo>
                  <a:lnTo>
                    <a:pt x="210963" y="441360"/>
                  </a:lnTo>
                  <a:lnTo>
                    <a:pt x="212708" y="441685"/>
                  </a:lnTo>
                  <a:lnTo>
                    <a:pt x="218237" y="439952"/>
                  </a:lnTo>
                  <a:lnTo>
                    <a:pt x="223998" y="437884"/>
                  </a:lnTo>
                  <a:lnTo>
                    <a:pt x="227936" y="438012"/>
                  </a:lnTo>
                  <a:lnTo>
                    <a:pt x="228878" y="438866"/>
                  </a:lnTo>
                  <a:lnTo>
                    <a:pt x="230562" y="439011"/>
                  </a:lnTo>
                  <a:lnTo>
                    <a:pt x="231764" y="440740"/>
                  </a:lnTo>
                  <a:lnTo>
                    <a:pt x="231630" y="443331"/>
                  </a:lnTo>
                  <a:lnTo>
                    <a:pt x="231957" y="444484"/>
                  </a:lnTo>
                  <a:lnTo>
                    <a:pt x="234202" y="449893"/>
                  </a:lnTo>
                  <a:lnTo>
                    <a:pt x="235931" y="452317"/>
                  </a:lnTo>
                  <a:lnTo>
                    <a:pt x="238911" y="454854"/>
                  </a:lnTo>
                  <a:lnTo>
                    <a:pt x="239214" y="455753"/>
                  </a:lnTo>
                  <a:lnTo>
                    <a:pt x="240047" y="457032"/>
                  </a:lnTo>
                  <a:lnTo>
                    <a:pt x="240927" y="457894"/>
                  </a:lnTo>
                  <a:lnTo>
                    <a:pt x="243302" y="459466"/>
                  </a:lnTo>
                  <a:lnTo>
                    <a:pt x="246231" y="460816"/>
                  </a:lnTo>
                  <a:lnTo>
                    <a:pt x="247393" y="461479"/>
                  </a:lnTo>
                  <a:lnTo>
                    <a:pt x="249214" y="461482"/>
                  </a:lnTo>
                  <a:lnTo>
                    <a:pt x="251413" y="461134"/>
                  </a:lnTo>
                  <a:lnTo>
                    <a:pt x="253345" y="461019"/>
                  </a:lnTo>
                  <a:lnTo>
                    <a:pt x="257733" y="459161"/>
                  </a:lnTo>
                  <a:lnTo>
                    <a:pt x="259888" y="459726"/>
                  </a:lnTo>
                  <a:lnTo>
                    <a:pt x="263393" y="460204"/>
                  </a:lnTo>
                  <a:lnTo>
                    <a:pt x="266197" y="460381"/>
                  </a:lnTo>
                  <a:lnTo>
                    <a:pt x="272827" y="461237"/>
                  </a:lnTo>
                  <a:lnTo>
                    <a:pt x="274159" y="461673"/>
                  </a:lnTo>
                  <a:lnTo>
                    <a:pt x="275172" y="463444"/>
                  </a:lnTo>
                  <a:lnTo>
                    <a:pt x="276305" y="464737"/>
                  </a:lnTo>
                  <a:lnTo>
                    <a:pt x="280915" y="466652"/>
                  </a:lnTo>
                  <a:lnTo>
                    <a:pt x="283711" y="467377"/>
                  </a:lnTo>
                  <a:lnTo>
                    <a:pt x="286024" y="468278"/>
                  </a:lnTo>
                  <a:lnTo>
                    <a:pt x="287794" y="469148"/>
                  </a:lnTo>
                  <a:lnTo>
                    <a:pt x="289809" y="470546"/>
                  </a:lnTo>
                  <a:lnTo>
                    <a:pt x="291029" y="472099"/>
                  </a:lnTo>
                  <a:lnTo>
                    <a:pt x="291402" y="472935"/>
                  </a:lnTo>
                  <a:lnTo>
                    <a:pt x="292032" y="476033"/>
                  </a:lnTo>
                  <a:lnTo>
                    <a:pt x="291948" y="477547"/>
                  </a:lnTo>
                  <a:lnTo>
                    <a:pt x="291283" y="481418"/>
                  </a:lnTo>
                  <a:lnTo>
                    <a:pt x="288075" y="488160"/>
                  </a:lnTo>
                  <a:lnTo>
                    <a:pt x="287590" y="489312"/>
                  </a:lnTo>
                  <a:lnTo>
                    <a:pt x="287551" y="491978"/>
                  </a:lnTo>
                  <a:lnTo>
                    <a:pt x="288085" y="495356"/>
                  </a:lnTo>
                  <a:lnTo>
                    <a:pt x="288220" y="499041"/>
                  </a:lnTo>
                  <a:lnTo>
                    <a:pt x="288785" y="502876"/>
                  </a:lnTo>
                  <a:lnTo>
                    <a:pt x="288598" y="504307"/>
                  </a:lnTo>
                  <a:lnTo>
                    <a:pt x="287928" y="506063"/>
                  </a:lnTo>
                  <a:lnTo>
                    <a:pt x="284220" y="509438"/>
                  </a:lnTo>
                  <a:lnTo>
                    <a:pt x="282809" y="510128"/>
                  </a:lnTo>
                  <a:lnTo>
                    <a:pt x="281764" y="512253"/>
                  </a:lnTo>
                  <a:lnTo>
                    <a:pt x="280539" y="513424"/>
                  </a:lnTo>
                  <a:lnTo>
                    <a:pt x="279086" y="515228"/>
                  </a:lnTo>
                  <a:lnTo>
                    <a:pt x="277351" y="519636"/>
                  </a:lnTo>
                  <a:lnTo>
                    <a:pt x="277399" y="521458"/>
                  </a:lnTo>
                  <a:lnTo>
                    <a:pt x="277937" y="522115"/>
                  </a:lnTo>
                  <a:lnTo>
                    <a:pt x="280626" y="524126"/>
                  </a:lnTo>
                  <a:lnTo>
                    <a:pt x="284057" y="527652"/>
                  </a:lnTo>
                  <a:lnTo>
                    <a:pt x="285020" y="529303"/>
                  </a:lnTo>
                  <a:lnTo>
                    <a:pt x="286179" y="529652"/>
                  </a:lnTo>
                  <a:lnTo>
                    <a:pt x="286865" y="530202"/>
                  </a:lnTo>
                  <a:lnTo>
                    <a:pt x="287170" y="531419"/>
                  </a:lnTo>
                  <a:lnTo>
                    <a:pt x="287627" y="534452"/>
                  </a:lnTo>
                  <a:lnTo>
                    <a:pt x="289004" y="536023"/>
                  </a:lnTo>
                  <a:lnTo>
                    <a:pt x="292051" y="537880"/>
                  </a:lnTo>
                  <a:lnTo>
                    <a:pt x="293959" y="539959"/>
                  </a:lnTo>
                  <a:lnTo>
                    <a:pt x="295029" y="540828"/>
                  </a:lnTo>
                  <a:lnTo>
                    <a:pt x="297812" y="541693"/>
                  </a:lnTo>
                  <a:lnTo>
                    <a:pt x="300102" y="543150"/>
                  </a:lnTo>
                  <a:lnTo>
                    <a:pt x="300714" y="544060"/>
                  </a:lnTo>
                  <a:lnTo>
                    <a:pt x="301859" y="546891"/>
                  </a:lnTo>
                  <a:lnTo>
                    <a:pt x="302808" y="548032"/>
                  </a:lnTo>
                  <a:lnTo>
                    <a:pt x="302772" y="553853"/>
                  </a:lnTo>
                  <a:lnTo>
                    <a:pt x="304108" y="555277"/>
                  </a:lnTo>
                  <a:lnTo>
                    <a:pt x="304260" y="556610"/>
                  </a:lnTo>
                  <a:lnTo>
                    <a:pt x="305288" y="559085"/>
                  </a:lnTo>
                  <a:lnTo>
                    <a:pt x="305519" y="560314"/>
                  </a:lnTo>
                  <a:lnTo>
                    <a:pt x="305671" y="562788"/>
                  </a:lnTo>
                  <a:lnTo>
                    <a:pt x="305938" y="564121"/>
                  </a:lnTo>
                  <a:lnTo>
                    <a:pt x="307388" y="569044"/>
                  </a:lnTo>
                  <a:lnTo>
                    <a:pt x="308801" y="573020"/>
                  </a:lnTo>
                  <a:lnTo>
                    <a:pt x="311204" y="578649"/>
                  </a:lnTo>
                  <a:lnTo>
                    <a:pt x="312043" y="581645"/>
                  </a:lnTo>
                  <a:lnTo>
                    <a:pt x="312385" y="584785"/>
                  </a:lnTo>
                  <a:lnTo>
                    <a:pt x="313110" y="588131"/>
                  </a:lnTo>
                  <a:lnTo>
                    <a:pt x="315248" y="592657"/>
                  </a:lnTo>
                  <a:lnTo>
                    <a:pt x="316427" y="593365"/>
                  </a:lnTo>
                  <a:lnTo>
                    <a:pt x="319595" y="593323"/>
                  </a:lnTo>
                  <a:lnTo>
                    <a:pt x="321394" y="592832"/>
                  </a:lnTo>
                  <a:lnTo>
                    <a:pt x="323220" y="593016"/>
                  </a:lnTo>
                  <a:lnTo>
                    <a:pt x="322988" y="595732"/>
                  </a:lnTo>
                  <a:lnTo>
                    <a:pt x="322305" y="597221"/>
                  </a:lnTo>
                  <a:lnTo>
                    <a:pt x="322192" y="598449"/>
                  </a:lnTo>
                  <a:lnTo>
                    <a:pt x="322835" y="599542"/>
                  </a:lnTo>
                  <a:lnTo>
                    <a:pt x="322381" y="601281"/>
                  </a:lnTo>
                  <a:lnTo>
                    <a:pt x="322798" y="602931"/>
                  </a:lnTo>
                  <a:lnTo>
                    <a:pt x="324211" y="604899"/>
                  </a:lnTo>
                  <a:lnTo>
                    <a:pt x="324592" y="605961"/>
                  </a:lnTo>
                  <a:lnTo>
                    <a:pt x="326193" y="607537"/>
                  </a:lnTo>
                  <a:lnTo>
                    <a:pt x="326765" y="608522"/>
                  </a:lnTo>
                  <a:lnTo>
                    <a:pt x="327187" y="611115"/>
                  </a:lnTo>
                  <a:lnTo>
                    <a:pt x="326576" y="612180"/>
                  </a:lnTo>
                  <a:lnTo>
                    <a:pt x="326423" y="613282"/>
                  </a:lnTo>
                  <a:lnTo>
                    <a:pt x="325699" y="614500"/>
                  </a:lnTo>
                  <a:lnTo>
                    <a:pt x="323829" y="616037"/>
                  </a:lnTo>
                  <a:lnTo>
                    <a:pt x="323298" y="616982"/>
                  </a:lnTo>
                  <a:lnTo>
                    <a:pt x="322457" y="620087"/>
                  </a:lnTo>
                  <a:lnTo>
                    <a:pt x="321426" y="622806"/>
                  </a:lnTo>
                  <a:lnTo>
                    <a:pt x="321236" y="625364"/>
                  </a:lnTo>
                  <a:lnTo>
                    <a:pt x="321925" y="627531"/>
                  </a:lnTo>
                  <a:lnTo>
                    <a:pt x="323982" y="629457"/>
                  </a:lnTo>
                  <a:lnTo>
                    <a:pt x="324439" y="630675"/>
                  </a:lnTo>
                  <a:lnTo>
                    <a:pt x="325011" y="633623"/>
                  </a:lnTo>
                  <a:lnTo>
                    <a:pt x="325127" y="635674"/>
                  </a:lnTo>
                  <a:lnTo>
                    <a:pt x="324400" y="636854"/>
                  </a:lnTo>
                  <a:lnTo>
                    <a:pt x="322227" y="638430"/>
                  </a:lnTo>
                  <a:lnTo>
                    <a:pt x="319255" y="640951"/>
                  </a:lnTo>
                  <a:lnTo>
                    <a:pt x="317690" y="643233"/>
                  </a:lnTo>
                  <a:lnTo>
                    <a:pt x="316431" y="644724"/>
                  </a:lnTo>
                  <a:lnTo>
                    <a:pt x="314748" y="647561"/>
                  </a:lnTo>
                  <a:lnTo>
                    <a:pt x="314215" y="649849"/>
                  </a:lnTo>
                  <a:lnTo>
                    <a:pt x="314064" y="651259"/>
                  </a:lnTo>
                  <a:lnTo>
                    <a:pt x="314789" y="655040"/>
                  </a:lnTo>
                  <a:lnTo>
                    <a:pt x="315512" y="657754"/>
                  </a:lnTo>
                  <a:lnTo>
                    <a:pt x="315666" y="659488"/>
                  </a:lnTo>
                  <a:lnTo>
                    <a:pt x="316734" y="662795"/>
                  </a:lnTo>
                  <a:lnTo>
                    <a:pt x="316810" y="664206"/>
                  </a:lnTo>
                  <a:lnTo>
                    <a:pt x="316391" y="665428"/>
                  </a:lnTo>
                  <a:lnTo>
                    <a:pt x="316046" y="668182"/>
                  </a:lnTo>
                  <a:lnTo>
                    <a:pt x="315514" y="669484"/>
                  </a:lnTo>
                  <a:lnTo>
                    <a:pt x="315244" y="672280"/>
                  </a:lnTo>
                  <a:lnTo>
                    <a:pt x="314829" y="673378"/>
                  </a:lnTo>
                  <a:lnTo>
                    <a:pt x="314790" y="674833"/>
                  </a:lnTo>
                  <a:lnTo>
                    <a:pt x="315209" y="676167"/>
                  </a:lnTo>
                  <a:lnTo>
                    <a:pt x="316169" y="678126"/>
                  </a:lnTo>
                  <a:lnTo>
                    <a:pt x="316411" y="679962"/>
                  </a:lnTo>
                  <a:lnTo>
                    <a:pt x="316494" y="682664"/>
                  </a:lnTo>
                  <a:lnTo>
                    <a:pt x="316760" y="684058"/>
                  </a:lnTo>
                  <a:lnTo>
                    <a:pt x="318034" y="684511"/>
                  </a:lnTo>
                  <a:lnTo>
                    <a:pt x="319479" y="683882"/>
                  </a:lnTo>
                  <a:lnTo>
                    <a:pt x="321349" y="682587"/>
                  </a:lnTo>
                  <a:lnTo>
                    <a:pt x="323754" y="686561"/>
                  </a:lnTo>
                  <a:lnTo>
                    <a:pt x="325012" y="687743"/>
                  </a:lnTo>
                  <a:lnTo>
                    <a:pt x="325356" y="688804"/>
                  </a:lnTo>
                  <a:lnTo>
                    <a:pt x="325355" y="691325"/>
                  </a:lnTo>
                  <a:lnTo>
                    <a:pt x="326687" y="693209"/>
                  </a:lnTo>
                  <a:lnTo>
                    <a:pt x="325776" y="693999"/>
                  </a:lnTo>
                  <a:lnTo>
                    <a:pt x="325928" y="695182"/>
                  </a:lnTo>
                  <a:lnTo>
                    <a:pt x="324668" y="696955"/>
                  </a:lnTo>
                  <a:lnTo>
                    <a:pt x="324478" y="698443"/>
                  </a:lnTo>
                  <a:lnTo>
                    <a:pt x="323870" y="699747"/>
                  </a:lnTo>
                  <a:lnTo>
                    <a:pt x="325010" y="702506"/>
                  </a:lnTo>
                  <a:lnTo>
                    <a:pt x="324173" y="706633"/>
                  </a:lnTo>
                  <a:lnTo>
                    <a:pt x="323677" y="707853"/>
                  </a:lnTo>
                  <a:lnTo>
                    <a:pt x="323905" y="708953"/>
                  </a:lnTo>
                  <a:lnTo>
                    <a:pt x="324477" y="709862"/>
                  </a:lnTo>
                  <a:lnTo>
                    <a:pt x="324859" y="711158"/>
                  </a:lnTo>
                  <a:lnTo>
                    <a:pt x="325583" y="712415"/>
                  </a:lnTo>
                  <a:lnTo>
                    <a:pt x="325508" y="713560"/>
                  </a:lnTo>
                  <a:lnTo>
                    <a:pt x="325812" y="717535"/>
                  </a:lnTo>
                  <a:lnTo>
                    <a:pt x="326574" y="718556"/>
                  </a:lnTo>
                  <a:lnTo>
                    <a:pt x="327760" y="719309"/>
                  </a:lnTo>
                  <a:lnTo>
                    <a:pt x="328404" y="720286"/>
                  </a:lnTo>
                  <a:lnTo>
                    <a:pt x="329131" y="722335"/>
                  </a:lnTo>
                  <a:lnTo>
                    <a:pt x="329246" y="724143"/>
                  </a:lnTo>
                  <a:lnTo>
                    <a:pt x="329742" y="725209"/>
                  </a:lnTo>
                  <a:lnTo>
                    <a:pt x="329704" y="727767"/>
                  </a:lnTo>
                  <a:lnTo>
                    <a:pt x="329193" y="728767"/>
                  </a:lnTo>
                  <a:lnTo>
                    <a:pt x="329884" y="730477"/>
                  </a:lnTo>
                  <a:lnTo>
                    <a:pt x="330065" y="733059"/>
                  </a:lnTo>
                  <a:lnTo>
                    <a:pt x="330790" y="734077"/>
                  </a:lnTo>
                  <a:lnTo>
                    <a:pt x="331783" y="736286"/>
                  </a:lnTo>
                  <a:lnTo>
                    <a:pt x="333796" y="737435"/>
                  </a:lnTo>
                  <a:lnTo>
                    <a:pt x="334991" y="738362"/>
                  </a:lnTo>
                  <a:lnTo>
                    <a:pt x="337219" y="738736"/>
                  </a:lnTo>
                  <a:lnTo>
                    <a:pt x="338319" y="739754"/>
                  </a:lnTo>
                  <a:lnTo>
                    <a:pt x="338628" y="740522"/>
                  </a:lnTo>
                  <a:lnTo>
                    <a:pt x="339930" y="741942"/>
                  </a:lnTo>
                  <a:lnTo>
                    <a:pt x="340467" y="742073"/>
                  </a:lnTo>
                  <a:lnTo>
                    <a:pt x="341762" y="743866"/>
                  </a:lnTo>
                  <a:lnTo>
                    <a:pt x="342238" y="745126"/>
                  </a:lnTo>
                  <a:lnTo>
                    <a:pt x="342305" y="746386"/>
                  </a:lnTo>
                  <a:lnTo>
                    <a:pt x="343231" y="747335"/>
                  </a:lnTo>
                  <a:lnTo>
                    <a:pt x="343667" y="749031"/>
                  </a:lnTo>
                  <a:lnTo>
                    <a:pt x="343285" y="749945"/>
                  </a:lnTo>
                  <a:lnTo>
                    <a:pt x="343506" y="751426"/>
                  </a:lnTo>
                  <a:lnTo>
                    <a:pt x="343902" y="751932"/>
                  </a:lnTo>
                  <a:lnTo>
                    <a:pt x="344130" y="754950"/>
                  </a:lnTo>
                  <a:lnTo>
                    <a:pt x="343345" y="754417"/>
                  </a:lnTo>
                  <a:lnTo>
                    <a:pt x="342869" y="755109"/>
                  </a:lnTo>
                  <a:lnTo>
                    <a:pt x="343271" y="756231"/>
                  </a:lnTo>
                  <a:lnTo>
                    <a:pt x="344245" y="756065"/>
                  </a:lnTo>
                  <a:lnTo>
                    <a:pt x="344788" y="756702"/>
                  </a:lnTo>
                  <a:lnTo>
                    <a:pt x="343828" y="757899"/>
                  </a:lnTo>
                  <a:lnTo>
                    <a:pt x="345150" y="758924"/>
                  </a:lnTo>
                  <a:lnTo>
                    <a:pt x="344245" y="759450"/>
                  </a:lnTo>
                  <a:lnTo>
                    <a:pt x="344070" y="760572"/>
                  </a:lnTo>
                  <a:lnTo>
                    <a:pt x="345580" y="761534"/>
                  </a:lnTo>
                  <a:lnTo>
                    <a:pt x="345949" y="762842"/>
                  </a:lnTo>
                  <a:lnTo>
                    <a:pt x="347170" y="763493"/>
                  </a:lnTo>
                  <a:lnTo>
                    <a:pt x="348230" y="765778"/>
                  </a:lnTo>
                  <a:lnTo>
                    <a:pt x="349217" y="766401"/>
                  </a:lnTo>
                  <a:lnTo>
                    <a:pt x="349834" y="768152"/>
                  </a:lnTo>
                  <a:lnTo>
                    <a:pt x="350787" y="768575"/>
                  </a:lnTo>
                  <a:lnTo>
                    <a:pt x="352122" y="769835"/>
                  </a:lnTo>
                  <a:lnTo>
                    <a:pt x="354813" y="771074"/>
                  </a:lnTo>
                  <a:lnTo>
                    <a:pt x="354746" y="772798"/>
                  </a:lnTo>
                  <a:lnTo>
                    <a:pt x="354095" y="773947"/>
                  </a:lnTo>
                  <a:lnTo>
                    <a:pt x="354421" y="774743"/>
                  </a:lnTo>
                  <a:lnTo>
                    <a:pt x="354525" y="776124"/>
                  </a:lnTo>
                  <a:lnTo>
                    <a:pt x="353240" y="777087"/>
                  </a:lnTo>
                  <a:lnTo>
                    <a:pt x="353616" y="777962"/>
                  </a:lnTo>
                  <a:lnTo>
                    <a:pt x="353361" y="779707"/>
                  </a:lnTo>
                  <a:lnTo>
                    <a:pt x="353850" y="780586"/>
                  </a:lnTo>
                  <a:lnTo>
                    <a:pt x="353518" y="781836"/>
                  </a:lnTo>
                  <a:lnTo>
                    <a:pt x="354958" y="781774"/>
                  </a:lnTo>
                  <a:lnTo>
                    <a:pt x="354860" y="782739"/>
                  </a:lnTo>
                  <a:lnTo>
                    <a:pt x="354270" y="783951"/>
                  </a:lnTo>
                  <a:lnTo>
                    <a:pt x="353565" y="784304"/>
                  </a:lnTo>
                  <a:lnTo>
                    <a:pt x="353189" y="785176"/>
                  </a:lnTo>
                  <a:lnTo>
                    <a:pt x="353257" y="786139"/>
                  </a:lnTo>
                  <a:lnTo>
                    <a:pt x="353760" y="787246"/>
                  </a:lnTo>
                  <a:lnTo>
                    <a:pt x="354642" y="788084"/>
                  </a:lnTo>
                  <a:lnTo>
                    <a:pt x="353921" y="788908"/>
                  </a:lnTo>
                  <a:lnTo>
                    <a:pt x="355008" y="789642"/>
                  </a:lnTo>
                  <a:lnTo>
                    <a:pt x="356615" y="791502"/>
                  </a:lnTo>
                  <a:lnTo>
                    <a:pt x="357870" y="790228"/>
                  </a:lnTo>
                  <a:lnTo>
                    <a:pt x="358473" y="790844"/>
                  </a:lnTo>
                  <a:lnTo>
                    <a:pt x="359312" y="790982"/>
                  </a:lnTo>
                  <a:lnTo>
                    <a:pt x="360111" y="791855"/>
                  </a:lnTo>
                  <a:lnTo>
                    <a:pt x="361151" y="791959"/>
                  </a:lnTo>
                  <a:lnTo>
                    <a:pt x="362084" y="792589"/>
                  </a:lnTo>
                  <a:lnTo>
                    <a:pt x="362285" y="793371"/>
                  </a:lnTo>
                  <a:lnTo>
                    <a:pt x="361305" y="794333"/>
                  </a:lnTo>
                  <a:lnTo>
                    <a:pt x="361486" y="795420"/>
                  </a:lnTo>
                  <a:lnTo>
                    <a:pt x="360970" y="798335"/>
                  </a:lnTo>
                  <a:lnTo>
                    <a:pt x="359460" y="798819"/>
                  </a:lnTo>
                  <a:lnTo>
                    <a:pt x="360044" y="800259"/>
                  </a:lnTo>
                  <a:lnTo>
                    <a:pt x="360312" y="801713"/>
                  </a:lnTo>
                  <a:lnTo>
                    <a:pt x="359399" y="801983"/>
                  </a:lnTo>
                  <a:lnTo>
                    <a:pt x="358601" y="801782"/>
                  </a:lnTo>
                  <a:lnTo>
                    <a:pt x="358185" y="802523"/>
                  </a:lnTo>
                  <a:lnTo>
                    <a:pt x="358125" y="804171"/>
                  </a:lnTo>
                  <a:lnTo>
                    <a:pt x="357125" y="805265"/>
                  </a:lnTo>
                  <a:lnTo>
                    <a:pt x="356017" y="807064"/>
                  </a:lnTo>
                  <a:lnTo>
                    <a:pt x="355058" y="806552"/>
                  </a:lnTo>
                  <a:lnTo>
                    <a:pt x="354367" y="808214"/>
                  </a:lnTo>
                  <a:lnTo>
                    <a:pt x="353122" y="809179"/>
                  </a:lnTo>
                  <a:lnTo>
                    <a:pt x="352062" y="808536"/>
                  </a:lnTo>
                  <a:lnTo>
                    <a:pt x="351491" y="808875"/>
                  </a:lnTo>
                  <a:lnTo>
                    <a:pt x="351001" y="810183"/>
                  </a:lnTo>
                  <a:lnTo>
                    <a:pt x="349700" y="809498"/>
                  </a:lnTo>
                  <a:lnTo>
                    <a:pt x="349478" y="810779"/>
                  </a:lnTo>
                  <a:lnTo>
                    <a:pt x="350431" y="812613"/>
                  </a:lnTo>
                  <a:lnTo>
                    <a:pt x="351303" y="813257"/>
                  </a:lnTo>
                  <a:lnTo>
                    <a:pt x="350069" y="814081"/>
                  </a:lnTo>
                  <a:lnTo>
                    <a:pt x="348908" y="813742"/>
                  </a:lnTo>
                  <a:lnTo>
                    <a:pt x="348311" y="815514"/>
                  </a:lnTo>
                  <a:lnTo>
                    <a:pt x="348807" y="816767"/>
                  </a:lnTo>
                  <a:lnTo>
                    <a:pt x="347525" y="817411"/>
                  </a:lnTo>
                  <a:lnTo>
                    <a:pt x="347787" y="818283"/>
                  </a:lnTo>
                  <a:lnTo>
                    <a:pt x="345794" y="818913"/>
                  </a:lnTo>
                  <a:lnTo>
                    <a:pt x="345593" y="819854"/>
                  </a:lnTo>
                  <a:lnTo>
                    <a:pt x="346660" y="821447"/>
                  </a:lnTo>
                  <a:lnTo>
                    <a:pt x="346512" y="822326"/>
                  </a:lnTo>
                  <a:lnTo>
                    <a:pt x="345553" y="822056"/>
                  </a:lnTo>
                  <a:lnTo>
                    <a:pt x="345425" y="823752"/>
                  </a:lnTo>
                  <a:lnTo>
                    <a:pt x="344613" y="825095"/>
                  </a:lnTo>
                  <a:lnTo>
                    <a:pt x="345888" y="826182"/>
                  </a:lnTo>
                  <a:lnTo>
                    <a:pt x="345553" y="828058"/>
                  </a:lnTo>
                  <a:lnTo>
                    <a:pt x="345096" y="828522"/>
                  </a:lnTo>
                  <a:lnTo>
                    <a:pt x="346955" y="830156"/>
                  </a:lnTo>
                  <a:lnTo>
                    <a:pt x="347143" y="830931"/>
                  </a:lnTo>
                  <a:lnTo>
                    <a:pt x="348076" y="831713"/>
                  </a:lnTo>
                  <a:lnTo>
                    <a:pt x="347942" y="833008"/>
                  </a:lnTo>
                  <a:lnTo>
                    <a:pt x="346828" y="833028"/>
                  </a:lnTo>
                  <a:lnTo>
                    <a:pt x="346539" y="834039"/>
                  </a:lnTo>
                  <a:lnTo>
                    <a:pt x="348089" y="834842"/>
                  </a:lnTo>
                  <a:lnTo>
                    <a:pt x="348613" y="836518"/>
                  </a:lnTo>
                  <a:lnTo>
                    <a:pt x="348082" y="838193"/>
                  </a:lnTo>
                  <a:lnTo>
                    <a:pt x="347552" y="838899"/>
                  </a:lnTo>
                  <a:lnTo>
                    <a:pt x="346989" y="838608"/>
                  </a:lnTo>
                  <a:lnTo>
                    <a:pt x="345687" y="840110"/>
                  </a:lnTo>
                  <a:lnTo>
                    <a:pt x="344351" y="840145"/>
                  </a:lnTo>
                  <a:lnTo>
                    <a:pt x="343815" y="839418"/>
                  </a:lnTo>
                  <a:lnTo>
                    <a:pt x="343123" y="839439"/>
                  </a:lnTo>
                  <a:lnTo>
                    <a:pt x="342654" y="840173"/>
                  </a:lnTo>
                  <a:lnTo>
                    <a:pt x="342566" y="841287"/>
                  </a:lnTo>
                  <a:lnTo>
                    <a:pt x="341540" y="841758"/>
                  </a:lnTo>
                  <a:lnTo>
                    <a:pt x="340580" y="841225"/>
                  </a:lnTo>
                  <a:lnTo>
                    <a:pt x="339708" y="842333"/>
                  </a:lnTo>
                  <a:lnTo>
                    <a:pt x="338279" y="842069"/>
                  </a:lnTo>
                  <a:lnTo>
                    <a:pt x="337393" y="841453"/>
                  </a:lnTo>
                  <a:lnTo>
                    <a:pt x="336819" y="843222"/>
                  </a:lnTo>
                  <a:lnTo>
                    <a:pt x="337020" y="844565"/>
                  </a:lnTo>
                  <a:lnTo>
                    <a:pt x="337524" y="845320"/>
                  </a:lnTo>
                  <a:lnTo>
                    <a:pt x="338651" y="845555"/>
                  </a:lnTo>
                  <a:lnTo>
                    <a:pt x="338960" y="846434"/>
                  </a:lnTo>
                  <a:lnTo>
                    <a:pt x="337651" y="847050"/>
                  </a:lnTo>
                  <a:lnTo>
                    <a:pt x="336430" y="847279"/>
                  </a:lnTo>
                  <a:lnTo>
                    <a:pt x="336450" y="846379"/>
                  </a:lnTo>
                  <a:lnTo>
                    <a:pt x="335504" y="846552"/>
                  </a:lnTo>
                  <a:lnTo>
                    <a:pt x="335088" y="847043"/>
                  </a:lnTo>
                  <a:lnTo>
                    <a:pt x="333981" y="847355"/>
                  </a:lnTo>
                  <a:lnTo>
                    <a:pt x="333887" y="848587"/>
                  </a:lnTo>
                  <a:lnTo>
                    <a:pt x="332867" y="848546"/>
                  </a:lnTo>
                  <a:lnTo>
                    <a:pt x="332357" y="849245"/>
                  </a:lnTo>
                  <a:lnTo>
                    <a:pt x="331558" y="847929"/>
                  </a:lnTo>
                  <a:lnTo>
                    <a:pt x="331806" y="847258"/>
                  </a:lnTo>
                  <a:lnTo>
                    <a:pt x="331276" y="846517"/>
                  </a:lnTo>
                  <a:lnTo>
                    <a:pt x="329518" y="845735"/>
                  </a:lnTo>
                  <a:lnTo>
                    <a:pt x="329330" y="844648"/>
                  </a:lnTo>
                  <a:lnTo>
                    <a:pt x="328102" y="844766"/>
                  </a:lnTo>
                  <a:lnTo>
                    <a:pt x="326854" y="844122"/>
                  </a:lnTo>
                  <a:lnTo>
                    <a:pt x="326525" y="844627"/>
                  </a:lnTo>
                  <a:lnTo>
                    <a:pt x="325425" y="844558"/>
                  </a:lnTo>
                  <a:lnTo>
                    <a:pt x="324539" y="844004"/>
                  </a:lnTo>
                  <a:lnTo>
                    <a:pt x="323881" y="844780"/>
                  </a:lnTo>
                  <a:lnTo>
                    <a:pt x="323143" y="844697"/>
                  </a:lnTo>
                  <a:lnTo>
                    <a:pt x="321159" y="843473"/>
                  </a:lnTo>
                  <a:lnTo>
                    <a:pt x="320282" y="844340"/>
                  </a:lnTo>
                  <a:lnTo>
                    <a:pt x="319939" y="846661"/>
                  </a:lnTo>
                  <a:lnTo>
                    <a:pt x="318908" y="847252"/>
                  </a:lnTo>
                  <a:lnTo>
                    <a:pt x="318184" y="848118"/>
                  </a:lnTo>
                  <a:lnTo>
                    <a:pt x="318565" y="849377"/>
                  </a:lnTo>
                  <a:lnTo>
                    <a:pt x="318489" y="850479"/>
                  </a:lnTo>
                  <a:lnTo>
                    <a:pt x="319481" y="850912"/>
                  </a:lnTo>
                  <a:lnTo>
                    <a:pt x="319557" y="852092"/>
                  </a:lnTo>
                  <a:lnTo>
                    <a:pt x="320015" y="853273"/>
                  </a:lnTo>
                  <a:lnTo>
                    <a:pt x="318833" y="853666"/>
                  </a:lnTo>
                  <a:lnTo>
                    <a:pt x="317917" y="854454"/>
                  </a:lnTo>
                  <a:lnTo>
                    <a:pt x="318718" y="855398"/>
                  </a:lnTo>
                  <a:lnTo>
                    <a:pt x="319175" y="857641"/>
                  </a:lnTo>
                  <a:lnTo>
                    <a:pt x="319900" y="858428"/>
                  </a:lnTo>
                  <a:lnTo>
                    <a:pt x="321960" y="859570"/>
                  </a:lnTo>
                  <a:lnTo>
                    <a:pt x="322952" y="858941"/>
                  </a:lnTo>
                  <a:lnTo>
                    <a:pt x="324059" y="858705"/>
                  </a:lnTo>
                  <a:lnTo>
                    <a:pt x="324592" y="860514"/>
                  </a:lnTo>
                  <a:lnTo>
                    <a:pt x="325736" y="860830"/>
                  </a:lnTo>
                  <a:lnTo>
                    <a:pt x="326423" y="861695"/>
                  </a:lnTo>
                  <a:lnTo>
                    <a:pt x="327186" y="860554"/>
                  </a:lnTo>
                  <a:lnTo>
                    <a:pt x="328484" y="860829"/>
                  </a:lnTo>
                  <a:lnTo>
                    <a:pt x="329170" y="862010"/>
                  </a:lnTo>
                  <a:lnTo>
                    <a:pt x="330238" y="862049"/>
                  </a:lnTo>
                  <a:lnTo>
                    <a:pt x="332642" y="862679"/>
                  </a:lnTo>
                  <a:lnTo>
                    <a:pt x="333633" y="863151"/>
                  </a:lnTo>
                  <a:lnTo>
                    <a:pt x="333862" y="864371"/>
                  </a:lnTo>
                  <a:lnTo>
                    <a:pt x="334854" y="865040"/>
                  </a:lnTo>
                  <a:lnTo>
                    <a:pt x="336342" y="865434"/>
                  </a:lnTo>
                  <a:lnTo>
                    <a:pt x="335732" y="866457"/>
                  </a:lnTo>
                  <a:lnTo>
                    <a:pt x="336685" y="867165"/>
                  </a:lnTo>
                  <a:lnTo>
                    <a:pt x="337180" y="868661"/>
                  </a:lnTo>
                  <a:lnTo>
                    <a:pt x="336304" y="869645"/>
                  </a:lnTo>
                  <a:lnTo>
                    <a:pt x="337639" y="870078"/>
                  </a:lnTo>
                  <a:lnTo>
                    <a:pt x="337867" y="871220"/>
                  </a:lnTo>
                  <a:lnTo>
                    <a:pt x="339012" y="870904"/>
                  </a:lnTo>
                  <a:lnTo>
                    <a:pt x="341263" y="875036"/>
                  </a:lnTo>
                  <a:lnTo>
                    <a:pt x="342864" y="876650"/>
                  </a:lnTo>
                  <a:lnTo>
                    <a:pt x="344429" y="876454"/>
                  </a:lnTo>
                  <a:lnTo>
                    <a:pt x="344544" y="877674"/>
                  </a:lnTo>
                  <a:lnTo>
                    <a:pt x="345039" y="878736"/>
                  </a:lnTo>
                  <a:lnTo>
                    <a:pt x="347023" y="880232"/>
                  </a:lnTo>
                  <a:lnTo>
                    <a:pt x="347633" y="881254"/>
                  </a:lnTo>
                  <a:lnTo>
                    <a:pt x="348701" y="880665"/>
                  </a:lnTo>
                  <a:lnTo>
                    <a:pt x="350608" y="881806"/>
                  </a:lnTo>
                  <a:lnTo>
                    <a:pt x="352402" y="885191"/>
                  </a:lnTo>
                  <a:lnTo>
                    <a:pt x="354880" y="885152"/>
                  </a:lnTo>
                  <a:lnTo>
                    <a:pt x="356751" y="884841"/>
                  </a:lnTo>
                  <a:lnTo>
                    <a:pt x="358658" y="886292"/>
                  </a:lnTo>
                  <a:lnTo>
                    <a:pt x="359992" y="886174"/>
                  </a:lnTo>
                  <a:lnTo>
                    <a:pt x="360527" y="888654"/>
                  </a:lnTo>
                  <a:lnTo>
                    <a:pt x="364379" y="889441"/>
                  </a:lnTo>
                  <a:lnTo>
                    <a:pt x="364876" y="890622"/>
                  </a:lnTo>
                  <a:lnTo>
                    <a:pt x="365791" y="891212"/>
                  </a:lnTo>
                  <a:lnTo>
                    <a:pt x="366707" y="892314"/>
                  </a:lnTo>
                  <a:lnTo>
                    <a:pt x="368004" y="892629"/>
                  </a:lnTo>
                  <a:lnTo>
                    <a:pt x="368348" y="893889"/>
                  </a:lnTo>
                  <a:lnTo>
                    <a:pt x="369492" y="893691"/>
                  </a:lnTo>
                  <a:lnTo>
                    <a:pt x="370750" y="893888"/>
                  </a:lnTo>
                  <a:lnTo>
                    <a:pt x="371552" y="894833"/>
                  </a:lnTo>
                  <a:lnTo>
                    <a:pt x="372696" y="897155"/>
                  </a:lnTo>
                  <a:lnTo>
                    <a:pt x="372010" y="898257"/>
                  </a:lnTo>
                  <a:lnTo>
                    <a:pt x="371742" y="899438"/>
                  </a:lnTo>
                  <a:lnTo>
                    <a:pt x="372239" y="900421"/>
                  </a:lnTo>
                  <a:lnTo>
                    <a:pt x="373497" y="900854"/>
                  </a:lnTo>
                  <a:lnTo>
                    <a:pt x="374298" y="902310"/>
                  </a:lnTo>
                  <a:lnTo>
                    <a:pt x="375901" y="902785"/>
                  </a:lnTo>
                  <a:lnTo>
                    <a:pt x="378151" y="902429"/>
                  </a:lnTo>
                  <a:lnTo>
                    <a:pt x="379448" y="902743"/>
                  </a:lnTo>
                  <a:lnTo>
                    <a:pt x="381240" y="904436"/>
                  </a:lnTo>
                  <a:lnTo>
                    <a:pt x="382538" y="905380"/>
                  </a:lnTo>
                  <a:lnTo>
                    <a:pt x="385589" y="908686"/>
                  </a:lnTo>
                  <a:lnTo>
                    <a:pt x="387954" y="913644"/>
                  </a:lnTo>
                  <a:lnTo>
                    <a:pt x="389443" y="917187"/>
                  </a:lnTo>
                  <a:lnTo>
                    <a:pt x="389633" y="919312"/>
                  </a:lnTo>
                  <a:lnTo>
                    <a:pt x="392532" y="923012"/>
                  </a:lnTo>
                  <a:lnTo>
                    <a:pt x="393905" y="926278"/>
                  </a:lnTo>
                  <a:lnTo>
                    <a:pt x="394363" y="927892"/>
                  </a:lnTo>
                  <a:lnTo>
                    <a:pt x="394859" y="930686"/>
                  </a:lnTo>
                  <a:lnTo>
                    <a:pt x="395469" y="931788"/>
                  </a:lnTo>
                  <a:lnTo>
                    <a:pt x="397949" y="934031"/>
                  </a:lnTo>
                  <a:lnTo>
                    <a:pt x="399551" y="936314"/>
                  </a:lnTo>
                  <a:lnTo>
                    <a:pt x="400466" y="938006"/>
                  </a:lnTo>
                  <a:lnTo>
                    <a:pt x="400773" y="939069"/>
                  </a:lnTo>
                  <a:lnTo>
                    <a:pt x="400963" y="942375"/>
                  </a:lnTo>
                  <a:lnTo>
                    <a:pt x="402183" y="944618"/>
                  </a:lnTo>
                  <a:lnTo>
                    <a:pt x="404663" y="945050"/>
                  </a:lnTo>
                  <a:lnTo>
                    <a:pt x="405922" y="945523"/>
                  </a:lnTo>
                  <a:lnTo>
                    <a:pt x="408928" y="945370"/>
                  </a:lnTo>
                  <a:lnTo>
                    <a:pt x="411758" y="945523"/>
                  </a:lnTo>
                  <a:lnTo>
                    <a:pt x="413093" y="945208"/>
                  </a:lnTo>
                  <a:lnTo>
                    <a:pt x="415726" y="942532"/>
                  </a:lnTo>
                  <a:lnTo>
                    <a:pt x="416797" y="942296"/>
                  </a:lnTo>
                  <a:lnTo>
                    <a:pt x="419616" y="942847"/>
                  </a:lnTo>
                  <a:lnTo>
                    <a:pt x="420642" y="943278"/>
                  </a:lnTo>
                  <a:lnTo>
                    <a:pt x="423584" y="944145"/>
                  </a:lnTo>
                  <a:lnTo>
                    <a:pt x="425529" y="945878"/>
                  </a:lnTo>
                  <a:lnTo>
                    <a:pt x="426712" y="946664"/>
                  </a:lnTo>
                  <a:lnTo>
                    <a:pt x="430526" y="947766"/>
                  </a:lnTo>
                  <a:lnTo>
                    <a:pt x="431938" y="948554"/>
                  </a:lnTo>
                  <a:lnTo>
                    <a:pt x="434952" y="949538"/>
                  </a:lnTo>
                  <a:lnTo>
                    <a:pt x="436325" y="949655"/>
                  </a:lnTo>
                  <a:lnTo>
                    <a:pt x="438041" y="950088"/>
                  </a:lnTo>
                  <a:lnTo>
                    <a:pt x="442238" y="952095"/>
                  </a:lnTo>
                  <a:lnTo>
                    <a:pt x="444947" y="954378"/>
                  </a:lnTo>
                  <a:lnTo>
                    <a:pt x="446739" y="956346"/>
                  </a:lnTo>
                  <a:lnTo>
                    <a:pt x="448455" y="958746"/>
                  </a:lnTo>
                  <a:lnTo>
                    <a:pt x="448761" y="959927"/>
                  </a:lnTo>
                  <a:lnTo>
                    <a:pt x="450515" y="963075"/>
                  </a:lnTo>
                  <a:lnTo>
                    <a:pt x="454865" y="966814"/>
                  </a:lnTo>
                  <a:lnTo>
                    <a:pt x="455780" y="968074"/>
                  </a:lnTo>
                  <a:lnTo>
                    <a:pt x="457879" y="970042"/>
                  </a:lnTo>
                  <a:lnTo>
                    <a:pt x="459022" y="970868"/>
                  </a:lnTo>
                  <a:lnTo>
                    <a:pt x="460129" y="970632"/>
                  </a:lnTo>
                  <a:lnTo>
                    <a:pt x="460319" y="969570"/>
                  </a:lnTo>
                  <a:lnTo>
                    <a:pt x="459976" y="968153"/>
                  </a:lnTo>
                  <a:lnTo>
                    <a:pt x="460014" y="966972"/>
                  </a:lnTo>
                  <a:lnTo>
                    <a:pt x="460701" y="965949"/>
                  </a:lnTo>
                  <a:lnTo>
                    <a:pt x="460777" y="964846"/>
                  </a:lnTo>
                  <a:lnTo>
                    <a:pt x="460319" y="963390"/>
                  </a:lnTo>
                  <a:lnTo>
                    <a:pt x="459213" y="961973"/>
                  </a:lnTo>
                  <a:lnTo>
                    <a:pt x="457611" y="961147"/>
                  </a:lnTo>
                  <a:lnTo>
                    <a:pt x="455300" y="960431"/>
                  </a:lnTo>
                  <a:lnTo>
                    <a:pt x="454388" y="959789"/>
                  </a:lnTo>
                  <a:lnTo>
                    <a:pt x="453415" y="958117"/>
                  </a:lnTo>
                  <a:lnTo>
                    <a:pt x="453071" y="956778"/>
                  </a:lnTo>
                  <a:lnTo>
                    <a:pt x="452117" y="954496"/>
                  </a:lnTo>
                  <a:lnTo>
                    <a:pt x="451812" y="952607"/>
                  </a:lnTo>
                  <a:lnTo>
                    <a:pt x="451241" y="951505"/>
                  </a:lnTo>
                  <a:lnTo>
                    <a:pt x="451392" y="950009"/>
                  </a:lnTo>
                  <a:lnTo>
                    <a:pt x="450058" y="949458"/>
                  </a:lnTo>
                  <a:lnTo>
                    <a:pt x="446511" y="949341"/>
                  </a:lnTo>
                  <a:lnTo>
                    <a:pt x="445403" y="946625"/>
                  </a:lnTo>
                  <a:lnTo>
                    <a:pt x="443687" y="946075"/>
                  </a:lnTo>
                  <a:lnTo>
                    <a:pt x="442504" y="946311"/>
                  </a:lnTo>
                  <a:lnTo>
                    <a:pt x="440902" y="945641"/>
                  </a:lnTo>
                  <a:lnTo>
                    <a:pt x="440292" y="944539"/>
                  </a:lnTo>
                  <a:lnTo>
                    <a:pt x="441017" y="943044"/>
                  </a:lnTo>
                  <a:lnTo>
                    <a:pt x="442924" y="940683"/>
                  </a:lnTo>
                  <a:lnTo>
                    <a:pt x="444603" y="939817"/>
                  </a:lnTo>
                  <a:lnTo>
                    <a:pt x="445366" y="938675"/>
                  </a:lnTo>
                  <a:lnTo>
                    <a:pt x="444909" y="936589"/>
                  </a:lnTo>
                  <a:lnTo>
                    <a:pt x="443268" y="934897"/>
                  </a:lnTo>
                  <a:lnTo>
                    <a:pt x="441322" y="932260"/>
                  </a:lnTo>
                  <a:lnTo>
                    <a:pt x="438957" y="931316"/>
                  </a:lnTo>
                  <a:lnTo>
                    <a:pt x="439224" y="930254"/>
                  </a:lnTo>
                  <a:lnTo>
                    <a:pt x="441518" y="928439"/>
                  </a:lnTo>
                  <a:lnTo>
                    <a:pt x="441947" y="927484"/>
                  </a:lnTo>
                  <a:lnTo>
                    <a:pt x="442014" y="926280"/>
                  </a:lnTo>
                  <a:lnTo>
                    <a:pt x="441773" y="924370"/>
                  </a:lnTo>
                  <a:lnTo>
                    <a:pt x="442162" y="922875"/>
                  </a:lnTo>
                  <a:lnTo>
                    <a:pt x="443034" y="921324"/>
                  </a:lnTo>
                  <a:lnTo>
                    <a:pt x="444095" y="918556"/>
                  </a:lnTo>
                  <a:lnTo>
                    <a:pt x="444685" y="916147"/>
                  </a:lnTo>
                  <a:lnTo>
                    <a:pt x="445504" y="915233"/>
                  </a:lnTo>
                  <a:lnTo>
                    <a:pt x="446779" y="914818"/>
                  </a:lnTo>
                  <a:lnTo>
                    <a:pt x="446658" y="913946"/>
                  </a:lnTo>
                  <a:lnTo>
                    <a:pt x="445464" y="912465"/>
                  </a:lnTo>
                  <a:lnTo>
                    <a:pt x="445504" y="910790"/>
                  </a:lnTo>
                  <a:lnTo>
                    <a:pt x="446148" y="909724"/>
                  </a:lnTo>
                  <a:lnTo>
                    <a:pt x="446967" y="908934"/>
                  </a:lnTo>
                  <a:lnTo>
                    <a:pt x="447571" y="906900"/>
                  </a:lnTo>
                  <a:lnTo>
                    <a:pt x="447235" y="905972"/>
                  </a:lnTo>
                  <a:lnTo>
                    <a:pt x="445853" y="904726"/>
                  </a:lnTo>
                  <a:lnTo>
                    <a:pt x="445974" y="903646"/>
                  </a:lnTo>
                  <a:lnTo>
                    <a:pt x="447356" y="903272"/>
                  </a:lnTo>
                  <a:lnTo>
                    <a:pt x="447383" y="902068"/>
                  </a:lnTo>
                  <a:lnTo>
                    <a:pt x="445772" y="900878"/>
                  </a:lnTo>
                  <a:lnTo>
                    <a:pt x="445960" y="899936"/>
                  </a:lnTo>
                  <a:lnTo>
                    <a:pt x="446658" y="899341"/>
                  </a:lnTo>
                  <a:lnTo>
                    <a:pt x="449839" y="898856"/>
                  </a:lnTo>
                  <a:lnTo>
                    <a:pt x="450590" y="898233"/>
                  </a:lnTo>
                  <a:lnTo>
                    <a:pt x="450765" y="897417"/>
                  </a:lnTo>
                  <a:lnTo>
                    <a:pt x="450765" y="894302"/>
                  </a:lnTo>
                  <a:lnTo>
                    <a:pt x="450604" y="892793"/>
                  </a:lnTo>
                  <a:lnTo>
                    <a:pt x="450107" y="891754"/>
                  </a:lnTo>
                  <a:lnTo>
                    <a:pt x="448604" y="890564"/>
                  </a:lnTo>
                  <a:lnTo>
                    <a:pt x="449074" y="889775"/>
                  </a:lnTo>
                  <a:lnTo>
                    <a:pt x="450134" y="889650"/>
                  </a:lnTo>
                  <a:lnTo>
                    <a:pt x="450631" y="889110"/>
                  </a:lnTo>
                  <a:lnTo>
                    <a:pt x="450792" y="887574"/>
                  </a:lnTo>
                  <a:lnTo>
                    <a:pt x="450402" y="886701"/>
                  </a:lnTo>
                  <a:lnTo>
                    <a:pt x="449651" y="886217"/>
                  </a:lnTo>
                  <a:lnTo>
                    <a:pt x="448483" y="886203"/>
                  </a:lnTo>
                  <a:lnTo>
                    <a:pt x="447047" y="886591"/>
                  </a:lnTo>
                  <a:lnTo>
                    <a:pt x="445745" y="886245"/>
                  </a:lnTo>
                  <a:lnTo>
                    <a:pt x="445558" y="885483"/>
                  </a:lnTo>
                  <a:lnTo>
                    <a:pt x="446269" y="882188"/>
                  </a:lnTo>
                  <a:lnTo>
                    <a:pt x="445289" y="879669"/>
                  </a:lnTo>
                  <a:lnTo>
                    <a:pt x="445880" y="878312"/>
                  </a:lnTo>
                  <a:lnTo>
                    <a:pt x="446148" y="876014"/>
                  </a:lnTo>
                  <a:lnTo>
                    <a:pt x="446658" y="874989"/>
                  </a:lnTo>
                  <a:lnTo>
                    <a:pt x="447611" y="874089"/>
                  </a:lnTo>
                  <a:lnTo>
                    <a:pt x="449463" y="872940"/>
                  </a:lnTo>
                  <a:lnTo>
                    <a:pt x="448980" y="870850"/>
                  </a:lnTo>
                  <a:lnTo>
                    <a:pt x="448859" y="869465"/>
                  </a:lnTo>
                  <a:lnTo>
                    <a:pt x="450215" y="867928"/>
                  </a:lnTo>
                  <a:lnTo>
                    <a:pt x="450979" y="867693"/>
                  </a:lnTo>
                  <a:lnTo>
                    <a:pt x="451463" y="866489"/>
                  </a:lnTo>
                  <a:lnTo>
                    <a:pt x="450349" y="865782"/>
                  </a:lnTo>
                  <a:lnTo>
                    <a:pt x="450000" y="865021"/>
                  </a:lnTo>
                  <a:lnTo>
                    <a:pt x="450134" y="862418"/>
                  </a:lnTo>
                  <a:lnTo>
                    <a:pt x="449933" y="860868"/>
                  </a:lnTo>
                  <a:lnTo>
                    <a:pt x="450147" y="859580"/>
                  </a:lnTo>
                  <a:lnTo>
                    <a:pt x="451181" y="857185"/>
                  </a:lnTo>
                  <a:lnTo>
                    <a:pt x="451369" y="855122"/>
                  </a:lnTo>
                  <a:lnTo>
                    <a:pt x="451758" y="853807"/>
                  </a:lnTo>
                  <a:lnTo>
                    <a:pt x="452523" y="852976"/>
                  </a:lnTo>
                  <a:lnTo>
                    <a:pt x="453852" y="852741"/>
                  </a:lnTo>
                  <a:lnTo>
                    <a:pt x="455207" y="851979"/>
                  </a:lnTo>
                  <a:lnTo>
                    <a:pt x="458764" y="848490"/>
                  </a:lnTo>
                  <a:lnTo>
                    <a:pt x="459636" y="846773"/>
                  </a:lnTo>
                  <a:lnTo>
                    <a:pt x="460253" y="843215"/>
                  </a:lnTo>
                  <a:lnTo>
                    <a:pt x="461434" y="840460"/>
                  </a:lnTo>
                  <a:lnTo>
                    <a:pt x="462401" y="839685"/>
                  </a:lnTo>
                  <a:lnTo>
                    <a:pt x="465071" y="839934"/>
                  </a:lnTo>
                  <a:lnTo>
                    <a:pt x="465957" y="839588"/>
                  </a:lnTo>
                  <a:lnTo>
                    <a:pt x="466440" y="838951"/>
                  </a:lnTo>
                  <a:lnTo>
                    <a:pt x="465689" y="837677"/>
                  </a:lnTo>
                  <a:lnTo>
                    <a:pt x="465783" y="836611"/>
                  </a:lnTo>
                  <a:lnTo>
                    <a:pt x="466507" y="836313"/>
                  </a:lnTo>
                  <a:lnTo>
                    <a:pt x="468292" y="836341"/>
                  </a:lnTo>
                  <a:lnTo>
                    <a:pt x="469406" y="835967"/>
                  </a:lnTo>
                  <a:lnTo>
                    <a:pt x="471433" y="833946"/>
                  </a:lnTo>
                  <a:lnTo>
                    <a:pt x="474103" y="833004"/>
                  </a:lnTo>
                  <a:lnTo>
                    <a:pt x="475942" y="831495"/>
                  </a:lnTo>
                  <a:lnTo>
                    <a:pt x="477727" y="831094"/>
                  </a:lnTo>
                  <a:lnTo>
                    <a:pt x="478854" y="831592"/>
                  </a:lnTo>
                  <a:lnTo>
                    <a:pt x="480143" y="831537"/>
                  </a:lnTo>
                  <a:lnTo>
                    <a:pt x="481055" y="830941"/>
                  </a:lnTo>
                  <a:lnTo>
                    <a:pt x="482854" y="828961"/>
                  </a:lnTo>
                  <a:lnTo>
                    <a:pt x="483860" y="828366"/>
                  </a:lnTo>
                  <a:lnTo>
                    <a:pt x="485229" y="828186"/>
                  </a:lnTo>
                  <a:lnTo>
                    <a:pt x="487202" y="828477"/>
                  </a:lnTo>
                  <a:lnTo>
                    <a:pt x="490786" y="827189"/>
                  </a:lnTo>
                  <a:lnTo>
                    <a:pt x="493174" y="826538"/>
                  </a:lnTo>
                  <a:lnTo>
                    <a:pt x="494047" y="824988"/>
                  </a:lnTo>
                  <a:lnTo>
                    <a:pt x="493738" y="823894"/>
                  </a:lnTo>
                  <a:lnTo>
                    <a:pt x="494154" y="822759"/>
                  </a:lnTo>
                  <a:lnTo>
                    <a:pt x="494959" y="821859"/>
                  </a:lnTo>
                  <a:lnTo>
                    <a:pt x="493832" y="820142"/>
                  </a:lnTo>
                  <a:lnTo>
                    <a:pt x="493832" y="819311"/>
                  </a:lnTo>
                  <a:lnTo>
                    <a:pt x="494678" y="817746"/>
                  </a:lnTo>
                  <a:lnTo>
                    <a:pt x="495456" y="817442"/>
                  </a:lnTo>
                  <a:lnTo>
                    <a:pt x="496275" y="817636"/>
                  </a:lnTo>
                  <a:lnTo>
                    <a:pt x="496865" y="818356"/>
                  </a:lnTo>
                  <a:lnTo>
                    <a:pt x="497979" y="818923"/>
                  </a:lnTo>
                  <a:lnTo>
                    <a:pt x="499925" y="818716"/>
                  </a:lnTo>
                  <a:lnTo>
                    <a:pt x="500690" y="819020"/>
                  </a:lnTo>
                  <a:lnTo>
                    <a:pt x="502126" y="820073"/>
                  </a:lnTo>
                  <a:lnTo>
                    <a:pt x="503159" y="819546"/>
                  </a:lnTo>
                  <a:lnTo>
                    <a:pt x="503119" y="818010"/>
                  </a:lnTo>
                  <a:lnTo>
                    <a:pt x="503602" y="817525"/>
                  </a:lnTo>
                  <a:lnTo>
                    <a:pt x="504663" y="818051"/>
                  </a:lnTo>
                  <a:lnTo>
                    <a:pt x="505709" y="817566"/>
                  </a:lnTo>
                  <a:lnTo>
                    <a:pt x="506984" y="817331"/>
                  </a:lnTo>
                  <a:lnTo>
                    <a:pt x="509118" y="818702"/>
                  </a:lnTo>
                  <a:lnTo>
                    <a:pt x="510648" y="817650"/>
                  </a:lnTo>
                  <a:lnTo>
                    <a:pt x="511923" y="817622"/>
                  </a:lnTo>
                  <a:lnTo>
                    <a:pt x="514460" y="818633"/>
                  </a:lnTo>
                  <a:lnTo>
                    <a:pt x="515681" y="819671"/>
                  </a:lnTo>
                  <a:lnTo>
                    <a:pt x="516272" y="820806"/>
                  </a:lnTo>
                  <a:lnTo>
                    <a:pt x="516352" y="822620"/>
                  </a:lnTo>
                  <a:lnTo>
                    <a:pt x="517506" y="823977"/>
                  </a:lnTo>
                  <a:lnTo>
                    <a:pt x="519962" y="824406"/>
                  </a:lnTo>
                  <a:lnTo>
                    <a:pt x="521130" y="823783"/>
                  </a:lnTo>
                  <a:lnTo>
                    <a:pt x="521855" y="824808"/>
                  </a:lnTo>
                  <a:lnTo>
                    <a:pt x="522606" y="825182"/>
                  </a:lnTo>
                  <a:lnTo>
                    <a:pt x="523546" y="825057"/>
                  </a:lnTo>
                  <a:lnTo>
                    <a:pt x="524673" y="825472"/>
                  </a:lnTo>
                  <a:lnTo>
                    <a:pt x="526028" y="826414"/>
                  </a:lnTo>
                  <a:lnTo>
                    <a:pt x="527558" y="826511"/>
                  </a:lnTo>
                  <a:lnTo>
                    <a:pt x="529102" y="826068"/>
                  </a:lnTo>
                  <a:lnTo>
                    <a:pt x="530806" y="825195"/>
                  </a:lnTo>
                  <a:lnTo>
                    <a:pt x="531759" y="825902"/>
                  </a:lnTo>
                  <a:lnTo>
                    <a:pt x="532497" y="825985"/>
                  </a:lnTo>
                  <a:lnTo>
                    <a:pt x="534430" y="824545"/>
                  </a:lnTo>
                  <a:lnTo>
                    <a:pt x="534806" y="824863"/>
                  </a:lnTo>
                  <a:lnTo>
                    <a:pt x="535732" y="826691"/>
                  </a:lnTo>
                  <a:lnTo>
                    <a:pt x="535732" y="827868"/>
                  </a:lnTo>
                  <a:lnTo>
                    <a:pt x="536121" y="828961"/>
                  </a:lnTo>
                  <a:lnTo>
                    <a:pt x="535342" y="830429"/>
                  </a:lnTo>
                  <a:lnTo>
                    <a:pt x="535597" y="831398"/>
                  </a:lnTo>
                  <a:lnTo>
                    <a:pt x="535249" y="832713"/>
                  </a:lnTo>
                  <a:lnTo>
                    <a:pt x="536658" y="833710"/>
                  </a:lnTo>
                  <a:lnTo>
                    <a:pt x="536349" y="834818"/>
                  </a:lnTo>
                  <a:lnTo>
                    <a:pt x="538000" y="836119"/>
                  </a:lnTo>
                  <a:lnTo>
                    <a:pt x="538711" y="837172"/>
                  </a:lnTo>
                  <a:lnTo>
                    <a:pt x="540214" y="838349"/>
                  </a:lnTo>
                  <a:lnTo>
                    <a:pt x="542965" y="837352"/>
                  </a:lnTo>
                  <a:lnTo>
                    <a:pt x="544294" y="838376"/>
                  </a:lnTo>
                  <a:lnTo>
                    <a:pt x="544858" y="839788"/>
                  </a:lnTo>
                  <a:lnTo>
                    <a:pt x="544348" y="841907"/>
                  </a:lnTo>
                  <a:lnTo>
                    <a:pt x="545207" y="844164"/>
                  </a:lnTo>
                  <a:lnTo>
                    <a:pt x="546911" y="844108"/>
                  </a:lnTo>
                  <a:lnTo>
                    <a:pt x="548455" y="844468"/>
                  </a:lnTo>
                  <a:lnTo>
                    <a:pt x="550696" y="844731"/>
                  </a:lnTo>
                  <a:lnTo>
                    <a:pt x="551796" y="845285"/>
                  </a:lnTo>
                  <a:lnTo>
                    <a:pt x="551380" y="846503"/>
                  </a:lnTo>
                  <a:lnTo>
                    <a:pt x="552186" y="847777"/>
                  </a:lnTo>
                  <a:lnTo>
                    <a:pt x="552360" y="849355"/>
                  </a:lnTo>
                  <a:lnTo>
                    <a:pt x="551367" y="849965"/>
                  </a:lnTo>
                  <a:lnTo>
                    <a:pt x="551931" y="851778"/>
                  </a:lnTo>
                  <a:lnTo>
                    <a:pt x="553796" y="852014"/>
                  </a:lnTo>
                  <a:lnTo>
                    <a:pt x="554252" y="853426"/>
                  </a:lnTo>
                  <a:lnTo>
                    <a:pt x="555058" y="852706"/>
                  </a:lnTo>
                  <a:lnTo>
                    <a:pt x="556567" y="853807"/>
                  </a:lnTo>
                  <a:lnTo>
                    <a:pt x="556125" y="855011"/>
                  </a:lnTo>
                  <a:lnTo>
                    <a:pt x="555849" y="856631"/>
                  </a:lnTo>
                  <a:lnTo>
                    <a:pt x="555239" y="856776"/>
                  </a:lnTo>
                  <a:lnTo>
                    <a:pt x="554561" y="858050"/>
                  </a:lnTo>
                  <a:lnTo>
                    <a:pt x="555816" y="858694"/>
                  </a:lnTo>
                  <a:lnTo>
                    <a:pt x="557151" y="858895"/>
                  </a:lnTo>
                  <a:lnTo>
                    <a:pt x="558252" y="858472"/>
                  </a:lnTo>
                  <a:lnTo>
                    <a:pt x="558440" y="859400"/>
                  </a:lnTo>
                  <a:lnTo>
                    <a:pt x="556963" y="860383"/>
                  </a:lnTo>
                  <a:lnTo>
                    <a:pt x="557178" y="861241"/>
                  </a:lnTo>
                  <a:lnTo>
                    <a:pt x="557836" y="862058"/>
                  </a:lnTo>
                  <a:lnTo>
                    <a:pt x="557030" y="863761"/>
                  </a:lnTo>
                  <a:lnTo>
                    <a:pt x="557822" y="865132"/>
                  </a:lnTo>
                  <a:lnTo>
                    <a:pt x="557891" y="866964"/>
                  </a:lnTo>
                  <a:lnTo>
                    <a:pt x="558136" y="867671"/>
                  </a:lnTo>
                  <a:lnTo>
                    <a:pt x="557462" y="868359"/>
                  </a:lnTo>
                  <a:lnTo>
                    <a:pt x="558149" y="869266"/>
                  </a:lnTo>
                  <a:lnTo>
                    <a:pt x="559421" y="869124"/>
                  </a:lnTo>
                  <a:lnTo>
                    <a:pt x="559612" y="868117"/>
                  </a:lnTo>
                  <a:lnTo>
                    <a:pt x="560337" y="868020"/>
                  </a:lnTo>
                  <a:lnTo>
                    <a:pt x="560988" y="868564"/>
                  </a:lnTo>
                  <a:lnTo>
                    <a:pt x="561619" y="867653"/>
                  </a:lnTo>
                  <a:lnTo>
                    <a:pt x="562598" y="867781"/>
                  </a:lnTo>
                  <a:lnTo>
                    <a:pt x="562773" y="868840"/>
                  </a:lnTo>
                  <a:lnTo>
                    <a:pt x="563501" y="869197"/>
                  </a:lnTo>
                  <a:lnTo>
                    <a:pt x="563964" y="868671"/>
                  </a:lnTo>
                  <a:lnTo>
                    <a:pt x="564877" y="868567"/>
                  </a:lnTo>
                  <a:lnTo>
                    <a:pt x="565836" y="868892"/>
                  </a:lnTo>
                  <a:lnTo>
                    <a:pt x="566937" y="870055"/>
                  </a:lnTo>
                  <a:lnTo>
                    <a:pt x="568675" y="869543"/>
                  </a:lnTo>
                  <a:lnTo>
                    <a:pt x="570292" y="870187"/>
                  </a:lnTo>
                  <a:lnTo>
                    <a:pt x="570768" y="870934"/>
                  </a:lnTo>
                  <a:lnTo>
                    <a:pt x="570393" y="871654"/>
                  </a:lnTo>
                  <a:lnTo>
                    <a:pt x="570755" y="872727"/>
                  </a:lnTo>
                  <a:lnTo>
                    <a:pt x="571527" y="871772"/>
                  </a:lnTo>
                  <a:lnTo>
                    <a:pt x="573781" y="870457"/>
                  </a:lnTo>
                  <a:lnTo>
                    <a:pt x="575003" y="870727"/>
                  </a:lnTo>
                  <a:lnTo>
                    <a:pt x="575741" y="868975"/>
                  </a:lnTo>
                  <a:lnTo>
                    <a:pt x="577304" y="869342"/>
                  </a:lnTo>
                  <a:lnTo>
                    <a:pt x="577633" y="868955"/>
                  </a:lnTo>
                  <a:lnTo>
                    <a:pt x="577687" y="867619"/>
                  </a:lnTo>
                  <a:lnTo>
                    <a:pt x="580921" y="869432"/>
                  </a:lnTo>
                  <a:lnTo>
                    <a:pt x="581277" y="868152"/>
                  </a:lnTo>
                  <a:lnTo>
                    <a:pt x="581129" y="867425"/>
                  </a:lnTo>
                  <a:lnTo>
                    <a:pt x="581894" y="866400"/>
                  </a:lnTo>
                  <a:lnTo>
                    <a:pt x="583833" y="867335"/>
                  </a:lnTo>
                  <a:lnTo>
                    <a:pt x="585987" y="867459"/>
                  </a:lnTo>
                  <a:lnTo>
                    <a:pt x="586236" y="869128"/>
                  </a:lnTo>
                  <a:lnTo>
                    <a:pt x="588088" y="869232"/>
                  </a:lnTo>
                  <a:lnTo>
                    <a:pt x="589007" y="870111"/>
                  </a:lnTo>
                  <a:lnTo>
                    <a:pt x="589846" y="869792"/>
                  </a:lnTo>
                  <a:lnTo>
                    <a:pt x="590289" y="869100"/>
                  </a:lnTo>
                  <a:lnTo>
                    <a:pt x="591352" y="868698"/>
                  </a:lnTo>
                  <a:lnTo>
                    <a:pt x="592768" y="866843"/>
                  </a:lnTo>
                  <a:lnTo>
                    <a:pt x="593587" y="866033"/>
                  </a:lnTo>
                  <a:lnTo>
                    <a:pt x="593439" y="864947"/>
                  </a:lnTo>
                  <a:lnTo>
                    <a:pt x="591460" y="864047"/>
                  </a:lnTo>
                  <a:lnTo>
                    <a:pt x="592258" y="863500"/>
                  </a:lnTo>
                  <a:lnTo>
                    <a:pt x="593084" y="862365"/>
                  </a:lnTo>
                  <a:lnTo>
                    <a:pt x="594057" y="862600"/>
                  </a:lnTo>
                  <a:lnTo>
                    <a:pt x="594909" y="861887"/>
                  </a:lnTo>
                  <a:lnTo>
                    <a:pt x="594895" y="860122"/>
                  </a:lnTo>
                  <a:lnTo>
                    <a:pt x="595312" y="858924"/>
                  </a:lnTo>
                  <a:lnTo>
                    <a:pt x="594278" y="857526"/>
                  </a:lnTo>
                  <a:lnTo>
                    <a:pt x="595573" y="856197"/>
                  </a:lnTo>
                  <a:lnTo>
                    <a:pt x="596238" y="856024"/>
                  </a:lnTo>
                  <a:lnTo>
                    <a:pt x="597432" y="854826"/>
                  </a:lnTo>
                  <a:lnTo>
                    <a:pt x="598439" y="854798"/>
                  </a:lnTo>
                  <a:lnTo>
                    <a:pt x="599506" y="855262"/>
                  </a:lnTo>
                  <a:lnTo>
                    <a:pt x="600022" y="855844"/>
                  </a:lnTo>
                  <a:lnTo>
                    <a:pt x="601203" y="855228"/>
                  </a:lnTo>
                  <a:lnTo>
                    <a:pt x="603518" y="855449"/>
                  </a:lnTo>
                  <a:lnTo>
                    <a:pt x="604277" y="856100"/>
                  </a:lnTo>
                  <a:lnTo>
                    <a:pt x="606934" y="853407"/>
                  </a:lnTo>
                  <a:lnTo>
                    <a:pt x="608377" y="852992"/>
                  </a:lnTo>
                  <a:lnTo>
                    <a:pt x="608826" y="853843"/>
                  </a:lnTo>
                  <a:lnTo>
                    <a:pt x="609746" y="853691"/>
                  </a:lnTo>
                  <a:lnTo>
                    <a:pt x="610303" y="852285"/>
                  </a:lnTo>
                  <a:lnTo>
                    <a:pt x="609967" y="851642"/>
                  </a:lnTo>
                  <a:lnTo>
                    <a:pt x="611638" y="850610"/>
                  </a:lnTo>
                  <a:lnTo>
                    <a:pt x="612349" y="851109"/>
                  </a:lnTo>
                  <a:lnTo>
                    <a:pt x="612953" y="852105"/>
                  </a:lnTo>
                  <a:lnTo>
                    <a:pt x="613651" y="850880"/>
                  </a:lnTo>
                  <a:lnTo>
                    <a:pt x="615033" y="851711"/>
                  </a:lnTo>
                  <a:lnTo>
                    <a:pt x="616939" y="849648"/>
                  </a:lnTo>
                  <a:lnTo>
                    <a:pt x="618637" y="848457"/>
                  </a:lnTo>
                  <a:lnTo>
                    <a:pt x="619872" y="848713"/>
                  </a:lnTo>
                  <a:lnTo>
                    <a:pt x="620878" y="846159"/>
                  </a:lnTo>
                  <a:lnTo>
                    <a:pt x="620992" y="844401"/>
                  </a:lnTo>
                  <a:lnTo>
                    <a:pt x="619838" y="843549"/>
                  </a:lnTo>
                  <a:lnTo>
                    <a:pt x="620093" y="842089"/>
                  </a:lnTo>
                  <a:lnTo>
                    <a:pt x="620710" y="841348"/>
                  </a:lnTo>
                  <a:lnTo>
                    <a:pt x="620053" y="840081"/>
                  </a:lnTo>
                  <a:lnTo>
                    <a:pt x="619409" y="839887"/>
                  </a:lnTo>
                  <a:lnTo>
                    <a:pt x="618825" y="838946"/>
                  </a:lnTo>
                  <a:lnTo>
                    <a:pt x="619348" y="837097"/>
                  </a:lnTo>
                  <a:lnTo>
                    <a:pt x="618415" y="836495"/>
                  </a:lnTo>
                  <a:lnTo>
                    <a:pt x="617402" y="836883"/>
                  </a:lnTo>
                  <a:lnTo>
                    <a:pt x="616422" y="835567"/>
                  </a:lnTo>
                  <a:lnTo>
                    <a:pt x="615362" y="834591"/>
                  </a:lnTo>
                  <a:lnTo>
                    <a:pt x="614080" y="834391"/>
                  </a:lnTo>
                  <a:lnTo>
                    <a:pt x="613161" y="831705"/>
                  </a:lnTo>
                  <a:lnTo>
                    <a:pt x="611947" y="830417"/>
                  </a:lnTo>
                  <a:lnTo>
                    <a:pt x="611933" y="829399"/>
                  </a:lnTo>
                  <a:lnTo>
                    <a:pt x="610484" y="830355"/>
                  </a:lnTo>
                  <a:lnTo>
                    <a:pt x="609202" y="828548"/>
                  </a:lnTo>
                  <a:lnTo>
                    <a:pt x="610537" y="827994"/>
                  </a:lnTo>
                  <a:lnTo>
                    <a:pt x="610222" y="827039"/>
                  </a:lnTo>
                  <a:lnTo>
                    <a:pt x="610081" y="825391"/>
                  </a:lnTo>
                  <a:lnTo>
                    <a:pt x="608491" y="824962"/>
                  </a:lnTo>
                  <a:lnTo>
                    <a:pt x="607920" y="823577"/>
                  </a:lnTo>
                  <a:lnTo>
                    <a:pt x="607699" y="820240"/>
                  </a:lnTo>
                  <a:lnTo>
                    <a:pt x="606947" y="819950"/>
                  </a:lnTo>
                  <a:lnTo>
                    <a:pt x="608028" y="818067"/>
                  </a:lnTo>
                  <a:lnTo>
                    <a:pt x="609202" y="817561"/>
                  </a:lnTo>
                  <a:lnTo>
                    <a:pt x="608893" y="816260"/>
                  </a:lnTo>
                  <a:lnTo>
                    <a:pt x="609947" y="814398"/>
                  </a:lnTo>
                  <a:lnTo>
                    <a:pt x="609840" y="812411"/>
                  </a:lnTo>
                  <a:lnTo>
                    <a:pt x="610289" y="811933"/>
                  </a:lnTo>
                  <a:lnTo>
                    <a:pt x="611329" y="811767"/>
                  </a:lnTo>
                  <a:lnTo>
                    <a:pt x="612108" y="810735"/>
                  </a:lnTo>
                  <a:lnTo>
                    <a:pt x="612557" y="810998"/>
                  </a:lnTo>
                  <a:lnTo>
                    <a:pt x="613745" y="809683"/>
                  </a:lnTo>
                  <a:lnTo>
                    <a:pt x="615060" y="808970"/>
                  </a:lnTo>
                  <a:lnTo>
                    <a:pt x="615496" y="807156"/>
                  </a:lnTo>
                  <a:lnTo>
                    <a:pt x="614731" y="805156"/>
                  </a:lnTo>
                  <a:lnTo>
                    <a:pt x="614778" y="804463"/>
                  </a:lnTo>
                  <a:lnTo>
                    <a:pt x="615557" y="802857"/>
                  </a:lnTo>
                  <a:lnTo>
                    <a:pt x="616308" y="802248"/>
                  </a:lnTo>
                  <a:lnTo>
                    <a:pt x="616342" y="801009"/>
                  </a:lnTo>
                  <a:lnTo>
                    <a:pt x="617771" y="800891"/>
                  </a:lnTo>
                  <a:lnTo>
                    <a:pt x="618013" y="798288"/>
                  </a:lnTo>
                  <a:lnTo>
                    <a:pt x="618771" y="797672"/>
                  </a:lnTo>
                  <a:lnTo>
                    <a:pt x="618818" y="796301"/>
                  </a:lnTo>
                  <a:lnTo>
                    <a:pt x="617825" y="794951"/>
                  </a:lnTo>
                  <a:lnTo>
                    <a:pt x="618127" y="794065"/>
                  </a:lnTo>
                  <a:lnTo>
                    <a:pt x="619375" y="793193"/>
                  </a:lnTo>
                  <a:lnTo>
                    <a:pt x="620348" y="793234"/>
                  </a:lnTo>
                  <a:lnTo>
                    <a:pt x="621032" y="792819"/>
                  </a:lnTo>
                  <a:lnTo>
                    <a:pt x="620563" y="791905"/>
                  </a:lnTo>
                  <a:lnTo>
                    <a:pt x="620610" y="790984"/>
                  </a:lnTo>
                  <a:lnTo>
                    <a:pt x="621140" y="789337"/>
                  </a:lnTo>
                  <a:lnTo>
                    <a:pt x="622247" y="788589"/>
                  </a:lnTo>
                  <a:lnTo>
                    <a:pt x="622435" y="788077"/>
                  </a:lnTo>
                  <a:lnTo>
                    <a:pt x="621247" y="786796"/>
                  </a:lnTo>
                  <a:lnTo>
                    <a:pt x="621140" y="785294"/>
                  </a:lnTo>
                  <a:lnTo>
                    <a:pt x="620469" y="785377"/>
                  </a:lnTo>
                  <a:lnTo>
                    <a:pt x="620012" y="784061"/>
                  </a:lnTo>
                  <a:lnTo>
                    <a:pt x="620764" y="783805"/>
                  </a:lnTo>
                  <a:lnTo>
                    <a:pt x="621402" y="782448"/>
                  </a:lnTo>
                  <a:lnTo>
                    <a:pt x="621435" y="781465"/>
                  </a:lnTo>
                  <a:lnTo>
                    <a:pt x="622267" y="779464"/>
                  </a:lnTo>
                  <a:lnTo>
                    <a:pt x="621610" y="777754"/>
                  </a:lnTo>
                  <a:lnTo>
                    <a:pt x="621448" y="776667"/>
                  </a:lnTo>
                  <a:lnTo>
                    <a:pt x="622636" y="777062"/>
                  </a:lnTo>
                  <a:lnTo>
                    <a:pt x="623368" y="776439"/>
                  </a:lnTo>
                  <a:lnTo>
                    <a:pt x="624119" y="776543"/>
                  </a:lnTo>
                  <a:lnTo>
                    <a:pt x="624354" y="775670"/>
                  </a:lnTo>
                  <a:lnTo>
                    <a:pt x="624032" y="775103"/>
                  </a:lnTo>
                  <a:lnTo>
                    <a:pt x="624522" y="774293"/>
                  </a:lnTo>
                  <a:lnTo>
                    <a:pt x="625475" y="774210"/>
                  </a:lnTo>
                  <a:lnTo>
                    <a:pt x="625730" y="771932"/>
                  </a:lnTo>
                  <a:lnTo>
                    <a:pt x="627280" y="771447"/>
                  </a:lnTo>
                  <a:lnTo>
                    <a:pt x="627817" y="770222"/>
                  </a:lnTo>
                  <a:lnTo>
                    <a:pt x="629273" y="769433"/>
                  </a:lnTo>
                  <a:lnTo>
                    <a:pt x="629783" y="768498"/>
                  </a:lnTo>
                  <a:lnTo>
                    <a:pt x="631420" y="767661"/>
                  </a:lnTo>
                  <a:lnTo>
                    <a:pt x="632017" y="766601"/>
                  </a:lnTo>
                  <a:lnTo>
                    <a:pt x="631407" y="765300"/>
                  </a:lnTo>
                  <a:lnTo>
                    <a:pt x="631395" y="764260"/>
                  </a:lnTo>
                  <a:lnTo>
                    <a:pt x="630110" y="762363"/>
                  </a:lnTo>
                  <a:lnTo>
                    <a:pt x="630231" y="761615"/>
                  </a:lnTo>
                  <a:lnTo>
                    <a:pt x="630908" y="760763"/>
                  </a:lnTo>
                  <a:lnTo>
                    <a:pt x="630976" y="760085"/>
                  </a:lnTo>
                  <a:lnTo>
                    <a:pt x="631814" y="758195"/>
                  </a:lnTo>
                  <a:lnTo>
                    <a:pt x="633029" y="756997"/>
                  </a:lnTo>
                  <a:lnTo>
                    <a:pt x="632895" y="756485"/>
                  </a:lnTo>
                  <a:lnTo>
                    <a:pt x="633713" y="755841"/>
                  </a:lnTo>
                  <a:lnTo>
                    <a:pt x="633049" y="755107"/>
                  </a:lnTo>
                  <a:lnTo>
                    <a:pt x="633801" y="754062"/>
                  </a:lnTo>
                  <a:lnTo>
                    <a:pt x="633311" y="753543"/>
                  </a:lnTo>
                  <a:lnTo>
                    <a:pt x="634163" y="752913"/>
                  </a:lnTo>
                  <a:lnTo>
                    <a:pt x="634116" y="751992"/>
                  </a:lnTo>
                  <a:lnTo>
                    <a:pt x="634599" y="751161"/>
                  </a:lnTo>
                  <a:lnTo>
                    <a:pt x="636028" y="750019"/>
                  </a:lnTo>
                  <a:lnTo>
                    <a:pt x="636250" y="749583"/>
                  </a:lnTo>
                  <a:lnTo>
                    <a:pt x="637988" y="747914"/>
                  </a:lnTo>
                  <a:lnTo>
                    <a:pt x="637961" y="747250"/>
                  </a:lnTo>
                  <a:lnTo>
                    <a:pt x="639417" y="747457"/>
                  </a:lnTo>
                  <a:lnTo>
                    <a:pt x="640739" y="745955"/>
                  </a:lnTo>
                  <a:lnTo>
                    <a:pt x="641081" y="744736"/>
                  </a:lnTo>
                  <a:lnTo>
                    <a:pt x="642658" y="744176"/>
                  </a:lnTo>
                  <a:lnTo>
                    <a:pt x="643417" y="743082"/>
                  </a:lnTo>
                  <a:lnTo>
                    <a:pt x="643423" y="740486"/>
                  </a:lnTo>
                  <a:lnTo>
                    <a:pt x="644645" y="739690"/>
                  </a:lnTo>
                  <a:lnTo>
                    <a:pt x="644960" y="738319"/>
                  </a:lnTo>
                  <a:lnTo>
                    <a:pt x="644484" y="737793"/>
                  </a:lnTo>
                  <a:lnTo>
                    <a:pt x="645738" y="735723"/>
                  </a:lnTo>
                  <a:lnTo>
                    <a:pt x="646443" y="735390"/>
                  </a:lnTo>
                  <a:lnTo>
                    <a:pt x="645973" y="734449"/>
                  </a:lnTo>
                  <a:lnTo>
                    <a:pt x="644269" y="733431"/>
                  </a:lnTo>
                  <a:lnTo>
                    <a:pt x="644296" y="732261"/>
                  </a:lnTo>
                  <a:lnTo>
                    <a:pt x="645497" y="730683"/>
                  </a:lnTo>
                  <a:lnTo>
                    <a:pt x="646859" y="729623"/>
                  </a:lnTo>
                  <a:lnTo>
                    <a:pt x="646738" y="728661"/>
                  </a:lnTo>
                  <a:lnTo>
                    <a:pt x="647470" y="727803"/>
                  </a:lnTo>
                  <a:lnTo>
                    <a:pt x="648308" y="727519"/>
                  </a:lnTo>
                  <a:lnTo>
                    <a:pt x="649208" y="727754"/>
                  </a:lnTo>
                  <a:lnTo>
                    <a:pt x="650469" y="727020"/>
                  </a:lnTo>
                  <a:lnTo>
                    <a:pt x="651518" y="725995"/>
                  </a:lnTo>
                  <a:lnTo>
                    <a:pt x="652585" y="725682"/>
                  </a:lnTo>
                  <a:lnTo>
                    <a:pt x="654530" y="723828"/>
                  </a:lnTo>
                  <a:lnTo>
                    <a:pt x="654536" y="722416"/>
                  </a:lnTo>
                  <a:lnTo>
                    <a:pt x="655254" y="721242"/>
                  </a:lnTo>
                  <a:lnTo>
                    <a:pt x="656060" y="716238"/>
                  </a:lnTo>
                  <a:lnTo>
                    <a:pt x="656213" y="714033"/>
                  </a:lnTo>
                  <a:lnTo>
                    <a:pt x="656900" y="711079"/>
                  </a:lnTo>
                  <a:lnTo>
                    <a:pt x="657430" y="709582"/>
                  </a:lnTo>
                  <a:lnTo>
                    <a:pt x="682335" y="709583"/>
                  </a:lnTo>
                  <a:lnTo>
                    <a:pt x="740433" y="709583"/>
                  </a:lnTo>
                  <a:lnTo>
                    <a:pt x="763799" y="709585"/>
                  </a:lnTo>
                  <a:lnTo>
                    <a:pt x="773567" y="709585"/>
                  </a:lnTo>
                  <a:lnTo>
                    <a:pt x="814328" y="709587"/>
                  </a:lnTo>
                  <a:lnTo>
                    <a:pt x="814315" y="663015"/>
                  </a:lnTo>
                  <a:lnTo>
                    <a:pt x="814319" y="619689"/>
                  </a:lnTo>
                  <a:lnTo>
                    <a:pt x="814329" y="618738"/>
                  </a:lnTo>
                  <a:close/>
                </a:path>
              </a:pathLst>
            </a:custGeom>
            <a:solidFill>
              <a:srgbClr val="FEE5D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2107373" y="595905"/>
              <a:ext cx="1762819" cy="1761410"/>
            </a:xfrm>
            <a:custGeom>
              <a:avLst/>
              <a:pathLst>
                <a:path w="1762819" h="1761410">
                  <a:moveTo>
                    <a:pt x="1190946" y="268456"/>
                  </a:moveTo>
                  <a:lnTo>
                    <a:pt x="1187960" y="269071"/>
                  </a:lnTo>
                  <a:lnTo>
                    <a:pt x="1186467" y="269232"/>
                  </a:lnTo>
                  <a:lnTo>
                    <a:pt x="1181651" y="270292"/>
                  </a:lnTo>
                  <a:lnTo>
                    <a:pt x="1176869" y="271557"/>
                  </a:lnTo>
                  <a:lnTo>
                    <a:pt x="1174308" y="272621"/>
                  </a:lnTo>
                  <a:lnTo>
                    <a:pt x="1172752" y="273577"/>
                  </a:lnTo>
                  <a:lnTo>
                    <a:pt x="1170394" y="275373"/>
                  </a:lnTo>
                  <a:lnTo>
                    <a:pt x="1167352" y="277476"/>
                  </a:lnTo>
                  <a:lnTo>
                    <a:pt x="1163612" y="280451"/>
                  </a:lnTo>
                  <a:lnTo>
                    <a:pt x="1162043" y="282076"/>
                  </a:lnTo>
                  <a:lnTo>
                    <a:pt x="1159877" y="286205"/>
                  </a:lnTo>
                  <a:lnTo>
                    <a:pt x="1159034" y="288767"/>
                  </a:lnTo>
                  <a:lnTo>
                    <a:pt x="1157825" y="291878"/>
                  </a:lnTo>
                  <a:lnTo>
                    <a:pt x="1157289" y="294414"/>
                  </a:lnTo>
                  <a:lnTo>
                    <a:pt x="1157273" y="296305"/>
                  </a:lnTo>
                  <a:lnTo>
                    <a:pt x="1156597" y="298881"/>
                  </a:lnTo>
                  <a:lnTo>
                    <a:pt x="1155879" y="300702"/>
                  </a:lnTo>
                  <a:lnTo>
                    <a:pt x="1154790" y="302867"/>
                  </a:lnTo>
                  <a:lnTo>
                    <a:pt x="1152780" y="305456"/>
                  </a:lnTo>
                  <a:lnTo>
                    <a:pt x="1152278" y="307932"/>
                  </a:lnTo>
                  <a:lnTo>
                    <a:pt x="1150727" y="311301"/>
                  </a:lnTo>
                  <a:lnTo>
                    <a:pt x="1150048" y="314339"/>
                  </a:lnTo>
                  <a:lnTo>
                    <a:pt x="1147936" y="318107"/>
                  </a:lnTo>
                  <a:lnTo>
                    <a:pt x="1146058" y="322825"/>
                  </a:lnTo>
                  <a:lnTo>
                    <a:pt x="1142376" y="328847"/>
                  </a:lnTo>
                  <a:lnTo>
                    <a:pt x="1140104" y="331628"/>
                  </a:lnTo>
                  <a:lnTo>
                    <a:pt x="1138666" y="332284"/>
                  </a:lnTo>
                  <a:lnTo>
                    <a:pt x="1136356" y="334262"/>
                  </a:lnTo>
                  <a:lnTo>
                    <a:pt x="1133021" y="338001"/>
                  </a:lnTo>
                  <a:lnTo>
                    <a:pt x="1130231" y="340884"/>
                  </a:lnTo>
                  <a:lnTo>
                    <a:pt x="1127177" y="343230"/>
                  </a:lnTo>
                  <a:lnTo>
                    <a:pt x="1125729" y="344203"/>
                  </a:lnTo>
                  <a:lnTo>
                    <a:pt x="1123289" y="346278"/>
                  </a:lnTo>
                  <a:lnTo>
                    <a:pt x="1119889" y="348613"/>
                  </a:lnTo>
                  <a:lnTo>
                    <a:pt x="1117355" y="349960"/>
                  </a:lnTo>
                  <a:lnTo>
                    <a:pt x="1114219" y="351216"/>
                  </a:lnTo>
                  <a:lnTo>
                    <a:pt x="1111648" y="352036"/>
                  </a:lnTo>
                  <a:lnTo>
                    <a:pt x="1109012" y="352664"/>
                  </a:lnTo>
                  <a:lnTo>
                    <a:pt x="1105402" y="353741"/>
                  </a:lnTo>
                  <a:lnTo>
                    <a:pt x="1102255" y="354459"/>
                  </a:lnTo>
                  <a:lnTo>
                    <a:pt x="1098372" y="355599"/>
                  </a:lnTo>
                  <a:lnTo>
                    <a:pt x="1095501" y="356313"/>
                  </a:lnTo>
                  <a:lnTo>
                    <a:pt x="1092048" y="358215"/>
                  </a:lnTo>
                  <a:lnTo>
                    <a:pt x="1090231" y="359469"/>
                  </a:lnTo>
                  <a:lnTo>
                    <a:pt x="1088121" y="361179"/>
                  </a:lnTo>
                  <a:lnTo>
                    <a:pt x="1086709" y="362932"/>
                  </a:lnTo>
                  <a:lnTo>
                    <a:pt x="1085089" y="366611"/>
                  </a:lnTo>
                  <a:lnTo>
                    <a:pt x="1084600" y="367149"/>
                  </a:lnTo>
                  <a:lnTo>
                    <a:pt x="1083639" y="367149"/>
                  </a:lnTo>
                  <a:lnTo>
                    <a:pt x="1082284" y="368619"/>
                  </a:lnTo>
                  <a:lnTo>
                    <a:pt x="1079221" y="373263"/>
                  </a:lnTo>
                  <a:lnTo>
                    <a:pt x="1075200" y="378311"/>
                  </a:lnTo>
                  <a:lnTo>
                    <a:pt x="1073564" y="379348"/>
                  </a:lnTo>
                  <a:lnTo>
                    <a:pt x="1071977" y="379694"/>
                  </a:lnTo>
                  <a:lnTo>
                    <a:pt x="1069119" y="380788"/>
                  </a:lnTo>
                  <a:lnTo>
                    <a:pt x="1067300" y="381000"/>
                  </a:lnTo>
                  <a:lnTo>
                    <a:pt x="1063879" y="381720"/>
                  </a:lnTo>
                  <a:lnTo>
                    <a:pt x="1061082" y="381834"/>
                  </a:lnTo>
                  <a:lnTo>
                    <a:pt x="1058794" y="382719"/>
                  </a:lnTo>
                  <a:lnTo>
                    <a:pt x="1057157" y="383193"/>
                  </a:lnTo>
                  <a:lnTo>
                    <a:pt x="1055611" y="383898"/>
                  </a:lnTo>
                  <a:lnTo>
                    <a:pt x="1054952" y="383905"/>
                  </a:lnTo>
                  <a:lnTo>
                    <a:pt x="1052388" y="387451"/>
                  </a:lnTo>
                  <a:lnTo>
                    <a:pt x="1051572" y="389233"/>
                  </a:lnTo>
                  <a:lnTo>
                    <a:pt x="1049348" y="392681"/>
                  </a:lnTo>
                  <a:lnTo>
                    <a:pt x="1048963" y="393594"/>
                  </a:lnTo>
                  <a:lnTo>
                    <a:pt x="1046727" y="396918"/>
                  </a:lnTo>
                  <a:lnTo>
                    <a:pt x="1044896" y="399414"/>
                  </a:lnTo>
                  <a:lnTo>
                    <a:pt x="1043126" y="402895"/>
                  </a:lnTo>
                  <a:lnTo>
                    <a:pt x="1040304" y="404471"/>
                  </a:lnTo>
                  <a:lnTo>
                    <a:pt x="1039056" y="405890"/>
                  </a:lnTo>
                  <a:lnTo>
                    <a:pt x="1036905" y="409550"/>
                  </a:lnTo>
                  <a:lnTo>
                    <a:pt x="1035989" y="412229"/>
                  </a:lnTo>
                  <a:lnTo>
                    <a:pt x="1034952" y="417938"/>
                  </a:lnTo>
                  <a:lnTo>
                    <a:pt x="1034883" y="419254"/>
                  </a:lnTo>
                  <a:lnTo>
                    <a:pt x="1032678" y="422013"/>
                  </a:lnTo>
                  <a:lnTo>
                    <a:pt x="1030313" y="424477"/>
                  </a:lnTo>
                  <a:lnTo>
                    <a:pt x="1029216" y="425861"/>
                  </a:lnTo>
                  <a:lnTo>
                    <a:pt x="1027444" y="427223"/>
                  </a:lnTo>
                  <a:lnTo>
                    <a:pt x="1026483" y="428960"/>
                  </a:lnTo>
                  <a:lnTo>
                    <a:pt x="1025829" y="432549"/>
                  </a:lnTo>
                  <a:lnTo>
                    <a:pt x="1025274" y="434164"/>
                  </a:lnTo>
                  <a:lnTo>
                    <a:pt x="1021798" y="439816"/>
                  </a:lnTo>
                  <a:lnTo>
                    <a:pt x="1020841" y="440697"/>
                  </a:lnTo>
                  <a:lnTo>
                    <a:pt x="1018999" y="442795"/>
                  </a:lnTo>
                  <a:lnTo>
                    <a:pt x="1017827" y="444403"/>
                  </a:lnTo>
                  <a:lnTo>
                    <a:pt x="1015881" y="445579"/>
                  </a:lnTo>
                  <a:lnTo>
                    <a:pt x="1013925" y="447298"/>
                  </a:lnTo>
                  <a:lnTo>
                    <a:pt x="1012401" y="449304"/>
                  </a:lnTo>
                  <a:lnTo>
                    <a:pt x="1010606" y="451166"/>
                  </a:lnTo>
                  <a:lnTo>
                    <a:pt x="1008019" y="453499"/>
                  </a:lnTo>
                  <a:lnTo>
                    <a:pt x="1006162" y="455387"/>
                  </a:lnTo>
                  <a:lnTo>
                    <a:pt x="1002881" y="459255"/>
                  </a:lnTo>
                  <a:lnTo>
                    <a:pt x="1000592" y="462913"/>
                  </a:lnTo>
                  <a:lnTo>
                    <a:pt x="999513" y="465024"/>
                  </a:lnTo>
                  <a:lnTo>
                    <a:pt x="997598" y="467769"/>
                  </a:lnTo>
                  <a:lnTo>
                    <a:pt x="995708" y="471205"/>
                  </a:lnTo>
                  <a:lnTo>
                    <a:pt x="993726" y="474533"/>
                  </a:lnTo>
                  <a:lnTo>
                    <a:pt x="993276" y="475047"/>
                  </a:lnTo>
                  <a:lnTo>
                    <a:pt x="992459" y="477060"/>
                  </a:lnTo>
                  <a:lnTo>
                    <a:pt x="991391" y="478356"/>
                  </a:lnTo>
                  <a:lnTo>
                    <a:pt x="990808" y="479599"/>
                  </a:lnTo>
                  <a:lnTo>
                    <a:pt x="990448" y="483063"/>
                  </a:lnTo>
                  <a:lnTo>
                    <a:pt x="990155" y="483733"/>
                  </a:lnTo>
                  <a:lnTo>
                    <a:pt x="990063" y="486757"/>
                  </a:lnTo>
                  <a:lnTo>
                    <a:pt x="989778" y="488070"/>
                  </a:lnTo>
                  <a:lnTo>
                    <a:pt x="989686" y="489929"/>
                  </a:lnTo>
                  <a:lnTo>
                    <a:pt x="989842" y="493553"/>
                  </a:lnTo>
                  <a:lnTo>
                    <a:pt x="989368" y="495801"/>
                  </a:lnTo>
                  <a:lnTo>
                    <a:pt x="989141" y="498116"/>
                  </a:lnTo>
                  <a:lnTo>
                    <a:pt x="989457" y="500671"/>
                  </a:lnTo>
                  <a:lnTo>
                    <a:pt x="989964" y="505973"/>
                  </a:lnTo>
                  <a:lnTo>
                    <a:pt x="989941" y="508440"/>
                  </a:lnTo>
                  <a:lnTo>
                    <a:pt x="990506" y="510604"/>
                  </a:lnTo>
                  <a:lnTo>
                    <a:pt x="990427" y="512945"/>
                  </a:lnTo>
                  <a:lnTo>
                    <a:pt x="990158" y="514342"/>
                  </a:lnTo>
                  <a:lnTo>
                    <a:pt x="988477" y="517737"/>
                  </a:lnTo>
                  <a:lnTo>
                    <a:pt x="987225" y="519135"/>
                  </a:lnTo>
                  <a:lnTo>
                    <a:pt x="980923" y="524958"/>
                  </a:lnTo>
                  <a:lnTo>
                    <a:pt x="978593" y="527541"/>
                  </a:lnTo>
                  <a:lnTo>
                    <a:pt x="977769" y="528675"/>
                  </a:lnTo>
                  <a:lnTo>
                    <a:pt x="976387" y="529695"/>
                  </a:lnTo>
                  <a:lnTo>
                    <a:pt x="973553" y="531040"/>
                  </a:lnTo>
                  <a:lnTo>
                    <a:pt x="968694" y="531405"/>
                  </a:lnTo>
                  <a:lnTo>
                    <a:pt x="967644" y="531699"/>
                  </a:lnTo>
                  <a:lnTo>
                    <a:pt x="963540" y="532350"/>
                  </a:lnTo>
                  <a:lnTo>
                    <a:pt x="962816" y="532357"/>
                  </a:lnTo>
                  <a:lnTo>
                    <a:pt x="961456" y="531741"/>
                  </a:lnTo>
                  <a:lnTo>
                    <a:pt x="959917" y="530243"/>
                  </a:lnTo>
                  <a:lnTo>
                    <a:pt x="958572" y="528261"/>
                  </a:lnTo>
                  <a:lnTo>
                    <a:pt x="957925" y="527620"/>
                  </a:lnTo>
                  <a:lnTo>
                    <a:pt x="956818" y="527786"/>
                  </a:lnTo>
                  <a:lnTo>
                    <a:pt x="955740" y="529690"/>
                  </a:lnTo>
                  <a:lnTo>
                    <a:pt x="954938" y="531828"/>
                  </a:lnTo>
                  <a:lnTo>
                    <a:pt x="954282" y="532693"/>
                  </a:lnTo>
                  <a:lnTo>
                    <a:pt x="952977" y="532730"/>
                  </a:lnTo>
                  <a:lnTo>
                    <a:pt x="952211" y="531941"/>
                  </a:lnTo>
                  <a:lnTo>
                    <a:pt x="952013" y="530470"/>
                  </a:lnTo>
                  <a:lnTo>
                    <a:pt x="952561" y="527829"/>
                  </a:lnTo>
                  <a:lnTo>
                    <a:pt x="952062" y="526606"/>
                  </a:lnTo>
                  <a:lnTo>
                    <a:pt x="950772" y="525871"/>
                  </a:lnTo>
                  <a:lnTo>
                    <a:pt x="949351" y="525988"/>
                  </a:lnTo>
                  <a:lnTo>
                    <a:pt x="948243" y="527055"/>
                  </a:lnTo>
                  <a:lnTo>
                    <a:pt x="948167" y="527869"/>
                  </a:lnTo>
                  <a:lnTo>
                    <a:pt x="948873" y="529911"/>
                  </a:lnTo>
                  <a:lnTo>
                    <a:pt x="949117" y="532091"/>
                  </a:lnTo>
                  <a:lnTo>
                    <a:pt x="948556" y="533125"/>
                  </a:lnTo>
                  <a:lnTo>
                    <a:pt x="946717" y="532692"/>
                  </a:lnTo>
                  <a:lnTo>
                    <a:pt x="945035" y="532575"/>
                  </a:lnTo>
                  <a:lnTo>
                    <a:pt x="944425" y="532939"/>
                  </a:lnTo>
                  <a:lnTo>
                    <a:pt x="943250" y="532602"/>
                  </a:lnTo>
                  <a:lnTo>
                    <a:pt x="941720" y="532886"/>
                  </a:lnTo>
                  <a:lnTo>
                    <a:pt x="939775" y="533852"/>
                  </a:lnTo>
                  <a:lnTo>
                    <a:pt x="938550" y="535125"/>
                  </a:lnTo>
                  <a:lnTo>
                    <a:pt x="938690" y="536111"/>
                  </a:lnTo>
                  <a:lnTo>
                    <a:pt x="939558" y="537175"/>
                  </a:lnTo>
                  <a:lnTo>
                    <a:pt x="940805" y="539142"/>
                  </a:lnTo>
                  <a:lnTo>
                    <a:pt x="940873" y="539854"/>
                  </a:lnTo>
                  <a:lnTo>
                    <a:pt x="940262" y="541452"/>
                  </a:lnTo>
                  <a:lnTo>
                    <a:pt x="939065" y="542243"/>
                  </a:lnTo>
                  <a:lnTo>
                    <a:pt x="937661" y="542216"/>
                  </a:lnTo>
                  <a:lnTo>
                    <a:pt x="935739" y="541529"/>
                  </a:lnTo>
                  <a:lnTo>
                    <a:pt x="933770" y="541075"/>
                  </a:lnTo>
                  <a:lnTo>
                    <a:pt x="932542" y="540108"/>
                  </a:lnTo>
                  <a:lnTo>
                    <a:pt x="932095" y="539243"/>
                  </a:lnTo>
                  <a:lnTo>
                    <a:pt x="932293" y="536366"/>
                  </a:lnTo>
                  <a:lnTo>
                    <a:pt x="932675" y="534719"/>
                  </a:lnTo>
                  <a:lnTo>
                    <a:pt x="931318" y="530028"/>
                  </a:lnTo>
                  <a:lnTo>
                    <a:pt x="930821" y="529495"/>
                  </a:lnTo>
                  <a:lnTo>
                    <a:pt x="928937" y="529584"/>
                  </a:lnTo>
                  <a:lnTo>
                    <a:pt x="927186" y="529863"/>
                  </a:lnTo>
                  <a:lnTo>
                    <a:pt x="926099" y="529005"/>
                  </a:lnTo>
                  <a:lnTo>
                    <a:pt x="925036" y="527774"/>
                  </a:lnTo>
                  <a:lnTo>
                    <a:pt x="924141" y="527337"/>
                  </a:lnTo>
                  <a:lnTo>
                    <a:pt x="922764" y="527143"/>
                  </a:lnTo>
                  <a:lnTo>
                    <a:pt x="921547" y="527557"/>
                  </a:lnTo>
                  <a:lnTo>
                    <a:pt x="919321" y="527639"/>
                  </a:lnTo>
                  <a:lnTo>
                    <a:pt x="917848" y="527903"/>
                  </a:lnTo>
                  <a:lnTo>
                    <a:pt x="915890" y="527530"/>
                  </a:lnTo>
                  <a:lnTo>
                    <a:pt x="914562" y="526667"/>
                  </a:lnTo>
                  <a:lnTo>
                    <a:pt x="912896" y="526615"/>
                  </a:lnTo>
                  <a:lnTo>
                    <a:pt x="911767" y="526947"/>
                  </a:lnTo>
                  <a:lnTo>
                    <a:pt x="909802" y="526992"/>
                  </a:lnTo>
                  <a:lnTo>
                    <a:pt x="908147" y="526479"/>
                  </a:lnTo>
                  <a:lnTo>
                    <a:pt x="906720" y="525426"/>
                  </a:lnTo>
                  <a:lnTo>
                    <a:pt x="904382" y="524963"/>
                  </a:lnTo>
                  <a:lnTo>
                    <a:pt x="901608" y="525201"/>
                  </a:lnTo>
                  <a:lnTo>
                    <a:pt x="900811" y="523743"/>
                  </a:lnTo>
                  <a:lnTo>
                    <a:pt x="898994" y="518667"/>
                  </a:lnTo>
                  <a:lnTo>
                    <a:pt x="898152" y="517649"/>
                  </a:lnTo>
                  <a:lnTo>
                    <a:pt x="894723" y="516431"/>
                  </a:lnTo>
                  <a:lnTo>
                    <a:pt x="893514" y="515488"/>
                  </a:lnTo>
                  <a:lnTo>
                    <a:pt x="892381" y="514963"/>
                  </a:lnTo>
                  <a:lnTo>
                    <a:pt x="891515" y="515114"/>
                  </a:lnTo>
                  <a:lnTo>
                    <a:pt x="889650" y="516248"/>
                  </a:lnTo>
                  <a:lnTo>
                    <a:pt x="888517" y="515600"/>
                  </a:lnTo>
                  <a:lnTo>
                    <a:pt x="888623" y="514138"/>
                  </a:lnTo>
                  <a:lnTo>
                    <a:pt x="890099" y="512410"/>
                  </a:lnTo>
                  <a:lnTo>
                    <a:pt x="890419" y="510095"/>
                  </a:lnTo>
                  <a:lnTo>
                    <a:pt x="889904" y="508644"/>
                  </a:lnTo>
                  <a:lnTo>
                    <a:pt x="889832" y="504841"/>
                  </a:lnTo>
                  <a:lnTo>
                    <a:pt x="889669" y="503959"/>
                  </a:lnTo>
                  <a:lnTo>
                    <a:pt x="889001" y="503046"/>
                  </a:lnTo>
                  <a:lnTo>
                    <a:pt x="887517" y="501721"/>
                  </a:lnTo>
                  <a:lnTo>
                    <a:pt x="887094" y="500792"/>
                  </a:lnTo>
                  <a:lnTo>
                    <a:pt x="886975" y="499536"/>
                  </a:lnTo>
                  <a:lnTo>
                    <a:pt x="887231" y="498705"/>
                  </a:lnTo>
                  <a:lnTo>
                    <a:pt x="888738" y="497313"/>
                  </a:lnTo>
                  <a:lnTo>
                    <a:pt x="890052" y="496928"/>
                  </a:lnTo>
                  <a:lnTo>
                    <a:pt x="891232" y="496985"/>
                  </a:lnTo>
                  <a:lnTo>
                    <a:pt x="891758" y="496418"/>
                  </a:lnTo>
                  <a:lnTo>
                    <a:pt x="892106" y="494139"/>
                  </a:lnTo>
                  <a:lnTo>
                    <a:pt x="892240" y="492051"/>
                  </a:lnTo>
                  <a:lnTo>
                    <a:pt x="890702" y="489323"/>
                  </a:lnTo>
                  <a:lnTo>
                    <a:pt x="889679" y="488195"/>
                  </a:lnTo>
                  <a:lnTo>
                    <a:pt x="887990" y="487222"/>
                  </a:lnTo>
                  <a:lnTo>
                    <a:pt x="886319" y="485286"/>
                  </a:lnTo>
                  <a:lnTo>
                    <a:pt x="884781" y="484734"/>
                  </a:lnTo>
                  <a:lnTo>
                    <a:pt x="883718" y="485905"/>
                  </a:lnTo>
                  <a:lnTo>
                    <a:pt x="880830" y="487061"/>
                  </a:lnTo>
                  <a:lnTo>
                    <a:pt x="879107" y="487464"/>
                  </a:lnTo>
                  <a:lnTo>
                    <a:pt x="877152" y="488473"/>
                  </a:lnTo>
                  <a:lnTo>
                    <a:pt x="875421" y="488836"/>
                  </a:lnTo>
                  <a:lnTo>
                    <a:pt x="873526" y="488716"/>
                  </a:lnTo>
                  <a:lnTo>
                    <a:pt x="872652" y="487748"/>
                  </a:lnTo>
                  <a:lnTo>
                    <a:pt x="872549" y="486611"/>
                  </a:lnTo>
                  <a:lnTo>
                    <a:pt x="872926" y="485623"/>
                  </a:lnTo>
                  <a:lnTo>
                    <a:pt x="874061" y="484226"/>
                  </a:lnTo>
                  <a:lnTo>
                    <a:pt x="875221" y="483176"/>
                  </a:lnTo>
                  <a:lnTo>
                    <a:pt x="876342" y="481727"/>
                  </a:lnTo>
                  <a:lnTo>
                    <a:pt x="875535" y="479891"/>
                  </a:lnTo>
                  <a:lnTo>
                    <a:pt x="875702" y="478350"/>
                  </a:lnTo>
                  <a:lnTo>
                    <a:pt x="876168" y="476977"/>
                  </a:lnTo>
                  <a:lnTo>
                    <a:pt x="876894" y="475894"/>
                  </a:lnTo>
                  <a:lnTo>
                    <a:pt x="878422" y="472903"/>
                  </a:lnTo>
                  <a:lnTo>
                    <a:pt x="878964" y="470634"/>
                  </a:lnTo>
                  <a:lnTo>
                    <a:pt x="879028" y="467876"/>
                  </a:lnTo>
                  <a:lnTo>
                    <a:pt x="878434" y="465251"/>
                  </a:lnTo>
                  <a:lnTo>
                    <a:pt x="877246" y="463328"/>
                  </a:lnTo>
                  <a:lnTo>
                    <a:pt x="876954" y="461333"/>
                  </a:lnTo>
                  <a:lnTo>
                    <a:pt x="877290" y="459392"/>
                  </a:lnTo>
                  <a:lnTo>
                    <a:pt x="876862" y="454893"/>
                  </a:lnTo>
                  <a:lnTo>
                    <a:pt x="876275" y="453962"/>
                  </a:lnTo>
                  <a:lnTo>
                    <a:pt x="876022" y="452326"/>
                  </a:lnTo>
                  <a:lnTo>
                    <a:pt x="875489" y="450561"/>
                  </a:lnTo>
                  <a:lnTo>
                    <a:pt x="874810" y="449314"/>
                  </a:lnTo>
                  <a:lnTo>
                    <a:pt x="873841" y="448438"/>
                  </a:lnTo>
                  <a:lnTo>
                    <a:pt x="868191" y="448767"/>
                  </a:lnTo>
                  <a:lnTo>
                    <a:pt x="866885" y="449076"/>
                  </a:lnTo>
                  <a:lnTo>
                    <a:pt x="865086" y="450001"/>
                  </a:lnTo>
                  <a:lnTo>
                    <a:pt x="863156" y="451386"/>
                  </a:lnTo>
                  <a:lnTo>
                    <a:pt x="860932" y="451237"/>
                  </a:lnTo>
                  <a:lnTo>
                    <a:pt x="859445" y="449971"/>
                  </a:lnTo>
                  <a:lnTo>
                    <a:pt x="858181" y="447756"/>
                  </a:lnTo>
                  <a:lnTo>
                    <a:pt x="856655" y="445406"/>
                  </a:lnTo>
                  <a:lnTo>
                    <a:pt x="855634" y="444194"/>
                  </a:lnTo>
                  <a:lnTo>
                    <a:pt x="855347" y="443353"/>
                  </a:lnTo>
                  <a:lnTo>
                    <a:pt x="855699" y="441499"/>
                  </a:lnTo>
                  <a:lnTo>
                    <a:pt x="854829" y="440688"/>
                  </a:lnTo>
                  <a:lnTo>
                    <a:pt x="853654" y="440246"/>
                  </a:lnTo>
                  <a:lnTo>
                    <a:pt x="851833" y="437431"/>
                  </a:lnTo>
                  <a:lnTo>
                    <a:pt x="851788" y="436532"/>
                  </a:lnTo>
                  <a:lnTo>
                    <a:pt x="852440" y="434705"/>
                  </a:lnTo>
                  <a:lnTo>
                    <a:pt x="850838" y="432165"/>
                  </a:lnTo>
                  <a:lnTo>
                    <a:pt x="851113" y="431272"/>
                  </a:lnTo>
                  <a:lnTo>
                    <a:pt x="852158" y="429745"/>
                  </a:lnTo>
                  <a:lnTo>
                    <a:pt x="852971" y="429113"/>
                  </a:lnTo>
                  <a:lnTo>
                    <a:pt x="854070" y="427127"/>
                  </a:lnTo>
                  <a:lnTo>
                    <a:pt x="853806" y="425910"/>
                  </a:lnTo>
                  <a:lnTo>
                    <a:pt x="853105" y="424725"/>
                  </a:lnTo>
                  <a:lnTo>
                    <a:pt x="851571" y="422772"/>
                  </a:lnTo>
                  <a:lnTo>
                    <a:pt x="851403" y="421955"/>
                  </a:lnTo>
                  <a:lnTo>
                    <a:pt x="851763" y="419806"/>
                  </a:lnTo>
                  <a:lnTo>
                    <a:pt x="853249" y="416994"/>
                  </a:lnTo>
                  <a:lnTo>
                    <a:pt x="853699" y="415267"/>
                  </a:lnTo>
                  <a:lnTo>
                    <a:pt x="853719" y="414223"/>
                  </a:lnTo>
                  <a:lnTo>
                    <a:pt x="853380" y="411633"/>
                  </a:lnTo>
                  <a:lnTo>
                    <a:pt x="852329" y="409555"/>
                  </a:lnTo>
                  <a:lnTo>
                    <a:pt x="851083" y="408591"/>
                  </a:lnTo>
                  <a:lnTo>
                    <a:pt x="848976" y="408570"/>
                  </a:lnTo>
                  <a:lnTo>
                    <a:pt x="848080" y="408114"/>
                  </a:lnTo>
                  <a:lnTo>
                    <a:pt x="845684" y="406290"/>
                  </a:lnTo>
                  <a:lnTo>
                    <a:pt x="843732" y="404247"/>
                  </a:lnTo>
                  <a:lnTo>
                    <a:pt x="843412" y="403007"/>
                  </a:lnTo>
                  <a:lnTo>
                    <a:pt x="843450" y="401963"/>
                  </a:lnTo>
                  <a:lnTo>
                    <a:pt x="842907" y="400760"/>
                  </a:lnTo>
                  <a:lnTo>
                    <a:pt x="835206" y="395241"/>
                  </a:lnTo>
                  <a:lnTo>
                    <a:pt x="832516" y="393474"/>
                  </a:lnTo>
                  <a:lnTo>
                    <a:pt x="831326" y="389730"/>
                  </a:lnTo>
                  <a:lnTo>
                    <a:pt x="830396" y="388375"/>
                  </a:lnTo>
                  <a:lnTo>
                    <a:pt x="827622" y="387318"/>
                  </a:lnTo>
                  <a:lnTo>
                    <a:pt x="826241" y="387459"/>
                  </a:lnTo>
                  <a:lnTo>
                    <a:pt x="824071" y="388985"/>
                  </a:lnTo>
                  <a:lnTo>
                    <a:pt x="823190" y="389052"/>
                  </a:lnTo>
                  <a:lnTo>
                    <a:pt x="820962" y="387964"/>
                  </a:lnTo>
                  <a:lnTo>
                    <a:pt x="819790" y="387733"/>
                  </a:lnTo>
                  <a:lnTo>
                    <a:pt x="819244" y="387262"/>
                  </a:lnTo>
                  <a:lnTo>
                    <a:pt x="818616" y="384555"/>
                  </a:lnTo>
                  <a:lnTo>
                    <a:pt x="817742" y="382846"/>
                  </a:lnTo>
                  <a:lnTo>
                    <a:pt x="816983" y="380860"/>
                  </a:lnTo>
                  <a:lnTo>
                    <a:pt x="815499" y="376057"/>
                  </a:lnTo>
                  <a:lnTo>
                    <a:pt x="814263" y="374154"/>
                  </a:lnTo>
                  <a:lnTo>
                    <a:pt x="813424" y="370273"/>
                  </a:lnTo>
                  <a:lnTo>
                    <a:pt x="813119" y="367149"/>
                  </a:lnTo>
                  <a:lnTo>
                    <a:pt x="813324" y="364484"/>
                  </a:lnTo>
                  <a:lnTo>
                    <a:pt x="813127" y="363729"/>
                  </a:lnTo>
                  <a:lnTo>
                    <a:pt x="812290" y="362371"/>
                  </a:lnTo>
                  <a:lnTo>
                    <a:pt x="811451" y="361602"/>
                  </a:lnTo>
                  <a:lnTo>
                    <a:pt x="809502" y="360885"/>
                  </a:lnTo>
                  <a:lnTo>
                    <a:pt x="807953" y="358643"/>
                  </a:lnTo>
                  <a:lnTo>
                    <a:pt x="808228" y="355786"/>
                  </a:lnTo>
                  <a:lnTo>
                    <a:pt x="808651" y="354287"/>
                  </a:lnTo>
                  <a:lnTo>
                    <a:pt x="808480" y="353634"/>
                  </a:lnTo>
                  <a:lnTo>
                    <a:pt x="805989" y="352263"/>
                  </a:lnTo>
                  <a:lnTo>
                    <a:pt x="804994" y="350124"/>
                  </a:lnTo>
                  <a:lnTo>
                    <a:pt x="804569" y="347831"/>
                  </a:lnTo>
                  <a:lnTo>
                    <a:pt x="803212" y="345987"/>
                  </a:lnTo>
                  <a:lnTo>
                    <a:pt x="802850" y="344808"/>
                  </a:lnTo>
                  <a:lnTo>
                    <a:pt x="801325" y="343489"/>
                  </a:lnTo>
                  <a:lnTo>
                    <a:pt x="800381" y="343079"/>
                  </a:lnTo>
                  <a:lnTo>
                    <a:pt x="799763" y="341965"/>
                  </a:lnTo>
                  <a:lnTo>
                    <a:pt x="798558" y="340376"/>
                  </a:lnTo>
                  <a:lnTo>
                    <a:pt x="797059" y="339429"/>
                  </a:lnTo>
                  <a:lnTo>
                    <a:pt x="796201" y="336585"/>
                  </a:lnTo>
                  <a:lnTo>
                    <a:pt x="795971" y="335138"/>
                  </a:lnTo>
                  <a:lnTo>
                    <a:pt x="795395" y="334266"/>
                  </a:lnTo>
                  <a:lnTo>
                    <a:pt x="795472" y="333472"/>
                  </a:lnTo>
                  <a:lnTo>
                    <a:pt x="797082" y="330411"/>
                  </a:lnTo>
                  <a:lnTo>
                    <a:pt x="796978" y="329950"/>
                  </a:lnTo>
                  <a:lnTo>
                    <a:pt x="795124" y="327670"/>
                  </a:lnTo>
                  <a:lnTo>
                    <a:pt x="794637" y="326504"/>
                  </a:lnTo>
                  <a:lnTo>
                    <a:pt x="793316" y="326017"/>
                  </a:lnTo>
                  <a:lnTo>
                    <a:pt x="791967" y="325134"/>
                  </a:lnTo>
                  <a:lnTo>
                    <a:pt x="791248" y="323290"/>
                  </a:lnTo>
                  <a:lnTo>
                    <a:pt x="791268" y="320907"/>
                  </a:lnTo>
                  <a:lnTo>
                    <a:pt x="790317" y="319639"/>
                  </a:lnTo>
                  <a:lnTo>
                    <a:pt x="789612" y="317744"/>
                  </a:lnTo>
                  <a:lnTo>
                    <a:pt x="789231" y="317244"/>
                  </a:lnTo>
                  <a:lnTo>
                    <a:pt x="787995" y="316617"/>
                  </a:lnTo>
                  <a:lnTo>
                    <a:pt x="787163" y="315733"/>
                  </a:lnTo>
                  <a:lnTo>
                    <a:pt x="785969" y="313671"/>
                  </a:lnTo>
                  <a:lnTo>
                    <a:pt x="785933" y="313018"/>
                  </a:lnTo>
                  <a:lnTo>
                    <a:pt x="787870" y="310635"/>
                  </a:lnTo>
                  <a:lnTo>
                    <a:pt x="788154" y="308739"/>
                  </a:lnTo>
                  <a:lnTo>
                    <a:pt x="788140" y="307548"/>
                  </a:lnTo>
                  <a:lnTo>
                    <a:pt x="787320" y="305870"/>
                  </a:lnTo>
                  <a:lnTo>
                    <a:pt x="786972" y="303949"/>
                  </a:lnTo>
                  <a:lnTo>
                    <a:pt x="787499" y="302936"/>
                  </a:lnTo>
                  <a:lnTo>
                    <a:pt x="788705" y="299068"/>
                  </a:lnTo>
                  <a:lnTo>
                    <a:pt x="788098" y="297928"/>
                  </a:lnTo>
                  <a:lnTo>
                    <a:pt x="786694" y="297147"/>
                  </a:lnTo>
                  <a:lnTo>
                    <a:pt x="788086" y="294303"/>
                  </a:lnTo>
                  <a:lnTo>
                    <a:pt x="787663" y="293073"/>
                  </a:lnTo>
                  <a:lnTo>
                    <a:pt x="789125" y="291741"/>
                  </a:lnTo>
                  <a:lnTo>
                    <a:pt x="789631" y="290357"/>
                  </a:lnTo>
                  <a:lnTo>
                    <a:pt x="789662" y="288884"/>
                  </a:lnTo>
                  <a:lnTo>
                    <a:pt x="788743" y="287283"/>
                  </a:lnTo>
                  <a:lnTo>
                    <a:pt x="788930" y="285426"/>
                  </a:lnTo>
                  <a:lnTo>
                    <a:pt x="789777" y="282044"/>
                  </a:lnTo>
                  <a:lnTo>
                    <a:pt x="791588" y="280006"/>
                  </a:lnTo>
                  <a:lnTo>
                    <a:pt x="792115" y="278828"/>
                  </a:lnTo>
                  <a:lnTo>
                    <a:pt x="793156" y="277828"/>
                  </a:lnTo>
                  <a:lnTo>
                    <a:pt x="794190" y="275432"/>
                  </a:lnTo>
                  <a:lnTo>
                    <a:pt x="793980" y="274728"/>
                  </a:lnTo>
                  <a:lnTo>
                    <a:pt x="794304" y="273370"/>
                  </a:lnTo>
                  <a:lnTo>
                    <a:pt x="795487" y="270833"/>
                  </a:lnTo>
                  <a:lnTo>
                    <a:pt x="795410" y="270193"/>
                  </a:lnTo>
                  <a:lnTo>
                    <a:pt x="794187" y="269604"/>
                  </a:lnTo>
                  <a:lnTo>
                    <a:pt x="792962" y="268298"/>
                  </a:lnTo>
                  <a:lnTo>
                    <a:pt x="790795" y="268901"/>
                  </a:lnTo>
                  <a:lnTo>
                    <a:pt x="789829" y="267953"/>
                  </a:lnTo>
                  <a:lnTo>
                    <a:pt x="789261" y="265174"/>
                  </a:lnTo>
                  <a:lnTo>
                    <a:pt x="788392" y="263804"/>
                  </a:lnTo>
                  <a:lnTo>
                    <a:pt x="787498" y="263036"/>
                  </a:lnTo>
                  <a:lnTo>
                    <a:pt x="786389" y="262678"/>
                  </a:lnTo>
                  <a:lnTo>
                    <a:pt x="785359" y="261487"/>
                  </a:lnTo>
                  <a:lnTo>
                    <a:pt x="784656" y="261193"/>
                  </a:lnTo>
                  <a:lnTo>
                    <a:pt x="784119" y="260104"/>
                  </a:lnTo>
                  <a:lnTo>
                    <a:pt x="784250" y="258785"/>
                  </a:lnTo>
                  <a:lnTo>
                    <a:pt x="783878" y="258234"/>
                  </a:lnTo>
                  <a:lnTo>
                    <a:pt x="782208" y="257185"/>
                  </a:lnTo>
                  <a:lnTo>
                    <a:pt x="781583" y="257531"/>
                  </a:lnTo>
                  <a:lnTo>
                    <a:pt x="781094" y="256263"/>
                  </a:lnTo>
                  <a:lnTo>
                    <a:pt x="779291" y="255201"/>
                  </a:lnTo>
                  <a:lnTo>
                    <a:pt x="777832" y="254100"/>
                  </a:lnTo>
                  <a:lnTo>
                    <a:pt x="774969" y="252450"/>
                  </a:lnTo>
                  <a:lnTo>
                    <a:pt x="772858" y="250414"/>
                  </a:lnTo>
                  <a:lnTo>
                    <a:pt x="772267" y="250223"/>
                  </a:lnTo>
                  <a:lnTo>
                    <a:pt x="771740" y="248891"/>
                  </a:lnTo>
                  <a:lnTo>
                    <a:pt x="770527" y="247278"/>
                  </a:lnTo>
                  <a:lnTo>
                    <a:pt x="768494" y="245396"/>
                  </a:lnTo>
                  <a:lnTo>
                    <a:pt x="765789" y="243554"/>
                  </a:lnTo>
                  <a:lnTo>
                    <a:pt x="761265" y="241251"/>
                  </a:lnTo>
                  <a:lnTo>
                    <a:pt x="760384" y="240138"/>
                  </a:lnTo>
                  <a:lnTo>
                    <a:pt x="758871" y="239089"/>
                  </a:lnTo>
                  <a:lnTo>
                    <a:pt x="756973" y="238103"/>
                  </a:lnTo>
                  <a:lnTo>
                    <a:pt x="755849" y="237080"/>
                  </a:lnTo>
                  <a:lnTo>
                    <a:pt x="755146" y="236863"/>
                  </a:lnTo>
                  <a:lnTo>
                    <a:pt x="753498" y="235429"/>
                  </a:lnTo>
                  <a:lnTo>
                    <a:pt x="753568" y="234699"/>
                  </a:lnTo>
                  <a:lnTo>
                    <a:pt x="753190" y="232868"/>
                  </a:lnTo>
                  <a:lnTo>
                    <a:pt x="753612" y="231562"/>
                  </a:lnTo>
                  <a:lnTo>
                    <a:pt x="753319" y="229423"/>
                  </a:lnTo>
                  <a:lnTo>
                    <a:pt x="753593" y="227963"/>
                  </a:lnTo>
                  <a:lnTo>
                    <a:pt x="752678" y="226939"/>
                  </a:lnTo>
                  <a:lnTo>
                    <a:pt x="751392" y="226492"/>
                  </a:lnTo>
                  <a:lnTo>
                    <a:pt x="751157" y="225519"/>
                  </a:lnTo>
                  <a:lnTo>
                    <a:pt x="751172" y="223367"/>
                  </a:lnTo>
                  <a:lnTo>
                    <a:pt x="750966" y="222612"/>
                  </a:lnTo>
                  <a:lnTo>
                    <a:pt x="751760" y="221471"/>
                  </a:lnTo>
                  <a:lnTo>
                    <a:pt x="752010" y="220639"/>
                  </a:lnTo>
                  <a:lnTo>
                    <a:pt x="751305" y="219282"/>
                  </a:lnTo>
                  <a:lnTo>
                    <a:pt x="750313" y="218616"/>
                  </a:lnTo>
                  <a:lnTo>
                    <a:pt x="750138" y="216977"/>
                  </a:lnTo>
                  <a:lnTo>
                    <a:pt x="749195" y="216094"/>
                  </a:lnTo>
                  <a:lnTo>
                    <a:pt x="747838" y="215327"/>
                  </a:lnTo>
                  <a:lnTo>
                    <a:pt x="747411" y="214456"/>
                  </a:lnTo>
                  <a:lnTo>
                    <a:pt x="747403" y="209782"/>
                  </a:lnTo>
                  <a:lnTo>
                    <a:pt x="746900" y="207349"/>
                  </a:lnTo>
                  <a:lnTo>
                    <a:pt x="746953" y="206479"/>
                  </a:lnTo>
                  <a:lnTo>
                    <a:pt x="747750" y="205069"/>
                  </a:lnTo>
                  <a:lnTo>
                    <a:pt x="748985" y="203979"/>
                  </a:lnTo>
                  <a:lnTo>
                    <a:pt x="750317" y="203645"/>
                  </a:lnTo>
                  <a:lnTo>
                    <a:pt x="752155" y="204540"/>
                  </a:lnTo>
                  <a:lnTo>
                    <a:pt x="754052" y="204308"/>
                  </a:lnTo>
                  <a:lnTo>
                    <a:pt x="754792" y="203603"/>
                  </a:lnTo>
                  <a:lnTo>
                    <a:pt x="755521" y="201271"/>
                  </a:lnTo>
                  <a:lnTo>
                    <a:pt x="755615" y="200016"/>
                  </a:lnTo>
                  <a:lnTo>
                    <a:pt x="754666" y="197942"/>
                  </a:lnTo>
                  <a:lnTo>
                    <a:pt x="752682" y="196689"/>
                  </a:lnTo>
                  <a:lnTo>
                    <a:pt x="751747" y="194423"/>
                  </a:lnTo>
                  <a:lnTo>
                    <a:pt x="751496" y="193411"/>
                  </a:lnTo>
                  <a:lnTo>
                    <a:pt x="751435" y="191030"/>
                  </a:lnTo>
                  <a:lnTo>
                    <a:pt x="750882" y="190953"/>
                  </a:lnTo>
                  <a:lnTo>
                    <a:pt x="750443" y="192196"/>
                  </a:lnTo>
                  <a:lnTo>
                    <a:pt x="749753" y="192530"/>
                  </a:lnTo>
                  <a:lnTo>
                    <a:pt x="748086" y="192454"/>
                  </a:lnTo>
                  <a:lnTo>
                    <a:pt x="744950" y="191510"/>
                  </a:lnTo>
                  <a:lnTo>
                    <a:pt x="742302" y="193305"/>
                  </a:lnTo>
                  <a:lnTo>
                    <a:pt x="740925" y="193588"/>
                  </a:lnTo>
                  <a:lnTo>
                    <a:pt x="737882" y="195422"/>
                  </a:lnTo>
                  <a:lnTo>
                    <a:pt x="736687" y="195641"/>
                  </a:lnTo>
                  <a:lnTo>
                    <a:pt x="735989" y="195322"/>
                  </a:lnTo>
                  <a:lnTo>
                    <a:pt x="735119" y="194029"/>
                  </a:lnTo>
                  <a:lnTo>
                    <a:pt x="734983" y="193043"/>
                  </a:lnTo>
                  <a:lnTo>
                    <a:pt x="737145" y="190660"/>
                  </a:lnTo>
                  <a:lnTo>
                    <a:pt x="738140" y="188392"/>
                  </a:lnTo>
                  <a:lnTo>
                    <a:pt x="737153" y="186651"/>
                  </a:lnTo>
                  <a:lnTo>
                    <a:pt x="736187" y="186063"/>
                  </a:lnTo>
                  <a:lnTo>
                    <a:pt x="734105" y="185707"/>
                  </a:lnTo>
                  <a:lnTo>
                    <a:pt x="733212" y="184248"/>
                  </a:lnTo>
                  <a:lnTo>
                    <a:pt x="732743" y="181982"/>
                  </a:lnTo>
                  <a:lnTo>
                    <a:pt x="733563" y="181046"/>
                  </a:lnTo>
                  <a:lnTo>
                    <a:pt x="735287" y="180698"/>
                  </a:lnTo>
                  <a:lnTo>
                    <a:pt x="736759" y="179736"/>
                  </a:lnTo>
                  <a:lnTo>
                    <a:pt x="736699" y="178584"/>
                  </a:lnTo>
                  <a:lnTo>
                    <a:pt x="736050" y="177125"/>
                  </a:lnTo>
                  <a:lnTo>
                    <a:pt x="734685" y="176038"/>
                  </a:lnTo>
                  <a:lnTo>
                    <a:pt x="732574" y="175873"/>
                  </a:lnTo>
                  <a:lnTo>
                    <a:pt x="732353" y="177282"/>
                  </a:lnTo>
                  <a:lnTo>
                    <a:pt x="731636" y="177629"/>
                  </a:lnTo>
                  <a:lnTo>
                    <a:pt x="729776" y="176210"/>
                  </a:lnTo>
                  <a:lnTo>
                    <a:pt x="728268" y="174675"/>
                  </a:lnTo>
                  <a:lnTo>
                    <a:pt x="725876" y="175663"/>
                  </a:lnTo>
                  <a:lnTo>
                    <a:pt x="725068" y="175639"/>
                  </a:lnTo>
                  <a:lnTo>
                    <a:pt x="723045" y="176204"/>
                  </a:lnTo>
                  <a:lnTo>
                    <a:pt x="722527" y="176627"/>
                  </a:lnTo>
                  <a:lnTo>
                    <a:pt x="721859" y="177960"/>
                  </a:lnTo>
                  <a:lnTo>
                    <a:pt x="720612" y="177782"/>
                  </a:lnTo>
                  <a:lnTo>
                    <a:pt x="719185" y="176541"/>
                  </a:lnTo>
                  <a:lnTo>
                    <a:pt x="718949" y="175902"/>
                  </a:lnTo>
                  <a:lnTo>
                    <a:pt x="720093" y="175401"/>
                  </a:lnTo>
                  <a:lnTo>
                    <a:pt x="721234" y="174529"/>
                  </a:lnTo>
                  <a:lnTo>
                    <a:pt x="721634" y="173863"/>
                  </a:lnTo>
                  <a:lnTo>
                    <a:pt x="721413" y="171545"/>
                  </a:lnTo>
                  <a:lnTo>
                    <a:pt x="721989" y="170379"/>
                  </a:lnTo>
                  <a:lnTo>
                    <a:pt x="721943" y="168868"/>
                  </a:lnTo>
                  <a:lnTo>
                    <a:pt x="721485" y="167960"/>
                  </a:lnTo>
                  <a:lnTo>
                    <a:pt x="720703" y="167577"/>
                  </a:lnTo>
                  <a:lnTo>
                    <a:pt x="720025" y="167795"/>
                  </a:lnTo>
                  <a:lnTo>
                    <a:pt x="719010" y="169717"/>
                  </a:lnTo>
                  <a:lnTo>
                    <a:pt x="718705" y="172253"/>
                  </a:lnTo>
                  <a:lnTo>
                    <a:pt x="717922" y="172715"/>
                  </a:lnTo>
                  <a:lnTo>
                    <a:pt x="716560" y="172639"/>
                  </a:lnTo>
                  <a:lnTo>
                    <a:pt x="716206" y="170963"/>
                  </a:lnTo>
                  <a:lnTo>
                    <a:pt x="715595" y="170758"/>
                  </a:lnTo>
                  <a:lnTo>
                    <a:pt x="713678" y="171874"/>
                  </a:lnTo>
                  <a:lnTo>
                    <a:pt x="712304" y="171018"/>
                  </a:lnTo>
                  <a:lnTo>
                    <a:pt x="711964" y="170340"/>
                  </a:lnTo>
                  <a:lnTo>
                    <a:pt x="712033" y="169251"/>
                  </a:lnTo>
                  <a:lnTo>
                    <a:pt x="712975" y="167740"/>
                  </a:lnTo>
                  <a:lnTo>
                    <a:pt x="714139" y="166893"/>
                  </a:lnTo>
                  <a:lnTo>
                    <a:pt x="714455" y="166176"/>
                  </a:lnTo>
                  <a:lnTo>
                    <a:pt x="713894" y="165229"/>
                  </a:lnTo>
                  <a:lnTo>
                    <a:pt x="712433" y="164975"/>
                  </a:lnTo>
                  <a:lnTo>
                    <a:pt x="711518" y="164246"/>
                  </a:lnTo>
                  <a:lnTo>
                    <a:pt x="710575" y="164746"/>
                  </a:lnTo>
                  <a:lnTo>
                    <a:pt x="711678" y="166205"/>
                  </a:lnTo>
                  <a:lnTo>
                    <a:pt x="711762" y="167984"/>
                  </a:lnTo>
                  <a:lnTo>
                    <a:pt x="711240" y="168535"/>
                  </a:lnTo>
                  <a:lnTo>
                    <a:pt x="709572" y="169344"/>
                  </a:lnTo>
                  <a:lnTo>
                    <a:pt x="709439" y="170689"/>
                  </a:lnTo>
                  <a:lnTo>
                    <a:pt x="706311" y="169515"/>
                  </a:lnTo>
                  <a:lnTo>
                    <a:pt x="705299" y="167557"/>
                  </a:lnTo>
                  <a:lnTo>
                    <a:pt x="704533" y="169325"/>
                  </a:lnTo>
                  <a:lnTo>
                    <a:pt x="703632" y="169185"/>
                  </a:lnTo>
                  <a:lnTo>
                    <a:pt x="702381" y="168342"/>
                  </a:lnTo>
                  <a:lnTo>
                    <a:pt x="701729" y="166870"/>
                  </a:lnTo>
                  <a:lnTo>
                    <a:pt x="699597" y="165413"/>
                  </a:lnTo>
                  <a:lnTo>
                    <a:pt x="697994" y="165646"/>
                  </a:lnTo>
                  <a:lnTo>
                    <a:pt x="697331" y="166018"/>
                  </a:lnTo>
                  <a:lnTo>
                    <a:pt x="697018" y="166786"/>
                  </a:lnTo>
                  <a:lnTo>
                    <a:pt x="699117" y="168461"/>
                  </a:lnTo>
                  <a:lnTo>
                    <a:pt x="699451" y="169139"/>
                  </a:lnTo>
                  <a:lnTo>
                    <a:pt x="699177" y="169907"/>
                  </a:lnTo>
                  <a:lnTo>
                    <a:pt x="698094" y="170254"/>
                  </a:lnTo>
                  <a:lnTo>
                    <a:pt x="696904" y="170218"/>
                  </a:lnTo>
                  <a:lnTo>
                    <a:pt x="695919" y="169617"/>
                  </a:lnTo>
                  <a:lnTo>
                    <a:pt x="694119" y="169555"/>
                  </a:lnTo>
                  <a:lnTo>
                    <a:pt x="693232" y="169902"/>
                  </a:lnTo>
                  <a:lnTo>
                    <a:pt x="693131" y="168955"/>
                  </a:lnTo>
                  <a:lnTo>
                    <a:pt x="693989" y="168851"/>
                  </a:lnTo>
                  <a:lnTo>
                    <a:pt x="694061" y="167852"/>
                  </a:lnTo>
                  <a:lnTo>
                    <a:pt x="692596" y="168520"/>
                  </a:lnTo>
                  <a:lnTo>
                    <a:pt x="691266" y="167895"/>
                  </a:lnTo>
                  <a:lnTo>
                    <a:pt x="689667" y="167679"/>
                  </a:lnTo>
                  <a:lnTo>
                    <a:pt x="688771" y="168640"/>
                  </a:lnTo>
                  <a:lnTo>
                    <a:pt x="688095" y="167643"/>
                  </a:lnTo>
                  <a:lnTo>
                    <a:pt x="688618" y="165952"/>
                  </a:lnTo>
                  <a:lnTo>
                    <a:pt x="689526" y="164248"/>
                  </a:lnTo>
                  <a:lnTo>
                    <a:pt x="689060" y="163045"/>
                  </a:lnTo>
                  <a:lnTo>
                    <a:pt x="687340" y="162600"/>
                  </a:lnTo>
                  <a:lnTo>
                    <a:pt x="686962" y="160936"/>
                  </a:lnTo>
                  <a:lnTo>
                    <a:pt x="684749" y="160478"/>
                  </a:lnTo>
                  <a:lnTo>
                    <a:pt x="684005" y="160684"/>
                  </a:lnTo>
                  <a:lnTo>
                    <a:pt x="683323" y="162758"/>
                  </a:lnTo>
                  <a:lnTo>
                    <a:pt x="681599" y="163593"/>
                  </a:lnTo>
                  <a:lnTo>
                    <a:pt x="680871" y="163440"/>
                  </a:lnTo>
                  <a:lnTo>
                    <a:pt x="681135" y="162224"/>
                  </a:lnTo>
                  <a:lnTo>
                    <a:pt x="682240" y="161672"/>
                  </a:lnTo>
                  <a:lnTo>
                    <a:pt x="682212" y="160571"/>
                  </a:lnTo>
                  <a:lnTo>
                    <a:pt x="682858" y="159469"/>
                  </a:lnTo>
                  <a:lnTo>
                    <a:pt x="682462" y="158945"/>
                  </a:lnTo>
                  <a:lnTo>
                    <a:pt x="681583" y="159292"/>
                  </a:lnTo>
                  <a:lnTo>
                    <a:pt x="680432" y="158640"/>
                  </a:lnTo>
                  <a:lnTo>
                    <a:pt x="678985" y="159116"/>
                  </a:lnTo>
                  <a:lnTo>
                    <a:pt x="678929" y="157823"/>
                  </a:lnTo>
                  <a:lnTo>
                    <a:pt x="678360" y="157158"/>
                  </a:lnTo>
                  <a:lnTo>
                    <a:pt x="677201" y="156789"/>
                  </a:lnTo>
                  <a:lnTo>
                    <a:pt x="675957" y="158506"/>
                  </a:lnTo>
                  <a:lnTo>
                    <a:pt x="675308" y="158353"/>
                  </a:lnTo>
                  <a:lnTo>
                    <a:pt x="674580" y="157548"/>
                  </a:lnTo>
                  <a:lnTo>
                    <a:pt x="673414" y="158151"/>
                  </a:lnTo>
                  <a:lnTo>
                    <a:pt x="672428" y="156898"/>
                  </a:lnTo>
                  <a:lnTo>
                    <a:pt x="672269" y="155298"/>
                  </a:lnTo>
                  <a:lnTo>
                    <a:pt x="672745" y="153902"/>
                  </a:lnTo>
                  <a:lnTo>
                    <a:pt x="671833" y="152124"/>
                  </a:lnTo>
                  <a:lnTo>
                    <a:pt x="670899" y="151741"/>
                  </a:lnTo>
                  <a:lnTo>
                    <a:pt x="669895" y="152345"/>
                  </a:lnTo>
                  <a:lnTo>
                    <a:pt x="668892" y="152192"/>
                  </a:lnTo>
                  <a:lnTo>
                    <a:pt x="669769" y="153612"/>
                  </a:lnTo>
                  <a:lnTo>
                    <a:pt x="669304" y="154598"/>
                  </a:lnTo>
                  <a:lnTo>
                    <a:pt x="667809" y="154267"/>
                  </a:lnTo>
                  <a:lnTo>
                    <a:pt x="667187" y="153705"/>
                  </a:lnTo>
                  <a:lnTo>
                    <a:pt x="665543" y="155359"/>
                  </a:lnTo>
                  <a:lnTo>
                    <a:pt x="664105" y="155322"/>
                  </a:lnTo>
                  <a:lnTo>
                    <a:pt x="663182" y="154441"/>
                  </a:lnTo>
                  <a:lnTo>
                    <a:pt x="661770" y="155300"/>
                  </a:lnTo>
                  <a:lnTo>
                    <a:pt x="661973" y="156605"/>
                  </a:lnTo>
                  <a:lnTo>
                    <a:pt x="660805" y="156236"/>
                  </a:lnTo>
                  <a:lnTo>
                    <a:pt x="660492" y="155712"/>
                  </a:lnTo>
                  <a:lnTo>
                    <a:pt x="660984" y="153804"/>
                  </a:lnTo>
                  <a:lnTo>
                    <a:pt x="660453" y="152640"/>
                  </a:lnTo>
                  <a:lnTo>
                    <a:pt x="661063" y="150847"/>
                  </a:lnTo>
                  <a:lnTo>
                    <a:pt x="659115" y="147420"/>
                  </a:lnTo>
                  <a:lnTo>
                    <a:pt x="658264" y="147152"/>
                  </a:lnTo>
                  <a:lnTo>
                    <a:pt x="656952" y="147321"/>
                  </a:lnTo>
                  <a:lnTo>
                    <a:pt x="656540" y="146336"/>
                  </a:lnTo>
                  <a:lnTo>
                    <a:pt x="657525" y="143953"/>
                  </a:lnTo>
                  <a:lnTo>
                    <a:pt x="658680" y="142633"/>
                  </a:lnTo>
                  <a:lnTo>
                    <a:pt x="658672" y="141737"/>
                  </a:lnTo>
                  <a:lnTo>
                    <a:pt x="657425" y="142111"/>
                  </a:lnTo>
                  <a:lnTo>
                    <a:pt x="656399" y="143034"/>
                  </a:lnTo>
                  <a:lnTo>
                    <a:pt x="655812" y="141703"/>
                  </a:lnTo>
                  <a:lnTo>
                    <a:pt x="655053" y="141641"/>
                  </a:lnTo>
                  <a:lnTo>
                    <a:pt x="654637" y="140848"/>
                  </a:lnTo>
                  <a:lnTo>
                    <a:pt x="655846" y="140155"/>
                  </a:lnTo>
                  <a:lnTo>
                    <a:pt x="655777" y="139361"/>
                  </a:lnTo>
                  <a:lnTo>
                    <a:pt x="654347" y="137981"/>
                  </a:lnTo>
                  <a:lnTo>
                    <a:pt x="654854" y="137021"/>
                  </a:lnTo>
                  <a:lnTo>
                    <a:pt x="654438" y="136573"/>
                  </a:lnTo>
                  <a:lnTo>
                    <a:pt x="653130" y="136371"/>
                  </a:lnTo>
                  <a:lnTo>
                    <a:pt x="652951" y="134656"/>
                  </a:lnTo>
                  <a:lnTo>
                    <a:pt x="652513" y="134208"/>
                  </a:lnTo>
                  <a:lnTo>
                    <a:pt x="651741" y="134837"/>
                  </a:lnTo>
                  <a:lnTo>
                    <a:pt x="651135" y="134352"/>
                  </a:lnTo>
                  <a:lnTo>
                    <a:pt x="649483" y="134175"/>
                  </a:lnTo>
                  <a:lnTo>
                    <a:pt x="648491" y="133614"/>
                  </a:lnTo>
                  <a:lnTo>
                    <a:pt x="648185" y="132270"/>
                  </a:lnTo>
                  <a:lnTo>
                    <a:pt x="647171" y="132796"/>
                  </a:lnTo>
                  <a:lnTo>
                    <a:pt x="646821" y="134858"/>
                  </a:lnTo>
                  <a:lnTo>
                    <a:pt x="646943" y="136444"/>
                  </a:lnTo>
                  <a:lnTo>
                    <a:pt x="646436" y="136881"/>
                  </a:lnTo>
                  <a:lnTo>
                    <a:pt x="645562" y="135909"/>
                  </a:lnTo>
                  <a:lnTo>
                    <a:pt x="645093" y="133952"/>
                  </a:lnTo>
                  <a:lnTo>
                    <a:pt x="643822" y="132700"/>
                  </a:lnTo>
                  <a:lnTo>
                    <a:pt x="642564" y="132357"/>
                  </a:lnTo>
                  <a:lnTo>
                    <a:pt x="641320" y="131156"/>
                  </a:lnTo>
                  <a:lnTo>
                    <a:pt x="641075" y="129646"/>
                  </a:lnTo>
                  <a:lnTo>
                    <a:pt x="639110" y="129624"/>
                  </a:lnTo>
                  <a:lnTo>
                    <a:pt x="638791" y="128805"/>
                  </a:lnTo>
                  <a:lnTo>
                    <a:pt x="637822" y="128525"/>
                  </a:lnTo>
                  <a:lnTo>
                    <a:pt x="636472" y="129052"/>
                  </a:lnTo>
                  <a:lnTo>
                    <a:pt x="636597" y="127888"/>
                  </a:lnTo>
                  <a:lnTo>
                    <a:pt x="635659" y="125560"/>
                  </a:lnTo>
                  <a:lnTo>
                    <a:pt x="634984" y="124755"/>
                  </a:lnTo>
                  <a:lnTo>
                    <a:pt x="634216" y="125153"/>
                  </a:lnTo>
                  <a:lnTo>
                    <a:pt x="633015" y="125143"/>
                  </a:lnTo>
                  <a:lnTo>
                    <a:pt x="632744" y="124554"/>
                  </a:lnTo>
                  <a:lnTo>
                    <a:pt x="633824" y="123938"/>
                  </a:lnTo>
                  <a:lnTo>
                    <a:pt x="632870" y="123325"/>
                  </a:lnTo>
                  <a:lnTo>
                    <a:pt x="632417" y="122558"/>
                  </a:lnTo>
                  <a:lnTo>
                    <a:pt x="631420" y="122867"/>
                  </a:lnTo>
                  <a:lnTo>
                    <a:pt x="630756" y="122088"/>
                  </a:lnTo>
                  <a:lnTo>
                    <a:pt x="629163" y="121029"/>
                  </a:lnTo>
                  <a:lnTo>
                    <a:pt x="628262" y="120928"/>
                  </a:lnTo>
                  <a:lnTo>
                    <a:pt x="627422" y="120034"/>
                  </a:lnTo>
                  <a:lnTo>
                    <a:pt x="625786" y="120600"/>
                  </a:lnTo>
                  <a:lnTo>
                    <a:pt x="625412" y="119628"/>
                  </a:lnTo>
                  <a:lnTo>
                    <a:pt x="624501" y="119527"/>
                  </a:lnTo>
                  <a:lnTo>
                    <a:pt x="624382" y="118580"/>
                  </a:lnTo>
                  <a:lnTo>
                    <a:pt x="621892" y="117869"/>
                  </a:lnTo>
                  <a:lnTo>
                    <a:pt x="620808" y="117218"/>
                  </a:lnTo>
                  <a:lnTo>
                    <a:pt x="620618" y="118114"/>
                  </a:lnTo>
                  <a:lnTo>
                    <a:pt x="619831" y="118794"/>
                  </a:lnTo>
                  <a:lnTo>
                    <a:pt x="619473" y="119844"/>
                  </a:lnTo>
                  <a:lnTo>
                    <a:pt x="618000" y="118324"/>
                  </a:lnTo>
                  <a:lnTo>
                    <a:pt x="617206" y="117775"/>
                  </a:lnTo>
                  <a:lnTo>
                    <a:pt x="615291" y="118227"/>
                  </a:lnTo>
                  <a:lnTo>
                    <a:pt x="614362" y="117678"/>
                  </a:lnTo>
                  <a:lnTo>
                    <a:pt x="612995" y="118577"/>
                  </a:lnTo>
                  <a:lnTo>
                    <a:pt x="609898" y="117981"/>
                  </a:lnTo>
                  <a:lnTo>
                    <a:pt x="608051" y="118343"/>
                  </a:lnTo>
                  <a:lnTo>
                    <a:pt x="607960" y="118944"/>
                  </a:lnTo>
                  <a:lnTo>
                    <a:pt x="605991" y="118974"/>
                  </a:lnTo>
                  <a:lnTo>
                    <a:pt x="604572" y="119591"/>
                  </a:lnTo>
                  <a:lnTo>
                    <a:pt x="603764" y="119004"/>
                  </a:lnTo>
                  <a:lnTo>
                    <a:pt x="602841" y="119402"/>
                  </a:lnTo>
                  <a:lnTo>
                    <a:pt x="602310" y="118674"/>
                  </a:lnTo>
                  <a:lnTo>
                    <a:pt x="600724" y="118306"/>
                  </a:lnTo>
                  <a:lnTo>
                    <a:pt x="599823" y="116734"/>
                  </a:lnTo>
                  <a:lnTo>
                    <a:pt x="598935" y="116288"/>
                  </a:lnTo>
                  <a:lnTo>
                    <a:pt x="598065" y="116379"/>
                  </a:lnTo>
                  <a:lnTo>
                    <a:pt x="596501" y="115884"/>
                  </a:lnTo>
                  <a:lnTo>
                    <a:pt x="595205" y="115720"/>
                  </a:lnTo>
                  <a:lnTo>
                    <a:pt x="593612" y="114917"/>
                  </a:lnTo>
                  <a:lnTo>
                    <a:pt x="592884" y="115238"/>
                  </a:lnTo>
                  <a:lnTo>
                    <a:pt x="591912" y="114805"/>
                  </a:lnTo>
                  <a:lnTo>
                    <a:pt x="591068" y="114883"/>
                  </a:lnTo>
                  <a:lnTo>
                    <a:pt x="590019" y="114259"/>
                  </a:lnTo>
                  <a:lnTo>
                    <a:pt x="588673" y="115004"/>
                  </a:lnTo>
                  <a:lnTo>
                    <a:pt x="586728" y="114816"/>
                  </a:lnTo>
                  <a:lnTo>
                    <a:pt x="586429" y="115290"/>
                  </a:lnTo>
                  <a:lnTo>
                    <a:pt x="584290" y="116522"/>
                  </a:lnTo>
                  <a:lnTo>
                    <a:pt x="583202" y="116089"/>
                  </a:lnTo>
                  <a:lnTo>
                    <a:pt x="580505" y="116939"/>
                  </a:lnTo>
                  <a:lnTo>
                    <a:pt x="579430" y="116481"/>
                  </a:lnTo>
                  <a:lnTo>
                    <a:pt x="577626" y="116625"/>
                  </a:lnTo>
                  <a:lnTo>
                    <a:pt x="577202" y="115833"/>
                  </a:lnTo>
                  <a:lnTo>
                    <a:pt x="576241" y="116001"/>
                  </a:lnTo>
                  <a:lnTo>
                    <a:pt x="573289" y="116136"/>
                  </a:lnTo>
                  <a:lnTo>
                    <a:pt x="572964" y="115765"/>
                  </a:lnTo>
                  <a:lnTo>
                    <a:pt x="571492" y="115768"/>
                  </a:lnTo>
                  <a:lnTo>
                    <a:pt x="570400" y="115502"/>
                  </a:lnTo>
                  <a:lnTo>
                    <a:pt x="570172" y="113993"/>
                  </a:lnTo>
                  <a:lnTo>
                    <a:pt x="569317" y="113394"/>
                  </a:lnTo>
                  <a:lnTo>
                    <a:pt x="569076" y="112384"/>
                  </a:lnTo>
                  <a:lnTo>
                    <a:pt x="570106" y="111256"/>
                  </a:lnTo>
                  <a:lnTo>
                    <a:pt x="569591" y="110055"/>
                  </a:lnTo>
                  <a:lnTo>
                    <a:pt x="571268" y="108555"/>
                  </a:lnTo>
                  <a:lnTo>
                    <a:pt x="570519" y="105998"/>
                  </a:lnTo>
                  <a:lnTo>
                    <a:pt x="569891" y="106076"/>
                  </a:lnTo>
                  <a:lnTo>
                    <a:pt x="569244" y="104850"/>
                  </a:lnTo>
                  <a:lnTo>
                    <a:pt x="569389" y="103839"/>
                  </a:lnTo>
                  <a:lnTo>
                    <a:pt x="569123" y="102241"/>
                  </a:lnTo>
                  <a:lnTo>
                    <a:pt x="569259" y="101345"/>
                  </a:lnTo>
                  <a:lnTo>
                    <a:pt x="568439" y="99301"/>
                  </a:lnTo>
                  <a:lnTo>
                    <a:pt x="567825" y="98969"/>
                  </a:lnTo>
                  <a:lnTo>
                    <a:pt x="568054" y="97114"/>
                  </a:lnTo>
                  <a:lnTo>
                    <a:pt x="567497" y="96821"/>
                  </a:lnTo>
                  <a:lnTo>
                    <a:pt x="567547" y="95542"/>
                  </a:lnTo>
                  <a:lnTo>
                    <a:pt x="566909" y="94265"/>
                  </a:lnTo>
                  <a:lnTo>
                    <a:pt x="567078" y="92947"/>
                  </a:lnTo>
                  <a:lnTo>
                    <a:pt x="567825" y="90771"/>
                  </a:lnTo>
                  <a:lnTo>
                    <a:pt x="568878" y="89361"/>
                  </a:lnTo>
                  <a:lnTo>
                    <a:pt x="569161" y="88388"/>
                  </a:lnTo>
                  <a:lnTo>
                    <a:pt x="568859" y="87392"/>
                  </a:lnTo>
                  <a:lnTo>
                    <a:pt x="567761" y="86742"/>
                  </a:lnTo>
                  <a:lnTo>
                    <a:pt x="566642" y="86796"/>
                  </a:lnTo>
                  <a:lnTo>
                    <a:pt x="567043" y="85912"/>
                  </a:lnTo>
                  <a:lnTo>
                    <a:pt x="567071" y="84275"/>
                  </a:lnTo>
                  <a:lnTo>
                    <a:pt x="565443" y="83793"/>
                  </a:lnTo>
                  <a:lnTo>
                    <a:pt x="564057" y="82709"/>
                  </a:lnTo>
                  <a:lnTo>
                    <a:pt x="563507" y="81354"/>
                  </a:lnTo>
                  <a:lnTo>
                    <a:pt x="562294" y="80078"/>
                  </a:lnTo>
                  <a:lnTo>
                    <a:pt x="561821" y="78443"/>
                  </a:lnTo>
                  <a:lnTo>
                    <a:pt x="561260" y="78150"/>
                  </a:lnTo>
                  <a:lnTo>
                    <a:pt x="561829" y="77240"/>
                  </a:lnTo>
                  <a:lnTo>
                    <a:pt x="561997" y="76127"/>
                  </a:lnTo>
                  <a:lnTo>
                    <a:pt x="561055" y="74838"/>
                  </a:lnTo>
                  <a:lnTo>
                    <a:pt x="561158" y="73674"/>
                  </a:lnTo>
                  <a:lnTo>
                    <a:pt x="561970" y="72917"/>
                  </a:lnTo>
                  <a:lnTo>
                    <a:pt x="561566" y="71831"/>
                  </a:lnTo>
                  <a:lnTo>
                    <a:pt x="561715" y="71204"/>
                  </a:lnTo>
                  <a:lnTo>
                    <a:pt x="560918" y="69454"/>
                  </a:lnTo>
                  <a:lnTo>
                    <a:pt x="562173" y="68453"/>
                  </a:lnTo>
                  <a:lnTo>
                    <a:pt x="561551" y="66344"/>
                  </a:lnTo>
                  <a:lnTo>
                    <a:pt x="562325" y="64999"/>
                  </a:lnTo>
                  <a:lnTo>
                    <a:pt x="561958" y="64054"/>
                  </a:lnTo>
                  <a:lnTo>
                    <a:pt x="562684" y="63540"/>
                  </a:lnTo>
                  <a:lnTo>
                    <a:pt x="563019" y="62465"/>
                  </a:lnTo>
                  <a:lnTo>
                    <a:pt x="564239" y="61605"/>
                  </a:lnTo>
                  <a:lnTo>
                    <a:pt x="563999" y="60876"/>
                  </a:lnTo>
                  <a:lnTo>
                    <a:pt x="565078" y="60490"/>
                  </a:lnTo>
                  <a:lnTo>
                    <a:pt x="565540" y="59721"/>
                  </a:lnTo>
                  <a:lnTo>
                    <a:pt x="565121" y="59057"/>
                  </a:lnTo>
                  <a:lnTo>
                    <a:pt x="567226" y="58105"/>
                  </a:lnTo>
                  <a:lnTo>
                    <a:pt x="567009" y="57159"/>
                  </a:lnTo>
                  <a:lnTo>
                    <a:pt x="567921" y="56530"/>
                  </a:lnTo>
                  <a:lnTo>
                    <a:pt x="567883" y="55072"/>
                  </a:lnTo>
                  <a:lnTo>
                    <a:pt x="566849" y="54205"/>
                  </a:lnTo>
                  <a:lnTo>
                    <a:pt x="566235" y="52519"/>
                  </a:lnTo>
                  <a:lnTo>
                    <a:pt x="565346" y="52086"/>
                  </a:lnTo>
                  <a:lnTo>
                    <a:pt x="564651" y="50822"/>
                  </a:lnTo>
                  <a:lnTo>
                    <a:pt x="562961" y="48946"/>
                  </a:lnTo>
                  <a:lnTo>
                    <a:pt x="562477" y="47745"/>
                  </a:lnTo>
                  <a:lnTo>
                    <a:pt x="561638" y="46878"/>
                  </a:lnTo>
                  <a:lnTo>
                    <a:pt x="561249" y="45996"/>
                  </a:lnTo>
                  <a:lnTo>
                    <a:pt x="561569" y="43156"/>
                  </a:lnTo>
                  <a:lnTo>
                    <a:pt x="562416" y="42642"/>
                  </a:lnTo>
                  <a:lnTo>
                    <a:pt x="561825" y="41531"/>
                  </a:lnTo>
                  <a:lnTo>
                    <a:pt x="562538" y="40135"/>
                  </a:lnTo>
                  <a:lnTo>
                    <a:pt x="563388" y="39889"/>
                  </a:lnTo>
                  <a:lnTo>
                    <a:pt x="563343" y="38687"/>
                  </a:lnTo>
                  <a:lnTo>
                    <a:pt x="562123" y="37092"/>
                  </a:lnTo>
                  <a:lnTo>
                    <a:pt x="561779" y="35328"/>
                  </a:lnTo>
                  <a:lnTo>
                    <a:pt x="560470" y="33950"/>
                  </a:lnTo>
                  <a:lnTo>
                    <a:pt x="556969" y="29893"/>
                  </a:lnTo>
                  <a:lnTo>
                    <a:pt x="554875" y="27892"/>
                  </a:lnTo>
                  <a:lnTo>
                    <a:pt x="554734" y="27342"/>
                  </a:lnTo>
                  <a:lnTo>
                    <a:pt x="553742" y="26655"/>
                  </a:lnTo>
                  <a:lnTo>
                    <a:pt x="553520" y="25798"/>
                  </a:lnTo>
                  <a:lnTo>
                    <a:pt x="552559" y="24893"/>
                  </a:lnTo>
                  <a:lnTo>
                    <a:pt x="552346" y="23282"/>
                  </a:lnTo>
                  <a:lnTo>
                    <a:pt x="552895" y="22283"/>
                  </a:lnTo>
                  <a:lnTo>
                    <a:pt x="547550" y="14358"/>
                  </a:lnTo>
                  <a:lnTo>
                    <a:pt x="544220" y="10263"/>
                  </a:lnTo>
                  <a:lnTo>
                    <a:pt x="541626" y="1039"/>
                  </a:lnTo>
                  <a:lnTo>
                    <a:pt x="534829" y="0"/>
                  </a:lnTo>
                  <a:lnTo>
                    <a:pt x="527619" y="5355"/>
                  </a:lnTo>
                  <a:lnTo>
                    <a:pt x="521194" y="9250"/>
                  </a:lnTo>
                  <a:lnTo>
                    <a:pt x="518395" y="3302"/>
                  </a:lnTo>
                  <a:lnTo>
                    <a:pt x="511612" y="4475"/>
                  </a:lnTo>
                  <a:lnTo>
                    <a:pt x="506840" y="9656"/>
                  </a:lnTo>
                  <a:lnTo>
                    <a:pt x="503106" y="12404"/>
                  </a:lnTo>
                  <a:lnTo>
                    <a:pt x="497261" y="11133"/>
                  </a:lnTo>
                  <a:lnTo>
                    <a:pt x="491371" y="10705"/>
                  </a:lnTo>
                  <a:lnTo>
                    <a:pt x="486431" y="16346"/>
                  </a:lnTo>
                  <a:lnTo>
                    <a:pt x="487884" y="20252"/>
                  </a:lnTo>
                  <a:lnTo>
                    <a:pt x="482425" y="24450"/>
                  </a:lnTo>
                  <a:lnTo>
                    <a:pt x="476375" y="21544"/>
                  </a:lnTo>
                  <a:lnTo>
                    <a:pt x="469116" y="21582"/>
                  </a:lnTo>
                  <a:lnTo>
                    <a:pt x="466716" y="20925"/>
                  </a:lnTo>
                  <a:lnTo>
                    <a:pt x="466095" y="21477"/>
                  </a:lnTo>
                  <a:lnTo>
                    <a:pt x="464874" y="21609"/>
                  </a:lnTo>
                  <a:lnTo>
                    <a:pt x="464252" y="22007"/>
                  </a:lnTo>
                  <a:lnTo>
                    <a:pt x="463280" y="21973"/>
                  </a:lnTo>
                  <a:lnTo>
                    <a:pt x="462842" y="22996"/>
                  </a:lnTo>
                  <a:lnTo>
                    <a:pt x="459614" y="22880"/>
                  </a:lnTo>
                  <a:lnTo>
                    <a:pt x="458759" y="23394"/>
                  </a:lnTo>
                  <a:lnTo>
                    <a:pt x="457882" y="23320"/>
                  </a:lnTo>
                  <a:lnTo>
                    <a:pt x="456981" y="23719"/>
                  </a:lnTo>
                  <a:lnTo>
                    <a:pt x="456428" y="21703"/>
                  </a:lnTo>
                  <a:lnTo>
                    <a:pt x="455987" y="22036"/>
                  </a:lnTo>
                  <a:lnTo>
                    <a:pt x="453838" y="22338"/>
                  </a:lnTo>
                  <a:lnTo>
                    <a:pt x="451206" y="23344"/>
                  </a:lnTo>
                  <a:lnTo>
                    <a:pt x="450600" y="24240"/>
                  </a:lnTo>
                  <a:lnTo>
                    <a:pt x="449592" y="24218"/>
                  </a:lnTo>
                  <a:lnTo>
                    <a:pt x="448605" y="24656"/>
                  </a:lnTo>
                  <a:lnTo>
                    <a:pt x="447150" y="24789"/>
                  </a:lnTo>
                  <a:lnTo>
                    <a:pt x="445084" y="24132"/>
                  </a:lnTo>
                  <a:lnTo>
                    <a:pt x="443680" y="25031"/>
                  </a:lnTo>
                  <a:lnTo>
                    <a:pt x="442783" y="25124"/>
                  </a:lnTo>
                  <a:lnTo>
                    <a:pt x="439438" y="23999"/>
                  </a:lnTo>
                  <a:lnTo>
                    <a:pt x="439190" y="25137"/>
                  </a:lnTo>
                  <a:lnTo>
                    <a:pt x="438164" y="26609"/>
                  </a:lnTo>
                  <a:lnTo>
                    <a:pt x="436755" y="26767"/>
                  </a:lnTo>
                  <a:lnTo>
                    <a:pt x="435386" y="26086"/>
                  </a:lnTo>
                  <a:lnTo>
                    <a:pt x="432762" y="25572"/>
                  </a:lnTo>
                  <a:lnTo>
                    <a:pt x="431965" y="24545"/>
                  </a:lnTo>
                  <a:lnTo>
                    <a:pt x="431832" y="23405"/>
                  </a:lnTo>
                  <a:lnTo>
                    <a:pt x="430900" y="22750"/>
                  </a:lnTo>
                  <a:lnTo>
                    <a:pt x="429947" y="21686"/>
                  </a:lnTo>
                  <a:lnTo>
                    <a:pt x="430764" y="21315"/>
                  </a:lnTo>
                  <a:lnTo>
                    <a:pt x="430645" y="20341"/>
                  </a:lnTo>
                  <a:lnTo>
                    <a:pt x="430061" y="19225"/>
                  </a:lnTo>
                  <a:lnTo>
                    <a:pt x="428036" y="18314"/>
                  </a:lnTo>
                  <a:lnTo>
                    <a:pt x="427692" y="19044"/>
                  </a:lnTo>
                  <a:lnTo>
                    <a:pt x="425106" y="18644"/>
                  </a:lnTo>
                  <a:lnTo>
                    <a:pt x="424008" y="18899"/>
                  </a:lnTo>
                  <a:lnTo>
                    <a:pt x="420147" y="18242"/>
                  </a:lnTo>
                  <a:lnTo>
                    <a:pt x="418511" y="17267"/>
                  </a:lnTo>
                  <a:lnTo>
                    <a:pt x="417991" y="15639"/>
                  </a:lnTo>
                  <a:lnTo>
                    <a:pt x="417000" y="15279"/>
                  </a:lnTo>
                  <a:lnTo>
                    <a:pt x="416393" y="15522"/>
                  </a:lnTo>
                  <a:lnTo>
                    <a:pt x="415340" y="14598"/>
                  </a:lnTo>
                  <a:lnTo>
                    <a:pt x="414383" y="14456"/>
                  </a:lnTo>
                  <a:lnTo>
                    <a:pt x="413631" y="12392"/>
                  </a:lnTo>
                  <a:lnTo>
                    <a:pt x="412086" y="12096"/>
                  </a:lnTo>
                  <a:lnTo>
                    <a:pt x="411526" y="10443"/>
                  </a:lnTo>
                  <a:lnTo>
                    <a:pt x="410344" y="10044"/>
                  </a:lnTo>
                  <a:lnTo>
                    <a:pt x="409023" y="10363"/>
                  </a:lnTo>
                  <a:lnTo>
                    <a:pt x="408427" y="8556"/>
                  </a:lnTo>
                  <a:lnTo>
                    <a:pt x="406993" y="8144"/>
                  </a:lnTo>
                  <a:lnTo>
                    <a:pt x="404396" y="8527"/>
                  </a:lnTo>
                  <a:lnTo>
                    <a:pt x="402061" y="8730"/>
                  </a:lnTo>
                  <a:lnTo>
                    <a:pt x="401001" y="9011"/>
                  </a:lnTo>
                  <a:lnTo>
                    <a:pt x="400817" y="10216"/>
                  </a:lnTo>
                  <a:lnTo>
                    <a:pt x="399486" y="10381"/>
                  </a:lnTo>
                  <a:lnTo>
                    <a:pt x="398990" y="12239"/>
                  </a:lnTo>
                  <a:lnTo>
                    <a:pt x="399197" y="12598"/>
                  </a:lnTo>
                  <a:lnTo>
                    <a:pt x="401047" y="13394"/>
                  </a:lnTo>
                  <a:lnTo>
                    <a:pt x="400791" y="14996"/>
                  </a:lnTo>
                  <a:lnTo>
                    <a:pt x="399643" y="15905"/>
                  </a:lnTo>
                  <a:lnTo>
                    <a:pt x="399231" y="17558"/>
                  </a:lnTo>
                  <a:lnTo>
                    <a:pt x="397975" y="18134"/>
                  </a:lnTo>
                  <a:lnTo>
                    <a:pt x="396431" y="19568"/>
                  </a:lnTo>
                  <a:lnTo>
                    <a:pt x="396785" y="20773"/>
                  </a:lnTo>
                  <a:lnTo>
                    <a:pt x="397575" y="20556"/>
                  </a:lnTo>
                  <a:lnTo>
                    <a:pt x="399970" y="22249"/>
                  </a:lnTo>
                  <a:lnTo>
                    <a:pt x="399441" y="23223"/>
                  </a:lnTo>
                  <a:lnTo>
                    <a:pt x="399407" y="24607"/>
                  </a:lnTo>
                  <a:lnTo>
                    <a:pt x="397812" y="25221"/>
                  </a:lnTo>
                  <a:lnTo>
                    <a:pt x="397049" y="26835"/>
                  </a:lnTo>
                  <a:lnTo>
                    <a:pt x="395995" y="27078"/>
                  </a:lnTo>
                  <a:lnTo>
                    <a:pt x="394821" y="28346"/>
                  </a:lnTo>
                  <a:lnTo>
                    <a:pt x="394622" y="29551"/>
                  </a:lnTo>
                  <a:lnTo>
                    <a:pt x="392986" y="30703"/>
                  </a:lnTo>
                  <a:lnTo>
                    <a:pt x="392524" y="31830"/>
                  </a:lnTo>
                  <a:lnTo>
                    <a:pt x="393478" y="32126"/>
                  </a:lnTo>
                  <a:lnTo>
                    <a:pt x="394920" y="34498"/>
                  </a:lnTo>
                  <a:lnTo>
                    <a:pt x="395016" y="35203"/>
                  </a:lnTo>
                  <a:lnTo>
                    <a:pt x="393940" y="35612"/>
                  </a:lnTo>
                  <a:lnTo>
                    <a:pt x="393952" y="36625"/>
                  </a:lnTo>
                  <a:lnTo>
                    <a:pt x="392715" y="36329"/>
                  </a:lnTo>
                  <a:lnTo>
                    <a:pt x="391063" y="36264"/>
                  </a:lnTo>
                  <a:lnTo>
                    <a:pt x="389892" y="35135"/>
                  </a:lnTo>
                  <a:lnTo>
                    <a:pt x="389610" y="33443"/>
                  </a:lnTo>
                  <a:lnTo>
                    <a:pt x="388593" y="32520"/>
                  </a:lnTo>
                  <a:lnTo>
                    <a:pt x="387867" y="31186"/>
                  </a:lnTo>
                  <a:lnTo>
                    <a:pt x="386906" y="30852"/>
                  </a:lnTo>
                  <a:lnTo>
                    <a:pt x="385635" y="30980"/>
                  </a:lnTo>
                  <a:lnTo>
                    <a:pt x="385784" y="32146"/>
                  </a:lnTo>
                  <a:lnTo>
                    <a:pt x="385349" y="32710"/>
                  </a:lnTo>
                  <a:lnTo>
                    <a:pt x="385806" y="33928"/>
                  </a:lnTo>
                  <a:lnTo>
                    <a:pt x="385593" y="34863"/>
                  </a:lnTo>
                  <a:lnTo>
                    <a:pt x="384883" y="35798"/>
                  </a:lnTo>
                  <a:lnTo>
                    <a:pt x="385387" y="36990"/>
                  </a:lnTo>
                  <a:lnTo>
                    <a:pt x="385136" y="38221"/>
                  </a:lnTo>
                  <a:lnTo>
                    <a:pt x="383293" y="38629"/>
                  </a:lnTo>
                  <a:lnTo>
                    <a:pt x="382439" y="39654"/>
                  </a:lnTo>
                  <a:lnTo>
                    <a:pt x="382289" y="41423"/>
                  </a:lnTo>
                  <a:lnTo>
                    <a:pt x="380424" y="43139"/>
                  </a:lnTo>
                  <a:lnTo>
                    <a:pt x="380799" y="44306"/>
                  </a:lnTo>
                  <a:lnTo>
                    <a:pt x="379191" y="45369"/>
                  </a:lnTo>
                  <a:lnTo>
                    <a:pt x="378941" y="46073"/>
                  </a:lnTo>
                  <a:lnTo>
                    <a:pt x="379821" y="46369"/>
                  </a:lnTo>
                  <a:lnTo>
                    <a:pt x="381516" y="47600"/>
                  </a:lnTo>
                  <a:lnTo>
                    <a:pt x="381481" y="48267"/>
                  </a:lnTo>
                  <a:lnTo>
                    <a:pt x="383052" y="49049"/>
                  </a:lnTo>
                  <a:lnTo>
                    <a:pt x="384868" y="48858"/>
                  </a:lnTo>
                  <a:lnTo>
                    <a:pt x="385929" y="48321"/>
                  </a:lnTo>
                  <a:lnTo>
                    <a:pt x="387393" y="50078"/>
                  </a:lnTo>
                  <a:lnTo>
                    <a:pt x="388565" y="49322"/>
                  </a:lnTo>
                  <a:lnTo>
                    <a:pt x="389076" y="49489"/>
                  </a:lnTo>
                  <a:lnTo>
                    <a:pt x="390041" y="50656"/>
                  </a:lnTo>
                  <a:lnTo>
                    <a:pt x="391338" y="50836"/>
                  </a:lnTo>
                  <a:lnTo>
                    <a:pt x="392123" y="51452"/>
                  </a:lnTo>
                  <a:lnTo>
                    <a:pt x="392055" y="52375"/>
                  </a:lnTo>
                  <a:lnTo>
                    <a:pt x="392818" y="52606"/>
                  </a:lnTo>
                  <a:lnTo>
                    <a:pt x="393047" y="53477"/>
                  </a:lnTo>
                  <a:lnTo>
                    <a:pt x="392166" y="54515"/>
                  </a:lnTo>
                  <a:lnTo>
                    <a:pt x="391575" y="55963"/>
                  </a:lnTo>
                  <a:lnTo>
                    <a:pt x="390285" y="56898"/>
                  </a:lnTo>
                  <a:lnTo>
                    <a:pt x="391186" y="57603"/>
                  </a:lnTo>
                  <a:lnTo>
                    <a:pt x="391719" y="58629"/>
                  </a:lnTo>
                  <a:lnTo>
                    <a:pt x="393196" y="59809"/>
                  </a:lnTo>
                  <a:lnTo>
                    <a:pt x="394271" y="59707"/>
                  </a:lnTo>
                  <a:lnTo>
                    <a:pt x="396076" y="60298"/>
                  </a:lnTo>
                  <a:lnTo>
                    <a:pt x="397590" y="59979"/>
                  </a:lnTo>
                  <a:lnTo>
                    <a:pt x="398868" y="61248"/>
                  </a:lnTo>
                  <a:lnTo>
                    <a:pt x="399109" y="62325"/>
                  </a:lnTo>
                  <a:lnTo>
                    <a:pt x="399844" y="63069"/>
                  </a:lnTo>
                  <a:lnTo>
                    <a:pt x="398869" y="63952"/>
                  </a:lnTo>
                  <a:lnTo>
                    <a:pt x="399200" y="65119"/>
                  </a:lnTo>
                  <a:lnTo>
                    <a:pt x="400467" y="65043"/>
                  </a:lnTo>
                  <a:lnTo>
                    <a:pt x="401374" y="65877"/>
                  </a:lnTo>
                  <a:lnTo>
                    <a:pt x="401355" y="66787"/>
                  </a:lnTo>
                  <a:lnTo>
                    <a:pt x="402168" y="67710"/>
                  </a:lnTo>
                  <a:lnTo>
                    <a:pt x="401722" y="69107"/>
                  </a:lnTo>
                  <a:lnTo>
                    <a:pt x="402569" y="71196"/>
                  </a:lnTo>
                  <a:lnTo>
                    <a:pt x="403294" y="71235"/>
                  </a:lnTo>
                  <a:lnTo>
                    <a:pt x="405056" y="70736"/>
                  </a:lnTo>
                  <a:lnTo>
                    <a:pt x="406082" y="72237"/>
                  </a:lnTo>
                  <a:lnTo>
                    <a:pt x="406899" y="72827"/>
                  </a:lnTo>
                  <a:lnTo>
                    <a:pt x="407749" y="72584"/>
                  </a:lnTo>
                  <a:lnTo>
                    <a:pt x="408081" y="73084"/>
                  </a:lnTo>
                  <a:lnTo>
                    <a:pt x="407226" y="75044"/>
                  </a:lnTo>
                  <a:lnTo>
                    <a:pt x="408455" y="76403"/>
                  </a:lnTo>
                  <a:lnTo>
                    <a:pt x="408920" y="76301"/>
                  </a:lnTo>
                  <a:lnTo>
                    <a:pt x="410538" y="77007"/>
                  </a:lnTo>
                  <a:lnTo>
                    <a:pt x="411319" y="77905"/>
                  </a:lnTo>
                  <a:lnTo>
                    <a:pt x="411464" y="79571"/>
                  </a:lnTo>
                  <a:lnTo>
                    <a:pt x="410701" y="80570"/>
                  </a:lnTo>
                  <a:lnTo>
                    <a:pt x="410263" y="81685"/>
                  </a:lnTo>
                  <a:lnTo>
                    <a:pt x="410656" y="83544"/>
                  </a:lnTo>
                  <a:lnTo>
                    <a:pt x="409858" y="85068"/>
                  </a:lnTo>
                  <a:lnTo>
                    <a:pt x="408626" y="84965"/>
                  </a:lnTo>
                  <a:lnTo>
                    <a:pt x="407741" y="84106"/>
                  </a:lnTo>
                  <a:lnTo>
                    <a:pt x="406921" y="84220"/>
                  </a:lnTo>
                  <a:lnTo>
                    <a:pt x="406796" y="86091"/>
                  </a:lnTo>
                  <a:lnTo>
                    <a:pt x="407359" y="87809"/>
                  </a:lnTo>
                  <a:lnTo>
                    <a:pt x="407867" y="88079"/>
                  </a:lnTo>
                  <a:lnTo>
                    <a:pt x="408134" y="89796"/>
                  </a:lnTo>
                  <a:lnTo>
                    <a:pt x="408589" y="91245"/>
                  </a:lnTo>
                  <a:lnTo>
                    <a:pt x="407688" y="92333"/>
                  </a:lnTo>
                  <a:lnTo>
                    <a:pt x="408474" y="92616"/>
                  </a:lnTo>
                  <a:lnTo>
                    <a:pt x="408946" y="93898"/>
                  </a:lnTo>
                  <a:lnTo>
                    <a:pt x="408926" y="95205"/>
                  </a:lnTo>
                  <a:lnTo>
                    <a:pt x="410369" y="96411"/>
                  </a:lnTo>
                  <a:lnTo>
                    <a:pt x="411479" y="96796"/>
                  </a:lnTo>
                  <a:lnTo>
                    <a:pt x="411548" y="98359"/>
                  </a:lnTo>
                  <a:lnTo>
                    <a:pt x="411216" y="99589"/>
                  </a:lnTo>
                  <a:lnTo>
                    <a:pt x="410396" y="99743"/>
                  </a:lnTo>
                  <a:lnTo>
                    <a:pt x="408584" y="100767"/>
                  </a:lnTo>
                  <a:lnTo>
                    <a:pt x="408321" y="101279"/>
                  </a:lnTo>
                  <a:lnTo>
                    <a:pt x="407035" y="101932"/>
                  </a:lnTo>
                  <a:lnTo>
                    <a:pt x="406269" y="103303"/>
                  </a:lnTo>
                  <a:lnTo>
                    <a:pt x="404297" y="105186"/>
                  </a:lnTo>
                  <a:lnTo>
                    <a:pt x="404003" y="105673"/>
                  </a:lnTo>
                  <a:lnTo>
                    <a:pt x="403117" y="105249"/>
                  </a:lnTo>
                  <a:lnTo>
                    <a:pt x="402118" y="105223"/>
                  </a:lnTo>
                  <a:lnTo>
                    <a:pt x="401310" y="106350"/>
                  </a:lnTo>
                  <a:lnTo>
                    <a:pt x="400318" y="107029"/>
                  </a:lnTo>
                  <a:lnTo>
                    <a:pt x="398605" y="107118"/>
                  </a:lnTo>
                  <a:lnTo>
                    <a:pt x="398155" y="107630"/>
                  </a:lnTo>
                  <a:lnTo>
                    <a:pt x="396984" y="106963"/>
                  </a:lnTo>
                  <a:lnTo>
                    <a:pt x="396465" y="106988"/>
                  </a:lnTo>
                  <a:lnTo>
                    <a:pt x="394704" y="106026"/>
                  </a:lnTo>
                  <a:lnTo>
                    <a:pt x="394028" y="106167"/>
                  </a:lnTo>
                  <a:lnTo>
                    <a:pt x="392979" y="104948"/>
                  </a:lnTo>
                  <a:lnTo>
                    <a:pt x="392047" y="105371"/>
                  </a:lnTo>
                  <a:lnTo>
                    <a:pt x="391156" y="104858"/>
                  </a:lnTo>
                  <a:lnTo>
                    <a:pt x="388886" y="104715"/>
                  </a:lnTo>
                  <a:lnTo>
                    <a:pt x="387649" y="105009"/>
                  </a:lnTo>
                  <a:lnTo>
                    <a:pt x="386840" y="105560"/>
                  </a:lnTo>
                  <a:lnTo>
                    <a:pt x="386291" y="104547"/>
                  </a:lnTo>
                  <a:lnTo>
                    <a:pt x="385627" y="104444"/>
                  </a:lnTo>
                  <a:lnTo>
                    <a:pt x="384464" y="105469"/>
                  </a:lnTo>
                  <a:lnTo>
                    <a:pt x="382515" y="104263"/>
                  </a:lnTo>
                  <a:lnTo>
                    <a:pt x="381859" y="104840"/>
                  </a:lnTo>
                  <a:lnTo>
                    <a:pt x="381508" y="103968"/>
                  </a:lnTo>
                  <a:lnTo>
                    <a:pt x="380173" y="103672"/>
                  </a:lnTo>
                  <a:lnTo>
                    <a:pt x="379809" y="102160"/>
                  </a:lnTo>
                  <a:lnTo>
                    <a:pt x="378631" y="101429"/>
                  </a:lnTo>
                  <a:lnTo>
                    <a:pt x="377289" y="99942"/>
                  </a:lnTo>
                  <a:lnTo>
                    <a:pt x="377052" y="99211"/>
                  </a:lnTo>
                  <a:lnTo>
                    <a:pt x="376003" y="99108"/>
                  </a:lnTo>
                  <a:lnTo>
                    <a:pt x="375313" y="99697"/>
                  </a:lnTo>
                  <a:lnTo>
                    <a:pt x="374580" y="99146"/>
                  </a:lnTo>
                  <a:lnTo>
                    <a:pt x="374543" y="97825"/>
                  </a:lnTo>
                  <a:lnTo>
                    <a:pt x="372959" y="98940"/>
                  </a:lnTo>
                  <a:lnTo>
                    <a:pt x="371676" y="98772"/>
                  </a:lnTo>
                  <a:lnTo>
                    <a:pt x="370696" y="98951"/>
                  </a:lnTo>
                  <a:lnTo>
                    <a:pt x="370414" y="98438"/>
                  </a:lnTo>
                  <a:lnTo>
                    <a:pt x="369316" y="98694"/>
                  </a:lnTo>
                  <a:lnTo>
                    <a:pt x="368484" y="97604"/>
                  </a:lnTo>
                  <a:lnTo>
                    <a:pt x="365814" y="98090"/>
                  </a:lnTo>
                  <a:lnTo>
                    <a:pt x="364979" y="99795"/>
                  </a:lnTo>
                  <a:lnTo>
                    <a:pt x="364857" y="100781"/>
                  </a:lnTo>
                  <a:lnTo>
                    <a:pt x="363868" y="100794"/>
                  </a:lnTo>
                  <a:lnTo>
                    <a:pt x="362480" y="99947"/>
                  </a:lnTo>
                  <a:lnTo>
                    <a:pt x="361878" y="99934"/>
                  </a:lnTo>
                  <a:lnTo>
                    <a:pt x="360619" y="98383"/>
                  </a:lnTo>
                  <a:lnTo>
                    <a:pt x="360112" y="98357"/>
                  </a:lnTo>
                  <a:lnTo>
                    <a:pt x="358188" y="96972"/>
                  </a:lnTo>
                  <a:lnTo>
                    <a:pt x="356437" y="96240"/>
                  </a:lnTo>
                  <a:lnTo>
                    <a:pt x="355156" y="94650"/>
                  </a:lnTo>
                  <a:lnTo>
                    <a:pt x="353875" y="94547"/>
                  </a:lnTo>
                  <a:lnTo>
                    <a:pt x="352016" y="92637"/>
                  </a:lnTo>
                  <a:lnTo>
                    <a:pt x="351410" y="92880"/>
                  </a:lnTo>
                  <a:lnTo>
                    <a:pt x="348819" y="92020"/>
                  </a:lnTo>
                  <a:lnTo>
                    <a:pt x="347335" y="92609"/>
                  </a:lnTo>
                  <a:lnTo>
                    <a:pt x="346916" y="93237"/>
                  </a:lnTo>
                  <a:lnTo>
                    <a:pt x="344642" y="93236"/>
                  </a:lnTo>
                  <a:lnTo>
                    <a:pt x="344455" y="94582"/>
                  </a:lnTo>
                  <a:lnTo>
                    <a:pt x="343494" y="94595"/>
                  </a:lnTo>
                  <a:lnTo>
                    <a:pt x="342586" y="93607"/>
                  </a:lnTo>
                  <a:lnTo>
                    <a:pt x="341457" y="93889"/>
                  </a:lnTo>
                  <a:lnTo>
                    <a:pt x="339804" y="91940"/>
                  </a:lnTo>
                  <a:lnTo>
                    <a:pt x="338676" y="91312"/>
                  </a:lnTo>
                  <a:lnTo>
                    <a:pt x="337997" y="90568"/>
                  </a:lnTo>
                  <a:lnTo>
                    <a:pt x="336945" y="91016"/>
                  </a:lnTo>
                  <a:lnTo>
                    <a:pt x="336041" y="89939"/>
                  </a:lnTo>
                  <a:lnTo>
                    <a:pt x="335643" y="90477"/>
                  </a:lnTo>
                  <a:lnTo>
                    <a:pt x="333611" y="90925"/>
                  </a:lnTo>
                  <a:lnTo>
                    <a:pt x="331702" y="90233"/>
                  </a:lnTo>
                  <a:lnTo>
                    <a:pt x="331130" y="90566"/>
                  </a:lnTo>
                  <a:lnTo>
                    <a:pt x="331044" y="91360"/>
                  </a:lnTo>
                  <a:lnTo>
                    <a:pt x="329955" y="92514"/>
                  </a:lnTo>
                  <a:lnTo>
                    <a:pt x="328823" y="93026"/>
                  </a:lnTo>
                  <a:lnTo>
                    <a:pt x="326877" y="93320"/>
                  </a:lnTo>
                  <a:lnTo>
                    <a:pt x="325927" y="94397"/>
                  </a:lnTo>
                  <a:lnTo>
                    <a:pt x="324504" y="94819"/>
                  </a:lnTo>
                  <a:lnTo>
                    <a:pt x="322940" y="95716"/>
                  </a:lnTo>
                  <a:lnTo>
                    <a:pt x="321719" y="95447"/>
                  </a:lnTo>
                  <a:lnTo>
                    <a:pt x="320976" y="96331"/>
                  </a:lnTo>
                  <a:lnTo>
                    <a:pt x="319614" y="96536"/>
                  </a:lnTo>
                  <a:lnTo>
                    <a:pt x="318394" y="97061"/>
                  </a:lnTo>
                  <a:lnTo>
                    <a:pt x="317455" y="96343"/>
                  </a:lnTo>
                  <a:lnTo>
                    <a:pt x="316982" y="94868"/>
                  </a:lnTo>
                  <a:lnTo>
                    <a:pt x="316105" y="94227"/>
                  </a:lnTo>
                  <a:lnTo>
                    <a:pt x="315834" y="92728"/>
                  </a:lnTo>
                  <a:lnTo>
                    <a:pt x="314537" y="93035"/>
                  </a:lnTo>
                  <a:lnTo>
                    <a:pt x="312668" y="91394"/>
                  </a:lnTo>
                  <a:lnTo>
                    <a:pt x="311504" y="91881"/>
                  </a:lnTo>
                  <a:lnTo>
                    <a:pt x="309981" y="93457"/>
                  </a:lnTo>
                  <a:lnTo>
                    <a:pt x="308864" y="93482"/>
                  </a:lnTo>
                  <a:lnTo>
                    <a:pt x="308604" y="95469"/>
                  </a:lnTo>
                  <a:lnTo>
                    <a:pt x="308113" y="95328"/>
                  </a:lnTo>
                  <a:lnTo>
                    <a:pt x="305526" y="96097"/>
                  </a:lnTo>
                  <a:lnTo>
                    <a:pt x="305168" y="95251"/>
                  </a:lnTo>
                  <a:lnTo>
                    <a:pt x="304420" y="95186"/>
                  </a:lnTo>
                  <a:lnTo>
                    <a:pt x="304305" y="96148"/>
                  </a:lnTo>
                  <a:lnTo>
                    <a:pt x="302943" y="95750"/>
                  </a:lnTo>
                  <a:lnTo>
                    <a:pt x="299637" y="94211"/>
                  </a:lnTo>
                  <a:lnTo>
                    <a:pt x="299003" y="94237"/>
                  </a:lnTo>
                  <a:lnTo>
                    <a:pt x="298194" y="95275"/>
                  </a:lnTo>
                  <a:lnTo>
                    <a:pt x="297112" y="95454"/>
                  </a:lnTo>
                  <a:lnTo>
                    <a:pt x="296717" y="96672"/>
                  </a:lnTo>
                  <a:lnTo>
                    <a:pt x="295047" y="97492"/>
                  </a:lnTo>
                  <a:lnTo>
                    <a:pt x="294940" y="98440"/>
                  </a:lnTo>
                  <a:lnTo>
                    <a:pt x="294143" y="99222"/>
                  </a:lnTo>
                  <a:lnTo>
                    <a:pt x="292968" y="99542"/>
                  </a:lnTo>
                  <a:lnTo>
                    <a:pt x="292526" y="101299"/>
                  </a:lnTo>
                  <a:lnTo>
                    <a:pt x="291739" y="102311"/>
                  </a:lnTo>
                  <a:lnTo>
                    <a:pt x="290679" y="102952"/>
                  </a:lnTo>
                  <a:lnTo>
                    <a:pt x="289706" y="102977"/>
                  </a:lnTo>
                  <a:lnTo>
                    <a:pt x="289791" y="104362"/>
                  </a:lnTo>
                  <a:lnTo>
                    <a:pt x="288432" y="104503"/>
                  </a:lnTo>
                  <a:lnTo>
                    <a:pt x="288730" y="103374"/>
                  </a:lnTo>
                  <a:lnTo>
                    <a:pt x="287951" y="101567"/>
                  </a:lnTo>
                  <a:lnTo>
                    <a:pt x="286876" y="101618"/>
                  </a:lnTo>
                  <a:lnTo>
                    <a:pt x="284217" y="100503"/>
                  </a:lnTo>
                  <a:lnTo>
                    <a:pt x="283897" y="99477"/>
                  </a:lnTo>
                  <a:lnTo>
                    <a:pt x="282954" y="99593"/>
                  </a:lnTo>
                  <a:lnTo>
                    <a:pt x="281856" y="98849"/>
                  </a:lnTo>
                  <a:lnTo>
                    <a:pt x="280422" y="99426"/>
                  </a:lnTo>
                  <a:lnTo>
                    <a:pt x="280094" y="98567"/>
                  </a:lnTo>
                  <a:lnTo>
                    <a:pt x="279003" y="98874"/>
                  </a:lnTo>
                  <a:lnTo>
                    <a:pt x="275310" y="97990"/>
                  </a:lnTo>
                  <a:lnTo>
                    <a:pt x="273425" y="96413"/>
                  </a:lnTo>
                  <a:lnTo>
                    <a:pt x="273552" y="95746"/>
                  </a:lnTo>
                  <a:lnTo>
                    <a:pt x="272907" y="94734"/>
                  </a:lnTo>
                  <a:lnTo>
                    <a:pt x="272328" y="94541"/>
                  </a:lnTo>
                  <a:lnTo>
                    <a:pt x="271709" y="93593"/>
                  </a:lnTo>
                  <a:lnTo>
                    <a:pt x="270965" y="94093"/>
                  </a:lnTo>
                  <a:lnTo>
                    <a:pt x="270004" y="94157"/>
                  </a:lnTo>
                  <a:lnTo>
                    <a:pt x="268874" y="94862"/>
                  </a:lnTo>
                  <a:lnTo>
                    <a:pt x="267574" y="95144"/>
                  </a:lnTo>
                  <a:lnTo>
                    <a:pt x="267478" y="94682"/>
                  </a:lnTo>
                  <a:lnTo>
                    <a:pt x="266289" y="94439"/>
                  </a:lnTo>
                  <a:lnTo>
                    <a:pt x="265998" y="95003"/>
                  </a:lnTo>
                  <a:lnTo>
                    <a:pt x="265049" y="95541"/>
                  </a:lnTo>
                  <a:lnTo>
                    <a:pt x="264598" y="97105"/>
                  </a:lnTo>
                  <a:lnTo>
                    <a:pt x="263965" y="97477"/>
                  </a:lnTo>
                  <a:lnTo>
                    <a:pt x="261837" y="96848"/>
                  </a:lnTo>
                  <a:lnTo>
                    <a:pt x="260585" y="96861"/>
                  </a:lnTo>
                  <a:lnTo>
                    <a:pt x="259425" y="95490"/>
                  </a:lnTo>
                  <a:lnTo>
                    <a:pt x="258731" y="95784"/>
                  </a:lnTo>
                  <a:lnTo>
                    <a:pt x="257332" y="93951"/>
                  </a:lnTo>
                  <a:lnTo>
                    <a:pt x="257258" y="92259"/>
                  </a:lnTo>
                  <a:lnTo>
                    <a:pt x="255927" y="91016"/>
                  </a:lnTo>
                  <a:lnTo>
                    <a:pt x="253768" y="90298"/>
                  </a:lnTo>
                  <a:lnTo>
                    <a:pt x="252929" y="89850"/>
                  </a:lnTo>
                  <a:lnTo>
                    <a:pt x="251902" y="89965"/>
                  </a:lnTo>
                  <a:lnTo>
                    <a:pt x="250903" y="88158"/>
                  </a:lnTo>
                  <a:lnTo>
                    <a:pt x="251048" y="85222"/>
                  </a:lnTo>
                  <a:lnTo>
                    <a:pt x="250595" y="83389"/>
                  </a:lnTo>
                  <a:lnTo>
                    <a:pt x="249346" y="82659"/>
                  </a:lnTo>
                  <a:lnTo>
                    <a:pt x="249481" y="81057"/>
                  </a:lnTo>
                  <a:lnTo>
                    <a:pt x="248779" y="79980"/>
                  </a:lnTo>
                  <a:lnTo>
                    <a:pt x="246937" y="81070"/>
                  </a:lnTo>
                  <a:lnTo>
                    <a:pt x="246055" y="79941"/>
                  </a:lnTo>
                  <a:lnTo>
                    <a:pt x="245352" y="79544"/>
                  </a:lnTo>
                  <a:lnTo>
                    <a:pt x="244670" y="79775"/>
                  </a:lnTo>
                  <a:lnTo>
                    <a:pt x="244708" y="81621"/>
                  </a:lnTo>
                  <a:lnTo>
                    <a:pt x="244207" y="82287"/>
                  </a:lnTo>
                  <a:lnTo>
                    <a:pt x="242850" y="82813"/>
                  </a:lnTo>
                  <a:lnTo>
                    <a:pt x="242543" y="83352"/>
                  </a:lnTo>
                  <a:lnTo>
                    <a:pt x="241341" y="83582"/>
                  </a:lnTo>
                  <a:lnTo>
                    <a:pt x="240570" y="84416"/>
                  </a:lnTo>
                  <a:lnTo>
                    <a:pt x="238941" y="84890"/>
                  </a:lnTo>
                  <a:lnTo>
                    <a:pt x="238166" y="84467"/>
                  </a:lnTo>
                  <a:lnTo>
                    <a:pt x="236088" y="85121"/>
                  </a:lnTo>
                  <a:lnTo>
                    <a:pt x="235504" y="86621"/>
                  </a:lnTo>
                  <a:lnTo>
                    <a:pt x="233230" y="86749"/>
                  </a:lnTo>
                  <a:lnTo>
                    <a:pt x="232777" y="87044"/>
                  </a:lnTo>
                  <a:lnTo>
                    <a:pt x="231841" y="88557"/>
                  </a:lnTo>
                  <a:lnTo>
                    <a:pt x="231193" y="89211"/>
                  </a:lnTo>
                  <a:lnTo>
                    <a:pt x="229217" y="90313"/>
                  </a:lnTo>
                  <a:lnTo>
                    <a:pt x="229202" y="92569"/>
                  </a:lnTo>
                  <a:lnTo>
                    <a:pt x="228065" y="92326"/>
                  </a:lnTo>
                  <a:lnTo>
                    <a:pt x="227150" y="91198"/>
                  </a:lnTo>
                  <a:lnTo>
                    <a:pt x="225956" y="91031"/>
                  </a:lnTo>
                  <a:lnTo>
                    <a:pt x="225318" y="90147"/>
                  </a:lnTo>
                  <a:lnTo>
                    <a:pt x="225464" y="89237"/>
                  </a:lnTo>
                  <a:lnTo>
                    <a:pt x="224662" y="89148"/>
                  </a:lnTo>
                  <a:lnTo>
                    <a:pt x="224033" y="88096"/>
                  </a:lnTo>
                  <a:lnTo>
                    <a:pt x="223132" y="87392"/>
                  </a:lnTo>
                  <a:lnTo>
                    <a:pt x="223903" y="86584"/>
                  </a:lnTo>
                  <a:lnTo>
                    <a:pt x="223766" y="86046"/>
                  </a:lnTo>
                  <a:lnTo>
                    <a:pt x="222610" y="86136"/>
                  </a:lnTo>
                  <a:lnTo>
                    <a:pt x="219314" y="84393"/>
                  </a:lnTo>
                  <a:lnTo>
                    <a:pt x="218506" y="84201"/>
                  </a:lnTo>
                  <a:lnTo>
                    <a:pt x="217670" y="86957"/>
                  </a:lnTo>
                  <a:lnTo>
                    <a:pt x="215465" y="86611"/>
                  </a:lnTo>
                  <a:lnTo>
                    <a:pt x="214240" y="87227"/>
                  </a:lnTo>
                  <a:lnTo>
                    <a:pt x="213218" y="86522"/>
                  </a:lnTo>
                  <a:lnTo>
                    <a:pt x="211761" y="87919"/>
                  </a:lnTo>
                  <a:lnTo>
                    <a:pt x="212036" y="89240"/>
                  </a:lnTo>
                  <a:lnTo>
                    <a:pt x="209991" y="89907"/>
                  </a:lnTo>
                  <a:lnTo>
                    <a:pt x="210124" y="90509"/>
                  </a:lnTo>
                  <a:lnTo>
                    <a:pt x="211650" y="91214"/>
                  </a:lnTo>
                  <a:lnTo>
                    <a:pt x="211052" y="93355"/>
                  </a:lnTo>
                  <a:lnTo>
                    <a:pt x="210571" y="94201"/>
                  </a:lnTo>
                  <a:lnTo>
                    <a:pt x="209083" y="94739"/>
                  </a:lnTo>
                  <a:lnTo>
                    <a:pt x="207806" y="94009"/>
                  </a:lnTo>
                  <a:lnTo>
                    <a:pt x="205967" y="94804"/>
                  </a:lnTo>
                  <a:lnTo>
                    <a:pt x="205356" y="96099"/>
                  </a:lnTo>
                  <a:lnTo>
                    <a:pt x="204295" y="96522"/>
                  </a:lnTo>
                  <a:lnTo>
                    <a:pt x="201946" y="96561"/>
                  </a:lnTo>
                  <a:lnTo>
                    <a:pt x="201159" y="97048"/>
                  </a:lnTo>
                  <a:lnTo>
                    <a:pt x="201289" y="99189"/>
                  </a:lnTo>
                  <a:lnTo>
                    <a:pt x="200790" y="100650"/>
                  </a:lnTo>
                  <a:lnTo>
                    <a:pt x="201736" y="101598"/>
                  </a:lnTo>
                  <a:lnTo>
                    <a:pt x="201305" y="102240"/>
                  </a:lnTo>
                  <a:lnTo>
                    <a:pt x="201366" y="103778"/>
                  </a:lnTo>
                  <a:lnTo>
                    <a:pt x="200252" y="104880"/>
                  </a:lnTo>
                  <a:lnTo>
                    <a:pt x="200317" y="105701"/>
                  </a:lnTo>
                  <a:lnTo>
                    <a:pt x="199572" y="106239"/>
                  </a:lnTo>
                  <a:lnTo>
                    <a:pt x="199703" y="106880"/>
                  </a:lnTo>
                  <a:lnTo>
                    <a:pt x="200572" y="107816"/>
                  </a:lnTo>
                  <a:lnTo>
                    <a:pt x="200252" y="108764"/>
                  </a:lnTo>
                  <a:lnTo>
                    <a:pt x="199603" y="108905"/>
                  </a:lnTo>
                  <a:lnTo>
                    <a:pt x="198761" y="111162"/>
                  </a:lnTo>
                  <a:lnTo>
                    <a:pt x="197910" y="111777"/>
                  </a:lnTo>
                  <a:lnTo>
                    <a:pt x="197421" y="111610"/>
                  </a:lnTo>
                  <a:lnTo>
                    <a:pt x="195087" y="112816"/>
                  </a:lnTo>
                  <a:lnTo>
                    <a:pt x="192882" y="113124"/>
                  </a:lnTo>
                  <a:lnTo>
                    <a:pt x="191760" y="114035"/>
                  </a:lnTo>
                  <a:lnTo>
                    <a:pt x="192436" y="115829"/>
                  </a:lnTo>
                  <a:lnTo>
                    <a:pt x="192390" y="116765"/>
                  </a:lnTo>
                  <a:lnTo>
                    <a:pt x="191771" y="118021"/>
                  </a:lnTo>
                  <a:lnTo>
                    <a:pt x="190848" y="118098"/>
                  </a:lnTo>
                  <a:lnTo>
                    <a:pt x="189819" y="120290"/>
                  </a:lnTo>
                  <a:lnTo>
                    <a:pt x="189723" y="121739"/>
                  </a:lnTo>
                  <a:lnTo>
                    <a:pt x="190063" y="122969"/>
                  </a:lnTo>
                  <a:lnTo>
                    <a:pt x="189426" y="123238"/>
                  </a:lnTo>
                  <a:lnTo>
                    <a:pt x="188434" y="122265"/>
                  </a:lnTo>
                  <a:lnTo>
                    <a:pt x="187645" y="123188"/>
                  </a:lnTo>
                  <a:lnTo>
                    <a:pt x="186347" y="123342"/>
                  </a:lnTo>
                  <a:lnTo>
                    <a:pt x="187324" y="125072"/>
                  </a:lnTo>
                  <a:lnTo>
                    <a:pt x="186854" y="126162"/>
                  </a:lnTo>
                  <a:lnTo>
                    <a:pt x="186298" y="126418"/>
                  </a:lnTo>
                  <a:lnTo>
                    <a:pt x="185104" y="126136"/>
                  </a:lnTo>
                  <a:lnTo>
                    <a:pt x="184707" y="127303"/>
                  </a:lnTo>
                  <a:lnTo>
                    <a:pt x="183159" y="126816"/>
                  </a:lnTo>
                  <a:lnTo>
                    <a:pt x="182041" y="127829"/>
                  </a:lnTo>
                  <a:lnTo>
                    <a:pt x="181430" y="127599"/>
                  </a:lnTo>
                  <a:lnTo>
                    <a:pt x="181575" y="125856"/>
                  </a:lnTo>
                  <a:lnTo>
                    <a:pt x="179622" y="126241"/>
                  </a:lnTo>
                  <a:lnTo>
                    <a:pt x="178582" y="126164"/>
                  </a:lnTo>
                  <a:lnTo>
                    <a:pt x="177630" y="127228"/>
                  </a:lnTo>
                  <a:lnTo>
                    <a:pt x="175621" y="126832"/>
                  </a:lnTo>
                  <a:lnTo>
                    <a:pt x="175270" y="126268"/>
                  </a:lnTo>
                  <a:lnTo>
                    <a:pt x="174255" y="126447"/>
                  </a:lnTo>
                  <a:lnTo>
                    <a:pt x="173763" y="127448"/>
                  </a:lnTo>
                  <a:lnTo>
                    <a:pt x="171360" y="128730"/>
                  </a:lnTo>
                  <a:lnTo>
                    <a:pt x="170660" y="127590"/>
                  </a:lnTo>
                  <a:lnTo>
                    <a:pt x="169971" y="127769"/>
                  </a:lnTo>
                  <a:lnTo>
                    <a:pt x="168971" y="126847"/>
                  </a:lnTo>
                  <a:lnTo>
                    <a:pt x="168922" y="125860"/>
                  </a:lnTo>
                  <a:lnTo>
                    <a:pt x="167976" y="125386"/>
                  </a:lnTo>
                  <a:lnTo>
                    <a:pt x="166335" y="125323"/>
                  </a:lnTo>
                  <a:lnTo>
                    <a:pt x="165622" y="124490"/>
                  </a:lnTo>
                  <a:lnTo>
                    <a:pt x="164820" y="124285"/>
                  </a:lnTo>
                  <a:lnTo>
                    <a:pt x="164947" y="123285"/>
                  </a:lnTo>
                  <a:lnTo>
                    <a:pt x="163852" y="121850"/>
                  </a:lnTo>
                  <a:lnTo>
                    <a:pt x="162917" y="122183"/>
                  </a:lnTo>
                  <a:lnTo>
                    <a:pt x="163429" y="123298"/>
                  </a:lnTo>
                  <a:lnTo>
                    <a:pt x="163158" y="123734"/>
                  </a:lnTo>
                  <a:lnTo>
                    <a:pt x="161853" y="122992"/>
                  </a:lnTo>
                  <a:lnTo>
                    <a:pt x="161140" y="123376"/>
                  </a:lnTo>
                  <a:lnTo>
                    <a:pt x="159580" y="123479"/>
                  </a:lnTo>
                  <a:lnTo>
                    <a:pt x="158376" y="122993"/>
                  </a:lnTo>
                  <a:lnTo>
                    <a:pt x="157386" y="123531"/>
                  </a:lnTo>
                  <a:lnTo>
                    <a:pt x="156555" y="123583"/>
                  </a:lnTo>
                  <a:lnTo>
                    <a:pt x="156280" y="123019"/>
                  </a:lnTo>
                  <a:lnTo>
                    <a:pt x="155388" y="123032"/>
                  </a:lnTo>
                  <a:lnTo>
                    <a:pt x="155101" y="122366"/>
                  </a:lnTo>
                  <a:lnTo>
                    <a:pt x="153975" y="122238"/>
                  </a:lnTo>
                  <a:lnTo>
                    <a:pt x="153514" y="123507"/>
                  </a:lnTo>
                  <a:lnTo>
                    <a:pt x="152824" y="122816"/>
                  </a:lnTo>
                  <a:lnTo>
                    <a:pt x="151881" y="122457"/>
                  </a:lnTo>
                  <a:lnTo>
                    <a:pt x="151428" y="124277"/>
                  </a:lnTo>
                  <a:lnTo>
                    <a:pt x="151558" y="124777"/>
                  </a:lnTo>
                  <a:lnTo>
                    <a:pt x="151046" y="126649"/>
                  </a:lnTo>
                  <a:lnTo>
                    <a:pt x="151153" y="128046"/>
                  </a:lnTo>
                  <a:lnTo>
                    <a:pt x="150409" y="128431"/>
                  </a:lnTo>
                  <a:lnTo>
                    <a:pt x="149570" y="127880"/>
                  </a:lnTo>
                  <a:lnTo>
                    <a:pt x="148140" y="128521"/>
                  </a:lnTo>
                  <a:lnTo>
                    <a:pt x="145820" y="128138"/>
                  </a:lnTo>
                  <a:lnTo>
                    <a:pt x="143532" y="129369"/>
                  </a:lnTo>
                  <a:lnTo>
                    <a:pt x="143669" y="130792"/>
                  </a:lnTo>
                  <a:lnTo>
                    <a:pt x="142974" y="130690"/>
                  </a:lnTo>
                  <a:lnTo>
                    <a:pt x="142146" y="129934"/>
                  </a:lnTo>
                  <a:lnTo>
                    <a:pt x="140227" y="129025"/>
                  </a:lnTo>
                  <a:lnTo>
                    <a:pt x="140223" y="130229"/>
                  </a:lnTo>
                  <a:lnTo>
                    <a:pt x="139193" y="130525"/>
                  </a:lnTo>
                  <a:lnTo>
                    <a:pt x="138564" y="129884"/>
                  </a:lnTo>
                  <a:lnTo>
                    <a:pt x="137774" y="129872"/>
                  </a:lnTo>
                  <a:lnTo>
                    <a:pt x="136799" y="130808"/>
                  </a:lnTo>
                  <a:lnTo>
                    <a:pt x="136798" y="131859"/>
                  </a:lnTo>
                  <a:lnTo>
                    <a:pt x="136436" y="132513"/>
                  </a:lnTo>
                  <a:lnTo>
                    <a:pt x="135230" y="133654"/>
                  </a:lnTo>
                  <a:lnTo>
                    <a:pt x="133411" y="134052"/>
                  </a:lnTo>
                  <a:lnTo>
                    <a:pt x="131523" y="133540"/>
                  </a:lnTo>
                  <a:lnTo>
                    <a:pt x="130191" y="133656"/>
                  </a:lnTo>
                  <a:lnTo>
                    <a:pt x="128589" y="132311"/>
                  </a:lnTo>
                  <a:lnTo>
                    <a:pt x="127414" y="132696"/>
                  </a:lnTo>
                  <a:lnTo>
                    <a:pt x="126258" y="132479"/>
                  </a:lnTo>
                  <a:lnTo>
                    <a:pt x="125957" y="131992"/>
                  </a:lnTo>
                  <a:lnTo>
                    <a:pt x="124713" y="132121"/>
                  </a:lnTo>
                  <a:lnTo>
                    <a:pt x="124698" y="133108"/>
                  </a:lnTo>
                  <a:lnTo>
                    <a:pt x="123028" y="133391"/>
                  </a:lnTo>
                  <a:lnTo>
                    <a:pt x="126056" y="135696"/>
                  </a:lnTo>
                  <a:lnTo>
                    <a:pt x="125739" y="136645"/>
                  </a:lnTo>
                  <a:lnTo>
                    <a:pt x="125739" y="139208"/>
                  </a:lnTo>
                  <a:lnTo>
                    <a:pt x="125912" y="140925"/>
                  </a:lnTo>
                  <a:lnTo>
                    <a:pt x="125567" y="142348"/>
                  </a:lnTo>
                  <a:lnTo>
                    <a:pt x="126297" y="144258"/>
                  </a:lnTo>
                  <a:lnTo>
                    <a:pt x="125750" y="145245"/>
                  </a:lnTo>
                  <a:lnTo>
                    <a:pt x="124744" y="145027"/>
                  </a:lnTo>
                  <a:lnTo>
                    <a:pt x="124133" y="147040"/>
                  </a:lnTo>
                  <a:lnTo>
                    <a:pt x="124812" y="147821"/>
                  </a:lnTo>
                  <a:lnTo>
                    <a:pt x="124687" y="148821"/>
                  </a:lnTo>
                  <a:lnTo>
                    <a:pt x="124049" y="149078"/>
                  </a:lnTo>
                  <a:lnTo>
                    <a:pt x="123183" y="150578"/>
                  </a:lnTo>
                  <a:lnTo>
                    <a:pt x="123290" y="151628"/>
                  </a:lnTo>
                  <a:lnTo>
                    <a:pt x="122597" y="152193"/>
                  </a:lnTo>
                  <a:lnTo>
                    <a:pt x="122772" y="154141"/>
                  </a:lnTo>
                  <a:lnTo>
                    <a:pt x="119621" y="153347"/>
                  </a:lnTo>
                  <a:lnTo>
                    <a:pt x="119320" y="152694"/>
                  </a:lnTo>
                  <a:lnTo>
                    <a:pt x="117782" y="151605"/>
                  </a:lnTo>
                  <a:lnTo>
                    <a:pt x="117336" y="151798"/>
                  </a:lnTo>
                  <a:lnTo>
                    <a:pt x="116145" y="151170"/>
                  </a:lnTo>
                  <a:lnTo>
                    <a:pt x="114985" y="150979"/>
                  </a:lnTo>
                  <a:lnTo>
                    <a:pt x="114395" y="151415"/>
                  </a:lnTo>
                  <a:lnTo>
                    <a:pt x="113815" y="153530"/>
                  </a:lnTo>
                  <a:lnTo>
                    <a:pt x="111686" y="153441"/>
                  </a:lnTo>
                  <a:lnTo>
                    <a:pt x="111610" y="152467"/>
                  </a:lnTo>
                  <a:lnTo>
                    <a:pt x="109950" y="152596"/>
                  </a:lnTo>
                  <a:lnTo>
                    <a:pt x="109587" y="153186"/>
                  </a:lnTo>
                  <a:lnTo>
                    <a:pt x="108066" y="154404"/>
                  </a:lnTo>
                  <a:lnTo>
                    <a:pt x="106666" y="154418"/>
                  </a:lnTo>
                  <a:lnTo>
                    <a:pt x="105578" y="154726"/>
                  </a:lnTo>
                  <a:lnTo>
                    <a:pt x="104739" y="154099"/>
                  </a:lnTo>
                  <a:lnTo>
                    <a:pt x="102814" y="153151"/>
                  </a:lnTo>
                  <a:lnTo>
                    <a:pt x="103293" y="152395"/>
                  </a:lnTo>
                  <a:lnTo>
                    <a:pt x="102981" y="151575"/>
                  </a:lnTo>
                  <a:lnTo>
                    <a:pt x="102038" y="150319"/>
                  </a:lnTo>
                  <a:lnTo>
                    <a:pt x="102256" y="148474"/>
                  </a:lnTo>
                  <a:lnTo>
                    <a:pt x="101848" y="148384"/>
                  </a:lnTo>
                  <a:lnTo>
                    <a:pt x="101291" y="146052"/>
                  </a:lnTo>
                  <a:lnTo>
                    <a:pt x="98678" y="145298"/>
                  </a:lnTo>
                  <a:lnTo>
                    <a:pt x="98110" y="145324"/>
                  </a:lnTo>
                  <a:lnTo>
                    <a:pt x="97335" y="144427"/>
                  </a:lnTo>
                  <a:lnTo>
                    <a:pt x="96251" y="145055"/>
                  </a:lnTo>
                  <a:lnTo>
                    <a:pt x="94120" y="145390"/>
                  </a:lnTo>
                  <a:lnTo>
                    <a:pt x="93009" y="146557"/>
                  </a:lnTo>
                  <a:lnTo>
                    <a:pt x="91857" y="146955"/>
                  </a:lnTo>
                  <a:lnTo>
                    <a:pt x="91331" y="147852"/>
                  </a:lnTo>
                  <a:lnTo>
                    <a:pt x="90503" y="147673"/>
                  </a:lnTo>
                  <a:lnTo>
                    <a:pt x="90209" y="146905"/>
                  </a:lnTo>
                  <a:lnTo>
                    <a:pt x="88405" y="145804"/>
                  </a:lnTo>
                  <a:lnTo>
                    <a:pt x="88027" y="144779"/>
                  </a:lnTo>
                  <a:lnTo>
                    <a:pt x="87337" y="144548"/>
                  </a:lnTo>
                  <a:lnTo>
                    <a:pt x="86036" y="145023"/>
                  </a:lnTo>
                  <a:lnTo>
                    <a:pt x="84331" y="144191"/>
                  </a:lnTo>
                  <a:lnTo>
                    <a:pt x="83778" y="144307"/>
                  </a:lnTo>
                  <a:lnTo>
                    <a:pt x="83140" y="145461"/>
                  </a:lnTo>
                  <a:lnTo>
                    <a:pt x="81881" y="145397"/>
                  </a:lnTo>
                  <a:lnTo>
                    <a:pt x="79799" y="144873"/>
                  </a:lnTo>
                  <a:lnTo>
                    <a:pt x="79749" y="143836"/>
                  </a:lnTo>
                  <a:lnTo>
                    <a:pt x="80222" y="142592"/>
                  </a:lnTo>
                  <a:lnTo>
                    <a:pt x="80185" y="141260"/>
                  </a:lnTo>
                  <a:lnTo>
                    <a:pt x="79082" y="140825"/>
                  </a:lnTo>
                  <a:lnTo>
                    <a:pt x="77707" y="141723"/>
                  </a:lnTo>
                  <a:lnTo>
                    <a:pt x="77018" y="143068"/>
                  </a:lnTo>
                  <a:lnTo>
                    <a:pt x="76037" y="143838"/>
                  </a:lnTo>
                  <a:lnTo>
                    <a:pt x="76187" y="145145"/>
                  </a:lnTo>
                  <a:lnTo>
                    <a:pt x="73859" y="146043"/>
                  </a:lnTo>
                  <a:lnTo>
                    <a:pt x="73661" y="147325"/>
                  </a:lnTo>
                  <a:lnTo>
                    <a:pt x="73993" y="148004"/>
                  </a:lnTo>
                  <a:lnTo>
                    <a:pt x="73489" y="149184"/>
                  </a:lnTo>
                  <a:lnTo>
                    <a:pt x="70868" y="149300"/>
                  </a:lnTo>
                  <a:lnTo>
                    <a:pt x="69857" y="149558"/>
                  </a:lnTo>
                  <a:lnTo>
                    <a:pt x="69103" y="151326"/>
                  </a:lnTo>
                  <a:lnTo>
                    <a:pt x="69808" y="152428"/>
                  </a:lnTo>
                  <a:lnTo>
                    <a:pt x="70675" y="153030"/>
                  </a:lnTo>
                  <a:lnTo>
                    <a:pt x="69584" y="153671"/>
                  </a:lnTo>
                  <a:lnTo>
                    <a:pt x="69751" y="155093"/>
                  </a:lnTo>
                  <a:lnTo>
                    <a:pt x="70949" y="156041"/>
                  </a:lnTo>
                  <a:lnTo>
                    <a:pt x="71624" y="156271"/>
                  </a:lnTo>
                  <a:lnTo>
                    <a:pt x="72299" y="157181"/>
                  </a:lnTo>
                  <a:lnTo>
                    <a:pt x="70399" y="158822"/>
                  </a:lnTo>
                  <a:lnTo>
                    <a:pt x="67873" y="158862"/>
                  </a:lnTo>
                  <a:lnTo>
                    <a:pt x="66666" y="158440"/>
                  </a:lnTo>
                  <a:lnTo>
                    <a:pt x="65417" y="158684"/>
                  </a:lnTo>
                  <a:lnTo>
                    <a:pt x="64948" y="159248"/>
                  </a:lnTo>
                  <a:lnTo>
                    <a:pt x="63010" y="159608"/>
                  </a:lnTo>
                  <a:lnTo>
                    <a:pt x="62342" y="160737"/>
                  </a:lnTo>
                  <a:lnTo>
                    <a:pt x="61767" y="160801"/>
                  </a:lnTo>
                  <a:lnTo>
                    <a:pt x="59497" y="159355"/>
                  </a:lnTo>
                  <a:lnTo>
                    <a:pt x="58427" y="160086"/>
                  </a:lnTo>
                  <a:lnTo>
                    <a:pt x="56289" y="159946"/>
                  </a:lnTo>
                  <a:lnTo>
                    <a:pt x="56003" y="159319"/>
                  </a:lnTo>
                  <a:lnTo>
                    <a:pt x="53984" y="159551"/>
                  </a:lnTo>
                  <a:lnTo>
                    <a:pt x="53375" y="160333"/>
                  </a:lnTo>
                  <a:lnTo>
                    <a:pt x="53603" y="162383"/>
                  </a:lnTo>
                  <a:lnTo>
                    <a:pt x="54366" y="162664"/>
                  </a:lnTo>
                  <a:lnTo>
                    <a:pt x="54954" y="164471"/>
                  </a:lnTo>
                  <a:lnTo>
                    <a:pt x="54252" y="165214"/>
                  </a:lnTo>
                  <a:lnTo>
                    <a:pt x="54476" y="166624"/>
                  </a:lnTo>
                  <a:lnTo>
                    <a:pt x="53871" y="167380"/>
                  </a:lnTo>
                  <a:lnTo>
                    <a:pt x="53985" y="168290"/>
                  </a:lnTo>
                  <a:lnTo>
                    <a:pt x="55286" y="169135"/>
                  </a:lnTo>
                  <a:lnTo>
                    <a:pt x="57483" y="170133"/>
                  </a:lnTo>
                  <a:lnTo>
                    <a:pt x="56743" y="170902"/>
                  </a:lnTo>
                  <a:lnTo>
                    <a:pt x="57524" y="171837"/>
                  </a:lnTo>
                  <a:lnTo>
                    <a:pt x="58597" y="172400"/>
                  </a:lnTo>
                  <a:lnTo>
                    <a:pt x="59516" y="172233"/>
                  </a:lnTo>
                  <a:lnTo>
                    <a:pt x="60473" y="172783"/>
                  </a:lnTo>
                  <a:lnTo>
                    <a:pt x="59623" y="173694"/>
                  </a:lnTo>
                  <a:lnTo>
                    <a:pt x="58696" y="175706"/>
                  </a:lnTo>
                  <a:lnTo>
                    <a:pt x="58219" y="176052"/>
                  </a:lnTo>
                  <a:lnTo>
                    <a:pt x="58398" y="178794"/>
                  </a:lnTo>
                  <a:lnTo>
                    <a:pt x="58677" y="180165"/>
                  </a:lnTo>
                  <a:lnTo>
                    <a:pt x="57715" y="182101"/>
                  </a:lnTo>
                  <a:lnTo>
                    <a:pt x="56967" y="182857"/>
                  </a:lnTo>
                  <a:lnTo>
                    <a:pt x="55366" y="183627"/>
                  </a:lnTo>
                  <a:lnTo>
                    <a:pt x="55587" y="184639"/>
                  </a:lnTo>
                  <a:lnTo>
                    <a:pt x="55072" y="185883"/>
                  </a:lnTo>
                  <a:lnTo>
                    <a:pt x="55450" y="186421"/>
                  </a:lnTo>
                  <a:lnTo>
                    <a:pt x="55206" y="187446"/>
                  </a:lnTo>
                  <a:lnTo>
                    <a:pt x="54137" y="187293"/>
                  </a:lnTo>
                  <a:lnTo>
                    <a:pt x="54099" y="186703"/>
                  </a:lnTo>
                  <a:lnTo>
                    <a:pt x="52917" y="186076"/>
                  </a:lnTo>
                  <a:lnTo>
                    <a:pt x="51925" y="187768"/>
                  </a:lnTo>
                  <a:lnTo>
                    <a:pt x="52230" y="188319"/>
                  </a:lnTo>
                  <a:lnTo>
                    <a:pt x="51544" y="188870"/>
                  </a:lnTo>
                  <a:lnTo>
                    <a:pt x="51391" y="187576"/>
                  </a:lnTo>
                  <a:lnTo>
                    <a:pt x="50590" y="187064"/>
                  </a:lnTo>
                  <a:lnTo>
                    <a:pt x="49446" y="187488"/>
                  </a:lnTo>
                  <a:lnTo>
                    <a:pt x="49476" y="186322"/>
                  </a:lnTo>
                  <a:lnTo>
                    <a:pt x="49178" y="184618"/>
                  </a:lnTo>
                  <a:lnTo>
                    <a:pt x="48263" y="184067"/>
                  </a:lnTo>
                  <a:lnTo>
                    <a:pt x="47232" y="183952"/>
                  </a:lnTo>
                  <a:lnTo>
                    <a:pt x="46507" y="184299"/>
                  </a:lnTo>
                  <a:lnTo>
                    <a:pt x="45821" y="183672"/>
                  </a:lnTo>
                  <a:lnTo>
                    <a:pt x="45097" y="184889"/>
                  </a:lnTo>
                  <a:lnTo>
                    <a:pt x="44029" y="185287"/>
                  </a:lnTo>
                  <a:lnTo>
                    <a:pt x="44028" y="186504"/>
                  </a:lnTo>
                  <a:lnTo>
                    <a:pt x="43341" y="188081"/>
                  </a:lnTo>
                  <a:lnTo>
                    <a:pt x="42579" y="188081"/>
                  </a:lnTo>
                  <a:lnTo>
                    <a:pt x="42540" y="187172"/>
                  </a:lnTo>
                  <a:lnTo>
                    <a:pt x="40709" y="186583"/>
                  </a:lnTo>
                  <a:lnTo>
                    <a:pt x="39832" y="186622"/>
                  </a:lnTo>
                  <a:lnTo>
                    <a:pt x="39222" y="185598"/>
                  </a:lnTo>
                  <a:lnTo>
                    <a:pt x="37009" y="184536"/>
                  </a:lnTo>
                  <a:lnTo>
                    <a:pt x="35865" y="184575"/>
                  </a:lnTo>
                  <a:lnTo>
                    <a:pt x="34644" y="184973"/>
                  </a:lnTo>
                  <a:lnTo>
                    <a:pt x="33729" y="184576"/>
                  </a:lnTo>
                  <a:lnTo>
                    <a:pt x="32546" y="185679"/>
                  </a:lnTo>
                  <a:lnTo>
                    <a:pt x="31439" y="185565"/>
                  </a:lnTo>
                  <a:lnTo>
                    <a:pt x="30524" y="185014"/>
                  </a:lnTo>
                  <a:lnTo>
                    <a:pt x="29952" y="183439"/>
                  </a:lnTo>
                  <a:lnTo>
                    <a:pt x="29074" y="183631"/>
                  </a:lnTo>
                  <a:lnTo>
                    <a:pt x="27968" y="183286"/>
                  </a:lnTo>
                  <a:lnTo>
                    <a:pt x="27625" y="183671"/>
                  </a:lnTo>
                  <a:lnTo>
                    <a:pt x="26404" y="183826"/>
                  </a:lnTo>
                  <a:lnTo>
                    <a:pt x="25794" y="184338"/>
                  </a:lnTo>
                  <a:lnTo>
                    <a:pt x="25870" y="185248"/>
                  </a:lnTo>
                  <a:lnTo>
                    <a:pt x="24725" y="187734"/>
                  </a:lnTo>
                  <a:lnTo>
                    <a:pt x="24383" y="189221"/>
                  </a:lnTo>
                  <a:lnTo>
                    <a:pt x="24345" y="190682"/>
                  </a:lnTo>
                  <a:lnTo>
                    <a:pt x="24993" y="191270"/>
                  </a:lnTo>
                  <a:lnTo>
                    <a:pt x="24306" y="192732"/>
                  </a:lnTo>
                  <a:lnTo>
                    <a:pt x="23772" y="194423"/>
                  </a:lnTo>
                  <a:lnTo>
                    <a:pt x="23085" y="195564"/>
                  </a:lnTo>
                  <a:lnTo>
                    <a:pt x="22132" y="196193"/>
                  </a:lnTo>
                  <a:lnTo>
                    <a:pt x="21140" y="196270"/>
                  </a:lnTo>
                  <a:lnTo>
                    <a:pt x="20187" y="195874"/>
                  </a:lnTo>
                  <a:lnTo>
                    <a:pt x="18431" y="197489"/>
                  </a:lnTo>
                  <a:lnTo>
                    <a:pt x="17630" y="198989"/>
                  </a:lnTo>
                  <a:lnTo>
                    <a:pt x="16753" y="199143"/>
                  </a:lnTo>
                  <a:lnTo>
                    <a:pt x="16333" y="198400"/>
                  </a:lnTo>
                  <a:lnTo>
                    <a:pt x="15304" y="198670"/>
                  </a:lnTo>
                  <a:lnTo>
                    <a:pt x="14388" y="199260"/>
                  </a:lnTo>
                  <a:lnTo>
                    <a:pt x="13473" y="200401"/>
                  </a:lnTo>
                  <a:lnTo>
                    <a:pt x="12671" y="199735"/>
                  </a:lnTo>
                  <a:lnTo>
                    <a:pt x="11908" y="200440"/>
                  </a:lnTo>
                  <a:lnTo>
                    <a:pt x="10573" y="201184"/>
                  </a:lnTo>
                  <a:lnTo>
                    <a:pt x="10039" y="201146"/>
                  </a:lnTo>
                  <a:lnTo>
                    <a:pt x="10192" y="199455"/>
                  </a:lnTo>
                  <a:lnTo>
                    <a:pt x="9124" y="198789"/>
                  </a:lnTo>
                  <a:lnTo>
                    <a:pt x="7179" y="199649"/>
                  </a:lnTo>
                  <a:lnTo>
                    <a:pt x="6033" y="199419"/>
                  </a:lnTo>
                  <a:lnTo>
                    <a:pt x="5996" y="198510"/>
                  </a:lnTo>
                  <a:lnTo>
                    <a:pt x="5348" y="197600"/>
                  </a:lnTo>
                  <a:lnTo>
                    <a:pt x="5347" y="196499"/>
                  </a:lnTo>
                  <a:lnTo>
                    <a:pt x="4317" y="196627"/>
                  </a:lnTo>
                  <a:lnTo>
                    <a:pt x="3782" y="195833"/>
                  </a:lnTo>
                  <a:lnTo>
                    <a:pt x="3745" y="194578"/>
                  </a:lnTo>
                  <a:lnTo>
                    <a:pt x="3250" y="193784"/>
                  </a:lnTo>
                  <a:lnTo>
                    <a:pt x="2219" y="193003"/>
                  </a:lnTo>
                  <a:lnTo>
                    <a:pt x="884" y="192722"/>
                  </a:lnTo>
                  <a:lnTo>
                    <a:pt x="388" y="193159"/>
                  </a:lnTo>
                  <a:lnTo>
                    <a:pt x="394" y="238916"/>
                  </a:lnTo>
                  <a:lnTo>
                    <a:pt x="384" y="239867"/>
                  </a:lnTo>
                  <a:lnTo>
                    <a:pt x="379" y="283194"/>
                  </a:lnTo>
                  <a:lnTo>
                    <a:pt x="393" y="329766"/>
                  </a:lnTo>
                  <a:lnTo>
                    <a:pt x="388" y="366970"/>
                  </a:lnTo>
                  <a:lnTo>
                    <a:pt x="452" y="368653"/>
                  </a:lnTo>
                  <a:lnTo>
                    <a:pt x="0" y="369638"/>
                  </a:lnTo>
                  <a:lnTo>
                    <a:pt x="1037" y="370925"/>
                  </a:lnTo>
                  <a:lnTo>
                    <a:pt x="1593" y="371963"/>
                  </a:lnTo>
                  <a:lnTo>
                    <a:pt x="1823" y="373216"/>
                  </a:lnTo>
                  <a:lnTo>
                    <a:pt x="1467" y="374298"/>
                  </a:lnTo>
                  <a:lnTo>
                    <a:pt x="1613" y="375485"/>
                  </a:lnTo>
                  <a:lnTo>
                    <a:pt x="2439" y="376239"/>
                  </a:lnTo>
                  <a:lnTo>
                    <a:pt x="3603" y="376238"/>
                  </a:lnTo>
                  <a:lnTo>
                    <a:pt x="4730" y="378156"/>
                  </a:lnTo>
                  <a:lnTo>
                    <a:pt x="4783" y="380535"/>
                  </a:lnTo>
                  <a:lnTo>
                    <a:pt x="4584" y="381855"/>
                  </a:lnTo>
                  <a:lnTo>
                    <a:pt x="4328" y="386636"/>
                  </a:lnTo>
                  <a:lnTo>
                    <a:pt x="4831" y="387611"/>
                  </a:lnTo>
                  <a:lnTo>
                    <a:pt x="4610" y="388745"/>
                  </a:lnTo>
                  <a:lnTo>
                    <a:pt x="4838" y="389902"/>
                  </a:lnTo>
                  <a:lnTo>
                    <a:pt x="4541" y="391035"/>
                  </a:lnTo>
                  <a:lnTo>
                    <a:pt x="3157" y="392808"/>
                  </a:lnTo>
                  <a:lnTo>
                    <a:pt x="2374" y="394952"/>
                  </a:lnTo>
                  <a:lnTo>
                    <a:pt x="2611" y="399593"/>
                  </a:lnTo>
                  <a:lnTo>
                    <a:pt x="3511" y="402977"/>
                  </a:lnTo>
                  <a:lnTo>
                    <a:pt x="3648" y="404091"/>
                  </a:lnTo>
                  <a:lnTo>
                    <a:pt x="4522" y="404724"/>
                  </a:lnTo>
                  <a:lnTo>
                    <a:pt x="4502" y="405934"/>
                  </a:lnTo>
                  <a:lnTo>
                    <a:pt x="3794" y="406852"/>
                  </a:lnTo>
                  <a:lnTo>
                    <a:pt x="3205" y="409013"/>
                  </a:lnTo>
                  <a:lnTo>
                    <a:pt x="3069" y="411222"/>
                  </a:lnTo>
                  <a:lnTo>
                    <a:pt x="3644" y="413657"/>
                  </a:lnTo>
                  <a:lnTo>
                    <a:pt x="3230" y="414795"/>
                  </a:lnTo>
                  <a:lnTo>
                    <a:pt x="3465" y="415799"/>
                  </a:lnTo>
                  <a:lnTo>
                    <a:pt x="3961" y="416332"/>
                  </a:lnTo>
                  <a:lnTo>
                    <a:pt x="6216" y="417904"/>
                  </a:lnTo>
                  <a:lnTo>
                    <a:pt x="7062" y="418824"/>
                  </a:lnTo>
                  <a:lnTo>
                    <a:pt x="8538" y="419911"/>
                  </a:lnTo>
                  <a:lnTo>
                    <a:pt x="10175" y="420202"/>
                  </a:lnTo>
                  <a:lnTo>
                    <a:pt x="12007" y="421185"/>
                  </a:lnTo>
                  <a:lnTo>
                    <a:pt x="13356" y="421427"/>
                  </a:lnTo>
                  <a:lnTo>
                    <a:pt x="13812" y="422182"/>
                  </a:lnTo>
                  <a:lnTo>
                    <a:pt x="14436" y="421677"/>
                  </a:lnTo>
                  <a:lnTo>
                    <a:pt x="15772" y="422210"/>
                  </a:lnTo>
                  <a:lnTo>
                    <a:pt x="16523" y="423345"/>
                  </a:lnTo>
                  <a:lnTo>
                    <a:pt x="17402" y="424017"/>
                  </a:lnTo>
                  <a:lnTo>
                    <a:pt x="18711" y="425581"/>
                  </a:lnTo>
                  <a:lnTo>
                    <a:pt x="20825" y="425872"/>
                  </a:lnTo>
                  <a:lnTo>
                    <a:pt x="21677" y="426779"/>
                  </a:lnTo>
                  <a:lnTo>
                    <a:pt x="21730" y="428247"/>
                  </a:lnTo>
                  <a:lnTo>
                    <a:pt x="23059" y="428420"/>
                  </a:lnTo>
                  <a:lnTo>
                    <a:pt x="23764" y="429202"/>
                  </a:lnTo>
                  <a:lnTo>
                    <a:pt x="23569" y="431313"/>
                  </a:lnTo>
                  <a:lnTo>
                    <a:pt x="22905" y="432026"/>
                  </a:lnTo>
                  <a:lnTo>
                    <a:pt x="22871" y="433411"/>
                  </a:lnTo>
                  <a:lnTo>
                    <a:pt x="22220" y="433937"/>
                  </a:lnTo>
                  <a:lnTo>
                    <a:pt x="22878" y="435412"/>
                  </a:lnTo>
                  <a:lnTo>
                    <a:pt x="22817" y="436187"/>
                  </a:lnTo>
                  <a:lnTo>
                    <a:pt x="23482" y="436699"/>
                  </a:lnTo>
                  <a:lnTo>
                    <a:pt x="23744" y="437883"/>
                  </a:lnTo>
                  <a:lnTo>
                    <a:pt x="24851" y="438638"/>
                  </a:lnTo>
                  <a:lnTo>
                    <a:pt x="24891" y="439607"/>
                  </a:lnTo>
                  <a:lnTo>
                    <a:pt x="25703" y="440555"/>
                  </a:lnTo>
                  <a:lnTo>
                    <a:pt x="25992" y="442674"/>
                  </a:lnTo>
                  <a:lnTo>
                    <a:pt x="25723" y="443719"/>
                  </a:lnTo>
                  <a:lnTo>
                    <a:pt x="25998" y="444439"/>
                  </a:lnTo>
                  <a:lnTo>
                    <a:pt x="25099" y="444847"/>
                  </a:lnTo>
                  <a:lnTo>
                    <a:pt x="24166" y="446814"/>
                  </a:lnTo>
                  <a:lnTo>
                    <a:pt x="23146" y="446945"/>
                  </a:lnTo>
                  <a:lnTo>
                    <a:pt x="22932" y="449368"/>
                  </a:lnTo>
                  <a:lnTo>
                    <a:pt x="23368" y="449693"/>
                  </a:lnTo>
                  <a:lnTo>
                    <a:pt x="23576" y="450780"/>
                  </a:lnTo>
                  <a:lnTo>
                    <a:pt x="22992" y="451258"/>
                  </a:lnTo>
                  <a:lnTo>
                    <a:pt x="23032" y="452788"/>
                  </a:lnTo>
                  <a:lnTo>
                    <a:pt x="23596" y="453549"/>
                  </a:lnTo>
                  <a:lnTo>
                    <a:pt x="22469" y="453715"/>
                  </a:lnTo>
                  <a:lnTo>
                    <a:pt x="22247" y="454851"/>
                  </a:lnTo>
                  <a:lnTo>
                    <a:pt x="23220" y="454892"/>
                  </a:lnTo>
                  <a:lnTo>
                    <a:pt x="22844" y="456235"/>
                  </a:lnTo>
                  <a:lnTo>
                    <a:pt x="23260" y="457128"/>
                  </a:lnTo>
                  <a:lnTo>
                    <a:pt x="24388" y="457371"/>
                  </a:lnTo>
                  <a:lnTo>
                    <a:pt x="25495" y="458430"/>
                  </a:lnTo>
                  <a:lnTo>
                    <a:pt x="25334" y="459558"/>
                  </a:lnTo>
                  <a:lnTo>
                    <a:pt x="26099" y="460154"/>
                  </a:lnTo>
                  <a:lnTo>
                    <a:pt x="26300" y="461164"/>
                  </a:lnTo>
                  <a:lnTo>
                    <a:pt x="26340" y="463393"/>
                  </a:lnTo>
                  <a:lnTo>
                    <a:pt x="28105" y="463712"/>
                  </a:lnTo>
                  <a:lnTo>
                    <a:pt x="28246" y="464397"/>
                  </a:lnTo>
                  <a:lnTo>
                    <a:pt x="29414" y="464591"/>
                  </a:lnTo>
                  <a:lnTo>
                    <a:pt x="30071" y="465456"/>
                  </a:lnTo>
                  <a:lnTo>
                    <a:pt x="31957" y="467062"/>
                  </a:lnTo>
                  <a:lnTo>
                    <a:pt x="32219" y="468772"/>
                  </a:lnTo>
                  <a:lnTo>
                    <a:pt x="33353" y="468952"/>
                  </a:lnTo>
                  <a:lnTo>
                    <a:pt x="34359" y="468378"/>
                  </a:lnTo>
                  <a:lnTo>
                    <a:pt x="35923" y="469125"/>
                  </a:lnTo>
                  <a:lnTo>
                    <a:pt x="37037" y="470184"/>
                  </a:lnTo>
                  <a:lnTo>
                    <a:pt x="38157" y="471784"/>
                  </a:lnTo>
                  <a:lnTo>
                    <a:pt x="38164" y="472642"/>
                  </a:lnTo>
                  <a:lnTo>
                    <a:pt x="38949" y="473272"/>
                  </a:lnTo>
                  <a:lnTo>
                    <a:pt x="39204" y="474539"/>
                  </a:lnTo>
                  <a:lnTo>
                    <a:pt x="39728" y="475009"/>
                  </a:lnTo>
                  <a:lnTo>
                    <a:pt x="41137" y="475044"/>
                  </a:lnTo>
                  <a:lnTo>
                    <a:pt x="41378" y="475612"/>
                  </a:lnTo>
                  <a:lnTo>
                    <a:pt x="42674" y="476532"/>
                  </a:lnTo>
                  <a:lnTo>
                    <a:pt x="43626" y="477799"/>
                  </a:lnTo>
                  <a:lnTo>
                    <a:pt x="44667" y="477868"/>
                  </a:lnTo>
                  <a:lnTo>
                    <a:pt x="44579" y="479114"/>
                  </a:lnTo>
                  <a:lnTo>
                    <a:pt x="46431" y="480125"/>
                  </a:lnTo>
                  <a:lnTo>
                    <a:pt x="46492" y="481461"/>
                  </a:lnTo>
                  <a:lnTo>
                    <a:pt x="48652" y="481786"/>
                  </a:lnTo>
                  <a:lnTo>
                    <a:pt x="50109" y="482963"/>
                  </a:lnTo>
                  <a:lnTo>
                    <a:pt x="49753" y="483593"/>
                  </a:lnTo>
                  <a:lnTo>
                    <a:pt x="50384" y="484680"/>
                  </a:lnTo>
                  <a:lnTo>
                    <a:pt x="50853" y="484285"/>
                  </a:lnTo>
                  <a:lnTo>
                    <a:pt x="52061" y="484583"/>
                  </a:lnTo>
                  <a:lnTo>
                    <a:pt x="52826" y="486120"/>
                  </a:lnTo>
                  <a:lnTo>
                    <a:pt x="53665" y="485663"/>
                  </a:lnTo>
                  <a:lnTo>
                    <a:pt x="54907" y="485504"/>
                  </a:lnTo>
                  <a:lnTo>
                    <a:pt x="55584" y="486044"/>
                  </a:lnTo>
                  <a:lnTo>
                    <a:pt x="55410" y="487490"/>
                  </a:lnTo>
                  <a:lnTo>
                    <a:pt x="56390" y="487726"/>
                  </a:lnTo>
                  <a:lnTo>
                    <a:pt x="56591" y="488820"/>
                  </a:lnTo>
                  <a:lnTo>
                    <a:pt x="57490" y="488806"/>
                  </a:lnTo>
                  <a:lnTo>
                    <a:pt x="58228" y="490246"/>
                  </a:lnTo>
                  <a:lnTo>
                    <a:pt x="58946" y="490806"/>
                  </a:lnTo>
                  <a:lnTo>
                    <a:pt x="59241" y="489539"/>
                  </a:lnTo>
                  <a:lnTo>
                    <a:pt x="60114" y="489353"/>
                  </a:lnTo>
                  <a:lnTo>
                    <a:pt x="61484" y="490481"/>
                  </a:lnTo>
                  <a:lnTo>
                    <a:pt x="62699" y="490779"/>
                  </a:lnTo>
                  <a:lnTo>
                    <a:pt x="62639" y="491789"/>
                  </a:lnTo>
                  <a:lnTo>
                    <a:pt x="63424" y="492627"/>
                  </a:lnTo>
                  <a:lnTo>
                    <a:pt x="63739" y="493506"/>
                  </a:lnTo>
                  <a:lnTo>
                    <a:pt x="62115" y="494350"/>
                  </a:lnTo>
                  <a:lnTo>
                    <a:pt x="61746" y="495098"/>
                  </a:lnTo>
                  <a:lnTo>
                    <a:pt x="61766" y="496849"/>
                  </a:lnTo>
                  <a:lnTo>
                    <a:pt x="61297" y="498026"/>
                  </a:lnTo>
                  <a:lnTo>
                    <a:pt x="61699" y="499632"/>
                  </a:lnTo>
                  <a:lnTo>
                    <a:pt x="63081" y="500387"/>
                  </a:lnTo>
                  <a:lnTo>
                    <a:pt x="63504" y="501335"/>
                  </a:lnTo>
                  <a:lnTo>
                    <a:pt x="64135" y="501833"/>
                  </a:lnTo>
                  <a:lnTo>
                    <a:pt x="64773" y="503329"/>
                  </a:lnTo>
                  <a:lnTo>
                    <a:pt x="66088" y="503855"/>
                  </a:lnTo>
                  <a:lnTo>
                    <a:pt x="66980" y="506264"/>
                  </a:lnTo>
                  <a:lnTo>
                    <a:pt x="65128" y="507503"/>
                  </a:lnTo>
                  <a:lnTo>
                    <a:pt x="64840" y="509790"/>
                  </a:lnTo>
                  <a:lnTo>
                    <a:pt x="65685" y="510282"/>
                  </a:lnTo>
                  <a:lnTo>
                    <a:pt x="64538" y="512268"/>
                  </a:lnTo>
                  <a:lnTo>
                    <a:pt x="65450" y="514241"/>
                  </a:lnTo>
                  <a:lnTo>
                    <a:pt x="66792" y="515549"/>
                  </a:lnTo>
                  <a:lnTo>
                    <a:pt x="67598" y="514449"/>
                  </a:lnTo>
                  <a:lnTo>
                    <a:pt x="68510" y="515037"/>
                  </a:lnTo>
                  <a:lnTo>
                    <a:pt x="69362" y="514497"/>
                  </a:lnTo>
                  <a:lnTo>
                    <a:pt x="69685" y="515542"/>
                  </a:lnTo>
                  <a:lnTo>
                    <a:pt x="70490" y="516186"/>
                  </a:lnTo>
                  <a:lnTo>
                    <a:pt x="71792" y="517903"/>
                  </a:lnTo>
                  <a:lnTo>
                    <a:pt x="73415" y="518858"/>
                  </a:lnTo>
                  <a:lnTo>
                    <a:pt x="73114" y="519869"/>
                  </a:lnTo>
                  <a:lnTo>
                    <a:pt x="73194" y="520845"/>
                  </a:lnTo>
                  <a:lnTo>
                    <a:pt x="73872" y="522340"/>
                  </a:lnTo>
                  <a:lnTo>
                    <a:pt x="74388" y="522928"/>
                  </a:lnTo>
                  <a:lnTo>
                    <a:pt x="74053" y="523669"/>
                  </a:lnTo>
                  <a:lnTo>
                    <a:pt x="74570" y="524347"/>
                  </a:lnTo>
                  <a:lnTo>
                    <a:pt x="75523" y="524783"/>
                  </a:lnTo>
                  <a:lnTo>
                    <a:pt x="76502" y="524513"/>
                  </a:lnTo>
                  <a:lnTo>
                    <a:pt x="77281" y="525171"/>
                  </a:lnTo>
                  <a:lnTo>
                    <a:pt x="77086" y="525994"/>
                  </a:lnTo>
                  <a:lnTo>
                    <a:pt x="77945" y="527427"/>
                  </a:lnTo>
                  <a:lnTo>
                    <a:pt x="79025" y="527393"/>
                  </a:lnTo>
                  <a:lnTo>
                    <a:pt x="79482" y="527794"/>
                  </a:lnTo>
                  <a:lnTo>
                    <a:pt x="79139" y="528902"/>
                  </a:lnTo>
                  <a:lnTo>
                    <a:pt x="79871" y="529704"/>
                  </a:lnTo>
                  <a:lnTo>
                    <a:pt x="80401" y="529227"/>
                  </a:lnTo>
                  <a:lnTo>
                    <a:pt x="81253" y="529296"/>
                  </a:lnTo>
                  <a:lnTo>
                    <a:pt x="83132" y="528452"/>
                  </a:lnTo>
                  <a:lnTo>
                    <a:pt x="84467" y="528998"/>
                  </a:lnTo>
                  <a:lnTo>
                    <a:pt x="85709" y="528839"/>
                  </a:lnTo>
                  <a:lnTo>
                    <a:pt x="86601" y="527766"/>
                  </a:lnTo>
                  <a:lnTo>
                    <a:pt x="87990" y="527310"/>
                  </a:lnTo>
                  <a:lnTo>
                    <a:pt x="90205" y="529455"/>
                  </a:lnTo>
                  <a:lnTo>
                    <a:pt x="89715" y="530327"/>
                  </a:lnTo>
                  <a:lnTo>
                    <a:pt x="89856" y="530937"/>
                  </a:lnTo>
                  <a:lnTo>
                    <a:pt x="91097" y="530390"/>
                  </a:lnTo>
                  <a:lnTo>
                    <a:pt x="91527" y="531483"/>
                  </a:lnTo>
                  <a:lnTo>
                    <a:pt x="93251" y="532681"/>
                  </a:lnTo>
                  <a:lnTo>
                    <a:pt x="94171" y="532376"/>
                  </a:lnTo>
                  <a:lnTo>
                    <a:pt x="95184" y="532771"/>
                  </a:lnTo>
                  <a:lnTo>
                    <a:pt x="94801" y="533629"/>
                  </a:lnTo>
                  <a:lnTo>
                    <a:pt x="96607" y="535996"/>
                  </a:lnTo>
                  <a:lnTo>
                    <a:pt x="96506" y="536515"/>
                  </a:lnTo>
                  <a:lnTo>
                    <a:pt x="97338" y="537588"/>
                  </a:lnTo>
                  <a:lnTo>
                    <a:pt x="99016" y="538253"/>
                  </a:lnTo>
                  <a:lnTo>
                    <a:pt x="99519" y="539422"/>
                  </a:lnTo>
                  <a:lnTo>
                    <a:pt x="100975" y="541388"/>
                  </a:lnTo>
                  <a:lnTo>
                    <a:pt x="102216" y="541748"/>
                  </a:lnTo>
                  <a:lnTo>
                    <a:pt x="102767" y="540523"/>
                  </a:lnTo>
                  <a:lnTo>
                    <a:pt x="102706" y="539907"/>
                  </a:lnTo>
                  <a:lnTo>
                    <a:pt x="103216" y="538675"/>
                  </a:lnTo>
                  <a:lnTo>
                    <a:pt x="104464" y="537830"/>
                  </a:lnTo>
                  <a:lnTo>
                    <a:pt x="105008" y="536612"/>
                  </a:lnTo>
                  <a:lnTo>
                    <a:pt x="106504" y="535996"/>
                  </a:lnTo>
                  <a:lnTo>
                    <a:pt x="107162" y="535062"/>
                  </a:lnTo>
                  <a:lnTo>
                    <a:pt x="106538" y="534342"/>
                  </a:lnTo>
                  <a:lnTo>
                    <a:pt x="106914" y="533525"/>
                  </a:lnTo>
                  <a:lnTo>
                    <a:pt x="106390" y="532037"/>
                  </a:lnTo>
                  <a:lnTo>
                    <a:pt x="107652" y="532099"/>
                  </a:lnTo>
                  <a:lnTo>
                    <a:pt x="109370" y="531539"/>
                  </a:lnTo>
                  <a:lnTo>
                    <a:pt x="110618" y="531677"/>
                  </a:lnTo>
                  <a:lnTo>
                    <a:pt x="111074" y="530881"/>
                  </a:lnTo>
                  <a:lnTo>
                    <a:pt x="112389" y="529594"/>
                  </a:lnTo>
                  <a:lnTo>
                    <a:pt x="112463" y="528161"/>
                  </a:lnTo>
                  <a:lnTo>
                    <a:pt x="112235" y="527365"/>
                  </a:lnTo>
                  <a:lnTo>
                    <a:pt x="114107" y="525704"/>
                  </a:lnTo>
                  <a:lnTo>
                    <a:pt x="115308" y="523876"/>
                  </a:lnTo>
                  <a:lnTo>
                    <a:pt x="117590" y="523745"/>
                  </a:lnTo>
                  <a:lnTo>
                    <a:pt x="118791" y="522665"/>
                  </a:lnTo>
                  <a:lnTo>
                    <a:pt x="119247" y="523281"/>
                  </a:lnTo>
                  <a:lnTo>
                    <a:pt x="120985" y="523461"/>
                  </a:lnTo>
                  <a:lnTo>
                    <a:pt x="122059" y="525212"/>
                  </a:lnTo>
                  <a:lnTo>
                    <a:pt x="121428" y="527351"/>
                  </a:lnTo>
                  <a:lnTo>
                    <a:pt x="121771" y="528113"/>
                  </a:lnTo>
                  <a:lnTo>
                    <a:pt x="122643" y="528805"/>
                  </a:lnTo>
                  <a:lnTo>
                    <a:pt x="123193" y="529767"/>
                  </a:lnTo>
                  <a:lnTo>
                    <a:pt x="124200" y="530134"/>
                  </a:lnTo>
                  <a:lnTo>
                    <a:pt x="126334" y="530411"/>
                  </a:lnTo>
                  <a:lnTo>
                    <a:pt x="127649" y="531816"/>
                  </a:lnTo>
                  <a:lnTo>
                    <a:pt x="128065" y="533013"/>
                  </a:lnTo>
                  <a:lnTo>
                    <a:pt x="127421" y="533705"/>
                  </a:lnTo>
                  <a:lnTo>
                    <a:pt x="126696" y="536114"/>
                  </a:lnTo>
                  <a:lnTo>
                    <a:pt x="127904" y="537021"/>
                  </a:lnTo>
                  <a:lnTo>
                    <a:pt x="128320" y="537727"/>
                  </a:lnTo>
                  <a:lnTo>
                    <a:pt x="128286" y="539284"/>
                  </a:lnTo>
                  <a:lnTo>
                    <a:pt x="129038" y="540308"/>
                  </a:lnTo>
                  <a:lnTo>
                    <a:pt x="127944" y="541277"/>
                  </a:lnTo>
                  <a:lnTo>
                    <a:pt x="127387" y="541056"/>
                  </a:lnTo>
                  <a:lnTo>
                    <a:pt x="126776" y="542759"/>
                  </a:lnTo>
                  <a:lnTo>
                    <a:pt x="127166" y="543610"/>
                  </a:lnTo>
                  <a:lnTo>
                    <a:pt x="126340" y="545181"/>
                  </a:lnTo>
                  <a:lnTo>
                    <a:pt x="126287" y="546995"/>
                  </a:lnTo>
                  <a:lnTo>
                    <a:pt x="125683" y="548697"/>
                  </a:lnTo>
                  <a:lnTo>
                    <a:pt x="124213" y="549798"/>
                  </a:lnTo>
                  <a:lnTo>
                    <a:pt x="125119" y="551365"/>
                  </a:lnTo>
                  <a:lnTo>
                    <a:pt x="124938" y="553006"/>
                  </a:lnTo>
                  <a:lnTo>
                    <a:pt x="124139" y="553573"/>
                  </a:lnTo>
                  <a:lnTo>
                    <a:pt x="123542" y="555719"/>
                  </a:lnTo>
                  <a:lnTo>
                    <a:pt x="124569" y="558550"/>
                  </a:lnTo>
                  <a:lnTo>
                    <a:pt x="125918" y="559256"/>
                  </a:lnTo>
                  <a:lnTo>
                    <a:pt x="127333" y="559325"/>
                  </a:lnTo>
                  <a:lnTo>
                    <a:pt x="126998" y="560481"/>
                  </a:lnTo>
                  <a:lnTo>
                    <a:pt x="127038" y="561879"/>
                  </a:lnTo>
                  <a:lnTo>
                    <a:pt x="127984" y="562259"/>
                  </a:lnTo>
                  <a:lnTo>
                    <a:pt x="129338" y="562380"/>
                  </a:lnTo>
                  <a:lnTo>
                    <a:pt x="129768" y="563446"/>
                  </a:lnTo>
                  <a:lnTo>
                    <a:pt x="128895" y="565010"/>
                  </a:lnTo>
                  <a:lnTo>
                    <a:pt x="129150" y="565945"/>
                  </a:lnTo>
                  <a:lnTo>
                    <a:pt x="130291" y="566249"/>
                  </a:lnTo>
                  <a:lnTo>
                    <a:pt x="131667" y="565322"/>
                  </a:lnTo>
                  <a:lnTo>
                    <a:pt x="132915" y="565357"/>
                  </a:lnTo>
                  <a:lnTo>
                    <a:pt x="134733" y="566035"/>
                  </a:lnTo>
                  <a:lnTo>
                    <a:pt x="135525" y="566125"/>
                  </a:lnTo>
                  <a:lnTo>
                    <a:pt x="135881" y="566921"/>
                  </a:lnTo>
                  <a:lnTo>
                    <a:pt x="134847" y="568443"/>
                  </a:lnTo>
                  <a:lnTo>
                    <a:pt x="135773" y="569509"/>
                  </a:lnTo>
                  <a:lnTo>
                    <a:pt x="136800" y="569094"/>
                  </a:lnTo>
                  <a:lnTo>
                    <a:pt x="138344" y="570007"/>
                  </a:lnTo>
                  <a:lnTo>
                    <a:pt x="139115" y="569765"/>
                  </a:lnTo>
                  <a:lnTo>
                    <a:pt x="140243" y="568762"/>
                  </a:lnTo>
                  <a:lnTo>
                    <a:pt x="141880" y="569606"/>
                  </a:lnTo>
                  <a:lnTo>
                    <a:pt x="143074" y="569232"/>
                  </a:lnTo>
                  <a:lnTo>
                    <a:pt x="143906" y="569744"/>
                  </a:lnTo>
                  <a:lnTo>
                    <a:pt x="145094" y="569973"/>
                  </a:lnTo>
                  <a:lnTo>
                    <a:pt x="145517" y="570741"/>
                  </a:lnTo>
                  <a:lnTo>
                    <a:pt x="147436" y="570803"/>
                  </a:lnTo>
                  <a:lnTo>
                    <a:pt x="147946" y="571246"/>
                  </a:lnTo>
                  <a:lnTo>
                    <a:pt x="148154" y="572644"/>
                  </a:lnTo>
                  <a:lnTo>
                    <a:pt x="148919" y="572527"/>
                  </a:lnTo>
                  <a:lnTo>
                    <a:pt x="149409" y="573080"/>
                  </a:lnTo>
                  <a:lnTo>
                    <a:pt x="149231" y="574769"/>
                  </a:lnTo>
                  <a:lnTo>
                    <a:pt x="149674" y="575350"/>
                  </a:lnTo>
                  <a:lnTo>
                    <a:pt x="150566" y="575551"/>
                  </a:lnTo>
                  <a:lnTo>
                    <a:pt x="151070" y="576264"/>
                  </a:lnTo>
                  <a:lnTo>
                    <a:pt x="151472" y="577814"/>
                  </a:lnTo>
                  <a:lnTo>
                    <a:pt x="152459" y="578302"/>
                  </a:lnTo>
                  <a:lnTo>
                    <a:pt x="154103" y="577416"/>
                  </a:lnTo>
                  <a:lnTo>
                    <a:pt x="153579" y="581043"/>
                  </a:lnTo>
                  <a:lnTo>
                    <a:pt x="154888" y="581001"/>
                  </a:lnTo>
                  <a:lnTo>
                    <a:pt x="156592" y="579935"/>
                  </a:lnTo>
                  <a:lnTo>
                    <a:pt x="157518" y="580932"/>
                  </a:lnTo>
                  <a:lnTo>
                    <a:pt x="158572" y="580005"/>
                  </a:lnTo>
                  <a:lnTo>
                    <a:pt x="159055" y="580053"/>
                  </a:lnTo>
                  <a:lnTo>
                    <a:pt x="160619" y="581555"/>
                  </a:lnTo>
                  <a:lnTo>
                    <a:pt x="162135" y="580088"/>
                  </a:lnTo>
                  <a:lnTo>
                    <a:pt x="162907" y="580094"/>
                  </a:lnTo>
                  <a:lnTo>
                    <a:pt x="162914" y="582012"/>
                  </a:lnTo>
                  <a:lnTo>
                    <a:pt x="163437" y="583382"/>
                  </a:lnTo>
                  <a:lnTo>
                    <a:pt x="163222" y="584628"/>
                  </a:lnTo>
                  <a:lnTo>
                    <a:pt x="163947" y="585465"/>
                  </a:lnTo>
                  <a:lnTo>
                    <a:pt x="164880" y="587915"/>
                  </a:lnTo>
                  <a:lnTo>
                    <a:pt x="163719" y="589887"/>
                  </a:lnTo>
                  <a:lnTo>
                    <a:pt x="164068" y="590538"/>
                  </a:lnTo>
                  <a:lnTo>
                    <a:pt x="165047" y="590136"/>
                  </a:lnTo>
                  <a:lnTo>
                    <a:pt x="165598" y="590434"/>
                  </a:lnTo>
                  <a:lnTo>
                    <a:pt x="166101" y="591949"/>
                  </a:lnTo>
                  <a:lnTo>
                    <a:pt x="167081" y="592164"/>
                  </a:lnTo>
                  <a:lnTo>
                    <a:pt x="168047" y="593084"/>
                  </a:lnTo>
                  <a:lnTo>
                    <a:pt x="169819" y="592116"/>
                  </a:lnTo>
                  <a:lnTo>
                    <a:pt x="170000" y="591098"/>
                  </a:lnTo>
                  <a:lnTo>
                    <a:pt x="170973" y="591617"/>
                  </a:lnTo>
                  <a:lnTo>
                    <a:pt x="171697" y="592406"/>
                  </a:lnTo>
                  <a:lnTo>
                    <a:pt x="172603" y="592143"/>
                  </a:lnTo>
                  <a:lnTo>
                    <a:pt x="173543" y="592344"/>
                  </a:lnTo>
                  <a:lnTo>
                    <a:pt x="174341" y="591555"/>
                  </a:lnTo>
                  <a:lnTo>
                    <a:pt x="175288" y="592254"/>
                  </a:lnTo>
                  <a:lnTo>
                    <a:pt x="176999" y="591507"/>
                  </a:lnTo>
                  <a:lnTo>
                    <a:pt x="177180" y="589949"/>
                  </a:lnTo>
                  <a:lnTo>
                    <a:pt x="178200" y="589846"/>
                  </a:lnTo>
                  <a:lnTo>
                    <a:pt x="179005" y="590676"/>
                  </a:lnTo>
                  <a:lnTo>
                    <a:pt x="179790" y="590891"/>
                  </a:lnTo>
                  <a:lnTo>
                    <a:pt x="178609" y="593216"/>
                  </a:lnTo>
                  <a:lnTo>
                    <a:pt x="178972" y="593818"/>
                  </a:lnTo>
                  <a:lnTo>
                    <a:pt x="180361" y="593334"/>
                  </a:lnTo>
                  <a:lnTo>
                    <a:pt x="181119" y="594413"/>
                  </a:lnTo>
                  <a:lnTo>
                    <a:pt x="182414" y="594102"/>
                  </a:lnTo>
                  <a:lnTo>
                    <a:pt x="183327" y="594766"/>
                  </a:lnTo>
                  <a:lnTo>
                    <a:pt x="184729" y="594752"/>
                  </a:lnTo>
                  <a:lnTo>
                    <a:pt x="185977" y="595368"/>
                  </a:lnTo>
                  <a:lnTo>
                    <a:pt x="186091" y="596884"/>
                  </a:lnTo>
                  <a:lnTo>
                    <a:pt x="187017" y="597693"/>
                  </a:lnTo>
                  <a:lnTo>
                    <a:pt x="189030" y="597929"/>
                  </a:lnTo>
                  <a:lnTo>
                    <a:pt x="189010" y="599077"/>
                  </a:lnTo>
                  <a:lnTo>
                    <a:pt x="188071" y="600558"/>
                  </a:lnTo>
                  <a:lnTo>
                    <a:pt x="188171" y="601451"/>
                  </a:lnTo>
                  <a:lnTo>
                    <a:pt x="189373" y="601617"/>
                  </a:lnTo>
                  <a:lnTo>
                    <a:pt x="189567" y="600807"/>
                  </a:lnTo>
                  <a:lnTo>
                    <a:pt x="190923" y="599721"/>
                  </a:lnTo>
                  <a:lnTo>
                    <a:pt x="192144" y="601541"/>
                  </a:lnTo>
                  <a:lnTo>
                    <a:pt x="193419" y="602191"/>
                  </a:lnTo>
                  <a:lnTo>
                    <a:pt x="194197" y="601866"/>
                  </a:lnTo>
                  <a:lnTo>
                    <a:pt x="195070" y="602198"/>
                  </a:lnTo>
                  <a:lnTo>
                    <a:pt x="194842" y="603050"/>
                  </a:lnTo>
                  <a:lnTo>
                    <a:pt x="195727" y="604966"/>
                  </a:lnTo>
                  <a:lnTo>
                    <a:pt x="197204" y="604648"/>
                  </a:lnTo>
                  <a:lnTo>
                    <a:pt x="197653" y="604074"/>
                  </a:lnTo>
                  <a:lnTo>
                    <a:pt x="198667" y="603811"/>
                  </a:lnTo>
                  <a:lnTo>
                    <a:pt x="199794" y="602946"/>
                  </a:lnTo>
                  <a:lnTo>
                    <a:pt x="200673" y="603340"/>
                  </a:lnTo>
                  <a:lnTo>
                    <a:pt x="201076" y="604475"/>
                  </a:lnTo>
                  <a:lnTo>
                    <a:pt x="200331" y="605299"/>
                  </a:lnTo>
                  <a:lnTo>
                    <a:pt x="200197" y="606129"/>
                  </a:lnTo>
                  <a:lnTo>
                    <a:pt x="200868" y="606710"/>
                  </a:lnTo>
                  <a:lnTo>
                    <a:pt x="202720" y="606710"/>
                  </a:lnTo>
                  <a:lnTo>
                    <a:pt x="203344" y="604316"/>
                  </a:lnTo>
                  <a:lnTo>
                    <a:pt x="204994" y="604434"/>
                  </a:lnTo>
                  <a:lnTo>
                    <a:pt x="205712" y="604960"/>
                  </a:lnTo>
                  <a:lnTo>
                    <a:pt x="205417" y="606046"/>
                  </a:lnTo>
                  <a:lnTo>
                    <a:pt x="206296" y="606842"/>
                  </a:lnTo>
                  <a:lnTo>
                    <a:pt x="207719" y="607631"/>
                  </a:lnTo>
                  <a:lnTo>
                    <a:pt x="207031" y="609195"/>
                  </a:lnTo>
                  <a:lnTo>
                    <a:pt x="205810" y="610295"/>
                  </a:lnTo>
                  <a:lnTo>
                    <a:pt x="206810" y="611471"/>
                  </a:lnTo>
                  <a:lnTo>
                    <a:pt x="209480" y="609977"/>
                  </a:lnTo>
                  <a:lnTo>
                    <a:pt x="212164" y="613174"/>
                  </a:lnTo>
                  <a:lnTo>
                    <a:pt x="213601" y="611769"/>
                  </a:lnTo>
                  <a:lnTo>
                    <a:pt x="213252" y="610323"/>
                  </a:lnTo>
                  <a:lnTo>
                    <a:pt x="213567" y="610073"/>
                  </a:lnTo>
                  <a:lnTo>
                    <a:pt x="215687" y="610253"/>
                  </a:lnTo>
                  <a:lnTo>
                    <a:pt x="216976" y="611665"/>
                  </a:lnTo>
                  <a:lnTo>
                    <a:pt x="218304" y="612565"/>
                  </a:lnTo>
                  <a:lnTo>
                    <a:pt x="219123" y="612482"/>
                  </a:lnTo>
                  <a:lnTo>
                    <a:pt x="219338" y="611229"/>
                  </a:lnTo>
                  <a:lnTo>
                    <a:pt x="220559" y="609132"/>
                  </a:lnTo>
                  <a:lnTo>
                    <a:pt x="222418" y="609492"/>
                  </a:lnTo>
                  <a:lnTo>
                    <a:pt x="223297" y="609894"/>
                  </a:lnTo>
                  <a:lnTo>
                    <a:pt x="223559" y="610911"/>
                  </a:lnTo>
                  <a:lnTo>
                    <a:pt x="224491" y="611105"/>
                  </a:lnTo>
                  <a:lnTo>
                    <a:pt x="225122" y="610039"/>
                  </a:lnTo>
                  <a:lnTo>
                    <a:pt x="225203" y="609153"/>
                  </a:lnTo>
                  <a:lnTo>
                    <a:pt x="224800" y="608219"/>
                  </a:lnTo>
                  <a:lnTo>
                    <a:pt x="225176" y="607513"/>
                  </a:lnTo>
                  <a:lnTo>
                    <a:pt x="226176" y="607741"/>
                  </a:lnTo>
                  <a:lnTo>
                    <a:pt x="227317" y="608420"/>
                  </a:lnTo>
                  <a:lnTo>
                    <a:pt x="227364" y="609119"/>
                  </a:lnTo>
                  <a:lnTo>
                    <a:pt x="226592" y="610108"/>
                  </a:lnTo>
                  <a:lnTo>
                    <a:pt x="226753" y="610911"/>
                  </a:lnTo>
                  <a:lnTo>
                    <a:pt x="228994" y="611859"/>
                  </a:lnTo>
                  <a:lnTo>
                    <a:pt x="230658" y="611250"/>
                  </a:lnTo>
                  <a:lnTo>
                    <a:pt x="232262" y="609465"/>
                  </a:lnTo>
                  <a:lnTo>
                    <a:pt x="232926" y="609811"/>
                  </a:lnTo>
                  <a:lnTo>
                    <a:pt x="233282" y="611181"/>
                  </a:lnTo>
                  <a:lnTo>
                    <a:pt x="232893" y="612793"/>
                  </a:lnTo>
                  <a:lnTo>
                    <a:pt x="233389" y="612931"/>
                  </a:lnTo>
                  <a:lnTo>
                    <a:pt x="234423" y="611893"/>
                  </a:lnTo>
                  <a:lnTo>
                    <a:pt x="234698" y="610849"/>
                  </a:lnTo>
                  <a:lnTo>
                    <a:pt x="236295" y="612433"/>
                  </a:lnTo>
                  <a:lnTo>
                    <a:pt x="237120" y="612288"/>
                  </a:lnTo>
                  <a:lnTo>
                    <a:pt x="237234" y="610849"/>
                  </a:lnTo>
                  <a:lnTo>
                    <a:pt x="237959" y="610779"/>
                  </a:lnTo>
                  <a:lnTo>
                    <a:pt x="238858" y="612149"/>
                  </a:lnTo>
                  <a:lnTo>
                    <a:pt x="238489" y="613672"/>
                  </a:lnTo>
                  <a:lnTo>
                    <a:pt x="237255" y="614122"/>
                  </a:lnTo>
                  <a:lnTo>
                    <a:pt x="237194" y="615167"/>
                  </a:lnTo>
                  <a:lnTo>
                    <a:pt x="238684" y="615796"/>
                  </a:lnTo>
                  <a:lnTo>
                    <a:pt x="238677" y="616627"/>
                  </a:lnTo>
                  <a:lnTo>
                    <a:pt x="238140" y="617665"/>
                  </a:lnTo>
                  <a:lnTo>
                    <a:pt x="238986" y="617990"/>
                  </a:lnTo>
                  <a:lnTo>
                    <a:pt x="240684" y="617132"/>
                  </a:lnTo>
                  <a:lnTo>
                    <a:pt x="243522" y="617602"/>
                  </a:lnTo>
                  <a:lnTo>
                    <a:pt x="244327" y="619249"/>
                  </a:lnTo>
                  <a:lnTo>
                    <a:pt x="244351" y="620547"/>
                  </a:lnTo>
                  <a:lnTo>
                    <a:pt x="245552" y="621031"/>
                  </a:lnTo>
                  <a:lnTo>
                    <a:pt x="246847" y="619336"/>
                  </a:lnTo>
                  <a:lnTo>
                    <a:pt x="248109" y="619004"/>
                  </a:lnTo>
                  <a:lnTo>
                    <a:pt x="249370" y="619633"/>
                  </a:lnTo>
                  <a:lnTo>
                    <a:pt x="249102" y="620761"/>
                  </a:lnTo>
                  <a:lnTo>
                    <a:pt x="249806" y="622491"/>
                  </a:lnTo>
                  <a:lnTo>
                    <a:pt x="251242" y="622754"/>
                  </a:lnTo>
                  <a:lnTo>
                    <a:pt x="251524" y="623868"/>
                  </a:lnTo>
                  <a:lnTo>
                    <a:pt x="252323" y="623667"/>
                  </a:lnTo>
                  <a:lnTo>
                    <a:pt x="252591" y="624366"/>
                  </a:lnTo>
                  <a:lnTo>
                    <a:pt x="252242" y="625183"/>
                  </a:lnTo>
                  <a:lnTo>
                    <a:pt x="250934" y="626318"/>
                  </a:lnTo>
                  <a:lnTo>
                    <a:pt x="250732" y="627591"/>
                  </a:lnTo>
                  <a:lnTo>
                    <a:pt x="251645" y="628968"/>
                  </a:lnTo>
                  <a:lnTo>
                    <a:pt x="251410" y="629847"/>
                  </a:lnTo>
                  <a:lnTo>
                    <a:pt x="252088" y="630898"/>
                  </a:lnTo>
                  <a:lnTo>
                    <a:pt x="253651" y="632441"/>
                  </a:lnTo>
                  <a:lnTo>
                    <a:pt x="254551" y="634254"/>
                  </a:lnTo>
                  <a:lnTo>
                    <a:pt x="254309" y="634988"/>
                  </a:lnTo>
                  <a:lnTo>
                    <a:pt x="255262" y="635666"/>
                  </a:lnTo>
                  <a:lnTo>
                    <a:pt x="255463" y="637243"/>
                  </a:lnTo>
                  <a:lnTo>
                    <a:pt x="256792" y="638849"/>
                  </a:lnTo>
                  <a:lnTo>
                    <a:pt x="258040" y="638724"/>
                  </a:lnTo>
                  <a:lnTo>
                    <a:pt x="261089" y="637598"/>
                  </a:lnTo>
                  <a:lnTo>
                    <a:pt x="262294" y="637310"/>
                  </a:lnTo>
                  <a:lnTo>
                    <a:pt x="262905" y="638175"/>
                  </a:lnTo>
                  <a:lnTo>
                    <a:pt x="263412" y="639648"/>
                  </a:lnTo>
                  <a:lnTo>
                    <a:pt x="264542" y="640379"/>
                  </a:lnTo>
                  <a:lnTo>
                    <a:pt x="265319" y="641247"/>
                  </a:lnTo>
                  <a:lnTo>
                    <a:pt x="266033" y="643800"/>
                  </a:lnTo>
                  <a:lnTo>
                    <a:pt x="267180" y="644829"/>
                  </a:lnTo>
                  <a:lnTo>
                    <a:pt x="268310" y="645343"/>
                  </a:lnTo>
                  <a:lnTo>
                    <a:pt x="271175" y="645406"/>
                  </a:lnTo>
                  <a:lnTo>
                    <a:pt x="272636" y="645966"/>
                  </a:lnTo>
                  <a:lnTo>
                    <a:pt x="274787" y="647095"/>
                  </a:lnTo>
                  <a:lnTo>
                    <a:pt x="276336" y="648142"/>
                  </a:lnTo>
                  <a:lnTo>
                    <a:pt x="277682" y="649379"/>
                  </a:lnTo>
                  <a:lnTo>
                    <a:pt x="279041" y="651594"/>
                  </a:lnTo>
                  <a:lnTo>
                    <a:pt x="280051" y="652720"/>
                  </a:lnTo>
                  <a:lnTo>
                    <a:pt x="281299" y="653321"/>
                  </a:lnTo>
                  <a:lnTo>
                    <a:pt x="282499" y="653528"/>
                  </a:lnTo>
                  <a:lnTo>
                    <a:pt x="285858" y="653718"/>
                  </a:lnTo>
                  <a:lnTo>
                    <a:pt x="289093" y="653438"/>
                  </a:lnTo>
                  <a:lnTo>
                    <a:pt x="291221" y="652187"/>
                  </a:lnTo>
                  <a:lnTo>
                    <a:pt x="292693" y="651695"/>
                  </a:lnTo>
                  <a:lnTo>
                    <a:pt x="295317" y="652093"/>
                  </a:lnTo>
                  <a:lnTo>
                    <a:pt x="296541" y="652873"/>
                  </a:lnTo>
                  <a:lnTo>
                    <a:pt x="298239" y="654850"/>
                  </a:lnTo>
                  <a:lnTo>
                    <a:pt x="298964" y="657424"/>
                  </a:lnTo>
                  <a:lnTo>
                    <a:pt x="298956" y="658847"/>
                  </a:lnTo>
                  <a:lnTo>
                    <a:pt x="298198" y="661993"/>
                  </a:lnTo>
                  <a:lnTo>
                    <a:pt x="297393" y="663461"/>
                  </a:lnTo>
                  <a:lnTo>
                    <a:pt x="294581" y="666285"/>
                  </a:lnTo>
                  <a:lnTo>
                    <a:pt x="292358" y="670394"/>
                  </a:lnTo>
                  <a:lnTo>
                    <a:pt x="292224" y="672109"/>
                  </a:lnTo>
                  <a:lnTo>
                    <a:pt x="292480" y="673947"/>
                  </a:lnTo>
                  <a:lnTo>
                    <a:pt x="293521" y="675124"/>
                  </a:lnTo>
                  <a:lnTo>
                    <a:pt x="295924" y="675749"/>
                  </a:lnTo>
                  <a:lnTo>
                    <a:pt x="298086" y="675513"/>
                  </a:lnTo>
                  <a:lnTo>
                    <a:pt x="299555" y="675828"/>
                  </a:lnTo>
                  <a:lnTo>
                    <a:pt x="300826" y="676519"/>
                  </a:lnTo>
                  <a:lnTo>
                    <a:pt x="301540" y="679048"/>
                  </a:lnTo>
                  <a:lnTo>
                    <a:pt x="303286" y="680066"/>
                  </a:lnTo>
                  <a:lnTo>
                    <a:pt x="304767" y="680580"/>
                  </a:lnTo>
                  <a:lnTo>
                    <a:pt x="307659" y="680300"/>
                  </a:lnTo>
                  <a:lnTo>
                    <a:pt x="310760" y="679309"/>
                  </a:lnTo>
                  <a:lnTo>
                    <a:pt x="312270" y="679435"/>
                  </a:lnTo>
                  <a:lnTo>
                    <a:pt x="313852" y="680241"/>
                  </a:lnTo>
                  <a:lnTo>
                    <a:pt x="314593" y="679505"/>
                  </a:lnTo>
                  <a:lnTo>
                    <a:pt x="315287" y="676258"/>
                  </a:lnTo>
                  <a:lnTo>
                    <a:pt x="315929" y="675251"/>
                  </a:lnTo>
                  <a:lnTo>
                    <a:pt x="317088" y="675182"/>
                  </a:lnTo>
                  <a:lnTo>
                    <a:pt x="318316" y="675882"/>
                  </a:lnTo>
                  <a:lnTo>
                    <a:pt x="319802" y="675223"/>
                  </a:lnTo>
                  <a:lnTo>
                    <a:pt x="321502" y="673493"/>
                  </a:lnTo>
                  <a:lnTo>
                    <a:pt x="323750" y="672259"/>
                  </a:lnTo>
                  <a:lnTo>
                    <a:pt x="324833" y="671311"/>
                  </a:lnTo>
                  <a:lnTo>
                    <a:pt x="325642" y="670185"/>
                  </a:lnTo>
                  <a:lnTo>
                    <a:pt x="326684" y="670058"/>
                  </a:lnTo>
                  <a:lnTo>
                    <a:pt x="328311" y="670823"/>
                  </a:lnTo>
                  <a:lnTo>
                    <a:pt x="330311" y="672488"/>
                  </a:lnTo>
                  <a:lnTo>
                    <a:pt x="331138" y="673636"/>
                  </a:lnTo>
                  <a:lnTo>
                    <a:pt x="332394" y="674602"/>
                  </a:lnTo>
                  <a:lnTo>
                    <a:pt x="333804" y="673921"/>
                  </a:lnTo>
                  <a:lnTo>
                    <a:pt x="334709" y="672786"/>
                  </a:lnTo>
                  <a:lnTo>
                    <a:pt x="335739" y="672287"/>
                  </a:lnTo>
                  <a:lnTo>
                    <a:pt x="337024" y="672272"/>
                  </a:lnTo>
                  <a:lnTo>
                    <a:pt x="338036" y="672792"/>
                  </a:lnTo>
                  <a:lnTo>
                    <a:pt x="339756" y="674762"/>
                  </a:lnTo>
                  <a:lnTo>
                    <a:pt x="341185" y="675392"/>
                  </a:lnTo>
                  <a:lnTo>
                    <a:pt x="344093" y="673020"/>
                  </a:lnTo>
                  <a:lnTo>
                    <a:pt x="344940" y="672136"/>
                  </a:lnTo>
                  <a:lnTo>
                    <a:pt x="345558" y="670894"/>
                  </a:lnTo>
                  <a:lnTo>
                    <a:pt x="346516" y="670125"/>
                  </a:lnTo>
                  <a:lnTo>
                    <a:pt x="347515" y="669884"/>
                  </a:lnTo>
                  <a:lnTo>
                    <a:pt x="349800" y="671555"/>
                  </a:lnTo>
                  <a:lnTo>
                    <a:pt x="351948" y="671531"/>
                  </a:lnTo>
                  <a:lnTo>
                    <a:pt x="353259" y="671116"/>
                  </a:lnTo>
                  <a:lnTo>
                    <a:pt x="354522" y="670316"/>
                  </a:lnTo>
                  <a:lnTo>
                    <a:pt x="355197" y="669083"/>
                  </a:lnTo>
                  <a:lnTo>
                    <a:pt x="355663" y="667610"/>
                  </a:lnTo>
                  <a:lnTo>
                    <a:pt x="356788" y="665788"/>
                  </a:lnTo>
                  <a:lnTo>
                    <a:pt x="357173" y="664746"/>
                  </a:lnTo>
                  <a:lnTo>
                    <a:pt x="359478" y="663649"/>
                  </a:lnTo>
                  <a:lnTo>
                    <a:pt x="362846" y="662976"/>
                  </a:lnTo>
                  <a:lnTo>
                    <a:pt x="363727" y="662099"/>
                  </a:lnTo>
                  <a:lnTo>
                    <a:pt x="365482" y="659728"/>
                  </a:lnTo>
                  <a:lnTo>
                    <a:pt x="366660" y="658429"/>
                  </a:lnTo>
                  <a:lnTo>
                    <a:pt x="367853" y="658915"/>
                  </a:lnTo>
                  <a:lnTo>
                    <a:pt x="369507" y="658961"/>
                  </a:lnTo>
                  <a:lnTo>
                    <a:pt x="370959" y="658528"/>
                  </a:lnTo>
                  <a:lnTo>
                    <a:pt x="371383" y="657389"/>
                  </a:lnTo>
                  <a:lnTo>
                    <a:pt x="372383" y="656530"/>
                  </a:lnTo>
                  <a:lnTo>
                    <a:pt x="374330" y="656015"/>
                  </a:lnTo>
                  <a:lnTo>
                    <a:pt x="375672" y="656408"/>
                  </a:lnTo>
                  <a:lnTo>
                    <a:pt x="379248" y="655751"/>
                  </a:lnTo>
                  <a:lnTo>
                    <a:pt x="383366" y="654294"/>
                  </a:lnTo>
                  <a:lnTo>
                    <a:pt x="384541" y="654280"/>
                  </a:lnTo>
                  <a:lnTo>
                    <a:pt x="384625" y="655724"/>
                  </a:lnTo>
                  <a:lnTo>
                    <a:pt x="383958" y="657266"/>
                  </a:lnTo>
                  <a:lnTo>
                    <a:pt x="381939" y="660314"/>
                  </a:lnTo>
                  <a:lnTo>
                    <a:pt x="381058" y="661204"/>
                  </a:lnTo>
                  <a:lnTo>
                    <a:pt x="378532" y="664662"/>
                  </a:lnTo>
                  <a:lnTo>
                    <a:pt x="374756" y="671079"/>
                  </a:lnTo>
                  <a:lnTo>
                    <a:pt x="373141" y="673212"/>
                  </a:lnTo>
                  <a:lnTo>
                    <a:pt x="370039" y="676402"/>
                  </a:lnTo>
                  <a:lnTo>
                    <a:pt x="367770" y="678210"/>
                  </a:lnTo>
                  <a:lnTo>
                    <a:pt x="365180" y="679629"/>
                  </a:lnTo>
                  <a:lnTo>
                    <a:pt x="361837" y="681783"/>
                  </a:lnTo>
                  <a:lnTo>
                    <a:pt x="357754" y="683910"/>
                  </a:lnTo>
                  <a:lnTo>
                    <a:pt x="355830" y="684814"/>
                  </a:lnTo>
                  <a:lnTo>
                    <a:pt x="352389" y="686107"/>
                  </a:lnTo>
                  <a:lnTo>
                    <a:pt x="348007" y="687199"/>
                  </a:lnTo>
                  <a:lnTo>
                    <a:pt x="345245" y="688785"/>
                  </a:lnTo>
                  <a:lnTo>
                    <a:pt x="343919" y="691016"/>
                  </a:lnTo>
                  <a:lnTo>
                    <a:pt x="341339" y="696044"/>
                  </a:lnTo>
                  <a:lnTo>
                    <a:pt x="340843" y="698132"/>
                  </a:lnTo>
                  <a:lnTo>
                    <a:pt x="340555" y="700787"/>
                  </a:lnTo>
                  <a:lnTo>
                    <a:pt x="339569" y="702765"/>
                  </a:lnTo>
                  <a:lnTo>
                    <a:pt x="334083" y="710411"/>
                  </a:lnTo>
                  <a:lnTo>
                    <a:pt x="334235" y="711612"/>
                  </a:lnTo>
                  <a:lnTo>
                    <a:pt x="335575" y="712312"/>
                  </a:lnTo>
                  <a:lnTo>
                    <a:pt x="337947" y="712835"/>
                  </a:lnTo>
                  <a:lnTo>
                    <a:pt x="338672" y="713647"/>
                  </a:lnTo>
                  <a:lnTo>
                    <a:pt x="339599" y="714097"/>
                  </a:lnTo>
                  <a:lnTo>
                    <a:pt x="340930" y="713914"/>
                  </a:lnTo>
                  <a:lnTo>
                    <a:pt x="342002" y="714243"/>
                  </a:lnTo>
                  <a:lnTo>
                    <a:pt x="342802" y="715143"/>
                  </a:lnTo>
                  <a:lnTo>
                    <a:pt x="339479" y="721528"/>
                  </a:lnTo>
                  <a:lnTo>
                    <a:pt x="329291" y="744046"/>
                  </a:lnTo>
                  <a:lnTo>
                    <a:pt x="318928" y="767224"/>
                  </a:lnTo>
                  <a:lnTo>
                    <a:pt x="314285" y="777458"/>
                  </a:lnTo>
                  <a:lnTo>
                    <a:pt x="309001" y="789449"/>
                  </a:lnTo>
                  <a:lnTo>
                    <a:pt x="307894" y="792198"/>
                  </a:lnTo>
                  <a:lnTo>
                    <a:pt x="298661" y="812915"/>
                  </a:lnTo>
                  <a:lnTo>
                    <a:pt x="293252" y="825045"/>
                  </a:lnTo>
                  <a:lnTo>
                    <a:pt x="286830" y="839391"/>
                  </a:lnTo>
                  <a:lnTo>
                    <a:pt x="276179" y="862850"/>
                  </a:lnTo>
                  <a:lnTo>
                    <a:pt x="272538" y="871812"/>
                  </a:lnTo>
                  <a:lnTo>
                    <a:pt x="266725" y="885460"/>
                  </a:lnTo>
                  <a:lnTo>
                    <a:pt x="260627" y="899699"/>
                  </a:lnTo>
                  <a:lnTo>
                    <a:pt x="248857" y="925461"/>
                  </a:lnTo>
                  <a:lnTo>
                    <a:pt x="242819" y="938688"/>
                  </a:lnTo>
                  <a:lnTo>
                    <a:pt x="231367" y="963809"/>
                  </a:lnTo>
                  <a:lnTo>
                    <a:pt x="228746" y="968961"/>
                  </a:lnTo>
                  <a:lnTo>
                    <a:pt x="225865" y="975871"/>
                  </a:lnTo>
                  <a:lnTo>
                    <a:pt x="212602" y="1004919"/>
                  </a:lnTo>
                  <a:lnTo>
                    <a:pt x="195410" y="1042569"/>
                  </a:lnTo>
                  <a:lnTo>
                    <a:pt x="188794" y="1057060"/>
                  </a:lnTo>
                  <a:lnTo>
                    <a:pt x="180278" y="1075613"/>
                  </a:lnTo>
                  <a:lnTo>
                    <a:pt x="170066" y="1098623"/>
                  </a:lnTo>
                  <a:lnTo>
                    <a:pt x="164015" y="1112240"/>
                  </a:lnTo>
                  <a:lnTo>
                    <a:pt x="154702" y="1133185"/>
                  </a:lnTo>
                  <a:lnTo>
                    <a:pt x="145739" y="1153344"/>
                  </a:lnTo>
                  <a:lnTo>
                    <a:pt x="140674" y="1164744"/>
                  </a:lnTo>
                  <a:lnTo>
                    <a:pt x="118687" y="1214135"/>
                  </a:lnTo>
                  <a:lnTo>
                    <a:pt x="99496" y="1256714"/>
                  </a:lnTo>
                  <a:lnTo>
                    <a:pt x="88312" y="1281529"/>
                  </a:lnTo>
                  <a:lnTo>
                    <a:pt x="86737" y="1284567"/>
                  </a:lnTo>
                  <a:lnTo>
                    <a:pt x="85936" y="1285375"/>
                  </a:lnTo>
                  <a:lnTo>
                    <a:pt x="83113" y="1287163"/>
                  </a:lnTo>
                  <a:lnTo>
                    <a:pt x="81937" y="1287446"/>
                  </a:lnTo>
                  <a:lnTo>
                    <a:pt x="80722" y="1287166"/>
                  </a:lnTo>
                  <a:lnTo>
                    <a:pt x="79421" y="1287321"/>
                  </a:lnTo>
                  <a:lnTo>
                    <a:pt x="78451" y="1288083"/>
                  </a:lnTo>
                  <a:lnTo>
                    <a:pt x="77952" y="1290356"/>
                  </a:lnTo>
                  <a:lnTo>
                    <a:pt x="77730" y="1292705"/>
                  </a:lnTo>
                  <a:lnTo>
                    <a:pt x="76716" y="1294907"/>
                  </a:lnTo>
                  <a:lnTo>
                    <a:pt x="75316" y="1296871"/>
                  </a:lnTo>
                  <a:lnTo>
                    <a:pt x="74275" y="1297694"/>
                  </a:lnTo>
                  <a:lnTo>
                    <a:pt x="71096" y="1299437"/>
                  </a:lnTo>
                  <a:lnTo>
                    <a:pt x="69322" y="1301089"/>
                  </a:lnTo>
                  <a:lnTo>
                    <a:pt x="65444" y="1303716"/>
                  </a:lnTo>
                  <a:lnTo>
                    <a:pt x="64684" y="1304489"/>
                  </a:lnTo>
                  <a:lnTo>
                    <a:pt x="61900" y="1309472"/>
                  </a:lnTo>
                  <a:lnTo>
                    <a:pt x="59481" y="1312122"/>
                  </a:lnTo>
                  <a:lnTo>
                    <a:pt x="58684" y="1314249"/>
                  </a:lnTo>
                  <a:lnTo>
                    <a:pt x="57658" y="1316312"/>
                  </a:lnTo>
                  <a:lnTo>
                    <a:pt x="57539" y="1317417"/>
                  </a:lnTo>
                  <a:lnTo>
                    <a:pt x="57681" y="1319769"/>
                  </a:lnTo>
                  <a:lnTo>
                    <a:pt x="57421" y="1323220"/>
                  </a:lnTo>
                  <a:lnTo>
                    <a:pt x="57410" y="1325656"/>
                  </a:lnTo>
                  <a:lnTo>
                    <a:pt x="57207" y="1327902"/>
                  </a:lnTo>
                  <a:lnTo>
                    <a:pt x="58730" y="1331049"/>
                  </a:lnTo>
                  <a:lnTo>
                    <a:pt x="59088" y="1332309"/>
                  </a:lnTo>
                  <a:lnTo>
                    <a:pt x="59465" y="1334677"/>
                  </a:lnTo>
                  <a:lnTo>
                    <a:pt x="59798" y="1335816"/>
                  </a:lnTo>
                  <a:lnTo>
                    <a:pt x="62166" y="1341428"/>
                  </a:lnTo>
                  <a:lnTo>
                    <a:pt x="63689" y="1345950"/>
                  </a:lnTo>
                  <a:lnTo>
                    <a:pt x="65214" y="1347558"/>
                  </a:lnTo>
                  <a:lnTo>
                    <a:pt x="67472" y="1350431"/>
                  </a:lnTo>
                  <a:lnTo>
                    <a:pt x="69239" y="1351801"/>
                  </a:lnTo>
                  <a:lnTo>
                    <a:pt x="70280" y="1353957"/>
                  </a:lnTo>
                  <a:lnTo>
                    <a:pt x="71146" y="1354692"/>
                  </a:lnTo>
                  <a:lnTo>
                    <a:pt x="74530" y="1354855"/>
                  </a:lnTo>
                  <a:lnTo>
                    <a:pt x="75552" y="1355325"/>
                  </a:lnTo>
                  <a:lnTo>
                    <a:pt x="77303" y="1356940"/>
                  </a:lnTo>
                  <a:lnTo>
                    <a:pt x="78730" y="1358925"/>
                  </a:lnTo>
                  <a:lnTo>
                    <a:pt x="80397" y="1361552"/>
                  </a:lnTo>
                  <a:lnTo>
                    <a:pt x="82071" y="1364751"/>
                  </a:lnTo>
                  <a:lnTo>
                    <a:pt x="83780" y="1367609"/>
                  </a:lnTo>
                  <a:lnTo>
                    <a:pt x="85493" y="1369405"/>
                  </a:lnTo>
                  <a:lnTo>
                    <a:pt x="86482" y="1370137"/>
                  </a:lnTo>
                  <a:lnTo>
                    <a:pt x="88644" y="1370690"/>
                  </a:lnTo>
                  <a:lnTo>
                    <a:pt x="90418" y="1372403"/>
                  </a:lnTo>
                  <a:lnTo>
                    <a:pt x="91804" y="1374379"/>
                  </a:lnTo>
                  <a:lnTo>
                    <a:pt x="92772" y="1376478"/>
                  </a:lnTo>
                  <a:lnTo>
                    <a:pt x="94592" y="1377893"/>
                  </a:lnTo>
                  <a:lnTo>
                    <a:pt x="95945" y="1380941"/>
                  </a:lnTo>
                  <a:lnTo>
                    <a:pt x="98510" y="1384620"/>
                  </a:lnTo>
                  <a:lnTo>
                    <a:pt x="98910" y="1385648"/>
                  </a:lnTo>
                  <a:lnTo>
                    <a:pt x="100054" y="1390358"/>
                  </a:lnTo>
                  <a:lnTo>
                    <a:pt x="100321" y="1392768"/>
                  </a:lnTo>
                  <a:lnTo>
                    <a:pt x="100168" y="1394020"/>
                  </a:lnTo>
                  <a:lnTo>
                    <a:pt x="99473" y="1396252"/>
                  </a:lnTo>
                  <a:lnTo>
                    <a:pt x="99359" y="1397327"/>
                  </a:lnTo>
                  <a:lnTo>
                    <a:pt x="99758" y="1402155"/>
                  </a:lnTo>
                  <a:lnTo>
                    <a:pt x="100018" y="1403249"/>
                  </a:lnTo>
                  <a:lnTo>
                    <a:pt x="101316" y="1405073"/>
                  </a:lnTo>
                  <a:lnTo>
                    <a:pt x="102174" y="1405952"/>
                  </a:lnTo>
                  <a:lnTo>
                    <a:pt x="103127" y="1407502"/>
                  </a:lnTo>
                  <a:lnTo>
                    <a:pt x="104544" y="1409327"/>
                  </a:lnTo>
                  <a:lnTo>
                    <a:pt x="104354" y="1408322"/>
                  </a:lnTo>
                  <a:lnTo>
                    <a:pt x="106692" y="1408710"/>
                  </a:lnTo>
                  <a:lnTo>
                    <a:pt x="107787" y="1409394"/>
                  </a:lnTo>
                  <a:lnTo>
                    <a:pt x="110792" y="1411882"/>
                  </a:lnTo>
                  <a:lnTo>
                    <a:pt x="113893" y="1413940"/>
                  </a:lnTo>
                  <a:lnTo>
                    <a:pt x="114939" y="1414862"/>
                  </a:lnTo>
                  <a:lnTo>
                    <a:pt x="116736" y="1418694"/>
                  </a:lnTo>
                  <a:lnTo>
                    <a:pt x="117895" y="1422110"/>
                  </a:lnTo>
                  <a:lnTo>
                    <a:pt x="118545" y="1423214"/>
                  </a:lnTo>
                  <a:lnTo>
                    <a:pt x="120676" y="1425835"/>
                  </a:lnTo>
                  <a:lnTo>
                    <a:pt x="123068" y="1428030"/>
                  </a:lnTo>
                  <a:lnTo>
                    <a:pt x="124223" y="1429765"/>
                  </a:lnTo>
                  <a:lnTo>
                    <a:pt x="125129" y="1431856"/>
                  </a:lnTo>
                  <a:lnTo>
                    <a:pt x="127131" y="1434612"/>
                  </a:lnTo>
                  <a:lnTo>
                    <a:pt x="128254" y="1437478"/>
                  </a:lnTo>
                  <a:lnTo>
                    <a:pt x="129950" y="1441066"/>
                  </a:lnTo>
                  <a:lnTo>
                    <a:pt x="130904" y="1444186"/>
                  </a:lnTo>
                  <a:lnTo>
                    <a:pt x="131292" y="1446540"/>
                  </a:lnTo>
                  <a:lnTo>
                    <a:pt x="131297" y="1449924"/>
                  </a:lnTo>
                  <a:lnTo>
                    <a:pt x="131666" y="1451408"/>
                  </a:lnTo>
                  <a:lnTo>
                    <a:pt x="132376" y="1451923"/>
                  </a:lnTo>
                  <a:lnTo>
                    <a:pt x="134875" y="1452004"/>
                  </a:lnTo>
                  <a:lnTo>
                    <a:pt x="135809" y="1452530"/>
                  </a:lnTo>
                  <a:lnTo>
                    <a:pt x="136900" y="1453561"/>
                  </a:lnTo>
                  <a:lnTo>
                    <a:pt x="137545" y="1454914"/>
                  </a:lnTo>
                  <a:lnTo>
                    <a:pt x="138601" y="1459774"/>
                  </a:lnTo>
                  <a:lnTo>
                    <a:pt x="138846" y="1461961"/>
                  </a:lnTo>
                  <a:lnTo>
                    <a:pt x="139433" y="1464667"/>
                  </a:lnTo>
                  <a:lnTo>
                    <a:pt x="139621" y="1467478"/>
                  </a:lnTo>
                  <a:lnTo>
                    <a:pt x="139894" y="1469653"/>
                  </a:lnTo>
                  <a:lnTo>
                    <a:pt x="140691" y="1472385"/>
                  </a:lnTo>
                  <a:lnTo>
                    <a:pt x="141436" y="1474018"/>
                  </a:lnTo>
                  <a:lnTo>
                    <a:pt x="143316" y="1476984"/>
                  </a:lnTo>
                  <a:lnTo>
                    <a:pt x="145205" y="1480926"/>
                  </a:lnTo>
                  <a:lnTo>
                    <a:pt x="146022" y="1483750"/>
                  </a:lnTo>
                  <a:lnTo>
                    <a:pt x="146277" y="1485656"/>
                  </a:lnTo>
                  <a:lnTo>
                    <a:pt x="146189" y="1487587"/>
                  </a:lnTo>
                  <a:lnTo>
                    <a:pt x="146411" y="1491032"/>
                  </a:lnTo>
                  <a:lnTo>
                    <a:pt x="146303" y="1492551"/>
                  </a:lnTo>
                  <a:lnTo>
                    <a:pt x="146455" y="1495100"/>
                  </a:lnTo>
                  <a:lnTo>
                    <a:pt x="146872" y="1496712"/>
                  </a:lnTo>
                  <a:lnTo>
                    <a:pt x="148496" y="1499206"/>
                  </a:lnTo>
                  <a:lnTo>
                    <a:pt x="149965" y="1500596"/>
                  </a:lnTo>
                  <a:lnTo>
                    <a:pt x="150568" y="1501502"/>
                  </a:lnTo>
                  <a:lnTo>
                    <a:pt x="151983" y="1504438"/>
                  </a:lnTo>
                  <a:lnTo>
                    <a:pt x="154055" y="1507945"/>
                  </a:lnTo>
                  <a:lnTo>
                    <a:pt x="157732" y="1511004"/>
                  </a:lnTo>
                  <a:lnTo>
                    <a:pt x="160097" y="1513185"/>
                  </a:lnTo>
                  <a:lnTo>
                    <a:pt x="160899" y="1514441"/>
                  </a:lnTo>
                  <a:lnTo>
                    <a:pt x="161028" y="1517310"/>
                  </a:lnTo>
                  <a:lnTo>
                    <a:pt x="161989" y="1521978"/>
                  </a:lnTo>
                  <a:lnTo>
                    <a:pt x="162485" y="1522931"/>
                  </a:lnTo>
                  <a:lnTo>
                    <a:pt x="163927" y="1524358"/>
                  </a:lnTo>
                  <a:lnTo>
                    <a:pt x="165514" y="1524743"/>
                  </a:lnTo>
                  <a:lnTo>
                    <a:pt x="166864" y="1524709"/>
                  </a:lnTo>
                  <a:lnTo>
                    <a:pt x="168288" y="1525012"/>
                  </a:lnTo>
                  <a:lnTo>
                    <a:pt x="169375" y="1525848"/>
                  </a:lnTo>
                  <a:lnTo>
                    <a:pt x="170306" y="1526974"/>
                  </a:lnTo>
                  <a:lnTo>
                    <a:pt x="172033" y="1529780"/>
                  </a:lnTo>
                  <a:lnTo>
                    <a:pt x="172575" y="1531705"/>
                  </a:lnTo>
                  <a:lnTo>
                    <a:pt x="172052" y="1533825"/>
                  </a:lnTo>
                  <a:lnTo>
                    <a:pt x="170187" y="1537131"/>
                  </a:lnTo>
                  <a:lnTo>
                    <a:pt x="169634" y="1538594"/>
                  </a:lnTo>
                  <a:lnTo>
                    <a:pt x="169478" y="1539891"/>
                  </a:lnTo>
                  <a:lnTo>
                    <a:pt x="169539" y="1541778"/>
                  </a:lnTo>
                  <a:lnTo>
                    <a:pt x="168807" y="1543254"/>
                  </a:lnTo>
                  <a:lnTo>
                    <a:pt x="167593" y="1544776"/>
                  </a:lnTo>
                  <a:lnTo>
                    <a:pt x="167280" y="1546874"/>
                  </a:lnTo>
                  <a:lnTo>
                    <a:pt x="167805" y="1548862"/>
                  </a:lnTo>
                  <a:lnTo>
                    <a:pt x="168756" y="1551135"/>
                  </a:lnTo>
                  <a:lnTo>
                    <a:pt x="168986" y="1552116"/>
                  </a:lnTo>
                  <a:lnTo>
                    <a:pt x="168661" y="1554298"/>
                  </a:lnTo>
                  <a:lnTo>
                    <a:pt x="167215" y="1557047"/>
                  </a:lnTo>
                  <a:lnTo>
                    <a:pt x="166410" y="1558218"/>
                  </a:lnTo>
                  <a:lnTo>
                    <a:pt x="166357" y="1559528"/>
                  </a:lnTo>
                  <a:lnTo>
                    <a:pt x="166883" y="1561495"/>
                  </a:lnTo>
                  <a:lnTo>
                    <a:pt x="168132" y="1563126"/>
                  </a:lnTo>
                  <a:lnTo>
                    <a:pt x="169521" y="1565289"/>
                  </a:lnTo>
                  <a:lnTo>
                    <a:pt x="170882" y="1566444"/>
                  </a:lnTo>
                  <a:lnTo>
                    <a:pt x="171236" y="1567290"/>
                  </a:lnTo>
                  <a:lnTo>
                    <a:pt x="171179" y="1568396"/>
                  </a:lnTo>
                  <a:lnTo>
                    <a:pt x="170126" y="1569972"/>
                  </a:lnTo>
                  <a:lnTo>
                    <a:pt x="170187" y="1571448"/>
                  </a:lnTo>
                  <a:lnTo>
                    <a:pt x="173128" y="1573314"/>
                  </a:lnTo>
                  <a:lnTo>
                    <a:pt x="173707" y="1575192"/>
                  </a:lnTo>
                  <a:lnTo>
                    <a:pt x="172964" y="1577141"/>
                  </a:lnTo>
                  <a:lnTo>
                    <a:pt x="171362" y="1578955"/>
                  </a:lnTo>
                  <a:lnTo>
                    <a:pt x="171793" y="1580865"/>
                  </a:lnTo>
                  <a:lnTo>
                    <a:pt x="171617" y="1582214"/>
                  </a:lnTo>
                  <a:lnTo>
                    <a:pt x="172148" y="1583008"/>
                  </a:lnTo>
                  <a:lnTo>
                    <a:pt x="174059" y="1583491"/>
                  </a:lnTo>
                  <a:lnTo>
                    <a:pt x="175242" y="1584313"/>
                  </a:lnTo>
                  <a:lnTo>
                    <a:pt x="175428" y="1586051"/>
                  </a:lnTo>
                  <a:lnTo>
                    <a:pt x="174850" y="1588594"/>
                  </a:lnTo>
                  <a:lnTo>
                    <a:pt x="174899" y="1591064"/>
                  </a:lnTo>
                  <a:lnTo>
                    <a:pt x="175195" y="1591938"/>
                  </a:lnTo>
                  <a:lnTo>
                    <a:pt x="176840" y="1593958"/>
                  </a:lnTo>
                  <a:lnTo>
                    <a:pt x="177569" y="1594464"/>
                  </a:lnTo>
                  <a:lnTo>
                    <a:pt x="177953" y="1595810"/>
                  </a:lnTo>
                  <a:lnTo>
                    <a:pt x="177839" y="1596691"/>
                  </a:lnTo>
                  <a:lnTo>
                    <a:pt x="178545" y="1598032"/>
                  </a:lnTo>
                  <a:lnTo>
                    <a:pt x="179174" y="1600781"/>
                  </a:lnTo>
                  <a:lnTo>
                    <a:pt x="178152" y="1605571"/>
                  </a:lnTo>
                  <a:lnTo>
                    <a:pt x="178727" y="1606140"/>
                  </a:lnTo>
                  <a:lnTo>
                    <a:pt x="179267" y="1607731"/>
                  </a:lnTo>
                  <a:lnTo>
                    <a:pt x="180182" y="1608144"/>
                  </a:lnTo>
                  <a:lnTo>
                    <a:pt x="183465" y="1608408"/>
                  </a:lnTo>
                  <a:lnTo>
                    <a:pt x="184374" y="1608135"/>
                  </a:lnTo>
                  <a:lnTo>
                    <a:pt x="185961" y="1607117"/>
                  </a:lnTo>
                  <a:lnTo>
                    <a:pt x="187857" y="1606555"/>
                  </a:lnTo>
                  <a:lnTo>
                    <a:pt x="188871" y="1606776"/>
                  </a:lnTo>
                  <a:lnTo>
                    <a:pt x="190138" y="1607872"/>
                  </a:lnTo>
                  <a:lnTo>
                    <a:pt x="191042" y="1608370"/>
                  </a:lnTo>
                  <a:lnTo>
                    <a:pt x="194109" y="1609560"/>
                  </a:lnTo>
                  <a:lnTo>
                    <a:pt x="197038" y="1611736"/>
                  </a:lnTo>
                  <a:lnTo>
                    <a:pt x="198950" y="1611944"/>
                  </a:lnTo>
                  <a:lnTo>
                    <a:pt x="200342" y="1611478"/>
                  </a:lnTo>
                  <a:lnTo>
                    <a:pt x="201975" y="1611523"/>
                  </a:lnTo>
                  <a:lnTo>
                    <a:pt x="203359" y="1612850"/>
                  </a:lnTo>
                  <a:lnTo>
                    <a:pt x="203833" y="1615670"/>
                  </a:lnTo>
                  <a:lnTo>
                    <a:pt x="203809" y="1618212"/>
                  </a:lnTo>
                  <a:lnTo>
                    <a:pt x="203054" y="1619915"/>
                  </a:lnTo>
                  <a:lnTo>
                    <a:pt x="203028" y="1621412"/>
                  </a:lnTo>
                  <a:lnTo>
                    <a:pt x="203536" y="1622256"/>
                  </a:lnTo>
                  <a:lnTo>
                    <a:pt x="205293" y="1622756"/>
                  </a:lnTo>
                  <a:lnTo>
                    <a:pt x="207907" y="1625169"/>
                  </a:lnTo>
                  <a:lnTo>
                    <a:pt x="208906" y="1625491"/>
                  </a:lnTo>
                  <a:lnTo>
                    <a:pt x="212686" y="1625343"/>
                  </a:lnTo>
                  <a:lnTo>
                    <a:pt x="217039" y="1626041"/>
                  </a:lnTo>
                  <a:lnTo>
                    <a:pt x="217844" y="1626639"/>
                  </a:lnTo>
                  <a:lnTo>
                    <a:pt x="218667" y="1629469"/>
                  </a:lnTo>
                  <a:lnTo>
                    <a:pt x="219552" y="1630049"/>
                  </a:lnTo>
                  <a:lnTo>
                    <a:pt x="220940" y="1630308"/>
                  </a:lnTo>
                  <a:lnTo>
                    <a:pt x="224657" y="1629173"/>
                  </a:lnTo>
                  <a:lnTo>
                    <a:pt x="226977" y="1628925"/>
                  </a:lnTo>
                  <a:lnTo>
                    <a:pt x="228353" y="1629119"/>
                  </a:lnTo>
                  <a:lnTo>
                    <a:pt x="230988" y="1630066"/>
                  </a:lnTo>
                  <a:lnTo>
                    <a:pt x="232710" y="1631015"/>
                  </a:lnTo>
                  <a:lnTo>
                    <a:pt x="234758" y="1632763"/>
                  </a:lnTo>
                  <a:lnTo>
                    <a:pt x="235666" y="1633829"/>
                  </a:lnTo>
                  <a:lnTo>
                    <a:pt x="238402" y="1637853"/>
                  </a:lnTo>
                  <a:lnTo>
                    <a:pt x="240442" y="1639709"/>
                  </a:lnTo>
                  <a:lnTo>
                    <a:pt x="241705" y="1641470"/>
                  </a:lnTo>
                  <a:lnTo>
                    <a:pt x="242807" y="1642245"/>
                  </a:lnTo>
                  <a:lnTo>
                    <a:pt x="245883" y="1643889"/>
                  </a:lnTo>
                  <a:lnTo>
                    <a:pt x="247702" y="1644658"/>
                  </a:lnTo>
                  <a:lnTo>
                    <a:pt x="247954" y="1645236"/>
                  </a:lnTo>
                  <a:lnTo>
                    <a:pt x="248331" y="1647649"/>
                  </a:lnTo>
                  <a:lnTo>
                    <a:pt x="250215" y="1649961"/>
                  </a:lnTo>
                  <a:lnTo>
                    <a:pt x="252130" y="1650858"/>
                  </a:lnTo>
                  <a:lnTo>
                    <a:pt x="252509" y="1651341"/>
                  </a:lnTo>
                  <a:lnTo>
                    <a:pt x="252009" y="1653367"/>
                  </a:lnTo>
                  <a:lnTo>
                    <a:pt x="252355" y="1653752"/>
                  </a:lnTo>
                  <a:lnTo>
                    <a:pt x="254331" y="1654843"/>
                  </a:lnTo>
                  <a:lnTo>
                    <a:pt x="255305" y="1656160"/>
                  </a:lnTo>
                  <a:lnTo>
                    <a:pt x="254996" y="1658540"/>
                  </a:lnTo>
                  <a:lnTo>
                    <a:pt x="254461" y="1659538"/>
                  </a:lnTo>
                  <a:lnTo>
                    <a:pt x="253680" y="1660086"/>
                  </a:lnTo>
                  <a:lnTo>
                    <a:pt x="252394" y="1661663"/>
                  </a:lnTo>
                  <a:lnTo>
                    <a:pt x="253496" y="1664685"/>
                  </a:lnTo>
                  <a:lnTo>
                    <a:pt x="252653" y="1666262"/>
                  </a:lnTo>
                  <a:lnTo>
                    <a:pt x="252436" y="1668015"/>
                  </a:lnTo>
                  <a:lnTo>
                    <a:pt x="254195" y="1669765"/>
                  </a:lnTo>
                  <a:lnTo>
                    <a:pt x="255293" y="1670150"/>
                  </a:lnTo>
                  <a:lnTo>
                    <a:pt x="255323" y="1670824"/>
                  </a:lnTo>
                  <a:lnTo>
                    <a:pt x="256018" y="1671949"/>
                  </a:lnTo>
                  <a:lnTo>
                    <a:pt x="257585" y="1673361"/>
                  </a:lnTo>
                  <a:lnTo>
                    <a:pt x="259566" y="1673873"/>
                  </a:lnTo>
                  <a:lnTo>
                    <a:pt x="261305" y="1675365"/>
                  </a:lnTo>
                  <a:lnTo>
                    <a:pt x="262671" y="1674852"/>
                  </a:lnTo>
                  <a:lnTo>
                    <a:pt x="264460" y="1674738"/>
                  </a:lnTo>
                  <a:lnTo>
                    <a:pt x="265639" y="1674046"/>
                  </a:lnTo>
                  <a:lnTo>
                    <a:pt x="266676" y="1673815"/>
                  </a:lnTo>
                  <a:lnTo>
                    <a:pt x="267653" y="1673969"/>
                  </a:lnTo>
                  <a:lnTo>
                    <a:pt x="268694" y="1674715"/>
                  </a:lnTo>
                  <a:lnTo>
                    <a:pt x="271048" y="1675165"/>
                  </a:lnTo>
                  <a:lnTo>
                    <a:pt x="272024" y="1675114"/>
                  </a:lnTo>
                  <a:lnTo>
                    <a:pt x="275054" y="1675591"/>
                  </a:lnTo>
                  <a:lnTo>
                    <a:pt x="277236" y="1676195"/>
                  </a:lnTo>
                  <a:lnTo>
                    <a:pt x="278222" y="1676119"/>
                  </a:lnTo>
                  <a:lnTo>
                    <a:pt x="279874" y="1675054"/>
                  </a:lnTo>
                  <a:lnTo>
                    <a:pt x="282091" y="1676351"/>
                  </a:lnTo>
                  <a:lnTo>
                    <a:pt x="285398" y="1677136"/>
                  </a:lnTo>
                  <a:lnTo>
                    <a:pt x="286440" y="1678163"/>
                  </a:lnTo>
                  <a:lnTo>
                    <a:pt x="287691" y="1680127"/>
                  </a:lnTo>
                  <a:lnTo>
                    <a:pt x="288115" y="1681975"/>
                  </a:lnTo>
                  <a:lnTo>
                    <a:pt x="289229" y="1683837"/>
                  </a:lnTo>
                  <a:lnTo>
                    <a:pt x="290194" y="1687085"/>
                  </a:lnTo>
                  <a:lnTo>
                    <a:pt x="291021" y="1687175"/>
                  </a:lnTo>
                  <a:lnTo>
                    <a:pt x="291521" y="1688922"/>
                  </a:lnTo>
                  <a:lnTo>
                    <a:pt x="291346" y="1692139"/>
                  </a:lnTo>
                  <a:lnTo>
                    <a:pt x="291510" y="1694121"/>
                  </a:lnTo>
                  <a:lnTo>
                    <a:pt x="292261" y="1695430"/>
                  </a:lnTo>
                  <a:lnTo>
                    <a:pt x="292272" y="1696919"/>
                  </a:lnTo>
                  <a:lnTo>
                    <a:pt x="291961" y="1697626"/>
                  </a:lnTo>
                  <a:lnTo>
                    <a:pt x="292448" y="1698575"/>
                  </a:lnTo>
                  <a:lnTo>
                    <a:pt x="293501" y="1699615"/>
                  </a:lnTo>
                  <a:lnTo>
                    <a:pt x="294440" y="1699808"/>
                  </a:lnTo>
                  <a:lnTo>
                    <a:pt x="295153" y="1699203"/>
                  </a:lnTo>
                  <a:lnTo>
                    <a:pt x="296720" y="1698460"/>
                  </a:lnTo>
                  <a:lnTo>
                    <a:pt x="299375" y="1696624"/>
                  </a:lnTo>
                  <a:lnTo>
                    <a:pt x="299655" y="1695725"/>
                  </a:lnTo>
                  <a:lnTo>
                    <a:pt x="300741" y="1695110"/>
                  </a:lnTo>
                  <a:lnTo>
                    <a:pt x="302184" y="1695237"/>
                  </a:lnTo>
                  <a:lnTo>
                    <a:pt x="303049" y="1694827"/>
                  </a:lnTo>
                  <a:lnTo>
                    <a:pt x="305342" y="1694531"/>
                  </a:lnTo>
                  <a:lnTo>
                    <a:pt x="305754" y="1694287"/>
                  </a:lnTo>
                  <a:lnTo>
                    <a:pt x="360189" y="1698989"/>
                  </a:lnTo>
                  <a:lnTo>
                    <a:pt x="376528" y="1700380"/>
                  </a:lnTo>
                  <a:lnTo>
                    <a:pt x="412825" y="1703471"/>
                  </a:lnTo>
                  <a:lnTo>
                    <a:pt x="437059" y="1705523"/>
                  </a:lnTo>
                  <a:lnTo>
                    <a:pt x="452391" y="1706832"/>
                  </a:lnTo>
                  <a:lnTo>
                    <a:pt x="468422" y="1708165"/>
                  </a:lnTo>
                  <a:lnTo>
                    <a:pt x="483455" y="1709432"/>
                  </a:lnTo>
                  <a:lnTo>
                    <a:pt x="514453" y="1712044"/>
                  </a:lnTo>
                  <a:lnTo>
                    <a:pt x="534621" y="1713720"/>
                  </a:lnTo>
                  <a:lnTo>
                    <a:pt x="554173" y="1715337"/>
                  </a:lnTo>
                  <a:lnTo>
                    <a:pt x="568581" y="1716523"/>
                  </a:lnTo>
                  <a:lnTo>
                    <a:pt x="588435" y="1718150"/>
                  </a:lnTo>
                  <a:lnTo>
                    <a:pt x="631246" y="1721308"/>
                  </a:lnTo>
                  <a:lnTo>
                    <a:pt x="658038" y="1723264"/>
                  </a:lnTo>
                  <a:lnTo>
                    <a:pt x="672527" y="1724380"/>
                  </a:lnTo>
                  <a:lnTo>
                    <a:pt x="694617" y="1726152"/>
                  </a:lnTo>
                  <a:lnTo>
                    <a:pt x="721389" y="1728245"/>
                  </a:lnTo>
                  <a:lnTo>
                    <a:pt x="729198" y="1728808"/>
                  </a:lnTo>
                  <a:lnTo>
                    <a:pt x="765339" y="1731617"/>
                  </a:lnTo>
                  <a:lnTo>
                    <a:pt x="791690" y="1733644"/>
                  </a:lnTo>
                  <a:lnTo>
                    <a:pt x="792398" y="1733720"/>
                  </a:lnTo>
                  <a:lnTo>
                    <a:pt x="809943" y="1735073"/>
                  </a:lnTo>
                  <a:lnTo>
                    <a:pt x="820818" y="1735867"/>
                  </a:lnTo>
                  <a:lnTo>
                    <a:pt x="862282" y="1738896"/>
                  </a:lnTo>
                  <a:lnTo>
                    <a:pt x="897960" y="1741466"/>
                  </a:lnTo>
                  <a:lnTo>
                    <a:pt x="913347" y="1742596"/>
                  </a:lnTo>
                  <a:lnTo>
                    <a:pt x="943595" y="1744802"/>
                  </a:lnTo>
                  <a:lnTo>
                    <a:pt x="951221" y="1745346"/>
                  </a:lnTo>
                  <a:lnTo>
                    <a:pt x="985203" y="1747725"/>
                  </a:lnTo>
                  <a:lnTo>
                    <a:pt x="1017626" y="1749994"/>
                  </a:lnTo>
                  <a:lnTo>
                    <a:pt x="1042878" y="1751734"/>
                  </a:lnTo>
                  <a:lnTo>
                    <a:pt x="1076699" y="1753860"/>
                  </a:lnTo>
                  <a:lnTo>
                    <a:pt x="1105816" y="1755669"/>
                  </a:lnTo>
                  <a:lnTo>
                    <a:pt x="1126375" y="1757108"/>
                  </a:lnTo>
                  <a:lnTo>
                    <a:pt x="1153248" y="1758978"/>
                  </a:lnTo>
                  <a:lnTo>
                    <a:pt x="1171098" y="1760127"/>
                  </a:lnTo>
                  <a:lnTo>
                    <a:pt x="1191121" y="1761410"/>
                  </a:lnTo>
                  <a:lnTo>
                    <a:pt x="1192109" y="1760477"/>
                  </a:lnTo>
                  <a:lnTo>
                    <a:pt x="1192376" y="1759550"/>
                  </a:lnTo>
                  <a:lnTo>
                    <a:pt x="1192551" y="1757452"/>
                  </a:lnTo>
                  <a:lnTo>
                    <a:pt x="1193482" y="1755955"/>
                  </a:lnTo>
                  <a:lnTo>
                    <a:pt x="1194008" y="1754292"/>
                  </a:lnTo>
                  <a:lnTo>
                    <a:pt x="1194656" y="1750159"/>
                  </a:lnTo>
                  <a:lnTo>
                    <a:pt x="1195901" y="1748618"/>
                  </a:lnTo>
                  <a:lnTo>
                    <a:pt x="1197030" y="1746491"/>
                  </a:lnTo>
                  <a:lnTo>
                    <a:pt x="1199846" y="1743228"/>
                  </a:lnTo>
                  <a:lnTo>
                    <a:pt x="1200143" y="1741324"/>
                  </a:lnTo>
                  <a:lnTo>
                    <a:pt x="1201020" y="1741149"/>
                  </a:lnTo>
                  <a:lnTo>
                    <a:pt x="1201390" y="1740388"/>
                  </a:lnTo>
                  <a:lnTo>
                    <a:pt x="1201371" y="1737830"/>
                  </a:lnTo>
                  <a:lnTo>
                    <a:pt x="1202379" y="1736203"/>
                  </a:lnTo>
                  <a:lnTo>
                    <a:pt x="1202839" y="1734129"/>
                  </a:lnTo>
                  <a:lnTo>
                    <a:pt x="1202763" y="1732420"/>
                  </a:lnTo>
                  <a:lnTo>
                    <a:pt x="1203076" y="1730760"/>
                  </a:lnTo>
                  <a:lnTo>
                    <a:pt x="1204492" y="1730208"/>
                  </a:lnTo>
                  <a:lnTo>
                    <a:pt x="1205159" y="1728711"/>
                  </a:lnTo>
                  <a:lnTo>
                    <a:pt x="1205841" y="1727781"/>
                  </a:lnTo>
                  <a:lnTo>
                    <a:pt x="1207249" y="1726432"/>
                  </a:lnTo>
                  <a:lnTo>
                    <a:pt x="1207254" y="1723348"/>
                  </a:lnTo>
                  <a:lnTo>
                    <a:pt x="1207784" y="1721967"/>
                  </a:lnTo>
                  <a:lnTo>
                    <a:pt x="1209213" y="1720477"/>
                  </a:lnTo>
                  <a:lnTo>
                    <a:pt x="1209694" y="1719548"/>
                  </a:lnTo>
                  <a:lnTo>
                    <a:pt x="1209508" y="1717724"/>
                  </a:lnTo>
                  <a:lnTo>
                    <a:pt x="1209061" y="1716763"/>
                  </a:lnTo>
                  <a:lnTo>
                    <a:pt x="1207169" y="1714297"/>
                  </a:lnTo>
                  <a:lnTo>
                    <a:pt x="1207180" y="1713718"/>
                  </a:lnTo>
                  <a:lnTo>
                    <a:pt x="1208065" y="1713115"/>
                  </a:lnTo>
                  <a:lnTo>
                    <a:pt x="1207532" y="1711595"/>
                  </a:lnTo>
                  <a:lnTo>
                    <a:pt x="1207767" y="1710283"/>
                  </a:lnTo>
                  <a:lnTo>
                    <a:pt x="1207528" y="1709591"/>
                  </a:lnTo>
                  <a:lnTo>
                    <a:pt x="1208687" y="1706737"/>
                  </a:lnTo>
                  <a:lnTo>
                    <a:pt x="1209008" y="1705028"/>
                  </a:lnTo>
                  <a:lnTo>
                    <a:pt x="1209618" y="1703383"/>
                  </a:lnTo>
                  <a:lnTo>
                    <a:pt x="1210756" y="1701492"/>
                  </a:lnTo>
                  <a:lnTo>
                    <a:pt x="1212994" y="1699020"/>
                  </a:lnTo>
                  <a:lnTo>
                    <a:pt x="1213890" y="1696744"/>
                  </a:lnTo>
                  <a:lnTo>
                    <a:pt x="1213952" y="1696051"/>
                  </a:lnTo>
                  <a:lnTo>
                    <a:pt x="1214738" y="1695035"/>
                  </a:lnTo>
                  <a:lnTo>
                    <a:pt x="1214646" y="1691991"/>
                  </a:lnTo>
                  <a:lnTo>
                    <a:pt x="1214330" y="1690733"/>
                  </a:lnTo>
                  <a:lnTo>
                    <a:pt x="1214376" y="1689654"/>
                  </a:lnTo>
                  <a:lnTo>
                    <a:pt x="1215024" y="1686590"/>
                  </a:lnTo>
                  <a:lnTo>
                    <a:pt x="1216069" y="1685014"/>
                  </a:lnTo>
                  <a:lnTo>
                    <a:pt x="1216805" y="1683237"/>
                  </a:lnTo>
                  <a:lnTo>
                    <a:pt x="1220158" y="1681497"/>
                  </a:lnTo>
                  <a:lnTo>
                    <a:pt x="1221620" y="1679823"/>
                  </a:lnTo>
                  <a:lnTo>
                    <a:pt x="1221554" y="1678976"/>
                  </a:lnTo>
                  <a:lnTo>
                    <a:pt x="1222415" y="1675905"/>
                  </a:lnTo>
                  <a:lnTo>
                    <a:pt x="1223839" y="1675018"/>
                  </a:lnTo>
                  <a:lnTo>
                    <a:pt x="1224855" y="1675197"/>
                  </a:lnTo>
                  <a:lnTo>
                    <a:pt x="1226643" y="1674943"/>
                  </a:lnTo>
                  <a:lnTo>
                    <a:pt x="1228325" y="1673031"/>
                  </a:lnTo>
                  <a:lnTo>
                    <a:pt x="1229379" y="1671132"/>
                  </a:lnTo>
                  <a:lnTo>
                    <a:pt x="1231911" y="1669092"/>
                  </a:lnTo>
                  <a:lnTo>
                    <a:pt x="1232312" y="1668619"/>
                  </a:lnTo>
                  <a:lnTo>
                    <a:pt x="1234028" y="1667553"/>
                  </a:lnTo>
                  <a:lnTo>
                    <a:pt x="1234982" y="1666284"/>
                  </a:lnTo>
                  <a:lnTo>
                    <a:pt x="1234834" y="1665167"/>
                  </a:lnTo>
                  <a:lnTo>
                    <a:pt x="1234346" y="1663985"/>
                  </a:lnTo>
                  <a:lnTo>
                    <a:pt x="1236155" y="1662590"/>
                  </a:lnTo>
                  <a:lnTo>
                    <a:pt x="1237630" y="1659853"/>
                  </a:lnTo>
                  <a:lnTo>
                    <a:pt x="1239670" y="1656965"/>
                  </a:lnTo>
                  <a:lnTo>
                    <a:pt x="1240953" y="1654451"/>
                  </a:lnTo>
                  <a:lnTo>
                    <a:pt x="1240857" y="1653781"/>
                  </a:lnTo>
                  <a:lnTo>
                    <a:pt x="1241979" y="1652359"/>
                  </a:lnTo>
                  <a:lnTo>
                    <a:pt x="1242371" y="1651505"/>
                  </a:lnTo>
                  <a:lnTo>
                    <a:pt x="1242547" y="1648853"/>
                  </a:lnTo>
                  <a:lnTo>
                    <a:pt x="1242873" y="1647605"/>
                  </a:lnTo>
                  <a:lnTo>
                    <a:pt x="1243611" y="1646105"/>
                  </a:lnTo>
                  <a:lnTo>
                    <a:pt x="1244565" y="1644874"/>
                  </a:lnTo>
                  <a:lnTo>
                    <a:pt x="1248201" y="1641161"/>
                  </a:lnTo>
                  <a:lnTo>
                    <a:pt x="1250330" y="1639320"/>
                  </a:lnTo>
                  <a:lnTo>
                    <a:pt x="1251996" y="1636864"/>
                  </a:lnTo>
                  <a:lnTo>
                    <a:pt x="1253132" y="1634691"/>
                  </a:lnTo>
                  <a:lnTo>
                    <a:pt x="1253897" y="1632839"/>
                  </a:lnTo>
                  <a:lnTo>
                    <a:pt x="1255701" y="1631177"/>
                  </a:lnTo>
                  <a:lnTo>
                    <a:pt x="1256238" y="1629904"/>
                  </a:lnTo>
                  <a:lnTo>
                    <a:pt x="1257000" y="1628939"/>
                  </a:lnTo>
                  <a:lnTo>
                    <a:pt x="1258592" y="1628449"/>
                  </a:lnTo>
                  <a:lnTo>
                    <a:pt x="1263238" y="1624151"/>
                  </a:lnTo>
                  <a:lnTo>
                    <a:pt x="1265340" y="1621899"/>
                  </a:lnTo>
                  <a:lnTo>
                    <a:pt x="1269174" y="1620931"/>
                  </a:lnTo>
                  <a:lnTo>
                    <a:pt x="1271226" y="1620517"/>
                  </a:lnTo>
                  <a:lnTo>
                    <a:pt x="1273419" y="1620668"/>
                  </a:lnTo>
                  <a:lnTo>
                    <a:pt x="1275186" y="1620447"/>
                  </a:lnTo>
                  <a:lnTo>
                    <a:pt x="1277002" y="1619957"/>
                  </a:lnTo>
                  <a:lnTo>
                    <a:pt x="1277967" y="1619493"/>
                  </a:lnTo>
                  <a:lnTo>
                    <a:pt x="1278679" y="1617897"/>
                  </a:lnTo>
                  <a:lnTo>
                    <a:pt x="1279565" y="1616547"/>
                  </a:lnTo>
                  <a:lnTo>
                    <a:pt x="1280354" y="1615813"/>
                  </a:lnTo>
                  <a:lnTo>
                    <a:pt x="1281731" y="1614044"/>
                  </a:lnTo>
                  <a:lnTo>
                    <a:pt x="1283791" y="1610665"/>
                  </a:lnTo>
                  <a:lnTo>
                    <a:pt x="1284692" y="1608428"/>
                  </a:lnTo>
                  <a:lnTo>
                    <a:pt x="1285680" y="1607449"/>
                  </a:lnTo>
                  <a:lnTo>
                    <a:pt x="1286218" y="1606432"/>
                  </a:lnTo>
                  <a:lnTo>
                    <a:pt x="1288705" y="1603189"/>
                  </a:lnTo>
                  <a:lnTo>
                    <a:pt x="1290666" y="1600103"/>
                  </a:lnTo>
                  <a:lnTo>
                    <a:pt x="1292059" y="1598601"/>
                  </a:lnTo>
                  <a:lnTo>
                    <a:pt x="1292745" y="1597239"/>
                  </a:lnTo>
                  <a:lnTo>
                    <a:pt x="1293461" y="1594930"/>
                  </a:lnTo>
                  <a:lnTo>
                    <a:pt x="1294591" y="1592375"/>
                  </a:lnTo>
                  <a:lnTo>
                    <a:pt x="1295629" y="1591146"/>
                  </a:lnTo>
                  <a:lnTo>
                    <a:pt x="1296193" y="1590130"/>
                  </a:lnTo>
                  <a:lnTo>
                    <a:pt x="1296685" y="1588294"/>
                  </a:lnTo>
                  <a:lnTo>
                    <a:pt x="1297322" y="1587332"/>
                  </a:lnTo>
                  <a:lnTo>
                    <a:pt x="1299540" y="1585305"/>
                  </a:lnTo>
                  <a:lnTo>
                    <a:pt x="1301766" y="1583779"/>
                  </a:lnTo>
                  <a:lnTo>
                    <a:pt x="1303033" y="1582728"/>
                  </a:lnTo>
                  <a:lnTo>
                    <a:pt x="1304312" y="1579724"/>
                  </a:lnTo>
                  <a:lnTo>
                    <a:pt x="1304513" y="1578620"/>
                  </a:lnTo>
                  <a:lnTo>
                    <a:pt x="1304512" y="1576128"/>
                  </a:lnTo>
                  <a:lnTo>
                    <a:pt x="1305055" y="1572456"/>
                  </a:lnTo>
                  <a:lnTo>
                    <a:pt x="1305559" y="1569945"/>
                  </a:lnTo>
                  <a:lnTo>
                    <a:pt x="1306433" y="1568362"/>
                  </a:lnTo>
                  <a:lnTo>
                    <a:pt x="1307548" y="1565058"/>
                  </a:lnTo>
                  <a:lnTo>
                    <a:pt x="1311338" y="1559829"/>
                  </a:lnTo>
                  <a:lnTo>
                    <a:pt x="1312894" y="1558746"/>
                  </a:lnTo>
                  <a:lnTo>
                    <a:pt x="1313592" y="1558674"/>
                  </a:lnTo>
                  <a:lnTo>
                    <a:pt x="1316297" y="1557635"/>
                  </a:lnTo>
                  <a:lnTo>
                    <a:pt x="1318243" y="1556568"/>
                  </a:lnTo>
                  <a:lnTo>
                    <a:pt x="1319433" y="1555586"/>
                  </a:lnTo>
                  <a:lnTo>
                    <a:pt x="1320414" y="1554329"/>
                  </a:lnTo>
                  <a:lnTo>
                    <a:pt x="1321386" y="1552080"/>
                  </a:lnTo>
                  <a:lnTo>
                    <a:pt x="1322595" y="1547901"/>
                  </a:lnTo>
                  <a:lnTo>
                    <a:pt x="1323377" y="1543606"/>
                  </a:lnTo>
                  <a:lnTo>
                    <a:pt x="1324266" y="1540966"/>
                  </a:lnTo>
                  <a:lnTo>
                    <a:pt x="1324476" y="1538952"/>
                  </a:lnTo>
                  <a:lnTo>
                    <a:pt x="1325174" y="1536734"/>
                  </a:lnTo>
                  <a:lnTo>
                    <a:pt x="1326859" y="1533496"/>
                  </a:lnTo>
                  <a:lnTo>
                    <a:pt x="1327649" y="1531408"/>
                  </a:lnTo>
                  <a:lnTo>
                    <a:pt x="1329157" y="1529137"/>
                  </a:lnTo>
                  <a:lnTo>
                    <a:pt x="1329679" y="1528069"/>
                  </a:lnTo>
                  <a:lnTo>
                    <a:pt x="1330541" y="1525416"/>
                  </a:lnTo>
                  <a:lnTo>
                    <a:pt x="1331326" y="1520389"/>
                  </a:lnTo>
                  <a:lnTo>
                    <a:pt x="1330862" y="1518563"/>
                  </a:lnTo>
                  <a:lnTo>
                    <a:pt x="1331058" y="1517175"/>
                  </a:lnTo>
                  <a:lnTo>
                    <a:pt x="1331853" y="1514962"/>
                  </a:lnTo>
                  <a:lnTo>
                    <a:pt x="1331945" y="1512959"/>
                  </a:lnTo>
                  <a:lnTo>
                    <a:pt x="1332795" y="1511386"/>
                  </a:lnTo>
                  <a:lnTo>
                    <a:pt x="1334184" y="1510559"/>
                  </a:lnTo>
                  <a:lnTo>
                    <a:pt x="1335054" y="1509267"/>
                  </a:lnTo>
                  <a:lnTo>
                    <a:pt x="1335306" y="1507715"/>
                  </a:lnTo>
                  <a:lnTo>
                    <a:pt x="1335129" y="1506792"/>
                  </a:lnTo>
                  <a:lnTo>
                    <a:pt x="1335526" y="1503524"/>
                  </a:lnTo>
                  <a:lnTo>
                    <a:pt x="1334349" y="1498409"/>
                  </a:lnTo>
                  <a:lnTo>
                    <a:pt x="1334325" y="1497288"/>
                  </a:lnTo>
                  <a:lnTo>
                    <a:pt x="1336026" y="1494147"/>
                  </a:lnTo>
                  <a:lnTo>
                    <a:pt x="1336449" y="1492652"/>
                  </a:lnTo>
                  <a:lnTo>
                    <a:pt x="1336904" y="1489400"/>
                  </a:lnTo>
                  <a:lnTo>
                    <a:pt x="1336968" y="1486459"/>
                  </a:lnTo>
                  <a:lnTo>
                    <a:pt x="1336472" y="1483597"/>
                  </a:lnTo>
                  <a:lnTo>
                    <a:pt x="1336571" y="1481112"/>
                  </a:lnTo>
                  <a:lnTo>
                    <a:pt x="1336282" y="1479916"/>
                  </a:lnTo>
                  <a:lnTo>
                    <a:pt x="1336675" y="1476873"/>
                  </a:lnTo>
                  <a:lnTo>
                    <a:pt x="1338715" y="1473932"/>
                  </a:lnTo>
                  <a:lnTo>
                    <a:pt x="1338643" y="1472527"/>
                  </a:lnTo>
                  <a:lnTo>
                    <a:pt x="1337248" y="1470993"/>
                  </a:lnTo>
                  <a:lnTo>
                    <a:pt x="1335950" y="1470391"/>
                  </a:lnTo>
                  <a:lnTo>
                    <a:pt x="1333829" y="1469900"/>
                  </a:lnTo>
                  <a:lnTo>
                    <a:pt x="1331425" y="1468603"/>
                  </a:lnTo>
                  <a:lnTo>
                    <a:pt x="1328950" y="1466775"/>
                  </a:lnTo>
                  <a:lnTo>
                    <a:pt x="1326364" y="1463818"/>
                  </a:lnTo>
                  <a:lnTo>
                    <a:pt x="1322491" y="1460952"/>
                  </a:lnTo>
                  <a:lnTo>
                    <a:pt x="1320695" y="1459272"/>
                  </a:lnTo>
                  <a:lnTo>
                    <a:pt x="1318601" y="1457544"/>
                  </a:lnTo>
                  <a:lnTo>
                    <a:pt x="1314934" y="1455462"/>
                  </a:lnTo>
                  <a:lnTo>
                    <a:pt x="1313297" y="1453610"/>
                  </a:lnTo>
                  <a:lnTo>
                    <a:pt x="1312128" y="1451385"/>
                  </a:lnTo>
                  <a:lnTo>
                    <a:pt x="1311799" y="1450010"/>
                  </a:lnTo>
                  <a:lnTo>
                    <a:pt x="1311154" y="1448433"/>
                  </a:lnTo>
                  <a:lnTo>
                    <a:pt x="1309384" y="1445413"/>
                  </a:lnTo>
                  <a:lnTo>
                    <a:pt x="1307913" y="1442249"/>
                  </a:lnTo>
                  <a:lnTo>
                    <a:pt x="1306921" y="1439502"/>
                  </a:lnTo>
                  <a:lnTo>
                    <a:pt x="1306648" y="1437778"/>
                  </a:lnTo>
                  <a:lnTo>
                    <a:pt x="1306581" y="1435874"/>
                  </a:lnTo>
                  <a:lnTo>
                    <a:pt x="1307438" y="1429747"/>
                  </a:lnTo>
                  <a:lnTo>
                    <a:pt x="1307412" y="1429208"/>
                  </a:lnTo>
                  <a:lnTo>
                    <a:pt x="1309426" y="1426998"/>
                  </a:lnTo>
                  <a:lnTo>
                    <a:pt x="1311635" y="1424273"/>
                  </a:lnTo>
                  <a:lnTo>
                    <a:pt x="1314118" y="1421547"/>
                  </a:lnTo>
                  <a:lnTo>
                    <a:pt x="1314985" y="1420363"/>
                  </a:lnTo>
                  <a:lnTo>
                    <a:pt x="1316129" y="1419334"/>
                  </a:lnTo>
                  <a:lnTo>
                    <a:pt x="1318015" y="1417082"/>
                  </a:lnTo>
                  <a:lnTo>
                    <a:pt x="1318975" y="1415361"/>
                  </a:lnTo>
                  <a:lnTo>
                    <a:pt x="1319865" y="1414242"/>
                  </a:lnTo>
                  <a:lnTo>
                    <a:pt x="1321715" y="1412486"/>
                  </a:lnTo>
                  <a:lnTo>
                    <a:pt x="1322320" y="1411697"/>
                  </a:lnTo>
                  <a:lnTo>
                    <a:pt x="1324395" y="1408378"/>
                  </a:lnTo>
                  <a:lnTo>
                    <a:pt x="1327196" y="1405471"/>
                  </a:lnTo>
                  <a:lnTo>
                    <a:pt x="1328296" y="1403715"/>
                  </a:lnTo>
                  <a:lnTo>
                    <a:pt x="1330090" y="1400068"/>
                  </a:lnTo>
                  <a:lnTo>
                    <a:pt x="1330925" y="1397228"/>
                  </a:lnTo>
                  <a:lnTo>
                    <a:pt x="1331758" y="1395760"/>
                  </a:lnTo>
                  <a:lnTo>
                    <a:pt x="1333199" y="1393697"/>
                  </a:lnTo>
                  <a:lnTo>
                    <a:pt x="1333877" y="1392190"/>
                  </a:lnTo>
                  <a:lnTo>
                    <a:pt x="1334164" y="1389276"/>
                  </a:lnTo>
                  <a:lnTo>
                    <a:pt x="1333615" y="1386142"/>
                  </a:lnTo>
                  <a:lnTo>
                    <a:pt x="1333330" y="1382664"/>
                  </a:lnTo>
                  <a:lnTo>
                    <a:pt x="1332709" y="1377263"/>
                  </a:lnTo>
                  <a:lnTo>
                    <a:pt x="1332807" y="1372280"/>
                  </a:lnTo>
                  <a:lnTo>
                    <a:pt x="1333051" y="1369487"/>
                  </a:lnTo>
                  <a:lnTo>
                    <a:pt x="1333038" y="1366727"/>
                  </a:lnTo>
                  <a:lnTo>
                    <a:pt x="1332505" y="1362592"/>
                  </a:lnTo>
                  <a:lnTo>
                    <a:pt x="1331452" y="1358948"/>
                  </a:lnTo>
                  <a:lnTo>
                    <a:pt x="1330584" y="1356461"/>
                  </a:lnTo>
                  <a:lnTo>
                    <a:pt x="1329744" y="1355433"/>
                  </a:lnTo>
                  <a:lnTo>
                    <a:pt x="1329461" y="1353412"/>
                  </a:lnTo>
                  <a:lnTo>
                    <a:pt x="1329854" y="1350125"/>
                  </a:lnTo>
                  <a:lnTo>
                    <a:pt x="1330548" y="1348304"/>
                  </a:lnTo>
                  <a:lnTo>
                    <a:pt x="1332055" y="1347000"/>
                  </a:lnTo>
                  <a:lnTo>
                    <a:pt x="1334065" y="1345820"/>
                  </a:lnTo>
                  <a:lnTo>
                    <a:pt x="1334673" y="1344427"/>
                  </a:lnTo>
                  <a:lnTo>
                    <a:pt x="1335710" y="1343702"/>
                  </a:lnTo>
                  <a:lnTo>
                    <a:pt x="1337241" y="1343553"/>
                  </a:lnTo>
                  <a:lnTo>
                    <a:pt x="1338659" y="1343123"/>
                  </a:lnTo>
                  <a:lnTo>
                    <a:pt x="1343492" y="1340445"/>
                  </a:lnTo>
                  <a:lnTo>
                    <a:pt x="1345170" y="1338634"/>
                  </a:lnTo>
                  <a:lnTo>
                    <a:pt x="1347867" y="1336662"/>
                  </a:lnTo>
                  <a:lnTo>
                    <a:pt x="1350119" y="1335205"/>
                  </a:lnTo>
                  <a:lnTo>
                    <a:pt x="1353311" y="1332769"/>
                  </a:lnTo>
                  <a:lnTo>
                    <a:pt x="1355044" y="1330742"/>
                  </a:lnTo>
                  <a:lnTo>
                    <a:pt x="1356729" y="1328297"/>
                  </a:lnTo>
                  <a:lnTo>
                    <a:pt x="1358090" y="1328010"/>
                  </a:lnTo>
                  <a:lnTo>
                    <a:pt x="1359281" y="1328188"/>
                  </a:lnTo>
                  <a:lnTo>
                    <a:pt x="1362429" y="1327997"/>
                  </a:lnTo>
                  <a:lnTo>
                    <a:pt x="1364306" y="1327624"/>
                  </a:lnTo>
                  <a:lnTo>
                    <a:pt x="1367630" y="1325815"/>
                  </a:lnTo>
                  <a:lnTo>
                    <a:pt x="1369734" y="1325329"/>
                  </a:lnTo>
                  <a:lnTo>
                    <a:pt x="1371153" y="1324495"/>
                  </a:lnTo>
                  <a:lnTo>
                    <a:pt x="1372918" y="1324430"/>
                  </a:lnTo>
                  <a:lnTo>
                    <a:pt x="1376131" y="1323943"/>
                  </a:lnTo>
                  <a:lnTo>
                    <a:pt x="1379766" y="1323263"/>
                  </a:lnTo>
                  <a:lnTo>
                    <a:pt x="1380983" y="1323392"/>
                  </a:lnTo>
                  <a:lnTo>
                    <a:pt x="1382364" y="1324021"/>
                  </a:lnTo>
                  <a:lnTo>
                    <a:pt x="1383237" y="1324110"/>
                  </a:lnTo>
                  <a:lnTo>
                    <a:pt x="1384839" y="1323700"/>
                  </a:lnTo>
                  <a:lnTo>
                    <a:pt x="1387793" y="1322557"/>
                  </a:lnTo>
                  <a:lnTo>
                    <a:pt x="1390055" y="1321388"/>
                  </a:lnTo>
                  <a:lnTo>
                    <a:pt x="1391032" y="1320716"/>
                  </a:lnTo>
                  <a:lnTo>
                    <a:pt x="1392991" y="1318514"/>
                  </a:lnTo>
                  <a:lnTo>
                    <a:pt x="1393949" y="1316741"/>
                  </a:lnTo>
                  <a:lnTo>
                    <a:pt x="1395456" y="1315344"/>
                  </a:lnTo>
                  <a:lnTo>
                    <a:pt x="1396521" y="1314845"/>
                  </a:lnTo>
                  <a:lnTo>
                    <a:pt x="1400842" y="1314059"/>
                  </a:lnTo>
                  <a:lnTo>
                    <a:pt x="1402895" y="1313236"/>
                  </a:lnTo>
                  <a:lnTo>
                    <a:pt x="1404515" y="1311975"/>
                  </a:lnTo>
                  <a:lnTo>
                    <a:pt x="1406662" y="1309359"/>
                  </a:lnTo>
                  <a:lnTo>
                    <a:pt x="1407118" y="1307859"/>
                  </a:lnTo>
                  <a:lnTo>
                    <a:pt x="1407083" y="1303906"/>
                  </a:lnTo>
                  <a:lnTo>
                    <a:pt x="1406848" y="1302417"/>
                  </a:lnTo>
                  <a:lnTo>
                    <a:pt x="1405840" y="1299787"/>
                  </a:lnTo>
                  <a:lnTo>
                    <a:pt x="1405389" y="1297618"/>
                  </a:lnTo>
                  <a:lnTo>
                    <a:pt x="1405554" y="1296219"/>
                  </a:lnTo>
                  <a:lnTo>
                    <a:pt x="1406274" y="1293614"/>
                  </a:lnTo>
                  <a:lnTo>
                    <a:pt x="1407838" y="1291407"/>
                  </a:lnTo>
                  <a:lnTo>
                    <a:pt x="1407900" y="1289289"/>
                  </a:lnTo>
                  <a:lnTo>
                    <a:pt x="1409487" y="1287103"/>
                  </a:lnTo>
                  <a:lnTo>
                    <a:pt x="1410936" y="1284494"/>
                  </a:lnTo>
                  <a:lnTo>
                    <a:pt x="1411566" y="1282709"/>
                  </a:lnTo>
                  <a:lnTo>
                    <a:pt x="1413267" y="1280664"/>
                  </a:lnTo>
                  <a:lnTo>
                    <a:pt x="1415227" y="1279389"/>
                  </a:lnTo>
                  <a:lnTo>
                    <a:pt x="1418022" y="1277174"/>
                  </a:lnTo>
                  <a:lnTo>
                    <a:pt x="1419051" y="1276004"/>
                  </a:lnTo>
                  <a:lnTo>
                    <a:pt x="1420784" y="1275201"/>
                  </a:lnTo>
                  <a:lnTo>
                    <a:pt x="1422414" y="1273981"/>
                  </a:lnTo>
                  <a:lnTo>
                    <a:pt x="1423757" y="1272399"/>
                  </a:lnTo>
                  <a:lnTo>
                    <a:pt x="1424696" y="1270113"/>
                  </a:lnTo>
                  <a:lnTo>
                    <a:pt x="1426023" y="1268813"/>
                  </a:lnTo>
                  <a:lnTo>
                    <a:pt x="1426443" y="1267760"/>
                  </a:lnTo>
                  <a:lnTo>
                    <a:pt x="1427957" y="1266909"/>
                  </a:lnTo>
                  <a:lnTo>
                    <a:pt x="1432898" y="1266808"/>
                  </a:lnTo>
                  <a:lnTo>
                    <a:pt x="1435168" y="1266945"/>
                  </a:lnTo>
                  <a:lnTo>
                    <a:pt x="1438749" y="1267980"/>
                  </a:lnTo>
                  <a:lnTo>
                    <a:pt x="1441797" y="1270188"/>
                  </a:lnTo>
                  <a:lnTo>
                    <a:pt x="1443578" y="1271051"/>
                  </a:lnTo>
                  <a:lnTo>
                    <a:pt x="1444098" y="1270973"/>
                  </a:lnTo>
                  <a:lnTo>
                    <a:pt x="1444529" y="1268843"/>
                  </a:lnTo>
                  <a:lnTo>
                    <a:pt x="1444960" y="1267704"/>
                  </a:lnTo>
                  <a:lnTo>
                    <a:pt x="1445112" y="1266317"/>
                  </a:lnTo>
                  <a:lnTo>
                    <a:pt x="1444711" y="1264468"/>
                  </a:lnTo>
                  <a:lnTo>
                    <a:pt x="1443268" y="1262753"/>
                  </a:lnTo>
                  <a:lnTo>
                    <a:pt x="1441553" y="1261729"/>
                  </a:lnTo>
                  <a:lnTo>
                    <a:pt x="1440065" y="1260553"/>
                  </a:lnTo>
                  <a:lnTo>
                    <a:pt x="1439368" y="1259493"/>
                  </a:lnTo>
                  <a:lnTo>
                    <a:pt x="1439345" y="1258200"/>
                  </a:lnTo>
                  <a:lnTo>
                    <a:pt x="1439974" y="1257048"/>
                  </a:lnTo>
                  <a:lnTo>
                    <a:pt x="1439112" y="1255194"/>
                  </a:lnTo>
                  <a:lnTo>
                    <a:pt x="1438714" y="1252342"/>
                  </a:lnTo>
                  <a:lnTo>
                    <a:pt x="1437558" y="1247754"/>
                  </a:lnTo>
                  <a:lnTo>
                    <a:pt x="1436757" y="1245720"/>
                  </a:lnTo>
                  <a:lnTo>
                    <a:pt x="1436754" y="1243820"/>
                  </a:lnTo>
                  <a:lnTo>
                    <a:pt x="1437333" y="1242308"/>
                  </a:lnTo>
                  <a:lnTo>
                    <a:pt x="1438997" y="1240328"/>
                  </a:lnTo>
                  <a:lnTo>
                    <a:pt x="1440584" y="1238924"/>
                  </a:lnTo>
                  <a:lnTo>
                    <a:pt x="1442217" y="1238444"/>
                  </a:lnTo>
                  <a:lnTo>
                    <a:pt x="1442915" y="1237974"/>
                  </a:lnTo>
                  <a:lnTo>
                    <a:pt x="1444704" y="1238317"/>
                  </a:lnTo>
                  <a:lnTo>
                    <a:pt x="1446459" y="1238069"/>
                  </a:lnTo>
                  <a:lnTo>
                    <a:pt x="1449049" y="1237248"/>
                  </a:lnTo>
                  <a:lnTo>
                    <a:pt x="1452085" y="1235993"/>
                  </a:lnTo>
                  <a:lnTo>
                    <a:pt x="1454695" y="1233979"/>
                  </a:lnTo>
                  <a:lnTo>
                    <a:pt x="1455831" y="1232842"/>
                  </a:lnTo>
                  <a:lnTo>
                    <a:pt x="1457094" y="1231012"/>
                  </a:lnTo>
                  <a:lnTo>
                    <a:pt x="1457765" y="1228744"/>
                  </a:lnTo>
                  <a:lnTo>
                    <a:pt x="1457254" y="1226508"/>
                  </a:lnTo>
                  <a:lnTo>
                    <a:pt x="1455660" y="1224292"/>
                  </a:lnTo>
                  <a:lnTo>
                    <a:pt x="1454027" y="1223371"/>
                  </a:lnTo>
                  <a:lnTo>
                    <a:pt x="1451368" y="1222831"/>
                  </a:lnTo>
                  <a:lnTo>
                    <a:pt x="1450624" y="1222250"/>
                  </a:lnTo>
                  <a:lnTo>
                    <a:pt x="1450182" y="1221208"/>
                  </a:lnTo>
                  <a:lnTo>
                    <a:pt x="1450242" y="1219450"/>
                  </a:lnTo>
                  <a:lnTo>
                    <a:pt x="1450685" y="1217795"/>
                  </a:lnTo>
                  <a:lnTo>
                    <a:pt x="1452505" y="1215135"/>
                  </a:lnTo>
                  <a:lnTo>
                    <a:pt x="1453482" y="1214238"/>
                  </a:lnTo>
                  <a:lnTo>
                    <a:pt x="1455888" y="1212919"/>
                  </a:lnTo>
                  <a:lnTo>
                    <a:pt x="1460832" y="1211939"/>
                  </a:lnTo>
                  <a:lnTo>
                    <a:pt x="1462050" y="1211575"/>
                  </a:lnTo>
                  <a:lnTo>
                    <a:pt x="1464041" y="1210479"/>
                  </a:lnTo>
                  <a:lnTo>
                    <a:pt x="1464841" y="1209558"/>
                  </a:lnTo>
                  <a:lnTo>
                    <a:pt x="1465148" y="1207330"/>
                  </a:lnTo>
                  <a:lnTo>
                    <a:pt x="1465048" y="1206212"/>
                  </a:lnTo>
                  <a:lnTo>
                    <a:pt x="1464282" y="1204586"/>
                  </a:lnTo>
                  <a:lnTo>
                    <a:pt x="1462923" y="1202487"/>
                  </a:lnTo>
                  <a:lnTo>
                    <a:pt x="1461096" y="1200400"/>
                  </a:lnTo>
                  <a:lnTo>
                    <a:pt x="1459517" y="1198974"/>
                  </a:lnTo>
                  <a:lnTo>
                    <a:pt x="1457519" y="1196227"/>
                  </a:lnTo>
                  <a:lnTo>
                    <a:pt x="1456555" y="1194072"/>
                  </a:lnTo>
                  <a:lnTo>
                    <a:pt x="1456076" y="1191922"/>
                  </a:lnTo>
                  <a:lnTo>
                    <a:pt x="1455480" y="1188282"/>
                  </a:lnTo>
                  <a:lnTo>
                    <a:pt x="1455473" y="1186680"/>
                  </a:lnTo>
                  <a:lnTo>
                    <a:pt x="1455777" y="1183912"/>
                  </a:lnTo>
                  <a:lnTo>
                    <a:pt x="1456793" y="1180853"/>
                  </a:lnTo>
                  <a:lnTo>
                    <a:pt x="1457775" y="1179342"/>
                  </a:lnTo>
                  <a:lnTo>
                    <a:pt x="1458788" y="1178441"/>
                  </a:lnTo>
                  <a:lnTo>
                    <a:pt x="1460428" y="1178259"/>
                  </a:lnTo>
                  <a:lnTo>
                    <a:pt x="1461900" y="1178604"/>
                  </a:lnTo>
                  <a:lnTo>
                    <a:pt x="1464976" y="1178831"/>
                  </a:lnTo>
                  <a:lnTo>
                    <a:pt x="1466433" y="1178675"/>
                  </a:lnTo>
                  <a:lnTo>
                    <a:pt x="1469061" y="1177937"/>
                  </a:lnTo>
                  <a:lnTo>
                    <a:pt x="1472483" y="1176427"/>
                  </a:lnTo>
                  <a:lnTo>
                    <a:pt x="1473173" y="1175726"/>
                  </a:lnTo>
                  <a:lnTo>
                    <a:pt x="1474241" y="1173966"/>
                  </a:lnTo>
                  <a:lnTo>
                    <a:pt x="1475328" y="1171705"/>
                  </a:lnTo>
                  <a:lnTo>
                    <a:pt x="1477256" y="1168218"/>
                  </a:lnTo>
                  <a:lnTo>
                    <a:pt x="1478171" y="1165539"/>
                  </a:lnTo>
                  <a:lnTo>
                    <a:pt x="1478489" y="1163085"/>
                  </a:lnTo>
                  <a:lnTo>
                    <a:pt x="1477679" y="1160898"/>
                  </a:lnTo>
                  <a:lnTo>
                    <a:pt x="1475552" y="1159180"/>
                  </a:lnTo>
                  <a:lnTo>
                    <a:pt x="1472340" y="1156956"/>
                  </a:lnTo>
                  <a:lnTo>
                    <a:pt x="1470596" y="1156380"/>
                  </a:lnTo>
                  <a:lnTo>
                    <a:pt x="1469908" y="1155288"/>
                  </a:lnTo>
                  <a:lnTo>
                    <a:pt x="1467455" y="1154033"/>
                  </a:lnTo>
                  <a:lnTo>
                    <a:pt x="1465588" y="1153525"/>
                  </a:lnTo>
                  <a:lnTo>
                    <a:pt x="1463965" y="1153825"/>
                  </a:lnTo>
                  <a:lnTo>
                    <a:pt x="1460738" y="1153159"/>
                  </a:lnTo>
                  <a:lnTo>
                    <a:pt x="1458379" y="1152076"/>
                  </a:lnTo>
                  <a:lnTo>
                    <a:pt x="1457811" y="1151470"/>
                  </a:lnTo>
                  <a:lnTo>
                    <a:pt x="1455355" y="1149608"/>
                  </a:lnTo>
                  <a:lnTo>
                    <a:pt x="1453839" y="1147450"/>
                  </a:lnTo>
                  <a:lnTo>
                    <a:pt x="1451499" y="1145080"/>
                  </a:lnTo>
                  <a:lnTo>
                    <a:pt x="1451697" y="1144495"/>
                  </a:lnTo>
                  <a:lnTo>
                    <a:pt x="1450251" y="1142602"/>
                  </a:lnTo>
                  <a:lnTo>
                    <a:pt x="1449810" y="1141682"/>
                  </a:lnTo>
                  <a:lnTo>
                    <a:pt x="1449652" y="1139204"/>
                  </a:lnTo>
                  <a:lnTo>
                    <a:pt x="1448965" y="1137190"/>
                  </a:lnTo>
                  <a:lnTo>
                    <a:pt x="1448366" y="1136124"/>
                  </a:lnTo>
                  <a:lnTo>
                    <a:pt x="1447481" y="1135214"/>
                  </a:lnTo>
                  <a:lnTo>
                    <a:pt x="1446065" y="1134240"/>
                  </a:lnTo>
                  <a:lnTo>
                    <a:pt x="1445361" y="1132568"/>
                  </a:lnTo>
                  <a:lnTo>
                    <a:pt x="1443815" y="1131360"/>
                  </a:lnTo>
                  <a:lnTo>
                    <a:pt x="1442611" y="1131360"/>
                  </a:lnTo>
                  <a:lnTo>
                    <a:pt x="1441521" y="1132663"/>
                  </a:lnTo>
                  <a:lnTo>
                    <a:pt x="1439388" y="1132411"/>
                  </a:lnTo>
                  <a:lnTo>
                    <a:pt x="1436992" y="1132895"/>
                  </a:lnTo>
                  <a:lnTo>
                    <a:pt x="1435981" y="1133336"/>
                  </a:lnTo>
                  <a:lnTo>
                    <a:pt x="1432849" y="1133922"/>
                  </a:lnTo>
                  <a:lnTo>
                    <a:pt x="1429147" y="1135856"/>
                  </a:lnTo>
                  <a:lnTo>
                    <a:pt x="1427274" y="1136338"/>
                  </a:lnTo>
                  <a:lnTo>
                    <a:pt x="1426077" y="1136405"/>
                  </a:lnTo>
                  <a:lnTo>
                    <a:pt x="1421977" y="1135058"/>
                  </a:lnTo>
                  <a:lnTo>
                    <a:pt x="1420085" y="1134548"/>
                  </a:lnTo>
                  <a:lnTo>
                    <a:pt x="1417543" y="1135221"/>
                  </a:lnTo>
                  <a:lnTo>
                    <a:pt x="1414702" y="1135374"/>
                  </a:lnTo>
                  <a:lnTo>
                    <a:pt x="1412648" y="1134822"/>
                  </a:lnTo>
                  <a:lnTo>
                    <a:pt x="1410254" y="1133605"/>
                  </a:lnTo>
                  <a:lnTo>
                    <a:pt x="1408254" y="1130721"/>
                  </a:lnTo>
                  <a:lnTo>
                    <a:pt x="1407320" y="1130044"/>
                  </a:lnTo>
                  <a:lnTo>
                    <a:pt x="1403192" y="1129171"/>
                  </a:lnTo>
                  <a:lnTo>
                    <a:pt x="1401987" y="1129214"/>
                  </a:lnTo>
                  <a:lnTo>
                    <a:pt x="1399885" y="1128835"/>
                  </a:lnTo>
                  <a:lnTo>
                    <a:pt x="1398218" y="1128945"/>
                  </a:lnTo>
                  <a:lnTo>
                    <a:pt x="1397733" y="1128445"/>
                  </a:lnTo>
                  <a:lnTo>
                    <a:pt x="1396914" y="1128807"/>
                  </a:lnTo>
                  <a:lnTo>
                    <a:pt x="1395456" y="1128491"/>
                  </a:lnTo>
                  <a:lnTo>
                    <a:pt x="1393751" y="1127560"/>
                  </a:lnTo>
                  <a:lnTo>
                    <a:pt x="1393026" y="1126468"/>
                  </a:lnTo>
                  <a:lnTo>
                    <a:pt x="1392947" y="1124978"/>
                  </a:lnTo>
                  <a:lnTo>
                    <a:pt x="1413897" y="1108095"/>
                  </a:lnTo>
                  <a:lnTo>
                    <a:pt x="1429054" y="1095924"/>
                  </a:lnTo>
                  <a:lnTo>
                    <a:pt x="1432306" y="1093239"/>
                  </a:lnTo>
                  <a:lnTo>
                    <a:pt x="1433843" y="1092182"/>
                  </a:lnTo>
                  <a:lnTo>
                    <a:pt x="1435469" y="1090793"/>
                  </a:lnTo>
                  <a:lnTo>
                    <a:pt x="1436322" y="1089764"/>
                  </a:lnTo>
                  <a:lnTo>
                    <a:pt x="1437167" y="1089402"/>
                  </a:lnTo>
                  <a:lnTo>
                    <a:pt x="1436633" y="1088208"/>
                  </a:lnTo>
                  <a:lnTo>
                    <a:pt x="1436667" y="1086654"/>
                  </a:lnTo>
                  <a:lnTo>
                    <a:pt x="1437386" y="1086062"/>
                  </a:lnTo>
                  <a:lnTo>
                    <a:pt x="1437970" y="1086176"/>
                  </a:lnTo>
                  <a:lnTo>
                    <a:pt x="1439104" y="1087651"/>
                  </a:lnTo>
                  <a:lnTo>
                    <a:pt x="1441667" y="1086014"/>
                  </a:lnTo>
                  <a:lnTo>
                    <a:pt x="1443577" y="1084200"/>
                  </a:lnTo>
                  <a:lnTo>
                    <a:pt x="1445326" y="1082925"/>
                  </a:lnTo>
                  <a:lnTo>
                    <a:pt x="1451128" y="1078160"/>
                  </a:lnTo>
                  <a:lnTo>
                    <a:pt x="1454080" y="1075803"/>
                  </a:lnTo>
                  <a:lnTo>
                    <a:pt x="1467485" y="1064872"/>
                  </a:lnTo>
                  <a:lnTo>
                    <a:pt x="1481207" y="1053771"/>
                  </a:lnTo>
                  <a:lnTo>
                    <a:pt x="1493166" y="1044096"/>
                  </a:lnTo>
                  <a:lnTo>
                    <a:pt x="1496454" y="1041343"/>
                  </a:lnTo>
                  <a:lnTo>
                    <a:pt x="1508679" y="1031532"/>
                  </a:lnTo>
                  <a:lnTo>
                    <a:pt x="1521898" y="1020922"/>
                  </a:lnTo>
                  <a:lnTo>
                    <a:pt x="1522742" y="1019821"/>
                  </a:lnTo>
                  <a:lnTo>
                    <a:pt x="1523412" y="1018462"/>
                  </a:lnTo>
                  <a:lnTo>
                    <a:pt x="1524226" y="1018119"/>
                  </a:lnTo>
                  <a:lnTo>
                    <a:pt x="1525137" y="1016910"/>
                  </a:lnTo>
                  <a:lnTo>
                    <a:pt x="1525999" y="1016861"/>
                  </a:lnTo>
                  <a:lnTo>
                    <a:pt x="1528117" y="1017888"/>
                  </a:lnTo>
                  <a:lnTo>
                    <a:pt x="1528941" y="1017543"/>
                  </a:lnTo>
                  <a:lnTo>
                    <a:pt x="1530428" y="1017535"/>
                  </a:lnTo>
                  <a:lnTo>
                    <a:pt x="1530874" y="1018905"/>
                  </a:lnTo>
                  <a:lnTo>
                    <a:pt x="1532046" y="1018640"/>
                  </a:lnTo>
                  <a:lnTo>
                    <a:pt x="1533110" y="1019389"/>
                  </a:lnTo>
                  <a:lnTo>
                    <a:pt x="1533518" y="1019127"/>
                  </a:lnTo>
                  <a:lnTo>
                    <a:pt x="1534442" y="1019744"/>
                  </a:lnTo>
                  <a:lnTo>
                    <a:pt x="1536234" y="1019299"/>
                  </a:lnTo>
                  <a:lnTo>
                    <a:pt x="1537039" y="1019533"/>
                  </a:lnTo>
                  <a:lnTo>
                    <a:pt x="1540305" y="1019739"/>
                  </a:lnTo>
                  <a:lnTo>
                    <a:pt x="1540602" y="1020056"/>
                  </a:lnTo>
                  <a:lnTo>
                    <a:pt x="1542927" y="1018438"/>
                  </a:lnTo>
                  <a:lnTo>
                    <a:pt x="1544167" y="1017302"/>
                  </a:lnTo>
                  <a:lnTo>
                    <a:pt x="1544785" y="1016300"/>
                  </a:lnTo>
                  <a:lnTo>
                    <a:pt x="1547269" y="1014326"/>
                  </a:lnTo>
                  <a:lnTo>
                    <a:pt x="1548309" y="1013979"/>
                  </a:lnTo>
                  <a:lnTo>
                    <a:pt x="1549499" y="1013166"/>
                  </a:lnTo>
                  <a:lnTo>
                    <a:pt x="1550401" y="1011710"/>
                  </a:lnTo>
                  <a:lnTo>
                    <a:pt x="1551960" y="1010181"/>
                  </a:lnTo>
                  <a:lnTo>
                    <a:pt x="1553839" y="1007920"/>
                  </a:lnTo>
                  <a:lnTo>
                    <a:pt x="1554316" y="1007122"/>
                  </a:lnTo>
                  <a:lnTo>
                    <a:pt x="1554653" y="1005770"/>
                  </a:lnTo>
                  <a:lnTo>
                    <a:pt x="1555882" y="1003568"/>
                  </a:lnTo>
                  <a:lnTo>
                    <a:pt x="1556291" y="1001626"/>
                  </a:lnTo>
                  <a:lnTo>
                    <a:pt x="1556819" y="1000758"/>
                  </a:lnTo>
                  <a:lnTo>
                    <a:pt x="1560193" y="997804"/>
                  </a:lnTo>
                  <a:lnTo>
                    <a:pt x="1562823" y="994327"/>
                  </a:lnTo>
                  <a:lnTo>
                    <a:pt x="1565116" y="990653"/>
                  </a:lnTo>
                  <a:lnTo>
                    <a:pt x="1565464" y="988820"/>
                  </a:lnTo>
                  <a:lnTo>
                    <a:pt x="1566812" y="987446"/>
                  </a:lnTo>
                  <a:lnTo>
                    <a:pt x="1566877" y="986114"/>
                  </a:lnTo>
                  <a:lnTo>
                    <a:pt x="1568568" y="984327"/>
                  </a:lnTo>
                  <a:lnTo>
                    <a:pt x="1567792" y="983434"/>
                  </a:lnTo>
                  <a:lnTo>
                    <a:pt x="1568551" y="982142"/>
                  </a:lnTo>
                  <a:lnTo>
                    <a:pt x="1568561" y="981027"/>
                  </a:lnTo>
                  <a:lnTo>
                    <a:pt x="1568125" y="980369"/>
                  </a:lnTo>
                  <a:lnTo>
                    <a:pt x="1569195" y="979266"/>
                  </a:lnTo>
                  <a:lnTo>
                    <a:pt x="1568775" y="978597"/>
                  </a:lnTo>
                  <a:lnTo>
                    <a:pt x="1569390" y="977849"/>
                  </a:lnTo>
                  <a:lnTo>
                    <a:pt x="1570899" y="977426"/>
                  </a:lnTo>
                  <a:lnTo>
                    <a:pt x="1572643" y="975773"/>
                  </a:lnTo>
                  <a:lnTo>
                    <a:pt x="1573273" y="974549"/>
                  </a:lnTo>
                  <a:lnTo>
                    <a:pt x="1574483" y="974104"/>
                  </a:lnTo>
                  <a:lnTo>
                    <a:pt x="1575071" y="974339"/>
                  </a:lnTo>
                  <a:lnTo>
                    <a:pt x="1575096" y="972874"/>
                  </a:lnTo>
                  <a:lnTo>
                    <a:pt x="1576252" y="973419"/>
                  </a:lnTo>
                  <a:lnTo>
                    <a:pt x="1576929" y="973082"/>
                  </a:lnTo>
                  <a:lnTo>
                    <a:pt x="1577485" y="972149"/>
                  </a:lnTo>
                  <a:lnTo>
                    <a:pt x="1578900" y="971772"/>
                  </a:lnTo>
                  <a:lnTo>
                    <a:pt x="1579467" y="970702"/>
                  </a:lnTo>
                  <a:lnTo>
                    <a:pt x="1580164" y="970364"/>
                  </a:lnTo>
                  <a:lnTo>
                    <a:pt x="1580608" y="969230"/>
                  </a:lnTo>
                  <a:lnTo>
                    <a:pt x="1581510" y="969084"/>
                  </a:lnTo>
                  <a:lnTo>
                    <a:pt x="1581942" y="968533"/>
                  </a:lnTo>
                  <a:lnTo>
                    <a:pt x="1582823" y="968536"/>
                  </a:lnTo>
                  <a:lnTo>
                    <a:pt x="1582307" y="966400"/>
                  </a:lnTo>
                  <a:lnTo>
                    <a:pt x="1582299" y="965498"/>
                  </a:lnTo>
                  <a:lnTo>
                    <a:pt x="1582888" y="963918"/>
                  </a:lnTo>
                  <a:lnTo>
                    <a:pt x="1583792" y="962987"/>
                  </a:lnTo>
                  <a:lnTo>
                    <a:pt x="1583603" y="961107"/>
                  </a:lnTo>
                  <a:lnTo>
                    <a:pt x="1584414" y="960398"/>
                  </a:lnTo>
                  <a:lnTo>
                    <a:pt x="1583741" y="959420"/>
                  </a:lnTo>
                  <a:lnTo>
                    <a:pt x="1584971" y="958871"/>
                  </a:lnTo>
                  <a:lnTo>
                    <a:pt x="1585903" y="959140"/>
                  </a:lnTo>
                  <a:lnTo>
                    <a:pt x="1586433" y="959778"/>
                  </a:lnTo>
                  <a:lnTo>
                    <a:pt x="1587266" y="958815"/>
                  </a:lnTo>
                  <a:lnTo>
                    <a:pt x="1586820" y="957178"/>
                  </a:lnTo>
                  <a:lnTo>
                    <a:pt x="1586301" y="956105"/>
                  </a:lnTo>
                  <a:lnTo>
                    <a:pt x="1586897" y="955215"/>
                  </a:lnTo>
                  <a:lnTo>
                    <a:pt x="1585990" y="953545"/>
                  </a:lnTo>
                  <a:lnTo>
                    <a:pt x="1586689" y="952889"/>
                  </a:lnTo>
                  <a:lnTo>
                    <a:pt x="1586836" y="951701"/>
                  </a:lnTo>
                  <a:lnTo>
                    <a:pt x="1585886" y="950519"/>
                  </a:lnTo>
                  <a:lnTo>
                    <a:pt x="1586868" y="947581"/>
                  </a:lnTo>
                  <a:lnTo>
                    <a:pt x="1588468" y="946779"/>
                  </a:lnTo>
                  <a:lnTo>
                    <a:pt x="1588093" y="945133"/>
                  </a:lnTo>
                  <a:lnTo>
                    <a:pt x="1588487" y="943669"/>
                  </a:lnTo>
                  <a:lnTo>
                    <a:pt x="1589234" y="943597"/>
                  </a:lnTo>
                  <a:lnTo>
                    <a:pt x="1590216" y="940574"/>
                  </a:lnTo>
                  <a:lnTo>
                    <a:pt x="1591524" y="941427"/>
                  </a:lnTo>
                  <a:lnTo>
                    <a:pt x="1593727" y="941232"/>
                  </a:lnTo>
                  <a:lnTo>
                    <a:pt x="1593618" y="939947"/>
                  </a:lnTo>
                  <a:lnTo>
                    <a:pt x="1594703" y="940141"/>
                  </a:lnTo>
                  <a:lnTo>
                    <a:pt x="1594726" y="939080"/>
                  </a:lnTo>
                  <a:lnTo>
                    <a:pt x="1595332" y="938561"/>
                  </a:lnTo>
                  <a:lnTo>
                    <a:pt x="1597257" y="938567"/>
                  </a:lnTo>
                  <a:lnTo>
                    <a:pt x="1597353" y="937325"/>
                  </a:lnTo>
                  <a:lnTo>
                    <a:pt x="1598420" y="936606"/>
                  </a:lnTo>
                  <a:lnTo>
                    <a:pt x="1599014" y="936587"/>
                  </a:lnTo>
                  <a:lnTo>
                    <a:pt x="1599928" y="935687"/>
                  </a:lnTo>
                  <a:lnTo>
                    <a:pt x="1600946" y="933878"/>
                  </a:lnTo>
                  <a:lnTo>
                    <a:pt x="1603402" y="934011"/>
                  </a:lnTo>
                  <a:lnTo>
                    <a:pt x="1603599" y="932422"/>
                  </a:lnTo>
                  <a:lnTo>
                    <a:pt x="1604411" y="932095"/>
                  </a:lnTo>
                  <a:lnTo>
                    <a:pt x="1605621" y="932242"/>
                  </a:lnTo>
                  <a:lnTo>
                    <a:pt x="1606187" y="931141"/>
                  </a:lnTo>
                  <a:lnTo>
                    <a:pt x="1607175" y="931788"/>
                  </a:lnTo>
                  <a:lnTo>
                    <a:pt x="1608223" y="930931"/>
                  </a:lnTo>
                  <a:lnTo>
                    <a:pt x="1607413" y="930328"/>
                  </a:lnTo>
                  <a:lnTo>
                    <a:pt x="1607501" y="929412"/>
                  </a:lnTo>
                  <a:lnTo>
                    <a:pt x="1609047" y="929158"/>
                  </a:lnTo>
                  <a:lnTo>
                    <a:pt x="1609476" y="928286"/>
                  </a:lnTo>
                  <a:lnTo>
                    <a:pt x="1608944" y="927655"/>
                  </a:lnTo>
                  <a:lnTo>
                    <a:pt x="1608748" y="926408"/>
                  </a:lnTo>
                  <a:lnTo>
                    <a:pt x="1609426" y="925551"/>
                  </a:lnTo>
                  <a:lnTo>
                    <a:pt x="1609938" y="926040"/>
                  </a:lnTo>
                  <a:lnTo>
                    <a:pt x="1610808" y="925412"/>
                  </a:lnTo>
                  <a:lnTo>
                    <a:pt x="1610134" y="924522"/>
                  </a:lnTo>
                  <a:lnTo>
                    <a:pt x="1610201" y="923033"/>
                  </a:lnTo>
                  <a:lnTo>
                    <a:pt x="1611626" y="922751"/>
                  </a:lnTo>
                  <a:lnTo>
                    <a:pt x="1611912" y="922179"/>
                  </a:lnTo>
                  <a:lnTo>
                    <a:pt x="1613587" y="921711"/>
                  </a:lnTo>
                  <a:lnTo>
                    <a:pt x="1613413" y="919792"/>
                  </a:lnTo>
                  <a:lnTo>
                    <a:pt x="1614268" y="919479"/>
                  </a:lnTo>
                  <a:lnTo>
                    <a:pt x="1615414" y="919940"/>
                  </a:lnTo>
                  <a:lnTo>
                    <a:pt x="1615992" y="919140"/>
                  </a:lnTo>
                  <a:lnTo>
                    <a:pt x="1615341" y="917606"/>
                  </a:lnTo>
                  <a:lnTo>
                    <a:pt x="1615463" y="917063"/>
                  </a:lnTo>
                  <a:lnTo>
                    <a:pt x="1616469" y="916349"/>
                  </a:lnTo>
                  <a:lnTo>
                    <a:pt x="1617223" y="916595"/>
                  </a:lnTo>
                  <a:lnTo>
                    <a:pt x="1618555" y="916526"/>
                  </a:lnTo>
                  <a:lnTo>
                    <a:pt x="1619109" y="916986"/>
                  </a:lnTo>
                  <a:lnTo>
                    <a:pt x="1619738" y="915842"/>
                  </a:lnTo>
                  <a:lnTo>
                    <a:pt x="1619877" y="914511"/>
                  </a:lnTo>
                  <a:lnTo>
                    <a:pt x="1620219" y="914097"/>
                  </a:lnTo>
                  <a:lnTo>
                    <a:pt x="1621792" y="914215"/>
                  </a:lnTo>
                  <a:lnTo>
                    <a:pt x="1622278" y="913515"/>
                  </a:lnTo>
                  <a:lnTo>
                    <a:pt x="1622447" y="911238"/>
                  </a:lnTo>
                  <a:lnTo>
                    <a:pt x="1622940" y="910595"/>
                  </a:lnTo>
                  <a:lnTo>
                    <a:pt x="1622202" y="909505"/>
                  </a:lnTo>
                  <a:lnTo>
                    <a:pt x="1622503" y="908948"/>
                  </a:lnTo>
                  <a:lnTo>
                    <a:pt x="1624007" y="908021"/>
                  </a:lnTo>
                  <a:lnTo>
                    <a:pt x="1623233" y="907145"/>
                  </a:lnTo>
                  <a:lnTo>
                    <a:pt x="1623648" y="906015"/>
                  </a:lnTo>
                  <a:lnTo>
                    <a:pt x="1624631" y="905960"/>
                  </a:lnTo>
                  <a:lnTo>
                    <a:pt x="1625183" y="904158"/>
                  </a:lnTo>
                  <a:lnTo>
                    <a:pt x="1625847" y="903286"/>
                  </a:lnTo>
                  <a:lnTo>
                    <a:pt x="1625208" y="902668"/>
                  </a:lnTo>
                  <a:lnTo>
                    <a:pt x="1625987" y="901510"/>
                  </a:lnTo>
                  <a:lnTo>
                    <a:pt x="1625960" y="900723"/>
                  </a:lnTo>
                  <a:lnTo>
                    <a:pt x="1625044" y="899904"/>
                  </a:lnTo>
                  <a:lnTo>
                    <a:pt x="1626650" y="897918"/>
                  </a:lnTo>
                  <a:lnTo>
                    <a:pt x="1626688" y="896715"/>
                  </a:lnTo>
                  <a:lnTo>
                    <a:pt x="1625694" y="895739"/>
                  </a:lnTo>
                  <a:lnTo>
                    <a:pt x="1625688" y="895195"/>
                  </a:lnTo>
                  <a:lnTo>
                    <a:pt x="1627237" y="893251"/>
                  </a:lnTo>
                  <a:lnTo>
                    <a:pt x="1627624" y="892093"/>
                  </a:lnTo>
                  <a:lnTo>
                    <a:pt x="1627007" y="891175"/>
                  </a:lnTo>
                  <a:lnTo>
                    <a:pt x="1627280" y="889758"/>
                  </a:lnTo>
                  <a:lnTo>
                    <a:pt x="1626663" y="888740"/>
                  </a:lnTo>
                  <a:lnTo>
                    <a:pt x="1628595" y="887470"/>
                  </a:lnTo>
                  <a:lnTo>
                    <a:pt x="1627835" y="886580"/>
                  </a:lnTo>
                  <a:lnTo>
                    <a:pt x="1627265" y="886879"/>
                  </a:lnTo>
                  <a:lnTo>
                    <a:pt x="1626740" y="886105"/>
                  </a:lnTo>
                  <a:lnTo>
                    <a:pt x="1627560" y="885505"/>
                  </a:lnTo>
                  <a:lnTo>
                    <a:pt x="1626993" y="884717"/>
                  </a:lnTo>
                  <a:lnTo>
                    <a:pt x="1628392" y="882916"/>
                  </a:lnTo>
                  <a:lnTo>
                    <a:pt x="1627652" y="882599"/>
                  </a:lnTo>
                  <a:lnTo>
                    <a:pt x="1627749" y="880537"/>
                  </a:lnTo>
                  <a:lnTo>
                    <a:pt x="1627302" y="879935"/>
                  </a:lnTo>
                  <a:lnTo>
                    <a:pt x="1628328" y="879465"/>
                  </a:lnTo>
                  <a:lnTo>
                    <a:pt x="1628737" y="877933"/>
                  </a:lnTo>
                  <a:lnTo>
                    <a:pt x="1629449" y="877921"/>
                  </a:lnTo>
                  <a:lnTo>
                    <a:pt x="1629750" y="876406"/>
                  </a:lnTo>
                  <a:lnTo>
                    <a:pt x="1628705" y="875579"/>
                  </a:lnTo>
                  <a:lnTo>
                    <a:pt x="1629828" y="874451"/>
                  </a:lnTo>
                  <a:lnTo>
                    <a:pt x="1629089" y="873341"/>
                  </a:lnTo>
                  <a:lnTo>
                    <a:pt x="1629154" y="872501"/>
                  </a:lnTo>
                  <a:lnTo>
                    <a:pt x="1628645" y="871784"/>
                  </a:lnTo>
                  <a:lnTo>
                    <a:pt x="1629782" y="871514"/>
                  </a:lnTo>
                  <a:lnTo>
                    <a:pt x="1631443" y="872271"/>
                  </a:lnTo>
                  <a:lnTo>
                    <a:pt x="1631737" y="870665"/>
                  </a:lnTo>
                  <a:lnTo>
                    <a:pt x="1631442" y="869863"/>
                  </a:lnTo>
                  <a:lnTo>
                    <a:pt x="1632106" y="869476"/>
                  </a:lnTo>
                  <a:lnTo>
                    <a:pt x="1632569" y="869987"/>
                  </a:lnTo>
                  <a:lnTo>
                    <a:pt x="1633422" y="869027"/>
                  </a:lnTo>
                  <a:lnTo>
                    <a:pt x="1633462" y="867832"/>
                  </a:lnTo>
                  <a:lnTo>
                    <a:pt x="1634435" y="867963"/>
                  </a:lnTo>
                  <a:lnTo>
                    <a:pt x="1634750" y="868474"/>
                  </a:lnTo>
                  <a:lnTo>
                    <a:pt x="1635864" y="867175"/>
                  </a:lnTo>
                  <a:lnTo>
                    <a:pt x="1637316" y="867203"/>
                  </a:lnTo>
                  <a:lnTo>
                    <a:pt x="1636951" y="865496"/>
                  </a:lnTo>
                  <a:lnTo>
                    <a:pt x="1638253" y="865261"/>
                  </a:lnTo>
                  <a:lnTo>
                    <a:pt x="1638132" y="864757"/>
                  </a:lnTo>
                  <a:lnTo>
                    <a:pt x="1636394" y="862442"/>
                  </a:lnTo>
                  <a:lnTo>
                    <a:pt x="1638266" y="861481"/>
                  </a:lnTo>
                  <a:lnTo>
                    <a:pt x="1638461" y="862089"/>
                  </a:lnTo>
                  <a:lnTo>
                    <a:pt x="1639501" y="862290"/>
                  </a:lnTo>
                  <a:lnTo>
                    <a:pt x="1639347" y="861378"/>
                  </a:lnTo>
                  <a:lnTo>
                    <a:pt x="1638139" y="859553"/>
                  </a:lnTo>
                  <a:lnTo>
                    <a:pt x="1639810" y="859111"/>
                  </a:lnTo>
                  <a:lnTo>
                    <a:pt x="1640400" y="859712"/>
                  </a:lnTo>
                  <a:lnTo>
                    <a:pt x="1641058" y="859698"/>
                  </a:lnTo>
                  <a:lnTo>
                    <a:pt x="1641011" y="858137"/>
                  </a:lnTo>
                  <a:lnTo>
                    <a:pt x="1639978" y="857501"/>
                  </a:lnTo>
                  <a:lnTo>
                    <a:pt x="1640803" y="856416"/>
                  </a:lnTo>
                  <a:lnTo>
                    <a:pt x="1641937" y="855711"/>
                  </a:lnTo>
                  <a:lnTo>
                    <a:pt x="1640360" y="853327"/>
                  </a:lnTo>
                  <a:lnTo>
                    <a:pt x="1639978" y="852484"/>
                  </a:lnTo>
                  <a:lnTo>
                    <a:pt x="1641138" y="852152"/>
                  </a:lnTo>
                  <a:lnTo>
                    <a:pt x="1642018" y="850749"/>
                  </a:lnTo>
                  <a:lnTo>
                    <a:pt x="1641273" y="850383"/>
                  </a:lnTo>
                  <a:lnTo>
                    <a:pt x="1641091" y="849118"/>
                  </a:lnTo>
                  <a:lnTo>
                    <a:pt x="1641622" y="848365"/>
                  </a:lnTo>
                  <a:lnTo>
                    <a:pt x="1642293" y="848358"/>
                  </a:lnTo>
                  <a:lnTo>
                    <a:pt x="1642756" y="847605"/>
                  </a:lnTo>
                  <a:lnTo>
                    <a:pt x="1642675" y="846554"/>
                  </a:lnTo>
                  <a:lnTo>
                    <a:pt x="1641736" y="845891"/>
                  </a:lnTo>
                  <a:lnTo>
                    <a:pt x="1642387" y="845372"/>
                  </a:lnTo>
                  <a:lnTo>
                    <a:pt x="1643970" y="845435"/>
                  </a:lnTo>
                  <a:lnTo>
                    <a:pt x="1644567" y="845186"/>
                  </a:lnTo>
                  <a:lnTo>
                    <a:pt x="1644762" y="844356"/>
                  </a:lnTo>
                  <a:lnTo>
                    <a:pt x="1646003" y="843379"/>
                  </a:lnTo>
                  <a:lnTo>
                    <a:pt x="1646466" y="844429"/>
                  </a:lnTo>
                  <a:lnTo>
                    <a:pt x="1647185" y="843793"/>
                  </a:lnTo>
                  <a:lnTo>
                    <a:pt x="1647822" y="841789"/>
                  </a:lnTo>
                  <a:lnTo>
                    <a:pt x="1648459" y="840960"/>
                  </a:lnTo>
                  <a:lnTo>
                    <a:pt x="1649969" y="839951"/>
                  </a:lnTo>
                  <a:lnTo>
                    <a:pt x="1650875" y="840642"/>
                  </a:lnTo>
                  <a:lnTo>
                    <a:pt x="1652157" y="840421"/>
                  </a:lnTo>
                  <a:lnTo>
                    <a:pt x="1652452" y="839377"/>
                  </a:lnTo>
                  <a:lnTo>
                    <a:pt x="1653392" y="840738"/>
                  </a:lnTo>
                  <a:lnTo>
                    <a:pt x="1654673" y="839895"/>
                  </a:lnTo>
                  <a:lnTo>
                    <a:pt x="1654324" y="838914"/>
                  </a:lnTo>
                  <a:lnTo>
                    <a:pt x="1655123" y="837379"/>
                  </a:lnTo>
                  <a:lnTo>
                    <a:pt x="1655814" y="838119"/>
                  </a:lnTo>
                  <a:lnTo>
                    <a:pt x="1657009" y="836550"/>
                  </a:lnTo>
                  <a:lnTo>
                    <a:pt x="1659404" y="836274"/>
                  </a:lnTo>
                  <a:lnTo>
                    <a:pt x="1659766" y="834940"/>
                  </a:lnTo>
                  <a:lnTo>
                    <a:pt x="1658780" y="834387"/>
                  </a:lnTo>
                  <a:lnTo>
                    <a:pt x="1658572" y="833654"/>
                  </a:lnTo>
                  <a:lnTo>
                    <a:pt x="1659887" y="833371"/>
                  </a:lnTo>
                  <a:lnTo>
                    <a:pt x="1660156" y="832210"/>
                  </a:lnTo>
                  <a:lnTo>
                    <a:pt x="1658908" y="831436"/>
                  </a:lnTo>
                  <a:lnTo>
                    <a:pt x="1658894" y="830129"/>
                  </a:lnTo>
                  <a:lnTo>
                    <a:pt x="1660136" y="830668"/>
                  </a:lnTo>
                  <a:lnTo>
                    <a:pt x="1661162" y="829832"/>
                  </a:lnTo>
                  <a:lnTo>
                    <a:pt x="1661236" y="829120"/>
                  </a:lnTo>
                  <a:lnTo>
                    <a:pt x="1660558" y="828546"/>
                  </a:lnTo>
                  <a:lnTo>
                    <a:pt x="1660518" y="826901"/>
                  </a:lnTo>
                  <a:lnTo>
                    <a:pt x="1661820" y="826182"/>
                  </a:lnTo>
                  <a:lnTo>
                    <a:pt x="1663534" y="826680"/>
                  </a:lnTo>
                  <a:lnTo>
                    <a:pt x="1664333" y="826300"/>
                  </a:lnTo>
                  <a:lnTo>
                    <a:pt x="1664494" y="824721"/>
                  </a:lnTo>
                  <a:lnTo>
                    <a:pt x="1663917" y="823704"/>
                  </a:lnTo>
                  <a:lnTo>
                    <a:pt x="1664393" y="822868"/>
                  </a:lnTo>
                  <a:lnTo>
                    <a:pt x="1666299" y="822543"/>
                  </a:lnTo>
                  <a:lnTo>
                    <a:pt x="1667587" y="822523"/>
                  </a:lnTo>
                  <a:lnTo>
                    <a:pt x="1667312" y="821866"/>
                  </a:lnTo>
                  <a:lnTo>
                    <a:pt x="1665353" y="821057"/>
                  </a:lnTo>
                  <a:lnTo>
                    <a:pt x="1665635" y="820276"/>
                  </a:lnTo>
                  <a:lnTo>
                    <a:pt x="1667138" y="819440"/>
                  </a:lnTo>
                  <a:lnTo>
                    <a:pt x="1666762" y="818465"/>
                  </a:lnTo>
                  <a:lnTo>
                    <a:pt x="1665507" y="817877"/>
                  </a:lnTo>
                  <a:lnTo>
                    <a:pt x="1665715" y="817152"/>
                  </a:lnTo>
                  <a:lnTo>
                    <a:pt x="1668097" y="818900"/>
                  </a:lnTo>
                  <a:lnTo>
                    <a:pt x="1669111" y="817553"/>
                  </a:lnTo>
                  <a:lnTo>
                    <a:pt x="1668379" y="815824"/>
                  </a:lnTo>
                  <a:lnTo>
                    <a:pt x="1669876" y="815078"/>
                  </a:lnTo>
                  <a:lnTo>
                    <a:pt x="1671231" y="815147"/>
                  </a:lnTo>
                  <a:lnTo>
                    <a:pt x="1672070" y="814691"/>
                  </a:lnTo>
                  <a:lnTo>
                    <a:pt x="1672392" y="813612"/>
                  </a:lnTo>
                  <a:lnTo>
                    <a:pt x="1671010" y="812617"/>
                  </a:lnTo>
                  <a:lnTo>
                    <a:pt x="1671305" y="810605"/>
                  </a:lnTo>
                  <a:lnTo>
                    <a:pt x="1670802" y="810177"/>
                  </a:lnTo>
                  <a:lnTo>
                    <a:pt x="1670225" y="811034"/>
                  </a:lnTo>
                  <a:lnTo>
                    <a:pt x="1669070" y="811608"/>
                  </a:lnTo>
                  <a:lnTo>
                    <a:pt x="1668534" y="810799"/>
                  </a:lnTo>
                  <a:lnTo>
                    <a:pt x="1668366" y="809783"/>
                  </a:lnTo>
                  <a:lnTo>
                    <a:pt x="1670231" y="809292"/>
                  </a:lnTo>
                  <a:lnTo>
                    <a:pt x="1670929" y="809714"/>
                  </a:lnTo>
                  <a:lnTo>
                    <a:pt x="1671828" y="807937"/>
                  </a:lnTo>
                  <a:lnTo>
                    <a:pt x="1672587" y="807619"/>
                  </a:lnTo>
                  <a:lnTo>
                    <a:pt x="1673432" y="808310"/>
                  </a:lnTo>
                  <a:lnTo>
                    <a:pt x="1672922" y="809790"/>
                  </a:lnTo>
                  <a:lnTo>
                    <a:pt x="1673748" y="810280"/>
                  </a:lnTo>
                  <a:lnTo>
                    <a:pt x="1674365" y="809907"/>
                  </a:lnTo>
                  <a:lnTo>
                    <a:pt x="1674774" y="809009"/>
                  </a:lnTo>
                  <a:lnTo>
                    <a:pt x="1674492" y="808518"/>
                  </a:lnTo>
                  <a:lnTo>
                    <a:pt x="1674251" y="806402"/>
                  </a:lnTo>
                  <a:lnTo>
                    <a:pt x="1676103" y="805856"/>
                  </a:lnTo>
                  <a:lnTo>
                    <a:pt x="1676740" y="805317"/>
                  </a:lnTo>
                  <a:lnTo>
                    <a:pt x="1677552" y="805663"/>
                  </a:lnTo>
                  <a:lnTo>
                    <a:pt x="1678405" y="805483"/>
                  </a:lnTo>
                  <a:lnTo>
                    <a:pt x="1677646" y="802683"/>
                  </a:lnTo>
                  <a:lnTo>
                    <a:pt x="1678861" y="801681"/>
                  </a:lnTo>
                  <a:lnTo>
                    <a:pt x="1678291" y="797000"/>
                  </a:lnTo>
                  <a:lnTo>
                    <a:pt x="1679411" y="796800"/>
                  </a:lnTo>
                  <a:lnTo>
                    <a:pt x="1679646" y="796122"/>
                  </a:lnTo>
                  <a:lnTo>
                    <a:pt x="1679022" y="795082"/>
                  </a:lnTo>
                  <a:lnTo>
                    <a:pt x="1679257" y="794173"/>
                  </a:lnTo>
                  <a:lnTo>
                    <a:pt x="1680673" y="793509"/>
                  </a:lnTo>
                  <a:lnTo>
                    <a:pt x="1679384" y="793053"/>
                  </a:lnTo>
                  <a:lnTo>
                    <a:pt x="1678800" y="792444"/>
                  </a:lnTo>
                  <a:lnTo>
                    <a:pt x="1678982" y="791546"/>
                  </a:lnTo>
                  <a:lnTo>
                    <a:pt x="1679505" y="791124"/>
                  </a:lnTo>
                  <a:lnTo>
                    <a:pt x="1680478" y="791656"/>
                  </a:lnTo>
                  <a:lnTo>
                    <a:pt x="1682055" y="791580"/>
                  </a:lnTo>
                  <a:lnTo>
                    <a:pt x="1681847" y="790799"/>
                  </a:lnTo>
                  <a:lnTo>
                    <a:pt x="1682149" y="789797"/>
                  </a:lnTo>
                  <a:lnTo>
                    <a:pt x="1681465" y="789064"/>
                  </a:lnTo>
                  <a:lnTo>
                    <a:pt x="1680894" y="789313"/>
                  </a:lnTo>
                  <a:lnTo>
                    <a:pt x="1680263" y="788559"/>
                  </a:lnTo>
                  <a:lnTo>
                    <a:pt x="1682021" y="788324"/>
                  </a:lnTo>
                  <a:lnTo>
                    <a:pt x="1682397" y="787868"/>
                  </a:lnTo>
                  <a:lnTo>
                    <a:pt x="1682263" y="786658"/>
                  </a:lnTo>
                  <a:lnTo>
                    <a:pt x="1681310" y="785939"/>
                  </a:lnTo>
                  <a:lnTo>
                    <a:pt x="1679626" y="785724"/>
                  </a:lnTo>
                  <a:lnTo>
                    <a:pt x="1678881" y="784362"/>
                  </a:lnTo>
                  <a:lnTo>
                    <a:pt x="1679673" y="783125"/>
                  </a:lnTo>
                  <a:lnTo>
                    <a:pt x="1681384" y="782551"/>
                  </a:lnTo>
                  <a:lnTo>
                    <a:pt x="1681129" y="781438"/>
                  </a:lnTo>
                  <a:lnTo>
                    <a:pt x="1680498" y="780822"/>
                  </a:lnTo>
                  <a:lnTo>
                    <a:pt x="1679820" y="779059"/>
                  </a:lnTo>
                  <a:lnTo>
                    <a:pt x="1680240" y="778319"/>
                  </a:lnTo>
                  <a:lnTo>
                    <a:pt x="1679347" y="777943"/>
                  </a:lnTo>
                  <a:lnTo>
                    <a:pt x="1678834" y="776995"/>
                  </a:lnTo>
                  <a:lnTo>
                    <a:pt x="1677767" y="777071"/>
                  </a:lnTo>
                  <a:lnTo>
                    <a:pt x="1677811" y="775588"/>
                  </a:lnTo>
                  <a:lnTo>
                    <a:pt x="1679512" y="774568"/>
                  </a:lnTo>
                  <a:lnTo>
                    <a:pt x="1681465" y="774928"/>
                  </a:lnTo>
                  <a:lnTo>
                    <a:pt x="1682196" y="775654"/>
                  </a:lnTo>
                  <a:lnTo>
                    <a:pt x="1683498" y="775647"/>
                  </a:lnTo>
                  <a:lnTo>
                    <a:pt x="1684155" y="773801"/>
                  </a:lnTo>
                  <a:lnTo>
                    <a:pt x="1683478" y="773953"/>
                  </a:lnTo>
                  <a:lnTo>
                    <a:pt x="1683243" y="771498"/>
                  </a:lnTo>
                  <a:lnTo>
                    <a:pt x="1684035" y="771388"/>
                  </a:lnTo>
                  <a:lnTo>
                    <a:pt x="1686034" y="772259"/>
                  </a:lnTo>
                  <a:lnTo>
                    <a:pt x="1687423" y="771381"/>
                  </a:lnTo>
                  <a:lnTo>
                    <a:pt x="1687443" y="770295"/>
                  </a:lnTo>
                  <a:lnTo>
                    <a:pt x="1686833" y="769085"/>
                  </a:lnTo>
                  <a:lnTo>
                    <a:pt x="1686873" y="767972"/>
                  </a:lnTo>
                  <a:lnTo>
                    <a:pt x="1688544" y="768622"/>
                  </a:lnTo>
                  <a:lnTo>
                    <a:pt x="1690342" y="770295"/>
                  </a:lnTo>
                  <a:lnTo>
                    <a:pt x="1691557" y="768802"/>
                  </a:lnTo>
                  <a:lnTo>
                    <a:pt x="1691329" y="767930"/>
                  </a:lnTo>
                  <a:lnTo>
                    <a:pt x="1690101" y="768359"/>
                  </a:lnTo>
                  <a:lnTo>
                    <a:pt x="1690201" y="766589"/>
                  </a:lnTo>
                  <a:lnTo>
                    <a:pt x="1688947" y="766375"/>
                  </a:lnTo>
                  <a:lnTo>
                    <a:pt x="1688759" y="765676"/>
                  </a:lnTo>
                  <a:lnTo>
                    <a:pt x="1689034" y="764466"/>
                  </a:lnTo>
                  <a:lnTo>
                    <a:pt x="1689014" y="763228"/>
                  </a:lnTo>
                  <a:lnTo>
                    <a:pt x="1688564" y="762281"/>
                  </a:lnTo>
                  <a:lnTo>
                    <a:pt x="1687618" y="762530"/>
                  </a:lnTo>
                  <a:lnTo>
                    <a:pt x="1687571" y="763643"/>
                  </a:lnTo>
                  <a:lnTo>
                    <a:pt x="1686383" y="764508"/>
                  </a:lnTo>
                  <a:lnTo>
                    <a:pt x="1685283" y="764736"/>
                  </a:lnTo>
                  <a:lnTo>
                    <a:pt x="1683625" y="762523"/>
                  </a:lnTo>
                  <a:lnTo>
                    <a:pt x="1683847" y="760601"/>
                  </a:lnTo>
                  <a:lnTo>
                    <a:pt x="1684605" y="759681"/>
                  </a:lnTo>
                  <a:lnTo>
                    <a:pt x="1683840" y="757261"/>
                  </a:lnTo>
                  <a:lnTo>
                    <a:pt x="1683021" y="756811"/>
                  </a:lnTo>
                  <a:lnTo>
                    <a:pt x="1682746" y="757696"/>
                  </a:lnTo>
                  <a:lnTo>
                    <a:pt x="1681941" y="757973"/>
                  </a:lnTo>
                  <a:lnTo>
                    <a:pt x="1681706" y="756549"/>
                  </a:lnTo>
                  <a:lnTo>
                    <a:pt x="1680834" y="755490"/>
                  </a:lnTo>
                  <a:lnTo>
                    <a:pt x="1681646" y="754626"/>
                  </a:lnTo>
                  <a:lnTo>
                    <a:pt x="1681498" y="753755"/>
                  </a:lnTo>
                  <a:lnTo>
                    <a:pt x="1679351" y="754543"/>
                  </a:lnTo>
                  <a:lnTo>
                    <a:pt x="1679532" y="752738"/>
                  </a:lnTo>
                  <a:lnTo>
                    <a:pt x="1678962" y="752116"/>
                  </a:lnTo>
                  <a:lnTo>
                    <a:pt x="1679109" y="750518"/>
                  </a:lnTo>
                  <a:lnTo>
                    <a:pt x="1680243" y="748727"/>
                  </a:lnTo>
                  <a:lnTo>
                    <a:pt x="1682498" y="748001"/>
                  </a:lnTo>
                  <a:lnTo>
                    <a:pt x="1682820" y="747075"/>
                  </a:lnTo>
                  <a:lnTo>
                    <a:pt x="1683679" y="747828"/>
                  </a:lnTo>
                  <a:lnTo>
                    <a:pt x="1684457" y="746853"/>
                  </a:lnTo>
                  <a:lnTo>
                    <a:pt x="1684357" y="745802"/>
                  </a:lnTo>
                  <a:lnTo>
                    <a:pt x="1685410" y="745532"/>
                  </a:lnTo>
                  <a:lnTo>
                    <a:pt x="1686356" y="744737"/>
                  </a:lnTo>
                  <a:lnTo>
                    <a:pt x="1686397" y="743354"/>
                  </a:lnTo>
                  <a:lnTo>
                    <a:pt x="1685853" y="741839"/>
                  </a:lnTo>
                  <a:lnTo>
                    <a:pt x="1687376" y="741770"/>
                  </a:lnTo>
                  <a:lnTo>
                    <a:pt x="1688074" y="741065"/>
                  </a:lnTo>
                  <a:lnTo>
                    <a:pt x="1688799" y="742711"/>
                  </a:lnTo>
                  <a:lnTo>
                    <a:pt x="1689349" y="744502"/>
                  </a:lnTo>
                  <a:lnTo>
                    <a:pt x="1690248" y="744232"/>
                  </a:lnTo>
                  <a:lnTo>
                    <a:pt x="1690732" y="741134"/>
                  </a:lnTo>
                  <a:lnTo>
                    <a:pt x="1691812" y="739938"/>
                  </a:lnTo>
                  <a:lnTo>
                    <a:pt x="1693396" y="739267"/>
                  </a:lnTo>
                  <a:lnTo>
                    <a:pt x="1694704" y="739889"/>
                  </a:lnTo>
                  <a:lnTo>
                    <a:pt x="1696147" y="739115"/>
                  </a:lnTo>
                  <a:lnTo>
                    <a:pt x="1698690" y="738658"/>
                  </a:lnTo>
                  <a:lnTo>
                    <a:pt x="1699824" y="738160"/>
                  </a:lnTo>
                  <a:lnTo>
                    <a:pt x="1701703" y="737863"/>
                  </a:lnTo>
                  <a:lnTo>
                    <a:pt x="1701408" y="736196"/>
                  </a:lnTo>
                  <a:lnTo>
                    <a:pt x="1701347" y="734142"/>
                  </a:lnTo>
                  <a:lnTo>
                    <a:pt x="1702401" y="732773"/>
                  </a:lnTo>
                  <a:lnTo>
                    <a:pt x="1703662" y="733146"/>
                  </a:lnTo>
                  <a:lnTo>
                    <a:pt x="1704401" y="731936"/>
                  </a:lnTo>
                  <a:lnTo>
                    <a:pt x="1704300" y="731057"/>
                  </a:lnTo>
                  <a:lnTo>
                    <a:pt x="1703065" y="730248"/>
                  </a:lnTo>
                  <a:lnTo>
                    <a:pt x="1702522" y="729225"/>
                  </a:lnTo>
                  <a:lnTo>
                    <a:pt x="1702408" y="727931"/>
                  </a:lnTo>
                  <a:lnTo>
                    <a:pt x="1703850" y="726624"/>
                  </a:lnTo>
                  <a:lnTo>
                    <a:pt x="1704716" y="726527"/>
                  </a:lnTo>
                  <a:lnTo>
                    <a:pt x="1704984" y="727420"/>
                  </a:lnTo>
                  <a:lnTo>
                    <a:pt x="1706273" y="727904"/>
                  </a:lnTo>
                  <a:lnTo>
                    <a:pt x="1708393" y="727067"/>
                  </a:lnTo>
                  <a:lnTo>
                    <a:pt x="1710165" y="726645"/>
                  </a:lnTo>
                  <a:lnTo>
                    <a:pt x="1712265" y="726520"/>
                  </a:lnTo>
                  <a:lnTo>
                    <a:pt x="1713721" y="725898"/>
                  </a:lnTo>
                  <a:lnTo>
                    <a:pt x="1713607" y="724985"/>
                  </a:lnTo>
                  <a:lnTo>
                    <a:pt x="1711930" y="724321"/>
                  </a:lnTo>
                  <a:lnTo>
                    <a:pt x="1711353" y="723463"/>
                  </a:lnTo>
                  <a:lnTo>
                    <a:pt x="1711326" y="722433"/>
                  </a:lnTo>
                  <a:lnTo>
                    <a:pt x="1712258" y="721506"/>
                  </a:lnTo>
                  <a:lnTo>
                    <a:pt x="1712245" y="720731"/>
                  </a:lnTo>
                  <a:lnTo>
                    <a:pt x="1711051" y="719210"/>
                  </a:lnTo>
                  <a:lnTo>
                    <a:pt x="1710950" y="717619"/>
                  </a:lnTo>
                  <a:lnTo>
                    <a:pt x="1711849" y="716741"/>
                  </a:lnTo>
                  <a:lnTo>
                    <a:pt x="1711145" y="715862"/>
                  </a:lnTo>
                  <a:lnTo>
                    <a:pt x="1710802" y="714562"/>
                  </a:lnTo>
                  <a:lnTo>
                    <a:pt x="1711037" y="712999"/>
                  </a:lnTo>
                  <a:lnTo>
                    <a:pt x="1710588" y="709886"/>
                  </a:lnTo>
                  <a:lnTo>
                    <a:pt x="1710970" y="709001"/>
                  </a:lnTo>
                  <a:lnTo>
                    <a:pt x="1712601" y="707375"/>
                  </a:lnTo>
                  <a:lnTo>
                    <a:pt x="1713292" y="705065"/>
                  </a:lnTo>
                  <a:lnTo>
                    <a:pt x="1714621" y="704179"/>
                  </a:lnTo>
                  <a:lnTo>
                    <a:pt x="1715084" y="703080"/>
                  </a:lnTo>
                  <a:lnTo>
                    <a:pt x="1714560" y="702063"/>
                  </a:lnTo>
                  <a:lnTo>
                    <a:pt x="1711997" y="702104"/>
                  </a:lnTo>
                  <a:lnTo>
                    <a:pt x="1711440" y="703052"/>
                  </a:lnTo>
                  <a:lnTo>
                    <a:pt x="1710057" y="704539"/>
                  </a:lnTo>
                  <a:lnTo>
                    <a:pt x="1708977" y="705162"/>
                  </a:lnTo>
                  <a:lnTo>
                    <a:pt x="1707273" y="704152"/>
                  </a:lnTo>
                  <a:lnTo>
                    <a:pt x="1707286" y="702588"/>
                  </a:lnTo>
                  <a:lnTo>
                    <a:pt x="1707682" y="701786"/>
                  </a:lnTo>
                  <a:lnTo>
                    <a:pt x="1709037" y="700984"/>
                  </a:lnTo>
                  <a:lnTo>
                    <a:pt x="1711386" y="698832"/>
                  </a:lnTo>
                  <a:lnTo>
                    <a:pt x="1712030" y="697899"/>
                  </a:lnTo>
                  <a:lnTo>
                    <a:pt x="1712191" y="696342"/>
                  </a:lnTo>
                  <a:lnTo>
                    <a:pt x="1711856" y="695346"/>
                  </a:lnTo>
                  <a:lnTo>
                    <a:pt x="1712017" y="694191"/>
                  </a:lnTo>
                  <a:lnTo>
                    <a:pt x="1711836" y="693063"/>
                  </a:lnTo>
                  <a:lnTo>
                    <a:pt x="1712178" y="692136"/>
                  </a:lnTo>
                  <a:lnTo>
                    <a:pt x="1713258" y="691202"/>
                  </a:lnTo>
                  <a:lnTo>
                    <a:pt x="1714137" y="689259"/>
                  </a:lnTo>
                  <a:lnTo>
                    <a:pt x="1713929" y="687086"/>
                  </a:lnTo>
                  <a:lnTo>
                    <a:pt x="1712178" y="685053"/>
                  </a:lnTo>
                  <a:lnTo>
                    <a:pt x="1712185" y="683787"/>
                  </a:lnTo>
                  <a:lnTo>
                    <a:pt x="1714916" y="682874"/>
                  </a:lnTo>
                  <a:lnTo>
                    <a:pt x="1715540" y="684229"/>
                  </a:lnTo>
                  <a:lnTo>
                    <a:pt x="1717593" y="685904"/>
                  </a:lnTo>
                  <a:lnTo>
                    <a:pt x="1718278" y="685973"/>
                  </a:lnTo>
                  <a:lnTo>
                    <a:pt x="1719539" y="685302"/>
                  </a:lnTo>
                  <a:lnTo>
                    <a:pt x="1720398" y="684160"/>
                  </a:lnTo>
                  <a:lnTo>
                    <a:pt x="1720794" y="683171"/>
                  </a:lnTo>
                  <a:lnTo>
                    <a:pt x="1722512" y="682161"/>
                  </a:lnTo>
                  <a:lnTo>
                    <a:pt x="1723626" y="681912"/>
                  </a:lnTo>
                  <a:lnTo>
                    <a:pt x="1724069" y="681151"/>
                  </a:lnTo>
                  <a:lnTo>
                    <a:pt x="1724042" y="680120"/>
                  </a:lnTo>
                  <a:lnTo>
                    <a:pt x="1724747" y="679380"/>
                  </a:lnTo>
                  <a:lnTo>
                    <a:pt x="1725223" y="677955"/>
                  </a:lnTo>
                  <a:lnTo>
                    <a:pt x="1726364" y="676848"/>
                  </a:lnTo>
                  <a:lnTo>
                    <a:pt x="1729504" y="674530"/>
                  </a:lnTo>
                  <a:lnTo>
                    <a:pt x="1730618" y="673901"/>
                  </a:lnTo>
                  <a:lnTo>
                    <a:pt x="1732403" y="672337"/>
                  </a:lnTo>
                  <a:lnTo>
                    <a:pt x="1730081" y="671141"/>
                  </a:lnTo>
                  <a:lnTo>
                    <a:pt x="1729987" y="670553"/>
                  </a:lnTo>
                  <a:lnTo>
                    <a:pt x="1731638" y="669612"/>
                  </a:lnTo>
                  <a:lnTo>
                    <a:pt x="1732289" y="668539"/>
                  </a:lnTo>
                  <a:lnTo>
                    <a:pt x="1733806" y="667481"/>
                  </a:lnTo>
                  <a:lnTo>
                    <a:pt x="1734430" y="665198"/>
                  </a:lnTo>
                  <a:lnTo>
                    <a:pt x="1734329" y="663309"/>
                  </a:lnTo>
                  <a:lnTo>
                    <a:pt x="1733188" y="661704"/>
                  </a:lnTo>
                  <a:lnTo>
                    <a:pt x="1733738" y="659864"/>
                  </a:lnTo>
                  <a:lnTo>
                    <a:pt x="1733598" y="658203"/>
                  </a:lnTo>
                  <a:lnTo>
                    <a:pt x="1735168" y="657449"/>
                  </a:lnTo>
                  <a:lnTo>
                    <a:pt x="1735544" y="656992"/>
                  </a:lnTo>
                  <a:lnTo>
                    <a:pt x="1735671" y="655422"/>
                  </a:lnTo>
                  <a:lnTo>
                    <a:pt x="1736295" y="654550"/>
                  </a:lnTo>
                  <a:lnTo>
                    <a:pt x="1736939" y="652945"/>
                  </a:lnTo>
                  <a:lnTo>
                    <a:pt x="1736745" y="650800"/>
                  </a:lnTo>
                  <a:lnTo>
                    <a:pt x="1737456" y="648787"/>
                  </a:lnTo>
                  <a:lnTo>
                    <a:pt x="1737906" y="648109"/>
                  </a:lnTo>
                  <a:lnTo>
                    <a:pt x="1738832" y="645708"/>
                  </a:lnTo>
                  <a:lnTo>
                    <a:pt x="1738798" y="644421"/>
                  </a:lnTo>
                  <a:lnTo>
                    <a:pt x="1739181" y="642303"/>
                  </a:lnTo>
                  <a:lnTo>
                    <a:pt x="1740724" y="637744"/>
                  </a:lnTo>
                  <a:lnTo>
                    <a:pt x="1739892" y="634665"/>
                  </a:lnTo>
                  <a:lnTo>
                    <a:pt x="1738355" y="634595"/>
                  </a:lnTo>
                  <a:lnTo>
                    <a:pt x="1737691" y="634014"/>
                  </a:lnTo>
                  <a:lnTo>
                    <a:pt x="1737865" y="633267"/>
                  </a:lnTo>
                  <a:lnTo>
                    <a:pt x="1738758" y="632367"/>
                  </a:lnTo>
                  <a:lnTo>
                    <a:pt x="1740261" y="630181"/>
                  </a:lnTo>
                  <a:lnTo>
                    <a:pt x="1741744" y="628631"/>
                  </a:lnTo>
                  <a:lnTo>
                    <a:pt x="1742328" y="626527"/>
                  </a:lnTo>
                  <a:lnTo>
                    <a:pt x="1741462" y="624943"/>
                  </a:lnTo>
                  <a:lnTo>
                    <a:pt x="1740133" y="622971"/>
                  </a:lnTo>
                  <a:lnTo>
                    <a:pt x="1739677" y="622569"/>
                  </a:lnTo>
                  <a:lnTo>
                    <a:pt x="1735752" y="621414"/>
                  </a:lnTo>
                  <a:lnTo>
                    <a:pt x="1734336" y="621545"/>
                  </a:lnTo>
                  <a:lnTo>
                    <a:pt x="1732205" y="622241"/>
                  </a:lnTo>
                  <a:lnTo>
                    <a:pt x="1730729" y="621334"/>
                  </a:lnTo>
                  <a:lnTo>
                    <a:pt x="1728729" y="623016"/>
                  </a:lnTo>
                  <a:lnTo>
                    <a:pt x="1728169" y="622732"/>
                  </a:lnTo>
                  <a:lnTo>
                    <a:pt x="1727680" y="621602"/>
                  </a:lnTo>
                  <a:lnTo>
                    <a:pt x="1726746" y="618258"/>
                  </a:lnTo>
                  <a:lnTo>
                    <a:pt x="1727149" y="616266"/>
                  </a:lnTo>
                  <a:lnTo>
                    <a:pt x="1727659" y="615407"/>
                  </a:lnTo>
                  <a:lnTo>
                    <a:pt x="1728477" y="612667"/>
                  </a:lnTo>
                  <a:lnTo>
                    <a:pt x="1729712" y="611975"/>
                  </a:lnTo>
                  <a:lnTo>
                    <a:pt x="1730799" y="611726"/>
                  </a:lnTo>
                  <a:lnTo>
                    <a:pt x="1734799" y="612612"/>
                  </a:lnTo>
                  <a:lnTo>
                    <a:pt x="1737308" y="610923"/>
                  </a:lnTo>
                  <a:lnTo>
                    <a:pt x="1738489" y="611214"/>
                  </a:lnTo>
                  <a:lnTo>
                    <a:pt x="1739603" y="612072"/>
                  </a:lnTo>
                  <a:lnTo>
                    <a:pt x="1740932" y="612390"/>
                  </a:lnTo>
                  <a:lnTo>
                    <a:pt x="1742301" y="611809"/>
                  </a:lnTo>
                  <a:lnTo>
                    <a:pt x="1743173" y="610439"/>
                  </a:lnTo>
                  <a:lnTo>
                    <a:pt x="1743361" y="608709"/>
                  </a:lnTo>
                  <a:lnTo>
                    <a:pt x="1744824" y="609041"/>
                  </a:lnTo>
                  <a:lnTo>
                    <a:pt x="1747401" y="608031"/>
                  </a:lnTo>
                  <a:lnTo>
                    <a:pt x="1748206" y="606868"/>
                  </a:lnTo>
                  <a:lnTo>
                    <a:pt x="1749427" y="605844"/>
                  </a:lnTo>
                  <a:lnTo>
                    <a:pt x="1749978" y="604474"/>
                  </a:lnTo>
                  <a:lnTo>
                    <a:pt x="1749696" y="602813"/>
                  </a:lnTo>
                  <a:lnTo>
                    <a:pt x="1748797" y="601429"/>
                  </a:lnTo>
                  <a:lnTo>
                    <a:pt x="1748837" y="600349"/>
                  </a:lnTo>
                  <a:lnTo>
                    <a:pt x="1748528" y="598661"/>
                  </a:lnTo>
                  <a:lnTo>
                    <a:pt x="1749159" y="597028"/>
                  </a:lnTo>
                  <a:lnTo>
                    <a:pt x="1750796" y="595920"/>
                  </a:lnTo>
                  <a:lnTo>
                    <a:pt x="1751078" y="594702"/>
                  </a:lnTo>
                  <a:lnTo>
                    <a:pt x="1750152" y="593706"/>
                  </a:lnTo>
                  <a:lnTo>
                    <a:pt x="1750031" y="592903"/>
                  </a:lnTo>
                  <a:lnTo>
                    <a:pt x="1751360" y="592446"/>
                  </a:lnTo>
                  <a:lnTo>
                    <a:pt x="1751789" y="591782"/>
                  </a:lnTo>
                  <a:lnTo>
                    <a:pt x="1752957" y="591215"/>
                  </a:lnTo>
                  <a:lnTo>
                    <a:pt x="1752595" y="589498"/>
                  </a:lnTo>
                  <a:lnTo>
                    <a:pt x="1752689" y="588529"/>
                  </a:lnTo>
                  <a:lnTo>
                    <a:pt x="1751722" y="585332"/>
                  </a:lnTo>
                  <a:lnTo>
                    <a:pt x="1751695" y="583048"/>
                  </a:lnTo>
                  <a:lnTo>
                    <a:pt x="1751521" y="582149"/>
                  </a:lnTo>
                  <a:lnTo>
                    <a:pt x="1750192" y="580446"/>
                  </a:lnTo>
                  <a:lnTo>
                    <a:pt x="1748703" y="579062"/>
                  </a:lnTo>
                  <a:lnTo>
                    <a:pt x="1748716" y="577844"/>
                  </a:lnTo>
                  <a:lnTo>
                    <a:pt x="1747119" y="576418"/>
                  </a:lnTo>
                  <a:lnTo>
                    <a:pt x="1747441" y="575699"/>
                  </a:lnTo>
                  <a:lnTo>
                    <a:pt x="1748193" y="575297"/>
                  </a:lnTo>
                  <a:lnTo>
                    <a:pt x="1748904" y="574397"/>
                  </a:lnTo>
                  <a:lnTo>
                    <a:pt x="1751588" y="572501"/>
                  </a:lnTo>
                  <a:lnTo>
                    <a:pt x="1752393" y="570715"/>
                  </a:lnTo>
                  <a:lnTo>
                    <a:pt x="1752044" y="570106"/>
                  </a:lnTo>
                  <a:lnTo>
                    <a:pt x="1750233" y="569082"/>
                  </a:lnTo>
                  <a:lnTo>
                    <a:pt x="1750461" y="568141"/>
                  </a:lnTo>
                  <a:lnTo>
                    <a:pt x="1751843" y="567172"/>
                  </a:lnTo>
                  <a:lnTo>
                    <a:pt x="1752756" y="564708"/>
                  </a:lnTo>
                  <a:lnTo>
                    <a:pt x="1753427" y="562175"/>
                  </a:lnTo>
                  <a:lnTo>
                    <a:pt x="1754943" y="561331"/>
                  </a:lnTo>
                  <a:lnTo>
                    <a:pt x="1755373" y="560805"/>
                  </a:lnTo>
                  <a:lnTo>
                    <a:pt x="1755574" y="558645"/>
                  </a:lnTo>
                  <a:lnTo>
                    <a:pt x="1756768" y="557275"/>
                  </a:lnTo>
                  <a:lnTo>
                    <a:pt x="1757064" y="556569"/>
                  </a:lnTo>
                  <a:lnTo>
                    <a:pt x="1756232" y="555932"/>
                  </a:lnTo>
                  <a:lnTo>
                    <a:pt x="1754138" y="556292"/>
                  </a:lnTo>
                  <a:lnTo>
                    <a:pt x="1753601" y="556140"/>
                  </a:lnTo>
                  <a:lnTo>
                    <a:pt x="1753266" y="555046"/>
                  </a:lnTo>
                  <a:lnTo>
                    <a:pt x="1753641" y="553842"/>
                  </a:lnTo>
                  <a:lnTo>
                    <a:pt x="1753574" y="553053"/>
                  </a:lnTo>
                  <a:lnTo>
                    <a:pt x="1752997" y="552665"/>
                  </a:lnTo>
                  <a:lnTo>
                    <a:pt x="1751078" y="552624"/>
                  </a:lnTo>
                  <a:lnTo>
                    <a:pt x="1750675" y="552153"/>
                  </a:lnTo>
                  <a:lnTo>
                    <a:pt x="1749119" y="548720"/>
                  </a:lnTo>
                  <a:lnTo>
                    <a:pt x="1749494" y="547696"/>
                  </a:lnTo>
                  <a:lnTo>
                    <a:pt x="1751669" y="544872"/>
                  </a:lnTo>
                  <a:lnTo>
                    <a:pt x="1752071" y="543875"/>
                  </a:lnTo>
                  <a:lnTo>
                    <a:pt x="1751830" y="543238"/>
                  </a:lnTo>
                  <a:lnTo>
                    <a:pt x="1750595" y="541743"/>
                  </a:lnTo>
                  <a:lnTo>
                    <a:pt x="1750810" y="540802"/>
                  </a:lnTo>
                  <a:lnTo>
                    <a:pt x="1751749" y="539611"/>
                  </a:lnTo>
                  <a:lnTo>
                    <a:pt x="1753038" y="538587"/>
                  </a:lnTo>
                  <a:lnTo>
                    <a:pt x="1757010" y="537397"/>
                  </a:lnTo>
                  <a:lnTo>
                    <a:pt x="1757826" y="536560"/>
                  </a:lnTo>
                  <a:lnTo>
                    <a:pt x="1759346" y="531122"/>
                  </a:lnTo>
                  <a:lnTo>
                    <a:pt x="1759341" y="527826"/>
                  </a:lnTo>
                  <a:lnTo>
                    <a:pt x="1760906" y="525132"/>
                  </a:lnTo>
                  <a:lnTo>
                    <a:pt x="1762600" y="523827"/>
                  </a:lnTo>
                  <a:lnTo>
                    <a:pt x="1762819" y="522552"/>
                  </a:lnTo>
                  <a:lnTo>
                    <a:pt x="1762298" y="520976"/>
                  </a:lnTo>
                  <a:lnTo>
                    <a:pt x="1760033" y="517915"/>
                  </a:lnTo>
                  <a:lnTo>
                    <a:pt x="1760129" y="517134"/>
                  </a:lnTo>
                  <a:lnTo>
                    <a:pt x="1758847" y="517462"/>
                  </a:lnTo>
                  <a:lnTo>
                    <a:pt x="1758427" y="516524"/>
                  </a:lnTo>
                  <a:lnTo>
                    <a:pt x="1759192" y="515701"/>
                  </a:lnTo>
                  <a:lnTo>
                    <a:pt x="1761372" y="515275"/>
                  </a:lnTo>
                  <a:lnTo>
                    <a:pt x="1761731" y="513994"/>
                  </a:lnTo>
                  <a:lnTo>
                    <a:pt x="1760824" y="512315"/>
                  </a:lnTo>
                  <a:lnTo>
                    <a:pt x="1759387" y="511620"/>
                  </a:lnTo>
                  <a:lnTo>
                    <a:pt x="1758323" y="511704"/>
                  </a:lnTo>
                  <a:lnTo>
                    <a:pt x="1757187" y="512956"/>
                  </a:lnTo>
                  <a:lnTo>
                    <a:pt x="1755776" y="514188"/>
                  </a:lnTo>
                  <a:lnTo>
                    <a:pt x="1754210" y="514655"/>
                  </a:lnTo>
                  <a:lnTo>
                    <a:pt x="1751904" y="517022"/>
                  </a:lnTo>
                  <a:lnTo>
                    <a:pt x="1750943" y="518944"/>
                  </a:lnTo>
                  <a:lnTo>
                    <a:pt x="1750328" y="521345"/>
                  </a:lnTo>
                  <a:lnTo>
                    <a:pt x="1748666" y="521393"/>
                  </a:lnTo>
                  <a:lnTo>
                    <a:pt x="1747724" y="520804"/>
                  </a:lnTo>
                  <a:lnTo>
                    <a:pt x="1748246" y="518574"/>
                  </a:lnTo>
                  <a:lnTo>
                    <a:pt x="1750039" y="517647"/>
                  </a:lnTo>
                  <a:lnTo>
                    <a:pt x="1750619" y="516013"/>
                  </a:lnTo>
                  <a:lnTo>
                    <a:pt x="1750506" y="513869"/>
                  </a:lnTo>
                  <a:lnTo>
                    <a:pt x="1749703" y="513348"/>
                  </a:lnTo>
                  <a:lnTo>
                    <a:pt x="1749851" y="511392"/>
                  </a:lnTo>
                  <a:lnTo>
                    <a:pt x="1749266" y="509515"/>
                  </a:lnTo>
                  <a:lnTo>
                    <a:pt x="1747891" y="508694"/>
                  </a:lnTo>
                  <a:lnTo>
                    <a:pt x="1746776" y="509172"/>
                  </a:lnTo>
                  <a:lnTo>
                    <a:pt x="1746082" y="510773"/>
                  </a:lnTo>
                  <a:lnTo>
                    <a:pt x="1745662" y="513512"/>
                  </a:lnTo>
                  <a:lnTo>
                    <a:pt x="1746023" y="516298"/>
                  </a:lnTo>
                  <a:lnTo>
                    <a:pt x="1745425" y="519014"/>
                  </a:lnTo>
                  <a:lnTo>
                    <a:pt x="1744737" y="520060"/>
                  </a:lnTo>
                  <a:lnTo>
                    <a:pt x="1742747" y="521471"/>
                  </a:lnTo>
                  <a:lnTo>
                    <a:pt x="1741884" y="522464"/>
                  </a:lnTo>
                  <a:lnTo>
                    <a:pt x="1739705" y="523590"/>
                  </a:lnTo>
                  <a:lnTo>
                    <a:pt x="1738642" y="523325"/>
                  </a:lnTo>
                  <a:lnTo>
                    <a:pt x="1738410" y="522701"/>
                  </a:lnTo>
                  <a:lnTo>
                    <a:pt x="1739450" y="521342"/>
                  </a:lnTo>
                  <a:lnTo>
                    <a:pt x="1741288" y="519317"/>
                  </a:lnTo>
                  <a:lnTo>
                    <a:pt x="1743035" y="517898"/>
                  </a:lnTo>
                  <a:lnTo>
                    <a:pt x="1743191" y="516195"/>
                  </a:lnTo>
                  <a:lnTo>
                    <a:pt x="1742696" y="513759"/>
                  </a:lnTo>
                  <a:lnTo>
                    <a:pt x="1741721" y="512510"/>
                  </a:lnTo>
                  <a:lnTo>
                    <a:pt x="1741309" y="510075"/>
                  </a:lnTo>
                  <a:lnTo>
                    <a:pt x="1741413" y="507815"/>
                  </a:lnTo>
                  <a:lnTo>
                    <a:pt x="1740875" y="506481"/>
                  </a:lnTo>
                  <a:lnTo>
                    <a:pt x="1742089" y="505855"/>
                  </a:lnTo>
                  <a:lnTo>
                    <a:pt x="1743585" y="504256"/>
                  </a:lnTo>
                  <a:lnTo>
                    <a:pt x="1744837" y="502574"/>
                  </a:lnTo>
                  <a:lnTo>
                    <a:pt x="1745115" y="501547"/>
                  </a:lnTo>
                  <a:lnTo>
                    <a:pt x="1746463" y="502058"/>
                  </a:lnTo>
                  <a:lnTo>
                    <a:pt x="1746939" y="501734"/>
                  </a:lnTo>
                  <a:lnTo>
                    <a:pt x="1747173" y="500678"/>
                  </a:lnTo>
                  <a:lnTo>
                    <a:pt x="1746808" y="497209"/>
                  </a:lnTo>
                  <a:lnTo>
                    <a:pt x="1746326" y="495957"/>
                  </a:lnTo>
                  <a:lnTo>
                    <a:pt x="1744590" y="494078"/>
                  </a:lnTo>
                  <a:lnTo>
                    <a:pt x="1743743" y="492752"/>
                  </a:lnTo>
                  <a:lnTo>
                    <a:pt x="1742801" y="492576"/>
                  </a:lnTo>
                  <a:lnTo>
                    <a:pt x="1741087" y="493556"/>
                  </a:lnTo>
                  <a:lnTo>
                    <a:pt x="1737353" y="495019"/>
                  </a:lnTo>
                  <a:lnTo>
                    <a:pt x="1734939" y="496514"/>
                  </a:lnTo>
                  <a:lnTo>
                    <a:pt x="1734058" y="499468"/>
                  </a:lnTo>
                  <a:lnTo>
                    <a:pt x="1734139" y="500941"/>
                  </a:lnTo>
                  <a:lnTo>
                    <a:pt x="1734593" y="501815"/>
                  </a:lnTo>
                  <a:lnTo>
                    <a:pt x="1734685" y="503296"/>
                  </a:lnTo>
                  <a:lnTo>
                    <a:pt x="1733712" y="505045"/>
                  </a:lnTo>
                  <a:lnTo>
                    <a:pt x="1731771" y="506197"/>
                  </a:lnTo>
                  <a:lnTo>
                    <a:pt x="1731487" y="506617"/>
                  </a:lnTo>
                  <a:lnTo>
                    <a:pt x="1731794" y="508699"/>
                  </a:lnTo>
                  <a:lnTo>
                    <a:pt x="1730431" y="509660"/>
                  </a:lnTo>
                  <a:lnTo>
                    <a:pt x="1729177" y="510198"/>
                  </a:lnTo>
                  <a:lnTo>
                    <a:pt x="1728773" y="511267"/>
                  </a:lnTo>
                  <a:lnTo>
                    <a:pt x="1728042" y="511422"/>
                  </a:lnTo>
                  <a:lnTo>
                    <a:pt x="1726818" y="512346"/>
                  </a:lnTo>
                  <a:lnTo>
                    <a:pt x="1725358" y="512294"/>
                  </a:lnTo>
                  <a:lnTo>
                    <a:pt x="1724514" y="511557"/>
                  </a:lnTo>
                  <a:lnTo>
                    <a:pt x="1723742" y="509809"/>
                  </a:lnTo>
                  <a:lnTo>
                    <a:pt x="1721538" y="510302"/>
                  </a:lnTo>
                  <a:lnTo>
                    <a:pt x="1720963" y="510792"/>
                  </a:lnTo>
                  <a:lnTo>
                    <a:pt x="1720262" y="512784"/>
                  </a:lnTo>
                  <a:lnTo>
                    <a:pt x="1718549" y="512340"/>
                  </a:lnTo>
                  <a:lnTo>
                    <a:pt x="1717818" y="511711"/>
                  </a:lnTo>
                  <a:lnTo>
                    <a:pt x="1717565" y="510835"/>
                  </a:lnTo>
                  <a:lnTo>
                    <a:pt x="1716843" y="509812"/>
                  </a:lnTo>
                  <a:lnTo>
                    <a:pt x="1717004" y="508450"/>
                  </a:lnTo>
                  <a:lnTo>
                    <a:pt x="1715894" y="508351"/>
                  </a:lnTo>
                  <a:lnTo>
                    <a:pt x="1714195" y="508917"/>
                  </a:lnTo>
                  <a:lnTo>
                    <a:pt x="1713077" y="510467"/>
                  </a:lnTo>
                  <a:lnTo>
                    <a:pt x="1713131" y="511207"/>
                  </a:lnTo>
                  <a:lnTo>
                    <a:pt x="1712480" y="512200"/>
                  </a:lnTo>
                  <a:lnTo>
                    <a:pt x="1711255" y="512619"/>
                  </a:lnTo>
                  <a:lnTo>
                    <a:pt x="1709313" y="512811"/>
                  </a:lnTo>
                  <a:lnTo>
                    <a:pt x="1706890" y="512365"/>
                  </a:lnTo>
                  <a:lnTo>
                    <a:pt x="1706839" y="511496"/>
                  </a:lnTo>
                  <a:lnTo>
                    <a:pt x="1706024" y="511192"/>
                  </a:lnTo>
                  <a:lnTo>
                    <a:pt x="1706214" y="510273"/>
                  </a:lnTo>
                  <a:lnTo>
                    <a:pt x="1707319" y="509588"/>
                  </a:lnTo>
                  <a:lnTo>
                    <a:pt x="1707473" y="508506"/>
                  </a:lnTo>
                  <a:lnTo>
                    <a:pt x="1707011" y="507338"/>
                  </a:lnTo>
                  <a:lnTo>
                    <a:pt x="1706846" y="506120"/>
                  </a:lnTo>
                  <a:lnTo>
                    <a:pt x="1706189" y="505519"/>
                  </a:lnTo>
                  <a:lnTo>
                    <a:pt x="1703342" y="505344"/>
                  </a:lnTo>
                  <a:lnTo>
                    <a:pt x="1703514" y="504478"/>
                  </a:lnTo>
                  <a:lnTo>
                    <a:pt x="1705873" y="503712"/>
                  </a:lnTo>
                  <a:lnTo>
                    <a:pt x="1707117" y="502332"/>
                  </a:lnTo>
                  <a:lnTo>
                    <a:pt x="1707692" y="501094"/>
                  </a:lnTo>
                  <a:lnTo>
                    <a:pt x="1707570" y="499411"/>
                  </a:lnTo>
                  <a:lnTo>
                    <a:pt x="1706986" y="498797"/>
                  </a:lnTo>
                  <a:lnTo>
                    <a:pt x="1705339" y="497985"/>
                  </a:lnTo>
                  <a:lnTo>
                    <a:pt x="1705926" y="497149"/>
                  </a:lnTo>
                  <a:lnTo>
                    <a:pt x="1706542" y="497258"/>
                  </a:lnTo>
                  <a:lnTo>
                    <a:pt x="1707241" y="496617"/>
                  </a:lnTo>
                  <a:lnTo>
                    <a:pt x="1708158" y="495103"/>
                  </a:lnTo>
                  <a:lnTo>
                    <a:pt x="1708986" y="495314"/>
                  </a:lnTo>
                  <a:lnTo>
                    <a:pt x="1710052" y="496152"/>
                  </a:lnTo>
                  <a:lnTo>
                    <a:pt x="1711489" y="495116"/>
                  </a:lnTo>
                  <a:lnTo>
                    <a:pt x="1713380" y="494127"/>
                  </a:lnTo>
                  <a:lnTo>
                    <a:pt x="1714343" y="493051"/>
                  </a:lnTo>
                  <a:lnTo>
                    <a:pt x="1714968" y="492862"/>
                  </a:lnTo>
                  <a:lnTo>
                    <a:pt x="1714712" y="491597"/>
                  </a:lnTo>
                  <a:lnTo>
                    <a:pt x="1713108" y="489860"/>
                  </a:lnTo>
                  <a:lnTo>
                    <a:pt x="1710187" y="490206"/>
                  </a:lnTo>
                  <a:lnTo>
                    <a:pt x="1709867" y="490699"/>
                  </a:lnTo>
                  <a:lnTo>
                    <a:pt x="1707372" y="490721"/>
                  </a:lnTo>
                  <a:lnTo>
                    <a:pt x="1708258" y="492557"/>
                  </a:lnTo>
                  <a:lnTo>
                    <a:pt x="1706870" y="493327"/>
                  </a:lnTo>
                  <a:lnTo>
                    <a:pt x="1706619" y="492427"/>
                  </a:lnTo>
                  <a:lnTo>
                    <a:pt x="1705344" y="492154"/>
                  </a:lnTo>
                  <a:lnTo>
                    <a:pt x="1704067" y="490921"/>
                  </a:lnTo>
                  <a:lnTo>
                    <a:pt x="1703214" y="490674"/>
                  </a:lnTo>
                  <a:lnTo>
                    <a:pt x="1700638" y="492549"/>
                  </a:lnTo>
                  <a:lnTo>
                    <a:pt x="1700815" y="493261"/>
                  </a:lnTo>
                  <a:lnTo>
                    <a:pt x="1701864" y="494144"/>
                  </a:lnTo>
                  <a:lnTo>
                    <a:pt x="1701392" y="495618"/>
                  </a:lnTo>
                  <a:lnTo>
                    <a:pt x="1700560" y="497254"/>
                  </a:lnTo>
                  <a:lnTo>
                    <a:pt x="1700573" y="498815"/>
                  </a:lnTo>
                  <a:lnTo>
                    <a:pt x="1699599" y="499312"/>
                  </a:lnTo>
                  <a:lnTo>
                    <a:pt x="1698489" y="501174"/>
                  </a:lnTo>
                  <a:lnTo>
                    <a:pt x="1698343" y="502122"/>
                  </a:lnTo>
                  <a:lnTo>
                    <a:pt x="1697377" y="502033"/>
                  </a:lnTo>
                  <a:lnTo>
                    <a:pt x="1697369" y="500410"/>
                  </a:lnTo>
                  <a:lnTo>
                    <a:pt x="1697784" y="498054"/>
                  </a:lnTo>
                  <a:lnTo>
                    <a:pt x="1698140" y="497314"/>
                  </a:lnTo>
                  <a:lnTo>
                    <a:pt x="1698136" y="495829"/>
                  </a:lnTo>
                  <a:lnTo>
                    <a:pt x="1697450" y="495404"/>
                  </a:lnTo>
                  <a:lnTo>
                    <a:pt x="1696668" y="495691"/>
                  </a:lnTo>
                  <a:lnTo>
                    <a:pt x="1694843" y="497254"/>
                  </a:lnTo>
                  <a:lnTo>
                    <a:pt x="1694524" y="499716"/>
                  </a:lnTo>
                  <a:lnTo>
                    <a:pt x="1694000" y="500669"/>
                  </a:lnTo>
                  <a:lnTo>
                    <a:pt x="1692384" y="505073"/>
                  </a:lnTo>
                  <a:lnTo>
                    <a:pt x="1692167" y="506030"/>
                  </a:lnTo>
                  <a:lnTo>
                    <a:pt x="1691408" y="506169"/>
                  </a:lnTo>
                  <a:lnTo>
                    <a:pt x="1690675" y="505756"/>
                  </a:lnTo>
                  <a:lnTo>
                    <a:pt x="1689377" y="503473"/>
                  </a:lnTo>
                  <a:lnTo>
                    <a:pt x="1688726" y="502731"/>
                  </a:lnTo>
                  <a:lnTo>
                    <a:pt x="1687380" y="502773"/>
                  </a:lnTo>
                  <a:lnTo>
                    <a:pt x="1685228" y="503307"/>
                  </a:lnTo>
                  <a:lnTo>
                    <a:pt x="1683911" y="504401"/>
                  </a:lnTo>
                  <a:lnTo>
                    <a:pt x="1683137" y="501536"/>
                  </a:lnTo>
                  <a:lnTo>
                    <a:pt x="1684094" y="500792"/>
                  </a:lnTo>
                  <a:lnTo>
                    <a:pt x="1684770" y="499781"/>
                  </a:lnTo>
                  <a:lnTo>
                    <a:pt x="1685480" y="497615"/>
                  </a:lnTo>
                  <a:lnTo>
                    <a:pt x="1684806" y="496785"/>
                  </a:lnTo>
                  <a:lnTo>
                    <a:pt x="1683887" y="496600"/>
                  </a:lnTo>
                  <a:lnTo>
                    <a:pt x="1684240" y="494880"/>
                  </a:lnTo>
                  <a:lnTo>
                    <a:pt x="1684136" y="494063"/>
                  </a:lnTo>
                  <a:lnTo>
                    <a:pt x="1684942" y="493530"/>
                  </a:lnTo>
                  <a:lnTo>
                    <a:pt x="1684758" y="492203"/>
                  </a:lnTo>
                  <a:lnTo>
                    <a:pt x="1685802" y="492002"/>
                  </a:lnTo>
                  <a:lnTo>
                    <a:pt x="1686248" y="491432"/>
                  </a:lnTo>
                  <a:lnTo>
                    <a:pt x="1686099" y="490618"/>
                  </a:lnTo>
                  <a:lnTo>
                    <a:pt x="1686732" y="488811"/>
                  </a:lnTo>
                  <a:lnTo>
                    <a:pt x="1687378" y="488310"/>
                  </a:lnTo>
                  <a:lnTo>
                    <a:pt x="1688666" y="488676"/>
                  </a:lnTo>
                  <a:lnTo>
                    <a:pt x="1689506" y="487790"/>
                  </a:lnTo>
                  <a:lnTo>
                    <a:pt x="1689443" y="486388"/>
                  </a:lnTo>
                  <a:lnTo>
                    <a:pt x="1688408" y="484255"/>
                  </a:lnTo>
                  <a:lnTo>
                    <a:pt x="1687071" y="482680"/>
                  </a:lnTo>
                  <a:lnTo>
                    <a:pt x="1686188" y="482325"/>
                  </a:lnTo>
                  <a:lnTo>
                    <a:pt x="1686347" y="481306"/>
                  </a:lnTo>
                  <a:lnTo>
                    <a:pt x="1684885" y="480562"/>
                  </a:lnTo>
                  <a:lnTo>
                    <a:pt x="1684731" y="481165"/>
                  </a:lnTo>
                  <a:lnTo>
                    <a:pt x="1685239" y="481973"/>
                  </a:lnTo>
                  <a:lnTo>
                    <a:pt x="1684628" y="482529"/>
                  </a:lnTo>
                  <a:lnTo>
                    <a:pt x="1683345" y="481162"/>
                  </a:lnTo>
                  <a:lnTo>
                    <a:pt x="1683474" y="479884"/>
                  </a:lnTo>
                  <a:lnTo>
                    <a:pt x="1682719" y="479414"/>
                  </a:lnTo>
                  <a:lnTo>
                    <a:pt x="1679944" y="479201"/>
                  </a:lnTo>
                  <a:lnTo>
                    <a:pt x="1678486" y="479440"/>
                  </a:lnTo>
                  <a:lnTo>
                    <a:pt x="1677848" y="479917"/>
                  </a:lnTo>
                  <a:lnTo>
                    <a:pt x="1679592" y="481238"/>
                  </a:lnTo>
                  <a:lnTo>
                    <a:pt x="1680270" y="482367"/>
                  </a:lnTo>
                  <a:lnTo>
                    <a:pt x="1678915" y="482608"/>
                  </a:lnTo>
                  <a:lnTo>
                    <a:pt x="1678391" y="483364"/>
                  </a:lnTo>
                  <a:lnTo>
                    <a:pt x="1678464" y="484864"/>
                  </a:lnTo>
                  <a:lnTo>
                    <a:pt x="1678979" y="485796"/>
                  </a:lnTo>
                  <a:lnTo>
                    <a:pt x="1679269" y="487521"/>
                  </a:lnTo>
                  <a:lnTo>
                    <a:pt x="1678431" y="487905"/>
                  </a:lnTo>
                  <a:lnTo>
                    <a:pt x="1678047" y="486880"/>
                  </a:lnTo>
                  <a:lnTo>
                    <a:pt x="1677248" y="486449"/>
                  </a:lnTo>
                  <a:lnTo>
                    <a:pt x="1676250" y="485242"/>
                  </a:lnTo>
                  <a:lnTo>
                    <a:pt x="1675040" y="485531"/>
                  </a:lnTo>
                  <a:lnTo>
                    <a:pt x="1674485" y="486045"/>
                  </a:lnTo>
                  <a:lnTo>
                    <a:pt x="1673622" y="486114"/>
                  </a:lnTo>
                  <a:lnTo>
                    <a:pt x="1672986" y="486657"/>
                  </a:lnTo>
                  <a:lnTo>
                    <a:pt x="1672779" y="489232"/>
                  </a:lnTo>
                  <a:lnTo>
                    <a:pt x="1672309" y="489867"/>
                  </a:lnTo>
                  <a:lnTo>
                    <a:pt x="1671399" y="489821"/>
                  </a:lnTo>
                  <a:lnTo>
                    <a:pt x="1670310" y="489263"/>
                  </a:lnTo>
                  <a:lnTo>
                    <a:pt x="1670474" y="485662"/>
                  </a:lnTo>
                  <a:lnTo>
                    <a:pt x="1670233" y="484826"/>
                  </a:lnTo>
                  <a:lnTo>
                    <a:pt x="1669443" y="484504"/>
                  </a:lnTo>
                  <a:lnTo>
                    <a:pt x="1669727" y="483582"/>
                  </a:lnTo>
                  <a:lnTo>
                    <a:pt x="1668826" y="482479"/>
                  </a:lnTo>
                  <a:lnTo>
                    <a:pt x="1667778" y="482450"/>
                  </a:lnTo>
                  <a:lnTo>
                    <a:pt x="1667131" y="481351"/>
                  </a:lnTo>
                  <a:lnTo>
                    <a:pt x="1667544" y="480754"/>
                  </a:lnTo>
                  <a:lnTo>
                    <a:pt x="1666772" y="480293"/>
                  </a:lnTo>
                  <a:lnTo>
                    <a:pt x="1666334" y="481012"/>
                  </a:lnTo>
                  <a:lnTo>
                    <a:pt x="1666145" y="483149"/>
                  </a:lnTo>
                  <a:lnTo>
                    <a:pt x="1666244" y="485426"/>
                  </a:lnTo>
                  <a:lnTo>
                    <a:pt x="1666093" y="486055"/>
                  </a:lnTo>
                  <a:lnTo>
                    <a:pt x="1664949" y="486346"/>
                  </a:lnTo>
                  <a:lnTo>
                    <a:pt x="1663322" y="487674"/>
                  </a:lnTo>
                  <a:lnTo>
                    <a:pt x="1662946" y="488810"/>
                  </a:lnTo>
                  <a:lnTo>
                    <a:pt x="1663116" y="490002"/>
                  </a:lnTo>
                  <a:lnTo>
                    <a:pt x="1661205" y="490704"/>
                  </a:lnTo>
                  <a:lnTo>
                    <a:pt x="1660571" y="490433"/>
                  </a:lnTo>
                  <a:lnTo>
                    <a:pt x="1660148" y="489085"/>
                  </a:lnTo>
                  <a:lnTo>
                    <a:pt x="1660448" y="485330"/>
                  </a:lnTo>
                  <a:lnTo>
                    <a:pt x="1660839" y="484240"/>
                  </a:lnTo>
                  <a:lnTo>
                    <a:pt x="1659720" y="484278"/>
                  </a:lnTo>
                  <a:lnTo>
                    <a:pt x="1657650" y="486427"/>
                  </a:lnTo>
                  <a:lnTo>
                    <a:pt x="1656675" y="486158"/>
                  </a:lnTo>
                  <a:lnTo>
                    <a:pt x="1657022" y="485411"/>
                  </a:lnTo>
                  <a:lnTo>
                    <a:pt x="1656793" y="484118"/>
                  </a:lnTo>
                  <a:lnTo>
                    <a:pt x="1655798" y="483339"/>
                  </a:lnTo>
                  <a:lnTo>
                    <a:pt x="1657821" y="482060"/>
                  </a:lnTo>
                  <a:lnTo>
                    <a:pt x="1658059" y="480927"/>
                  </a:lnTo>
                  <a:lnTo>
                    <a:pt x="1656836" y="480144"/>
                  </a:lnTo>
                  <a:lnTo>
                    <a:pt x="1656023" y="479196"/>
                  </a:lnTo>
                  <a:lnTo>
                    <a:pt x="1658103" y="479201"/>
                  </a:lnTo>
                  <a:lnTo>
                    <a:pt x="1657843" y="477472"/>
                  </a:lnTo>
                  <a:lnTo>
                    <a:pt x="1657016" y="476183"/>
                  </a:lnTo>
                  <a:lnTo>
                    <a:pt x="1657425" y="475592"/>
                  </a:lnTo>
                  <a:lnTo>
                    <a:pt x="1656970" y="473840"/>
                  </a:lnTo>
                  <a:lnTo>
                    <a:pt x="1656498" y="472896"/>
                  </a:lnTo>
                  <a:lnTo>
                    <a:pt x="1654634" y="471858"/>
                  </a:lnTo>
                  <a:lnTo>
                    <a:pt x="1652881" y="472184"/>
                  </a:lnTo>
                  <a:lnTo>
                    <a:pt x="1651536" y="473558"/>
                  </a:lnTo>
                  <a:lnTo>
                    <a:pt x="1652985" y="473960"/>
                  </a:lnTo>
                  <a:lnTo>
                    <a:pt x="1652809" y="474743"/>
                  </a:lnTo>
                  <a:lnTo>
                    <a:pt x="1650834" y="474971"/>
                  </a:lnTo>
                  <a:lnTo>
                    <a:pt x="1649955" y="475795"/>
                  </a:lnTo>
                  <a:lnTo>
                    <a:pt x="1650120" y="477238"/>
                  </a:lnTo>
                  <a:lnTo>
                    <a:pt x="1649954" y="481529"/>
                  </a:lnTo>
                  <a:lnTo>
                    <a:pt x="1648610" y="482397"/>
                  </a:lnTo>
                  <a:lnTo>
                    <a:pt x="1647551" y="482523"/>
                  </a:lnTo>
                  <a:lnTo>
                    <a:pt x="1645951" y="483438"/>
                  </a:lnTo>
                  <a:lnTo>
                    <a:pt x="1645188" y="486115"/>
                  </a:lnTo>
                  <a:lnTo>
                    <a:pt x="1645497" y="487872"/>
                  </a:lnTo>
                  <a:lnTo>
                    <a:pt x="1644466" y="488615"/>
                  </a:lnTo>
                  <a:lnTo>
                    <a:pt x="1643778" y="489677"/>
                  </a:lnTo>
                  <a:lnTo>
                    <a:pt x="1642618" y="490351"/>
                  </a:lnTo>
                  <a:lnTo>
                    <a:pt x="1641784" y="489704"/>
                  </a:lnTo>
                  <a:lnTo>
                    <a:pt x="1641864" y="488844"/>
                  </a:lnTo>
                  <a:lnTo>
                    <a:pt x="1642658" y="488055"/>
                  </a:lnTo>
                  <a:lnTo>
                    <a:pt x="1641866" y="485855"/>
                  </a:lnTo>
                  <a:lnTo>
                    <a:pt x="1641529" y="484061"/>
                  </a:lnTo>
                  <a:lnTo>
                    <a:pt x="1641910" y="481504"/>
                  </a:lnTo>
                  <a:lnTo>
                    <a:pt x="1640759" y="480526"/>
                  </a:lnTo>
                  <a:lnTo>
                    <a:pt x="1641142" y="479791"/>
                  </a:lnTo>
                  <a:lnTo>
                    <a:pt x="1639039" y="477597"/>
                  </a:lnTo>
                  <a:lnTo>
                    <a:pt x="1638059" y="475838"/>
                  </a:lnTo>
                  <a:lnTo>
                    <a:pt x="1638718" y="474730"/>
                  </a:lnTo>
                  <a:lnTo>
                    <a:pt x="1640491" y="473047"/>
                  </a:lnTo>
                  <a:lnTo>
                    <a:pt x="1641374" y="470669"/>
                  </a:lnTo>
                  <a:lnTo>
                    <a:pt x="1640781" y="469561"/>
                  </a:lnTo>
                  <a:lnTo>
                    <a:pt x="1639924" y="468592"/>
                  </a:lnTo>
                  <a:lnTo>
                    <a:pt x="1639731" y="467800"/>
                  </a:lnTo>
                  <a:lnTo>
                    <a:pt x="1637416" y="466858"/>
                  </a:lnTo>
                  <a:lnTo>
                    <a:pt x="1635261" y="467964"/>
                  </a:lnTo>
                  <a:lnTo>
                    <a:pt x="1635462" y="468999"/>
                  </a:lnTo>
                  <a:lnTo>
                    <a:pt x="1635184" y="470133"/>
                  </a:lnTo>
                  <a:lnTo>
                    <a:pt x="1634422" y="471896"/>
                  </a:lnTo>
                  <a:lnTo>
                    <a:pt x="1634505" y="472342"/>
                  </a:lnTo>
                  <a:lnTo>
                    <a:pt x="1633465" y="473212"/>
                  </a:lnTo>
                  <a:lnTo>
                    <a:pt x="1633614" y="474891"/>
                  </a:lnTo>
                  <a:lnTo>
                    <a:pt x="1632805" y="476044"/>
                  </a:lnTo>
                  <a:lnTo>
                    <a:pt x="1631651" y="475974"/>
                  </a:lnTo>
                  <a:lnTo>
                    <a:pt x="1630148" y="475297"/>
                  </a:lnTo>
                  <a:lnTo>
                    <a:pt x="1629663" y="475900"/>
                  </a:lnTo>
                  <a:lnTo>
                    <a:pt x="1628940" y="477730"/>
                  </a:lnTo>
                  <a:lnTo>
                    <a:pt x="1629118" y="479116"/>
                  </a:lnTo>
                  <a:lnTo>
                    <a:pt x="1628118" y="480055"/>
                  </a:lnTo>
                  <a:lnTo>
                    <a:pt x="1627129" y="480224"/>
                  </a:lnTo>
                  <a:lnTo>
                    <a:pt x="1625971" y="479929"/>
                  </a:lnTo>
                  <a:lnTo>
                    <a:pt x="1625276" y="479353"/>
                  </a:lnTo>
                  <a:lnTo>
                    <a:pt x="1625285" y="478345"/>
                  </a:lnTo>
                  <a:lnTo>
                    <a:pt x="1624801" y="476848"/>
                  </a:lnTo>
                  <a:lnTo>
                    <a:pt x="1624054" y="476824"/>
                  </a:lnTo>
                  <a:lnTo>
                    <a:pt x="1623791" y="478472"/>
                  </a:lnTo>
                  <a:lnTo>
                    <a:pt x="1623299" y="478185"/>
                  </a:lnTo>
                  <a:lnTo>
                    <a:pt x="1623391" y="476390"/>
                  </a:lnTo>
                  <a:lnTo>
                    <a:pt x="1622731" y="475419"/>
                  </a:lnTo>
                  <a:lnTo>
                    <a:pt x="1622787" y="473950"/>
                  </a:lnTo>
                  <a:lnTo>
                    <a:pt x="1622191" y="473487"/>
                  </a:lnTo>
                  <a:lnTo>
                    <a:pt x="1620832" y="474223"/>
                  </a:lnTo>
                  <a:lnTo>
                    <a:pt x="1620330" y="473854"/>
                  </a:lnTo>
                  <a:lnTo>
                    <a:pt x="1621423" y="471867"/>
                  </a:lnTo>
                  <a:lnTo>
                    <a:pt x="1621812" y="470466"/>
                  </a:lnTo>
                  <a:lnTo>
                    <a:pt x="1621525" y="468980"/>
                  </a:lnTo>
                  <a:lnTo>
                    <a:pt x="1621731" y="468003"/>
                  </a:lnTo>
                  <a:lnTo>
                    <a:pt x="1622481" y="467601"/>
                  </a:lnTo>
                  <a:lnTo>
                    <a:pt x="1623267" y="468158"/>
                  </a:lnTo>
                  <a:lnTo>
                    <a:pt x="1623782" y="466962"/>
                  </a:lnTo>
                  <a:lnTo>
                    <a:pt x="1623627" y="465420"/>
                  </a:lnTo>
                  <a:lnTo>
                    <a:pt x="1621341" y="462613"/>
                  </a:lnTo>
                  <a:lnTo>
                    <a:pt x="1620526" y="462344"/>
                  </a:lnTo>
                  <a:lnTo>
                    <a:pt x="1619276" y="462869"/>
                  </a:lnTo>
                  <a:lnTo>
                    <a:pt x="1617337" y="462907"/>
                  </a:lnTo>
                  <a:lnTo>
                    <a:pt x="1616667" y="463221"/>
                  </a:lnTo>
                  <a:lnTo>
                    <a:pt x="1615966" y="464214"/>
                  </a:lnTo>
                  <a:lnTo>
                    <a:pt x="1616873" y="464706"/>
                  </a:lnTo>
                  <a:lnTo>
                    <a:pt x="1617000" y="465385"/>
                  </a:lnTo>
                  <a:lnTo>
                    <a:pt x="1615154" y="465586"/>
                  </a:lnTo>
                  <a:lnTo>
                    <a:pt x="1614759" y="465949"/>
                  </a:lnTo>
                  <a:lnTo>
                    <a:pt x="1615956" y="467661"/>
                  </a:lnTo>
                  <a:lnTo>
                    <a:pt x="1615756" y="469447"/>
                  </a:lnTo>
                  <a:lnTo>
                    <a:pt x="1615132" y="470889"/>
                  </a:lnTo>
                  <a:lnTo>
                    <a:pt x="1614071" y="472231"/>
                  </a:lnTo>
                  <a:lnTo>
                    <a:pt x="1613436" y="471890"/>
                  </a:lnTo>
                  <a:lnTo>
                    <a:pt x="1612550" y="472341"/>
                  </a:lnTo>
                  <a:lnTo>
                    <a:pt x="1612126" y="473245"/>
                  </a:lnTo>
                  <a:lnTo>
                    <a:pt x="1611941" y="475101"/>
                  </a:lnTo>
                  <a:lnTo>
                    <a:pt x="1611524" y="475551"/>
                  </a:lnTo>
                  <a:lnTo>
                    <a:pt x="1610347" y="475186"/>
                  </a:lnTo>
                  <a:lnTo>
                    <a:pt x="1609469" y="472804"/>
                  </a:lnTo>
                  <a:lnTo>
                    <a:pt x="1609470" y="471760"/>
                  </a:lnTo>
                  <a:lnTo>
                    <a:pt x="1610226" y="470733"/>
                  </a:lnTo>
                  <a:lnTo>
                    <a:pt x="1611167" y="469941"/>
                  </a:lnTo>
                  <a:lnTo>
                    <a:pt x="1611122" y="467988"/>
                  </a:lnTo>
                  <a:lnTo>
                    <a:pt x="1610795" y="467176"/>
                  </a:lnTo>
                  <a:lnTo>
                    <a:pt x="1610974" y="465660"/>
                  </a:lnTo>
                  <a:lnTo>
                    <a:pt x="1610534" y="464088"/>
                  </a:lnTo>
                  <a:lnTo>
                    <a:pt x="1610504" y="462914"/>
                  </a:lnTo>
                  <a:lnTo>
                    <a:pt x="1609627" y="462518"/>
                  </a:lnTo>
                  <a:lnTo>
                    <a:pt x="1607087" y="464818"/>
                  </a:lnTo>
                  <a:lnTo>
                    <a:pt x="1606754" y="465824"/>
                  </a:lnTo>
                  <a:lnTo>
                    <a:pt x="1605254" y="465719"/>
                  </a:lnTo>
                  <a:lnTo>
                    <a:pt x="1604840" y="463739"/>
                  </a:lnTo>
                  <a:lnTo>
                    <a:pt x="1605589" y="462812"/>
                  </a:lnTo>
                  <a:lnTo>
                    <a:pt x="1605859" y="459189"/>
                  </a:lnTo>
                  <a:lnTo>
                    <a:pt x="1604908" y="458574"/>
                  </a:lnTo>
                  <a:lnTo>
                    <a:pt x="1604015" y="456739"/>
                  </a:lnTo>
                  <a:lnTo>
                    <a:pt x="1601606" y="456155"/>
                  </a:lnTo>
                  <a:lnTo>
                    <a:pt x="1599645" y="455985"/>
                  </a:lnTo>
                  <a:lnTo>
                    <a:pt x="1598731" y="455341"/>
                  </a:lnTo>
                  <a:lnTo>
                    <a:pt x="1598004" y="455550"/>
                  </a:lnTo>
                  <a:lnTo>
                    <a:pt x="1598561" y="457155"/>
                  </a:lnTo>
                  <a:lnTo>
                    <a:pt x="1599212" y="457347"/>
                  </a:lnTo>
                  <a:lnTo>
                    <a:pt x="1599526" y="458295"/>
                  </a:lnTo>
                  <a:lnTo>
                    <a:pt x="1598183" y="459086"/>
                  </a:lnTo>
                  <a:lnTo>
                    <a:pt x="1597903" y="458618"/>
                  </a:lnTo>
                  <a:lnTo>
                    <a:pt x="1596644" y="458510"/>
                  </a:lnTo>
                  <a:lnTo>
                    <a:pt x="1595408" y="457528"/>
                  </a:lnTo>
                  <a:lnTo>
                    <a:pt x="1594666" y="457587"/>
                  </a:lnTo>
                  <a:lnTo>
                    <a:pt x="1593981" y="458416"/>
                  </a:lnTo>
                  <a:lnTo>
                    <a:pt x="1593397" y="458126"/>
                  </a:lnTo>
                  <a:lnTo>
                    <a:pt x="1593995" y="457006"/>
                  </a:lnTo>
                  <a:lnTo>
                    <a:pt x="1594245" y="455836"/>
                  </a:lnTo>
                  <a:lnTo>
                    <a:pt x="1594740" y="455780"/>
                  </a:lnTo>
                  <a:lnTo>
                    <a:pt x="1594826" y="454078"/>
                  </a:lnTo>
                  <a:lnTo>
                    <a:pt x="1594653" y="452528"/>
                  </a:lnTo>
                  <a:lnTo>
                    <a:pt x="1593291" y="451507"/>
                  </a:lnTo>
                  <a:lnTo>
                    <a:pt x="1592450" y="451534"/>
                  </a:lnTo>
                  <a:lnTo>
                    <a:pt x="1590532" y="451001"/>
                  </a:lnTo>
                  <a:lnTo>
                    <a:pt x="1589525" y="450972"/>
                  </a:lnTo>
                  <a:lnTo>
                    <a:pt x="1589184" y="451480"/>
                  </a:lnTo>
                  <a:lnTo>
                    <a:pt x="1587372" y="452072"/>
                  </a:lnTo>
                  <a:lnTo>
                    <a:pt x="1585730" y="452274"/>
                  </a:lnTo>
                  <a:lnTo>
                    <a:pt x="1586247" y="453632"/>
                  </a:lnTo>
                  <a:lnTo>
                    <a:pt x="1585258" y="453936"/>
                  </a:lnTo>
                  <a:lnTo>
                    <a:pt x="1583945" y="453108"/>
                  </a:lnTo>
                  <a:lnTo>
                    <a:pt x="1583372" y="452151"/>
                  </a:lnTo>
                  <a:lnTo>
                    <a:pt x="1581666" y="452292"/>
                  </a:lnTo>
                  <a:lnTo>
                    <a:pt x="1580933" y="452772"/>
                  </a:lnTo>
                  <a:lnTo>
                    <a:pt x="1581151" y="454008"/>
                  </a:lnTo>
                  <a:lnTo>
                    <a:pt x="1582723" y="454697"/>
                  </a:lnTo>
                  <a:lnTo>
                    <a:pt x="1583558" y="455502"/>
                  </a:lnTo>
                  <a:lnTo>
                    <a:pt x="1583184" y="456346"/>
                  </a:lnTo>
                  <a:lnTo>
                    <a:pt x="1581807" y="456610"/>
                  </a:lnTo>
                  <a:lnTo>
                    <a:pt x="1580525" y="456096"/>
                  </a:lnTo>
                  <a:lnTo>
                    <a:pt x="1580602" y="457075"/>
                  </a:lnTo>
                  <a:lnTo>
                    <a:pt x="1579694" y="459732"/>
                  </a:lnTo>
                  <a:lnTo>
                    <a:pt x="1578587" y="459943"/>
                  </a:lnTo>
                  <a:lnTo>
                    <a:pt x="1576583" y="458736"/>
                  </a:lnTo>
                  <a:lnTo>
                    <a:pt x="1576481" y="457754"/>
                  </a:lnTo>
                  <a:lnTo>
                    <a:pt x="1574944" y="459341"/>
                  </a:lnTo>
                  <a:lnTo>
                    <a:pt x="1574813" y="457889"/>
                  </a:lnTo>
                  <a:lnTo>
                    <a:pt x="1575802" y="456647"/>
                  </a:lnTo>
                  <a:lnTo>
                    <a:pt x="1577466" y="452666"/>
                  </a:lnTo>
                  <a:lnTo>
                    <a:pt x="1577001" y="450904"/>
                  </a:lnTo>
                  <a:lnTo>
                    <a:pt x="1576121" y="449950"/>
                  </a:lnTo>
                  <a:lnTo>
                    <a:pt x="1573103" y="449923"/>
                  </a:lnTo>
                  <a:lnTo>
                    <a:pt x="1568837" y="451014"/>
                  </a:lnTo>
                  <a:lnTo>
                    <a:pt x="1569367" y="451562"/>
                  </a:lnTo>
                  <a:lnTo>
                    <a:pt x="1568092" y="452977"/>
                  </a:lnTo>
                  <a:lnTo>
                    <a:pt x="1568046" y="454025"/>
                  </a:lnTo>
                  <a:lnTo>
                    <a:pt x="1567416" y="454683"/>
                  </a:lnTo>
                  <a:lnTo>
                    <a:pt x="1568352" y="455290"/>
                  </a:lnTo>
                  <a:lnTo>
                    <a:pt x="1568979" y="456154"/>
                  </a:lnTo>
                  <a:lnTo>
                    <a:pt x="1568619" y="457823"/>
                  </a:lnTo>
                  <a:lnTo>
                    <a:pt x="1568771" y="458390"/>
                  </a:lnTo>
                  <a:lnTo>
                    <a:pt x="1568198" y="460207"/>
                  </a:lnTo>
                  <a:lnTo>
                    <a:pt x="1569136" y="462367"/>
                  </a:lnTo>
                  <a:lnTo>
                    <a:pt x="1568797" y="463181"/>
                  </a:lnTo>
                  <a:lnTo>
                    <a:pt x="1569437" y="465392"/>
                  </a:lnTo>
                  <a:lnTo>
                    <a:pt x="1569417" y="467520"/>
                  </a:lnTo>
                  <a:lnTo>
                    <a:pt x="1568960" y="471215"/>
                  </a:lnTo>
                  <a:lnTo>
                    <a:pt x="1567847" y="471815"/>
                  </a:lnTo>
                  <a:lnTo>
                    <a:pt x="1567383" y="470753"/>
                  </a:lnTo>
                  <a:lnTo>
                    <a:pt x="1566121" y="469709"/>
                  </a:lnTo>
                  <a:lnTo>
                    <a:pt x="1565104" y="467604"/>
                  </a:lnTo>
                  <a:lnTo>
                    <a:pt x="1565456" y="466180"/>
                  </a:lnTo>
                  <a:lnTo>
                    <a:pt x="1565175" y="465018"/>
                  </a:lnTo>
                  <a:lnTo>
                    <a:pt x="1563332" y="462644"/>
                  </a:lnTo>
                  <a:lnTo>
                    <a:pt x="1562898" y="461673"/>
                  </a:lnTo>
                  <a:lnTo>
                    <a:pt x="1562365" y="458867"/>
                  </a:lnTo>
                  <a:lnTo>
                    <a:pt x="1561435" y="458531"/>
                  </a:lnTo>
                  <a:lnTo>
                    <a:pt x="1560822" y="458870"/>
                  </a:lnTo>
                  <a:lnTo>
                    <a:pt x="1559761" y="457506"/>
                  </a:lnTo>
                  <a:lnTo>
                    <a:pt x="1560297" y="457003"/>
                  </a:lnTo>
                  <a:lnTo>
                    <a:pt x="1559967" y="455800"/>
                  </a:lnTo>
                  <a:lnTo>
                    <a:pt x="1560985" y="454426"/>
                  </a:lnTo>
                  <a:lnTo>
                    <a:pt x="1560029" y="452742"/>
                  </a:lnTo>
                  <a:lnTo>
                    <a:pt x="1558532" y="451174"/>
                  </a:lnTo>
                  <a:lnTo>
                    <a:pt x="1556488" y="449501"/>
                  </a:lnTo>
                  <a:lnTo>
                    <a:pt x="1553127" y="448661"/>
                  </a:lnTo>
                  <a:lnTo>
                    <a:pt x="1553246" y="449508"/>
                  </a:lnTo>
                  <a:lnTo>
                    <a:pt x="1552875" y="450254"/>
                  </a:lnTo>
                  <a:lnTo>
                    <a:pt x="1552809" y="451432"/>
                  </a:lnTo>
                  <a:lnTo>
                    <a:pt x="1553958" y="452971"/>
                  </a:lnTo>
                  <a:lnTo>
                    <a:pt x="1553183" y="454441"/>
                  </a:lnTo>
                  <a:lnTo>
                    <a:pt x="1553351" y="455053"/>
                  </a:lnTo>
                  <a:lnTo>
                    <a:pt x="1553425" y="457528"/>
                  </a:lnTo>
                  <a:lnTo>
                    <a:pt x="1552643" y="459452"/>
                  </a:lnTo>
                  <a:lnTo>
                    <a:pt x="1551441" y="461347"/>
                  </a:lnTo>
                  <a:lnTo>
                    <a:pt x="1551371" y="461843"/>
                  </a:lnTo>
                  <a:lnTo>
                    <a:pt x="1550153" y="464201"/>
                  </a:lnTo>
                  <a:lnTo>
                    <a:pt x="1550653" y="465428"/>
                  </a:lnTo>
                  <a:lnTo>
                    <a:pt x="1549953" y="466316"/>
                  </a:lnTo>
                  <a:lnTo>
                    <a:pt x="1549447" y="466163"/>
                  </a:lnTo>
                  <a:lnTo>
                    <a:pt x="1548356" y="467111"/>
                  </a:lnTo>
                  <a:lnTo>
                    <a:pt x="1547583" y="467308"/>
                  </a:lnTo>
                  <a:lnTo>
                    <a:pt x="1546739" y="466708"/>
                  </a:lnTo>
                  <a:lnTo>
                    <a:pt x="1547311" y="465359"/>
                  </a:lnTo>
                  <a:lnTo>
                    <a:pt x="1547150" y="464790"/>
                  </a:lnTo>
                  <a:lnTo>
                    <a:pt x="1545446" y="463861"/>
                  </a:lnTo>
                  <a:lnTo>
                    <a:pt x="1546850" y="461588"/>
                  </a:lnTo>
                  <a:lnTo>
                    <a:pt x="1546757" y="460242"/>
                  </a:lnTo>
                  <a:lnTo>
                    <a:pt x="1545864" y="459814"/>
                  </a:lnTo>
                  <a:lnTo>
                    <a:pt x="1546788" y="458561"/>
                  </a:lnTo>
                  <a:lnTo>
                    <a:pt x="1546526" y="457097"/>
                  </a:lnTo>
                  <a:lnTo>
                    <a:pt x="1547122" y="456668"/>
                  </a:lnTo>
                  <a:lnTo>
                    <a:pt x="1547440" y="455786"/>
                  </a:lnTo>
                  <a:lnTo>
                    <a:pt x="1547087" y="452407"/>
                  </a:lnTo>
                  <a:lnTo>
                    <a:pt x="1546114" y="451130"/>
                  </a:lnTo>
                  <a:lnTo>
                    <a:pt x="1544784" y="449753"/>
                  </a:lnTo>
                  <a:lnTo>
                    <a:pt x="1542491" y="448671"/>
                  </a:lnTo>
                  <a:lnTo>
                    <a:pt x="1541707" y="448592"/>
                  </a:lnTo>
                  <a:lnTo>
                    <a:pt x="1540547" y="449292"/>
                  </a:lnTo>
                  <a:lnTo>
                    <a:pt x="1540415" y="450279"/>
                  </a:lnTo>
                  <a:lnTo>
                    <a:pt x="1539023" y="451364"/>
                  </a:lnTo>
                  <a:lnTo>
                    <a:pt x="1537778" y="451667"/>
                  </a:lnTo>
                  <a:lnTo>
                    <a:pt x="1537557" y="451176"/>
                  </a:lnTo>
                  <a:lnTo>
                    <a:pt x="1538046" y="449177"/>
                  </a:lnTo>
                  <a:lnTo>
                    <a:pt x="1538510" y="448160"/>
                  </a:lnTo>
                  <a:lnTo>
                    <a:pt x="1539057" y="445510"/>
                  </a:lnTo>
                  <a:lnTo>
                    <a:pt x="1537843" y="445560"/>
                  </a:lnTo>
                  <a:lnTo>
                    <a:pt x="1537296" y="445201"/>
                  </a:lnTo>
                  <a:lnTo>
                    <a:pt x="1538083" y="443649"/>
                  </a:lnTo>
                  <a:lnTo>
                    <a:pt x="1537317" y="442840"/>
                  </a:lnTo>
                  <a:lnTo>
                    <a:pt x="1532549" y="443144"/>
                  </a:lnTo>
                  <a:lnTo>
                    <a:pt x="1531322" y="443490"/>
                  </a:lnTo>
                  <a:lnTo>
                    <a:pt x="1530399" y="444057"/>
                  </a:lnTo>
                  <a:lnTo>
                    <a:pt x="1531637" y="445367"/>
                  </a:lnTo>
                  <a:lnTo>
                    <a:pt x="1532192" y="447051"/>
                  </a:lnTo>
                  <a:lnTo>
                    <a:pt x="1529355" y="446525"/>
                  </a:lnTo>
                  <a:lnTo>
                    <a:pt x="1528078" y="447049"/>
                  </a:lnTo>
                  <a:lnTo>
                    <a:pt x="1528840" y="449831"/>
                  </a:lnTo>
                  <a:lnTo>
                    <a:pt x="1529981" y="451355"/>
                  </a:lnTo>
                  <a:lnTo>
                    <a:pt x="1530133" y="453004"/>
                  </a:lnTo>
                  <a:lnTo>
                    <a:pt x="1529458" y="453602"/>
                  </a:lnTo>
                  <a:lnTo>
                    <a:pt x="1528680" y="453639"/>
                  </a:lnTo>
                  <a:lnTo>
                    <a:pt x="1527995" y="453129"/>
                  </a:lnTo>
                  <a:lnTo>
                    <a:pt x="1527422" y="451986"/>
                  </a:lnTo>
                  <a:lnTo>
                    <a:pt x="1527387" y="450848"/>
                  </a:lnTo>
                  <a:lnTo>
                    <a:pt x="1527750" y="450200"/>
                  </a:lnTo>
                  <a:lnTo>
                    <a:pt x="1527195" y="449529"/>
                  </a:lnTo>
                  <a:lnTo>
                    <a:pt x="1525271" y="450138"/>
                  </a:lnTo>
                  <a:lnTo>
                    <a:pt x="1522813" y="449887"/>
                  </a:lnTo>
                  <a:lnTo>
                    <a:pt x="1523195" y="448777"/>
                  </a:lnTo>
                  <a:lnTo>
                    <a:pt x="1524611" y="447081"/>
                  </a:lnTo>
                  <a:lnTo>
                    <a:pt x="1524358" y="446220"/>
                  </a:lnTo>
                  <a:lnTo>
                    <a:pt x="1522959" y="445849"/>
                  </a:lnTo>
                  <a:lnTo>
                    <a:pt x="1521995" y="446219"/>
                  </a:lnTo>
                  <a:lnTo>
                    <a:pt x="1521684" y="447106"/>
                  </a:lnTo>
                  <a:lnTo>
                    <a:pt x="1522143" y="448808"/>
                  </a:lnTo>
                  <a:lnTo>
                    <a:pt x="1520427" y="451874"/>
                  </a:lnTo>
                  <a:lnTo>
                    <a:pt x="1520620" y="452617"/>
                  </a:lnTo>
                  <a:lnTo>
                    <a:pt x="1519917" y="453464"/>
                  </a:lnTo>
                  <a:lnTo>
                    <a:pt x="1520347" y="455384"/>
                  </a:lnTo>
                  <a:lnTo>
                    <a:pt x="1521019" y="456193"/>
                  </a:lnTo>
                  <a:lnTo>
                    <a:pt x="1521249" y="457418"/>
                  </a:lnTo>
                  <a:lnTo>
                    <a:pt x="1520472" y="459552"/>
                  </a:lnTo>
                  <a:lnTo>
                    <a:pt x="1520532" y="460761"/>
                  </a:lnTo>
                  <a:lnTo>
                    <a:pt x="1519522" y="462215"/>
                  </a:lnTo>
                  <a:lnTo>
                    <a:pt x="1519143" y="463415"/>
                  </a:lnTo>
                  <a:lnTo>
                    <a:pt x="1518080" y="463576"/>
                  </a:lnTo>
                  <a:lnTo>
                    <a:pt x="1517055" y="461909"/>
                  </a:lnTo>
                  <a:lnTo>
                    <a:pt x="1515961" y="462507"/>
                  </a:lnTo>
                  <a:lnTo>
                    <a:pt x="1515097" y="462108"/>
                  </a:lnTo>
                  <a:lnTo>
                    <a:pt x="1514988" y="461440"/>
                  </a:lnTo>
                  <a:lnTo>
                    <a:pt x="1515451" y="460572"/>
                  </a:lnTo>
                  <a:lnTo>
                    <a:pt x="1516479" y="459610"/>
                  </a:lnTo>
                  <a:lnTo>
                    <a:pt x="1516382" y="458233"/>
                  </a:lnTo>
                  <a:lnTo>
                    <a:pt x="1516751" y="457205"/>
                  </a:lnTo>
                  <a:lnTo>
                    <a:pt x="1517741" y="455930"/>
                  </a:lnTo>
                  <a:lnTo>
                    <a:pt x="1517261" y="452814"/>
                  </a:lnTo>
                  <a:lnTo>
                    <a:pt x="1517349" y="450458"/>
                  </a:lnTo>
                  <a:lnTo>
                    <a:pt x="1516098" y="450598"/>
                  </a:lnTo>
                  <a:lnTo>
                    <a:pt x="1516252" y="449766"/>
                  </a:lnTo>
                  <a:lnTo>
                    <a:pt x="1516049" y="447911"/>
                  </a:lnTo>
                  <a:lnTo>
                    <a:pt x="1515410" y="447092"/>
                  </a:lnTo>
                  <a:lnTo>
                    <a:pt x="1514511" y="446615"/>
                  </a:lnTo>
                  <a:lnTo>
                    <a:pt x="1511412" y="446173"/>
                  </a:lnTo>
                  <a:lnTo>
                    <a:pt x="1509563" y="446398"/>
                  </a:lnTo>
                  <a:lnTo>
                    <a:pt x="1508033" y="447355"/>
                  </a:lnTo>
                  <a:lnTo>
                    <a:pt x="1508488" y="448402"/>
                  </a:lnTo>
                  <a:lnTo>
                    <a:pt x="1509099" y="448910"/>
                  </a:lnTo>
                  <a:lnTo>
                    <a:pt x="1509048" y="451209"/>
                  </a:lnTo>
                  <a:lnTo>
                    <a:pt x="1509287" y="452482"/>
                  </a:lnTo>
                  <a:lnTo>
                    <a:pt x="1507648" y="452331"/>
                  </a:lnTo>
                  <a:lnTo>
                    <a:pt x="1507630" y="453355"/>
                  </a:lnTo>
                  <a:lnTo>
                    <a:pt x="1508223" y="454590"/>
                  </a:lnTo>
                  <a:lnTo>
                    <a:pt x="1508001" y="455401"/>
                  </a:lnTo>
                  <a:lnTo>
                    <a:pt x="1505994" y="456140"/>
                  </a:lnTo>
                  <a:lnTo>
                    <a:pt x="1505073" y="456840"/>
                  </a:lnTo>
                  <a:lnTo>
                    <a:pt x="1503754" y="456956"/>
                  </a:lnTo>
                  <a:lnTo>
                    <a:pt x="1502761" y="456638"/>
                  </a:lnTo>
                  <a:lnTo>
                    <a:pt x="1501509" y="458070"/>
                  </a:lnTo>
                  <a:lnTo>
                    <a:pt x="1501400" y="460665"/>
                  </a:lnTo>
                  <a:lnTo>
                    <a:pt x="1501675" y="461430"/>
                  </a:lnTo>
                  <a:lnTo>
                    <a:pt x="1501253" y="462828"/>
                  </a:lnTo>
                  <a:lnTo>
                    <a:pt x="1499990" y="463569"/>
                  </a:lnTo>
                  <a:lnTo>
                    <a:pt x="1499765" y="464425"/>
                  </a:lnTo>
                  <a:lnTo>
                    <a:pt x="1498938" y="465229"/>
                  </a:lnTo>
                  <a:lnTo>
                    <a:pt x="1497857" y="465524"/>
                  </a:lnTo>
                  <a:lnTo>
                    <a:pt x="1497085" y="465180"/>
                  </a:lnTo>
                  <a:lnTo>
                    <a:pt x="1496463" y="464358"/>
                  </a:lnTo>
                  <a:lnTo>
                    <a:pt x="1495329" y="464529"/>
                  </a:lnTo>
                  <a:lnTo>
                    <a:pt x="1493946" y="464373"/>
                  </a:lnTo>
                  <a:lnTo>
                    <a:pt x="1493505" y="463819"/>
                  </a:lnTo>
                  <a:lnTo>
                    <a:pt x="1493400" y="462152"/>
                  </a:lnTo>
                  <a:lnTo>
                    <a:pt x="1491576" y="461071"/>
                  </a:lnTo>
                  <a:lnTo>
                    <a:pt x="1489594" y="460535"/>
                  </a:lnTo>
                  <a:lnTo>
                    <a:pt x="1487389" y="462520"/>
                  </a:lnTo>
                  <a:lnTo>
                    <a:pt x="1484568" y="466006"/>
                  </a:lnTo>
                  <a:lnTo>
                    <a:pt x="1482183" y="468625"/>
                  </a:lnTo>
                  <a:lnTo>
                    <a:pt x="1478260" y="472696"/>
                  </a:lnTo>
                  <a:lnTo>
                    <a:pt x="1474897" y="476792"/>
                  </a:lnTo>
                  <a:lnTo>
                    <a:pt x="1473826" y="479266"/>
                  </a:lnTo>
                  <a:lnTo>
                    <a:pt x="1473782" y="481458"/>
                  </a:lnTo>
                  <a:lnTo>
                    <a:pt x="1473296" y="482599"/>
                  </a:lnTo>
                  <a:lnTo>
                    <a:pt x="1472234" y="483422"/>
                  </a:lnTo>
                  <a:lnTo>
                    <a:pt x="1471629" y="483516"/>
                  </a:lnTo>
                  <a:lnTo>
                    <a:pt x="1469909" y="483158"/>
                  </a:lnTo>
                  <a:lnTo>
                    <a:pt x="1468738" y="483175"/>
                  </a:lnTo>
                  <a:lnTo>
                    <a:pt x="1466278" y="483690"/>
                  </a:lnTo>
                  <a:lnTo>
                    <a:pt x="1465135" y="484386"/>
                  </a:lnTo>
                  <a:lnTo>
                    <a:pt x="1463912" y="486241"/>
                  </a:lnTo>
                  <a:lnTo>
                    <a:pt x="1462119" y="491482"/>
                  </a:lnTo>
                  <a:lnTo>
                    <a:pt x="1459783" y="495028"/>
                  </a:lnTo>
                  <a:lnTo>
                    <a:pt x="1458055" y="496462"/>
                  </a:lnTo>
                  <a:lnTo>
                    <a:pt x="1456308" y="497401"/>
                  </a:lnTo>
                  <a:lnTo>
                    <a:pt x="1450489" y="497646"/>
                  </a:lnTo>
                  <a:lnTo>
                    <a:pt x="1446416" y="497295"/>
                  </a:lnTo>
                  <a:lnTo>
                    <a:pt x="1442427" y="496172"/>
                  </a:lnTo>
                  <a:lnTo>
                    <a:pt x="1438439" y="494705"/>
                  </a:lnTo>
                  <a:lnTo>
                    <a:pt x="1434201" y="492723"/>
                  </a:lnTo>
                  <a:lnTo>
                    <a:pt x="1431459" y="490916"/>
                  </a:lnTo>
                  <a:lnTo>
                    <a:pt x="1429135" y="487307"/>
                  </a:lnTo>
                  <a:lnTo>
                    <a:pt x="1427852" y="484548"/>
                  </a:lnTo>
                  <a:lnTo>
                    <a:pt x="1427154" y="481924"/>
                  </a:lnTo>
                  <a:lnTo>
                    <a:pt x="1426698" y="478786"/>
                  </a:lnTo>
                  <a:lnTo>
                    <a:pt x="1426320" y="474639"/>
                  </a:lnTo>
                  <a:lnTo>
                    <a:pt x="1427570" y="472667"/>
                  </a:lnTo>
                  <a:lnTo>
                    <a:pt x="1428729" y="472483"/>
                  </a:lnTo>
                  <a:lnTo>
                    <a:pt x="1429631" y="471088"/>
                  </a:lnTo>
                  <a:lnTo>
                    <a:pt x="1429846" y="468428"/>
                  </a:lnTo>
                  <a:lnTo>
                    <a:pt x="1430302" y="466632"/>
                  </a:lnTo>
                  <a:lnTo>
                    <a:pt x="1430419" y="464798"/>
                  </a:lnTo>
                  <a:lnTo>
                    <a:pt x="1430915" y="463069"/>
                  </a:lnTo>
                  <a:lnTo>
                    <a:pt x="1430723" y="461979"/>
                  </a:lnTo>
                  <a:lnTo>
                    <a:pt x="1430846" y="460704"/>
                  </a:lnTo>
                  <a:lnTo>
                    <a:pt x="1431688" y="458387"/>
                  </a:lnTo>
                  <a:lnTo>
                    <a:pt x="1431462" y="456622"/>
                  </a:lnTo>
                  <a:lnTo>
                    <a:pt x="1432025" y="454100"/>
                  </a:lnTo>
                  <a:lnTo>
                    <a:pt x="1431148" y="452967"/>
                  </a:lnTo>
                  <a:lnTo>
                    <a:pt x="1431386" y="450214"/>
                  </a:lnTo>
                  <a:lnTo>
                    <a:pt x="1431108" y="449157"/>
                  </a:lnTo>
                  <a:lnTo>
                    <a:pt x="1431433" y="447689"/>
                  </a:lnTo>
                  <a:lnTo>
                    <a:pt x="1431385" y="445281"/>
                  </a:lnTo>
                  <a:lnTo>
                    <a:pt x="1431595" y="441726"/>
                  </a:lnTo>
                  <a:lnTo>
                    <a:pt x="1431965" y="440369"/>
                  </a:lnTo>
                  <a:lnTo>
                    <a:pt x="1432037" y="439078"/>
                  </a:lnTo>
                  <a:lnTo>
                    <a:pt x="1432863" y="436967"/>
                  </a:lnTo>
                  <a:lnTo>
                    <a:pt x="1434209" y="432920"/>
                  </a:lnTo>
                  <a:lnTo>
                    <a:pt x="1434744" y="430244"/>
                  </a:lnTo>
                  <a:lnTo>
                    <a:pt x="1434618" y="429038"/>
                  </a:lnTo>
                  <a:lnTo>
                    <a:pt x="1434934" y="427732"/>
                  </a:lnTo>
                  <a:lnTo>
                    <a:pt x="1436074" y="425503"/>
                  </a:lnTo>
                  <a:lnTo>
                    <a:pt x="1437779" y="423802"/>
                  </a:lnTo>
                  <a:lnTo>
                    <a:pt x="1439833" y="421531"/>
                  </a:lnTo>
                  <a:lnTo>
                    <a:pt x="1440697" y="420182"/>
                  </a:lnTo>
                  <a:lnTo>
                    <a:pt x="1443333" y="417070"/>
                  </a:lnTo>
                  <a:lnTo>
                    <a:pt x="1444577" y="413722"/>
                  </a:lnTo>
                  <a:lnTo>
                    <a:pt x="1445203" y="410040"/>
                  </a:lnTo>
                  <a:lnTo>
                    <a:pt x="1445042" y="408375"/>
                  </a:lnTo>
                  <a:lnTo>
                    <a:pt x="1444313" y="406307"/>
                  </a:lnTo>
                  <a:lnTo>
                    <a:pt x="1442144" y="402752"/>
                  </a:lnTo>
                  <a:lnTo>
                    <a:pt x="1440702" y="401836"/>
                  </a:lnTo>
                  <a:lnTo>
                    <a:pt x="1438550" y="400800"/>
                  </a:lnTo>
                  <a:lnTo>
                    <a:pt x="1438483" y="399977"/>
                  </a:lnTo>
                  <a:lnTo>
                    <a:pt x="1437763" y="399286"/>
                  </a:lnTo>
                  <a:lnTo>
                    <a:pt x="1436194" y="399036"/>
                  </a:lnTo>
                  <a:lnTo>
                    <a:pt x="1434884" y="399933"/>
                  </a:lnTo>
                  <a:lnTo>
                    <a:pt x="1431616" y="399785"/>
                  </a:lnTo>
                  <a:lnTo>
                    <a:pt x="1429924" y="399968"/>
                  </a:lnTo>
                  <a:lnTo>
                    <a:pt x="1427482" y="401459"/>
                  </a:lnTo>
                  <a:lnTo>
                    <a:pt x="1425945" y="400861"/>
                  </a:lnTo>
                  <a:lnTo>
                    <a:pt x="1424794" y="400727"/>
                  </a:lnTo>
                  <a:lnTo>
                    <a:pt x="1421918" y="401124"/>
                  </a:lnTo>
                  <a:lnTo>
                    <a:pt x="1420629" y="400867"/>
                  </a:lnTo>
                  <a:lnTo>
                    <a:pt x="1420100" y="401077"/>
                  </a:lnTo>
                  <a:lnTo>
                    <a:pt x="1417985" y="400451"/>
                  </a:lnTo>
                  <a:lnTo>
                    <a:pt x="1415836" y="400183"/>
                  </a:lnTo>
                  <a:lnTo>
                    <a:pt x="1413961" y="400570"/>
                  </a:lnTo>
                  <a:lnTo>
                    <a:pt x="1412821" y="400155"/>
                  </a:lnTo>
                  <a:lnTo>
                    <a:pt x="1410870" y="399879"/>
                  </a:lnTo>
                  <a:lnTo>
                    <a:pt x="1408972" y="400009"/>
                  </a:lnTo>
                  <a:lnTo>
                    <a:pt x="1406945" y="401208"/>
                  </a:lnTo>
                  <a:lnTo>
                    <a:pt x="1406430" y="401017"/>
                  </a:lnTo>
                  <a:lnTo>
                    <a:pt x="1404672" y="401175"/>
                  </a:lnTo>
                  <a:lnTo>
                    <a:pt x="1401226" y="401785"/>
                  </a:lnTo>
                  <a:lnTo>
                    <a:pt x="1398877" y="402782"/>
                  </a:lnTo>
                  <a:lnTo>
                    <a:pt x="1395731" y="402672"/>
                  </a:lnTo>
                  <a:lnTo>
                    <a:pt x="1394516" y="402510"/>
                  </a:lnTo>
                  <a:lnTo>
                    <a:pt x="1391915" y="401117"/>
                  </a:lnTo>
                  <a:lnTo>
                    <a:pt x="1390033" y="400721"/>
                  </a:lnTo>
                  <a:lnTo>
                    <a:pt x="1389205" y="399580"/>
                  </a:lnTo>
                  <a:lnTo>
                    <a:pt x="1388396" y="398914"/>
                  </a:lnTo>
                  <a:lnTo>
                    <a:pt x="1386894" y="398531"/>
                  </a:lnTo>
                  <a:lnTo>
                    <a:pt x="1385404" y="397528"/>
                  </a:lnTo>
                  <a:lnTo>
                    <a:pt x="1383516" y="397837"/>
                  </a:lnTo>
                  <a:lnTo>
                    <a:pt x="1382021" y="398646"/>
                  </a:lnTo>
                  <a:lnTo>
                    <a:pt x="1378915" y="398509"/>
                  </a:lnTo>
                  <a:lnTo>
                    <a:pt x="1377897" y="398654"/>
                  </a:lnTo>
                  <a:lnTo>
                    <a:pt x="1374378" y="398531"/>
                  </a:lnTo>
                  <a:lnTo>
                    <a:pt x="1372660" y="398626"/>
                  </a:lnTo>
                  <a:lnTo>
                    <a:pt x="1371258" y="399503"/>
                  </a:lnTo>
                  <a:lnTo>
                    <a:pt x="1370530" y="399624"/>
                  </a:lnTo>
                  <a:lnTo>
                    <a:pt x="1367622" y="399086"/>
                  </a:lnTo>
                  <a:lnTo>
                    <a:pt x="1365946" y="398021"/>
                  </a:lnTo>
                  <a:lnTo>
                    <a:pt x="1364266" y="396001"/>
                  </a:lnTo>
                  <a:lnTo>
                    <a:pt x="1362773" y="395262"/>
                  </a:lnTo>
                  <a:lnTo>
                    <a:pt x="1360480" y="393653"/>
                  </a:lnTo>
                  <a:lnTo>
                    <a:pt x="1359698" y="393483"/>
                  </a:lnTo>
                  <a:lnTo>
                    <a:pt x="1357854" y="391060"/>
                  </a:lnTo>
                  <a:lnTo>
                    <a:pt x="1357828" y="390025"/>
                  </a:lnTo>
                  <a:lnTo>
                    <a:pt x="1357003" y="389802"/>
                  </a:lnTo>
                  <a:lnTo>
                    <a:pt x="1354497" y="390465"/>
                  </a:lnTo>
                  <a:lnTo>
                    <a:pt x="1353908" y="391092"/>
                  </a:lnTo>
                  <a:lnTo>
                    <a:pt x="1351490" y="390176"/>
                  </a:lnTo>
                  <a:lnTo>
                    <a:pt x="1350234" y="389923"/>
                  </a:lnTo>
                  <a:lnTo>
                    <a:pt x="1348567" y="390052"/>
                  </a:lnTo>
                  <a:lnTo>
                    <a:pt x="1347243" y="390730"/>
                  </a:lnTo>
                  <a:lnTo>
                    <a:pt x="1346032" y="390212"/>
                  </a:lnTo>
                  <a:lnTo>
                    <a:pt x="1345682" y="390576"/>
                  </a:lnTo>
                  <a:lnTo>
                    <a:pt x="1344290" y="389947"/>
                  </a:lnTo>
                  <a:lnTo>
                    <a:pt x="1343319" y="389965"/>
                  </a:lnTo>
                  <a:lnTo>
                    <a:pt x="1342135" y="390591"/>
                  </a:lnTo>
                  <a:lnTo>
                    <a:pt x="1342087" y="391401"/>
                  </a:lnTo>
                  <a:lnTo>
                    <a:pt x="1340544" y="390937"/>
                  </a:lnTo>
                  <a:lnTo>
                    <a:pt x="1338952" y="389662"/>
                  </a:lnTo>
                  <a:lnTo>
                    <a:pt x="1337905" y="389457"/>
                  </a:lnTo>
                  <a:lnTo>
                    <a:pt x="1337500" y="388253"/>
                  </a:lnTo>
                  <a:lnTo>
                    <a:pt x="1336880" y="388057"/>
                  </a:lnTo>
                  <a:lnTo>
                    <a:pt x="1336714" y="385566"/>
                  </a:lnTo>
                  <a:lnTo>
                    <a:pt x="1336108" y="385402"/>
                  </a:lnTo>
                  <a:lnTo>
                    <a:pt x="1335176" y="385864"/>
                  </a:lnTo>
                  <a:lnTo>
                    <a:pt x="1334484" y="386790"/>
                  </a:lnTo>
                  <a:lnTo>
                    <a:pt x="1332383" y="385710"/>
                  </a:lnTo>
                  <a:lnTo>
                    <a:pt x="1330654" y="386859"/>
                  </a:lnTo>
                  <a:lnTo>
                    <a:pt x="1330834" y="387323"/>
                  </a:lnTo>
                  <a:lnTo>
                    <a:pt x="1330086" y="388166"/>
                  </a:lnTo>
                  <a:lnTo>
                    <a:pt x="1329156" y="387976"/>
                  </a:lnTo>
                  <a:lnTo>
                    <a:pt x="1328723" y="388447"/>
                  </a:lnTo>
                  <a:lnTo>
                    <a:pt x="1326171" y="389645"/>
                  </a:lnTo>
                  <a:lnTo>
                    <a:pt x="1324923" y="390553"/>
                  </a:lnTo>
                  <a:lnTo>
                    <a:pt x="1324174" y="389744"/>
                  </a:lnTo>
                  <a:lnTo>
                    <a:pt x="1323056" y="389591"/>
                  </a:lnTo>
                  <a:lnTo>
                    <a:pt x="1318939" y="389370"/>
                  </a:lnTo>
                  <a:lnTo>
                    <a:pt x="1317185" y="389526"/>
                  </a:lnTo>
                  <a:lnTo>
                    <a:pt x="1315805" y="389380"/>
                  </a:lnTo>
                  <a:lnTo>
                    <a:pt x="1315036" y="389794"/>
                  </a:lnTo>
                  <a:lnTo>
                    <a:pt x="1314201" y="389462"/>
                  </a:lnTo>
                  <a:lnTo>
                    <a:pt x="1313378" y="389843"/>
                  </a:lnTo>
                  <a:lnTo>
                    <a:pt x="1311533" y="391461"/>
                  </a:lnTo>
                  <a:lnTo>
                    <a:pt x="1309549" y="392727"/>
                  </a:lnTo>
                  <a:lnTo>
                    <a:pt x="1309058" y="392859"/>
                  </a:lnTo>
                  <a:lnTo>
                    <a:pt x="1307309" y="394165"/>
                  </a:lnTo>
                  <a:lnTo>
                    <a:pt x="1305191" y="394154"/>
                  </a:lnTo>
                  <a:lnTo>
                    <a:pt x="1303244" y="392887"/>
                  </a:lnTo>
                  <a:lnTo>
                    <a:pt x="1301344" y="390966"/>
                  </a:lnTo>
                  <a:lnTo>
                    <a:pt x="1299899" y="387923"/>
                  </a:lnTo>
                  <a:lnTo>
                    <a:pt x="1299088" y="385022"/>
                  </a:lnTo>
                  <a:lnTo>
                    <a:pt x="1299227" y="383572"/>
                  </a:lnTo>
                  <a:lnTo>
                    <a:pt x="1300031" y="380863"/>
                  </a:lnTo>
                  <a:lnTo>
                    <a:pt x="1300044" y="379596"/>
                  </a:lnTo>
                  <a:lnTo>
                    <a:pt x="1301395" y="377875"/>
                  </a:lnTo>
                  <a:lnTo>
                    <a:pt x="1302265" y="376483"/>
                  </a:lnTo>
                  <a:lnTo>
                    <a:pt x="1303629" y="376011"/>
                  </a:lnTo>
                  <a:lnTo>
                    <a:pt x="1304976" y="375243"/>
                  </a:lnTo>
                  <a:lnTo>
                    <a:pt x="1306092" y="375231"/>
                  </a:lnTo>
                  <a:lnTo>
                    <a:pt x="1306757" y="373472"/>
                  </a:lnTo>
                  <a:lnTo>
                    <a:pt x="1307285" y="373036"/>
                  </a:lnTo>
                  <a:lnTo>
                    <a:pt x="1307860" y="371604"/>
                  </a:lnTo>
                  <a:lnTo>
                    <a:pt x="1308980" y="371631"/>
                  </a:lnTo>
                  <a:lnTo>
                    <a:pt x="1310030" y="370771"/>
                  </a:lnTo>
                  <a:lnTo>
                    <a:pt x="1310481" y="369710"/>
                  </a:lnTo>
                  <a:lnTo>
                    <a:pt x="1310662" y="368458"/>
                  </a:lnTo>
                  <a:lnTo>
                    <a:pt x="1310112" y="365976"/>
                  </a:lnTo>
                  <a:lnTo>
                    <a:pt x="1309636" y="365128"/>
                  </a:lnTo>
                  <a:lnTo>
                    <a:pt x="1308440" y="364441"/>
                  </a:lnTo>
                  <a:lnTo>
                    <a:pt x="1308330" y="363678"/>
                  </a:lnTo>
                  <a:lnTo>
                    <a:pt x="1309037" y="362931"/>
                  </a:lnTo>
                  <a:lnTo>
                    <a:pt x="1308583" y="361745"/>
                  </a:lnTo>
                  <a:lnTo>
                    <a:pt x="1307503" y="360513"/>
                  </a:lnTo>
                  <a:lnTo>
                    <a:pt x="1306551" y="359986"/>
                  </a:lnTo>
                  <a:lnTo>
                    <a:pt x="1305394" y="358649"/>
                  </a:lnTo>
                  <a:lnTo>
                    <a:pt x="1304802" y="358293"/>
                  </a:lnTo>
                  <a:lnTo>
                    <a:pt x="1303356" y="358199"/>
                  </a:lnTo>
                  <a:lnTo>
                    <a:pt x="1302681" y="357710"/>
                  </a:lnTo>
                  <a:lnTo>
                    <a:pt x="1300781" y="357006"/>
                  </a:lnTo>
                  <a:lnTo>
                    <a:pt x="1298724" y="356538"/>
                  </a:lnTo>
                  <a:lnTo>
                    <a:pt x="1297349" y="356767"/>
                  </a:lnTo>
                  <a:lnTo>
                    <a:pt x="1293548" y="355615"/>
                  </a:lnTo>
                  <a:lnTo>
                    <a:pt x="1291808" y="355637"/>
                  </a:lnTo>
                  <a:lnTo>
                    <a:pt x="1290147" y="355416"/>
                  </a:lnTo>
                  <a:lnTo>
                    <a:pt x="1289061" y="355638"/>
                  </a:lnTo>
                  <a:lnTo>
                    <a:pt x="1286299" y="355601"/>
                  </a:lnTo>
                  <a:lnTo>
                    <a:pt x="1283969" y="355029"/>
                  </a:lnTo>
                  <a:lnTo>
                    <a:pt x="1281136" y="355002"/>
                  </a:lnTo>
                  <a:lnTo>
                    <a:pt x="1280091" y="354245"/>
                  </a:lnTo>
                  <a:lnTo>
                    <a:pt x="1279317" y="354396"/>
                  </a:lnTo>
                  <a:lnTo>
                    <a:pt x="1274521" y="356565"/>
                  </a:lnTo>
                  <a:lnTo>
                    <a:pt x="1272499" y="356489"/>
                  </a:lnTo>
                  <a:lnTo>
                    <a:pt x="1269962" y="355136"/>
                  </a:lnTo>
                  <a:lnTo>
                    <a:pt x="1267908" y="353419"/>
                  </a:lnTo>
                  <a:lnTo>
                    <a:pt x="1266656" y="351956"/>
                  </a:lnTo>
                  <a:lnTo>
                    <a:pt x="1264632" y="349141"/>
                  </a:lnTo>
                  <a:lnTo>
                    <a:pt x="1263781" y="347403"/>
                  </a:lnTo>
                  <a:lnTo>
                    <a:pt x="1263250" y="345776"/>
                  </a:lnTo>
                  <a:lnTo>
                    <a:pt x="1263208" y="344699"/>
                  </a:lnTo>
                  <a:lnTo>
                    <a:pt x="1264192" y="341867"/>
                  </a:lnTo>
                  <a:lnTo>
                    <a:pt x="1267089" y="338850"/>
                  </a:lnTo>
                  <a:lnTo>
                    <a:pt x="1270821" y="336403"/>
                  </a:lnTo>
                  <a:lnTo>
                    <a:pt x="1271328" y="334892"/>
                  </a:lnTo>
                  <a:lnTo>
                    <a:pt x="1272353" y="332905"/>
                  </a:lnTo>
                  <a:lnTo>
                    <a:pt x="1274288" y="331989"/>
                  </a:lnTo>
                  <a:lnTo>
                    <a:pt x="1275973" y="330279"/>
                  </a:lnTo>
                  <a:lnTo>
                    <a:pt x="1278275" y="329281"/>
                  </a:lnTo>
                  <a:lnTo>
                    <a:pt x="1279158" y="328487"/>
                  </a:lnTo>
                  <a:lnTo>
                    <a:pt x="1282444" y="327523"/>
                  </a:lnTo>
                  <a:lnTo>
                    <a:pt x="1285992" y="326125"/>
                  </a:lnTo>
                  <a:lnTo>
                    <a:pt x="1287063" y="325442"/>
                  </a:lnTo>
                  <a:lnTo>
                    <a:pt x="1287814" y="324269"/>
                  </a:lnTo>
                  <a:lnTo>
                    <a:pt x="1289622" y="323392"/>
                  </a:lnTo>
                  <a:lnTo>
                    <a:pt x="1291341" y="321957"/>
                  </a:lnTo>
                  <a:lnTo>
                    <a:pt x="1292219" y="319751"/>
                  </a:lnTo>
                  <a:lnTo>
                    <a:pt x="1292109" y="318502"/>
                  </a:lnTo>
                  <a:lnTo>
                    <a:pt x="1291121" y="317101"/>
                  </a:lnTo>
                  <a:lnTo>
                    <a:pt x="1290998" y="315962"/>
                  </a:lnTo>
                  <a:lnTo>
                    <a:pt x="1290222" y="314440"/>
                  </a:lnTo>
                  <a:lnTo>
                    <a:pt x="1286727" y="312116"/>
                  </a:lnTo>
                  <a:lnTo>
                    <a:pt x="1284099" y="311826"/>
                  </a:lnTo>
                  <a:lnTo>
                    <a:pt x="1281834" y="309071"/>
                  </a:lnTo>
                  <a:lnTo>
                    <a:pt x="1280610" y="308082"/>
                  </a:lnTo>
                  <a:lnTo>
                    <a:pt x="1279408" y="307782"/>
                  </a:lnTo>
                  <a:lnTo>
                    <a:pt x="1278580" y="308322"/>
                  </a:lnTo>
                  <a:lnTo>
                    <a:pt x="1278211" y="309490"/>
                  </a:lnTo>
                  <a:lnTo>
                    <a:pt x="1277169" y="309662"/>
                  </a:lnTo>
                  <a:lnTo>
                    <a:pt x="1276092" y="310243"/>
                  </a:lnTo>
                  <a:lnTo>
                    <a:pt x="1274436" y="311553"/>
                  </a:lnTo>
                  <a:lnTo>
                    <a:pt x="1272953" y="311138"/>
                  </a:lnTo>
                  <a:lnTo>
                    <a:pt x="1268479" y="311421"/>
                  </a:lnTo>
                  <a:lnTo>
                    <a:pt x="1266201" y="312386"/>
                  </a:lnTo>
                  <a:lnTo>
                    <a:pt x="1263293" y="312787"/>
                  </a:lnTo>
                  <a:lnTo>
                    <a:pt x="1259793" y="313595"/>
                  </a:lnTo>
                  <a:lnTo>
                    <a:pt x="1258103" y="314403"/>
                  </a:lnTo>
                  <a:lnTo>
                    <a:pt x="1256125" y="315756"/>
                  </a:lnTo>
                  <a:lnTo>
                    <a:pt x="1254078" y="317705"/>
                  </a:lnTo>
                  <a:lnTo>
                    <a:pt x="1252512" y="318744"/>
                  </a:lnTo>
                  <a:lnTo>
                    <a:pt x="1249972" y="319655"/>
                  </a:lnTo>
                  <a:lnTo>
                    <a:pt x="1248390" y="320055"/>
                  </a:lnTo>
                  <a:lnTo>
                    <a:pt x="1247533" y="319486"/>
                  </a:lnTo>
                  <a:lnTo>
                    <a:pt x="1247543" y="317612"/>
                  </a:lnTo>
                  <a:lnTo>
                    <a:pt x="1246409" y="316618"/>
                  </a:lnTo>
                  <a:lnTo>
                    <a:pt x="1245576" y="316742"/>
                  </a:lnTo>
                  <a:lnTo>
                    <a:pt x="1243065" y="318418"/>
                  </a:lnTo>
                  <a:lnTo>
                    <a:pt x="1241016" y="319532"/>
                  </a:lnTo>
                  <a:lnTo>
                    <a:pt x="1237208" y="321408"/>
                  </a:lnTo>
                  <a:lnTo>
                    <a:pt x="1235070" y="321230"/>
                  </a:lnTo>
                  <a:lnTo>
                    <a:pt x="1233781" y="321805"/>
                  </a:lnTo>
                  <a:lnTo>
                    <a:pt x="1232852" y="321079"/>
                  </a:lnTo>
                  <a:lnTo>
                    <a:pt x="1234669" y="318914"/>
                  </a:lnTo>
                  <a:lnTo>
                    <a:pt x="1234382" y="318241"/>
                  </a:lnTo>
                  <a:lnTo>
                    <a:pt x="1232720" y="316441"/>
                  </a:lnTo>
                  <a:lnTo>
                    <a:pt x="1231411" y="315660"/>
                  </a:lnTo>
                  <a:lnTo>
                    <a:pt x="1229422" y="315277"/>
                  </a:lnTo>
                  <a:lnTo>
                    <a:pt x="1226029" y="315592"/>
                  </a:lnTo>
                  <a:lnTo>
                    <a:pt x="1224670" y="316024"/>
                  </a:lnTo>
                  <a:lnTo>
                    <a:pt x="1224351" y="316481"/>
                  </a:lnTo>
                  <a:lnTo>
                    <a:pt x="1223885" y="318566"/>
                  </a:lnTo>
                  <a:lnTo>
                    <a:pt x="1222968" y="319153"/>
                  </a:lnTo>
                  <a:lnTo>
                    <a:pt x="1220016" y="319224"/>
                  </a:lnTo>
                  <a:lnTo>
                    <a:pt x="1218620" y="318917"/>
                  </a:lnTo>
                  <a:lnTo>
                    <a:pt x="1216195" y="318917"/>
                  </a:lnTo>
                  <a:lnTo>
                    <a:pt x="1214937" y="319389"/>
                  </a:lnTo>
                  <a:lnTo>
                    <a:pt x="1213748" y="319390"/>
                  </a:lnTo>
                  <a:lnTo>
                    <a:pt x="1210903" y="319022"/>
                  </a:lnTo>
                  <a:lnTo>
                    <a:pt x="1208474" y="318296"/>
                  </a:lnTo>
                  <a:lnTo>
                    <a:pt x="1207121" y="318692"/>
                  </a:lnTo>
                  <a:lnTo>
                    <a:pt x="1203909" y="320251"/>
                  </a:lnTo>
                  <a:lnTo>
                    <a:pt x="1202413" y="319917"/>
                  </a:lnTo>
                  <a:lnTo>
                    <a:pt x="1198947" y="318887"/>
                  </a:lnTo>
                  <a:lnTo>
                    <a:pt x="1198014" y="317806"/>
                  </a:lnTo>
                  <a:lnTo>
                    <a:pt x="1197688" y="315610"/>
                  </a:lnTo>
                  <a:lnTo>
                    <a:pt x="1197599" y="313887"/>
                  </a:lnTo>
                  <a:lnTo>
                    <a:pt x="1197768" y="312241"/>
                  </a:lnTo>
                  <a:lnTo>
                    <a:pt x="1198272" y="310761"/>
                  </a:lnTo>
                  <a:lnTo>
                    <a:pt x="1202614" y="307670"/>
                  </a:lnTo>
                  <a:lnTo>
                    <a:pt x="1205507" y="306176"/>
                  </a:lnTo>
                  <a:lnTo>
                    <a:pt x="1209878" y="302916"/>
                  </a:lnTo>
                  <a:lnTo>
                    <a:pt x="1211360" y="301439"/>
                  </a:lnTo>
                  <a:lnTo>
                    <a:pt x="1214369" y="295251"/>
                  </a:lnTo>
                  <a:lnTo>
                    <a:pt x="1216993" y="291417"/>
                  </a:lnTo>
                  <a:lnTo>
                    <a:pt x="1217353" y="289093"/>
                  </a:lnTo>
                  <a:lnTo>
                    <a:pt x="1217993" y="287956"/>
                  </a:lnTo>
                  <a:lnTo>
                    <a:pt x="1218168" y="286649"/>
                  </a:lnTo>
                  <a:lnTo>
                    <a:pt x="1217564" y="283402"/>
                  </a:lnTo>
                  <a:lnTo>
                    <a:pt x="1216870" y="281825"/>
                  </a:lnTo>
                  <a:lnTo>
                    <a:pt x="1214755" y="279038"/>
                  </a:lnTo>
                  <a:lnTo>
                    <a:pt x="1212018" y="277020"/>
                  </a:lnTo>
                  <a:lnTo>
                    <a:pt x="1210507" y="276396"/>
                  </a:lnTo>
                  <a:lnTo>
                    <a:pt x="1208890" y="276195"/>
                  </a:lnTo>
                  <a:lnTo>
                    <a:pt x="1207663" y="276488"/>
                  </a:lnTo>
                  <a:lnTo>
                    <a:pt x="1206543" y="277331"/>
                  </a:lnTo>
                  <a:lnTo>
                    <a:pt x="1205031" y="278982"/>
                  </a:lnTo>
                  <a:lnTo>
                    <a:pt x="1203662" y="279312"/>
                  </a:lnTo>
                  <a:lnTo>
                    <a:pt x="1199996" y="278145"/>
                  </a:lnTo>
                  <a:lnTo>
                    <a:pt x="1197393" y="277170"/>
                  </a:lnTo>
                  <a:lnTo>
                    <a:pt x="1193973" y="275288"/>
                  </a:lnTo>
                  <a:lnTo>
                    <a:pt x="1192673" y="274161"/>
                  </a:lnTo>
                  <a:lnTo>
                    <a:pt x="1191406" y="271033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73899" y="984319"/>
              <a:ext cx="11292" cy="9004"/>
            </a:xfrm>
            <a:custGeom>
              <a:avLst/>
              <a:pathLst>
                <a:path w="11292" h="9004">
                  <a:moveTo>
                    <a:pt x="9838" y="4471"/>
                  </a:moveTo>
                  <a:lnTo>
                    <a:pt x="9256" y="4047"/>
                  </a:lnTo>
                  <a:lnTo>
                    <a:pt x="10285" y="3166"/>
                  </a:lnTo>
                  <a:lnTo>
                    <a:pt x="9654" y="1432"/>
                  </a:lnTo>
                  <a:lnTo>
                    <a:pt x="8315" y="392"/>
                  </a:lnTo>
                  <a:lnTo>
                    <a:pt x="6342" y="0"/>
                  </a:lnTo>
                  <a:lnTo>
                    <a:pt x="4382" y="121"/>
                  </a:lnTo>
                  <a:lnTo>
                    <a:pt x="2408" y="1420"/>
                  </a:lnTo>
                  <a:lnTo>
                    <a:pt x="1479" y="4046"/>
                  </a:lnTo>
                  <a:lnTo>
                    <a:pt x="232" y="6751"/>
                  </a:lnTo>
                  <a:lnTo>
                    <a:pt x="0" y="7822"/>
                  </a:lnTo>
                  <a:lnTo>
                    <a:pt x="716" y="8563"/>
                  </a:lnTo>
                  <a:lnTo>
                    <a:pt x="3157" y="9004"/>
                  </a:lnTo>
                  <a:lnTo>
                    <a:pt x="4472" y="8218"/>
                  </a:lnTo>
                  <a:lnTo>
                    <a:pt x="6269" y="7479"/>
                  </a:lnTo>
                  <a:lnTo>
                    <a:pt x="7692" y="7290"/>
                  </a:lnTo>
                  <a:lnTo>
                    <a:pt x="9094" y="7497"/>
                  </a:lnTo>
                  <a:lnTo>
                    <a:pt x="10290" y="7040"/>
                  </a:lnTo>
                  <a:lnTo>
                    <a:pt x="11292" y="5790"/>
                  </a:lnTo>
                  <a:lnTo>
                    <a:pt x="11258" y="4718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3373519" y="935449"/>
              <a:ext cx="10455" cy="7008"/>
            </a:xfrm>
            <a:custGeom>
              <a:avLst/>
              <a:pathLst>
                <a:path w="10455" h="7008">
                  <a:moveTo>
                    <a:pt x="7168" y="619"/>
                  </a:moveTo>
                  <a:lnTo>
                    <a:pt x="6267" y="0"/>
                  </a:lnTo>
                  <a:lnTo>
                    <a:pt x="2446" y="1025"/>
                  </a:lnTo>
                  <a:lnTo>
                    <a:pt x="394" y="3428"/>
                  </a:lnTo>
                  <a:lnTo>
                    <a:pt x="0" y="4444"/>
                  </a:lnTo>
                  <a:lnTo>
                    <a:pt x="143" y="5493"/>
                  </a:lnTo>
                  <a:lnTo>
                    <a:pt x="1873" y="6651"/>
                  </a:lnTo>
                  <a:lnTo>
                    <a:pt x="3438" y="7008"/>
                  </a:lnTo>
                  <a:lnTo>
                    <a:pt x="5389" y="6465"/>
                  </a:lnTo>
                  <a:lnTo>
                    <a:pt x="6436" y="6416"/>
                  </a:lnTo>
                  <a:lnTo>
                    <a:pt x="8664" y="5905"/>
                  </a:lnTo>
                  <a:lnTo>
                    <a:pt x="9962" y="4461"/>
                  </a:lnTo>
                  <a:lnTo>
                    <a:pt x="10455" y="3546"/>
                  </a:lnTo>
                  <a:lnTo>
                    <a:pt x="10408" y="2625"/>
                  </a:lnTo>
                  <a:lnTo>
                    <a:pt x="9870" y="1857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3379889" y="927681"/>
              <a:ext cx="10202" cy="7158"/>
            </a:xfrm>
            <a:custGeom>
              <a:avLst/>
              <a:pathLst>
                <a:path w="10202" h="7158">
                  <a:moveTo>
                    <a:pt x="1926" y="7096"/>
                  </a:moveTo>
                  <a:lnTo>
                    <a:pt x="4511" y="5409"/>
                  </a:lnTo>
                  <a:lnTo>
                    <a:pt x="7661" y="4196"/>
                  </a:lnTo>
                  <a:lnTo>
                    <a:pt x="9635" y="1925"/>
                  </a:lnTo>
                  <a:lnTo>
                    <a:pt x="10202" y="773"/>
                  </a:lnTo>
                  <a:lnTo>
                    <a:pt x="7969" y="0"/>
                  </a:lnTo>
                  <a:lnTo>
                    <a:pt x="6471" y="109"/>
                  </a:lnTo>
                  <a:lnTo>
                    <a:pt x="4115" y="929"/>
                  </a:lnTo>
                  <a:lnTo>
                    <a:pt x="2509" y="2442"/>
                  </a:lnTo>
                  <a:lnTo>
                    <a:pt x="31" y="5533"/>
                  </a:lnTo>
                  <a:lnTo>
                    <a:pt x="0" y="6842"/>
                  </a:lnTo>
                  <a:lnTo>
                    <a:pt x="825" y="7158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3831992" y="1095411"/>
              <a:ext cx="4718" cy="10121"/>
            </a:xfrm>
            <a:custGeom>
              <a:avLst/>
              <a:pathLst>
                <a:path w="4718" h="10121">
                  <a:moveTo>
                    <a:pt x="3923" y="10121"/>
                  </a:moveTo>
                  <a:lnTo>
                    <a:pt x="4718" y="8969"/>
                  </a:lnTo>
                  <a:lnTo>
                    <a:pt x="4585" y="7735"/>
                  </a:lnTo>
                  <a:lnTo>
                    <a:pt x="3634" y="5023"/>
                  </a:lnTo>
                  <a:lnTo>
                    <a:pt x="3619" y="3487"/>
                  </a:lnTo>
                  <a:lnTo>
                    <a:pt x="4583" y="1236"/>
                  </a:lnTo>
                  <a:lnTo>
                    <a:pt x="4280" y="529"/>
                  </a:lnTo>
                  <a:lnTo>
                    <a:pt x="3108" y="0"/>
                  </a:lnTo>
                  <a:lnTo>
                    <a:pt x="2450" y="266"/>
                  </a:lnTo>
                  <a:lnTo>
                    <a:pt x="282" y="2855"/>
                  </a:lnTo>
                  <a:lnTo>
                    <a:pt x="0" y="3587"/>
                  </a:lnTo>
                  <a:lnTo>
                    <a:pt x="1666" y="5448"/>
                  </a:lnTo>
                  <a:lnTo>
                    <a:pt x="1106" y="7074"/>
                  </a:lnTo>
                  <a:lnTo>
                    <a:pt x="3294" y="10046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3397015" y="941861"/>
              <a:ext cx="7844" cy="5268"/>
            </a:xfrm>
            <a:custGeom>
              <a:avLst/>
              <a:pathLst>
                <a:path w="7844" h="5268">
                  <a:moveTo>
                    <a:pt x="7844" y="4542"/>
                  </a:moveTo>
                  <a:lnTo>
                    <a:pt x="4961" y="1459"/>
                  </a:lnTo>
                  <a:lnTo>
                    <a:pt x="4187" y="146"/>
                  </a:lnTo>
                  <a:lnTo>
                    <a:pt x="2714" y="0"/>
                  </a:lnTo>
                  <a:lnTo>
                    <a:pt x="1475" y="1615"/>
                  </a:lnTo>
                  <a:lnTo>
                    <a:pt x="300" y="2799"/>
                  </a:lnTo>
                  <a:lnTo>
                    <a:pt x="0" y="3568"/>
                  </a:lnTo>
                  <a:lnTo>
                    <a:pt x="690" y="4513"/>
                  </a:lnTo>
                  <a:lnTo>
                    <a:pt x="3923" y="4730"/>
                  </a:lnTo>
                  <a:lnTo>
                    <a:pt x="4545" y="5116"/>
                  </a:lnTo>
                  <a:lnTo>
                    <a:pt x="7547" y="5268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3383213" y="933758"/>
              <a:ext cx="7274" cy="3702"/>
            </a:xfrm>
            <a:custGeom>
              <a:avLst/>
              <a:pathLst>
                <a:path w="7274" h="3702">
                  <a:moveTo>
                    <a:pt x="6110" y="2802"/>
                  </a:moveTo>
                  <a:lnTo>
                    <a:pt x="7177" y="700"/>
                  </a:lnTo>
                  <a:lnTo>
                    <a:pt x="7274" y="0"/>
                  </a:lnTo>
                  <a:lnTo>
                    <a:pt x="5916" y="50"/>
                  </a:lnTo>
                  <a:lnTo>
                    <a:pt x="2279" y="1350"/>
                  </a:lnTo>
                  <a:lnTo>
                    <a:pt x="0" y="2051"/>
                  </a:lnTo>
                  <a:lnTo>
                    <a:pt x="727" y="3052"/>
                  </a:lnTo>
                  <a:lnTo>
                    <a:pt x="2182" y="3402"/>
                  </a:lnTo>
                  <a:lnTo>
                    <a:pt x="3346" y="3352"/>
                  </a:lnTo>
                  <a:lnTo>
                    <a:pt x="4655" y="3702"/>
                  </a:lnTo>
                  <a:lnTo>
                    <a:pt x="5431" y="3602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3819079" y="1096313"/>
              <a:ext cx="4447" cy="6782"/>
            </a:xfrm>
            <a:custGeom>
              <a:avLst/>
              <a:pathLst>
                <a:path w="4447" h="6782">
                  <a:moveTo>
                    <a:pt x="165" y="6782"/>
                  </a:moveTo>
                  <a:lnTo>
                    <a:pt x="2783" y="4870"/>
                  </a:lnTo>
                  <a:lnTo>
                    <a:pt x="3995" y="3468"/>
                  </a:lnTo>
                  <a:lnTo>
                    <a:pt x="4356" y="2284"/>
                  </a:lnTo>
                  <a:lnTo>
                    <a:pt x="4447" y="954"/>
                  </a:lnTo>
                  <a:lnTo>
                    <a:pt x="4156" y="407"/>
                  </a:lnTo>
                  <a:lnTo>
                    <a:pt x="3174" y="0"/>
                  </a:lnTo>
                  <a:lnTo>
                    <a:pt x="2410" y="314"/>
                  </a:lnTo>
                  <a:lnTo>
                    <a:pt x="2127" y="1144"/>
                  </a:lnTo>
                  <a:lnTo>
                    <a:pt x="312" y="4292"/>
                  </a:lnTo>
                  <a:lnTo>
                    <a:pt x="0" y="6205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3445498" y="982164"/>
              <a:ext cx="4637" cy="3717"/>
            </a:xfrm>
            <a:custGeom>
              <a:avLst/>
              <a:pathLst>
                <a:path w="4637" h="3717">
                  <a:moveTo>
                    <a:pt x="3202" y="3643"/>
                  </a:moveTo>
                  <a:lnTo>
                    <a:pt x="4159" y="3415"/>
                  </a:lnTo>
                  <a:lnTo>
                    <a:pt x="4637" y="2618"/>
                  </a:lnTo>
                  <a:lnTo>
                    <a:pt x="4453" y="1669"/>
                  </a:lnTo>
                  <a:lnTo>
                    <a:pt x="3571" y="797"/>
                  </a:lnTo>
                  <a:lnTo>
                    <a:pt x="1990" y="531"/>
                  </a:lnTo>
                  <a:lnTo>
                    <a:pt x="1142" y="0"/>
                  </a:lnTo>
                  <a:lnTo>
                    <a:pt x="442" y="75"/>
                  </a:lnTo>
                  <a:lnTo>
                    <a:pt x="0" y="1594"/>
                  </a:lnTo>
                  <a:lnTo>
                    <a:pt x="367" y="2315"/>
                  </a:lnTo>
                  <a:lnTo>
                    <a:pt x="2615" y="3717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3857305" y="1093869"/>
              <a:ext cx="2529" cy="4307"/>
            </a:xfrm>
            <a:custGeom>
              <a:avLst/>
              <a:pathLst>
                <a:path w="2529" h="4307">
                  <a:moveTo>
                    <a:pt x="821" y="4307"/>
                  </a:moveTo>
                  <a:lnTo>
                    <a:pt x="1537" y="3436"/>
                  </a:lnTo>
                  <a:lnTo>
                    <a:pt x="2074" y="1161"/>
                  </a:lnTo>
                  <a:lnTo>
                    <a:pt x="2529" y="450"/>
                  </a:lnTo>
                  <a:lnTo>
                    <a:pt x="1344" y="0"/>
                  </a:lnTo>
                  <a:lnTo>
                    <a:pt x="289" y="731"/>
                  </a:lnTo>
                  <a:lnTo>
                    <a:pt x="0" y="4107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3498184" y="986215"/>
              <a:ext cx="3232" cy="2981"/>
            </a:xfrm>
            <a:custGeom>
              <a:avLst/>
              <a:pathLst>
                <a:path w="3232" h="2981">
                  <a:moveTo>
                    <a:pt x="2163" y="2262"/>
                  </a:moveTo>
                  <a:lnTo>
                    <a:pt x="3232" y="1083"/>
                  </a:lnTo>
                  <a:lnTo>
                    <a:pt x="2183" y="0"/>
                  </a:lnTo>
                  <a:lnTo>
                    <a:pt x="1236" y="219"/>
                  </a:lnTo>
                  <a:lnTo>
                    <a:pt x="415" y="1076"/>
                  </a:lnTo>
                  <a:lnTo>
                    <a:pt x="0" y="2103"/>
                  </a:lnTo>
                  <a:lnTo>
                    <a:pt x="1346" y="2981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3792597" y="1096140"/>
              <a:ext cx="3336" cy="2772"/>
            </a:xfrm>
            <a:custGeom>
              <a:avLst/>
              <a:pathLst>
                <a:path w="3336" h="2772">
                  <a:moveTo>
                    <a:pt x="1735" y="2486"/>
                  </a:moveTo>
                  <a:lnTo>
                    <a:pt x="2809" y="2192"/>
                  </a:lnTo>
                  <a:lnTo>
                    <a:pt x="3336" y="257"/>
                  </a:lnTo>
                  <a:lnTo>
                    <a:pt x="2899" y="0"/>
                  </a:lnTo>
                  <a:lnTo>
                    <a:pt x="922" y="886"/>
                  </a:lnTo>
                  <a:lnTo>
                    <a:pt x="0" y="2772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3606080" y="1054910"/>
              <a:ext cx="1953" cy="3506"/>
            </a:xfrm>
            <a:custGeom>
              <a:avLst/>
              <a:pathLst>
                <a:path w="1953" h="3506">
                  <a:moveTo>
                    <a:pt x="1953" y="893"/>
                  </a:moveTo>
                  <a:lnTo>
                    <a:pt x="1370" y="0"/>
                  </a:lnTo>
                  <a:lnTo>
                    <a:pt x="72" y="1069"/>
                  </a:lnTo>
                  <a:lnTo>
                    <a:pt x="0" y="2648"/>
                  </a:lnTo>
                  <a:lnTo>
                    <a:pt x="469" y="3506"/>
                  </a:lnTo>
                  <a:lnTo>
                    <a:pt x="1450" y="2282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4"/>
            <p:cNvSpPr/>
            <p:nvPr/>
          </p:nvSpPr>
          <p:spPr>
            <a:xfrm>
              <a:off x="3601782" y="1056829"/>
              <a:ext cx="1393" cy="3037"/>
            </a:xfrm>
            <a:custGeom>
              <a:avLst/>
              <a:pathLst>
                <a:path w="1393" h="3037">
                  <a:moveTo>
                    <a:pt x="817" y="0"/>
                  </a:moveTo>
                  <a:lnTo>
                    <a:pt x="168" y="371"/>
                  </a:lnTo>
                  <a:lnTo>
                    <a:pt x="0" y="1146"/>
                  </a:lnTo>
                  <a:lnTo>
                    <a:pt x="131" y="3037"/>
                  </a:lnTo>
                  <a:lnTo>
                    <a:pt x="1126" y="2922"/>
                  </a:lnTo>
                  <a:lnTo>
                    <a:pt x="1393" y="693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5"/>
            <p:cNvSpPr/>
            <p:nvPr/>
          </p:nvSpPr>
          <p:spPr>
            <a:xfrm>
              <a:off x="3468518" y="987220"/>
              <a:ext cx="2513" cy="2614"/>
            </a:xfrm>
            <a:custGeom>
              <a:avLst/>
              <a:pathLst>
                <a:path w="2513" h="2614">
                  <a:moveTo>
                    <a:pt x="2513" y="2614"/>
                  </a:moveTo>
                  <a:lnTo>
                    <a:pt x="2152" y="1399"/>
                  </a:lnTo>
                  <a:lnTo>
                    <a:pt x="1573" y="690"/>
                  </a:lnTo>
                  <a:lnTo>
                    <a:pt x="172" y="0"/>
                  </a:lnTo>
                  <a:lnTo>
                    <a:pt x="0" y="1287"/>
                  </a:lnTo>
                  <a:lnTo>
                    <a:pt x="595" y="1883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6"/>
            <p:cNvSpPr/>
            <p:nvPr/>
          </p:nvSpPr>
          <p:spPr>
            <a:xfrm>
              <a:off x="3825849" y="1106155"/>
              <a:ext cx="1364" cy="1716"/>
            </a:xfrm>
            <a:custGeom>
              <a:avLst/>
              <a:pathLst>
                <a:path w="1364" h="1716">
                  <a:moveTo>
                    <a:pt x="739" y="1716"/>
                  </a:moveTo>
                  <a:lnTo>
                    <a:pt x="1364" y="1194"/>
                  </a:lnTo>
                  <a:lnTo>
                    <a:pt x="634" y="0"/>
                  </a:lnTo>
                  <a:lnTo>
                    <a:pt x="0" y="648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g37"/>
            <p:cNvSpPr/>
            <p:nvPr/>
          </p:nvSpPr>
          <p:spPr>
            <a:xfrm>
              <a:off x="3817569" y="1105509"/>
              <a:ext cx="1601" cy="1643"/>
            </a:xfrm>
            <a:custGeom>
              <a:avLst/>
              <a:pathLst>
                <a:path w="1601" h="1643">
                  <a:moveTo>
                    <a:pt x="112" y="1643"/>
                  </a:moveTo>
                  <a:lnTo>
                    <a:pt x="1601" y="1182"/>
                  </a:lnTo>
                  <a:lnTo>
                    <a:pt x="1521" y="0"/>
                  </a:lnTo>
                  <a:lnTo>
                    <a:pt x="0" y="722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g38"/>
            <p:cNvSpPr/>
            <p:nvPr/>
          </p:nvSpPr>
          <p:spPr>
            <a:xfrm>
              <a:off x="3473805" y="987326"/>
              <a:ext cx="1243" cy="1436"/>
            </a:xfrm>
            <a:custGeom>
              <a:avLst/>
              <a:pathLst>
                <a:path w="1243" h="1436">
                  <a:moveTo>
                    <a:pt x="438" y="1436"/>
                  </a:moveTo>
                  <a:lnTo>
                    <a:pt x="1243" y="520"/>
                  </a:lnTo>
                  <a:lnTo>
                    <a:pt x="412" y="0"/>
                  </a:lnTo>
                  <a:lnTo>
                    <a:pt x="0" y="986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9"/>
            <p:cNvSpPr/>
            <p:nvPr/>
          </p:nvSpPr>
          <p:spPr>
            <a:xfrm>
              <a:off x="3625155" y="1056332"/>
              <a:ext cx="841" cy="1855"/>
            </a:xfrm>
            <a:custGeom>
              <a:avLst/>
              <a:pathLst>
                <a:path w="841" h="1855">
                  <a:moveTo>
                    <a:pt x="552" y="1855"/>
                  </a:moveTo>
                  <a:lnTo>
                    <a:pt x="841" y="0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40"/>
            <p:cNvSpPr/>
            <p:nvPr/>
          </p:nvSpPr>
          <p:spPr>
            <a:xfrm>
              <a:off x="3604515" y="1059568"/>
              <a:ext cx="575" cy="1692"/>
            </a:xfrm>
            <a:custGeom>
              <a:avLst/>
              <a:pathLst>
                <a:path w="575" h="1692">
                  <a:moveTo>
                    <a:pt x="575" y="1692"/>
                  </a:moveTo>
                  <a:lnTo>
                    <a:pt x="48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8C8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g41"/>
            <p:cNvSpPr/>
            <p:nvPr/>
          </p:nvSpPr>
          <p:spPr>
            <a:xfrm>
              <a:off x="3257787" y="663676"/>
              <a:ext cx="27988" cy="34808"/>
            </a:xfrm>
            <a:custGeom>
              <a:avLst/>
              <a:pathLst>
                <a:path w="27988" h="34808">
                  <a:moveTo>
                    <a:pt x="9766" y="489"/>
                  </a:moveTo>
                  <a:lnTo>
                    <a:pt x="8763" y="0"/>
                  </a:lnTo>
                  <a:lnTo>
                    <a:pt x="7250" y="1798"/>
                  </a:lnTo>
                  <a:lnTo>
                    <a:pt x="6521" y="1964"/>
                  </a:lnTo>
                  <a:lnTo>
                    <a:pt x="5142" y="1598"/>
                  </a:lnTo>
                  <a:lnTo>
                    <a:pt x="3747" y="2812"/>
                  </a:lnTo>
                  <a:lnTo>
                    <a:pt x="2337" y="2644"/>
                  </a:lnTo>
                  <a:lnTo>
                    <a:pt x="1592" y="4248"/>
                  </a:lnTo>
                  <a:lnTo>
                    <a:pt x="1420" y="7873"/>
                  </a:lnTo>
                  <a:lnTo>
                    <a:pt x="1215" y="9525"/>
                  </a:lnTo>
                  <a:lnTo>
                    <a:pt x="561" y="11062"/>
                  </a:lnTo>
                  <a:lnTo>
                    <a:pt x="0" y="15197"/>
                  </a:lnTo>
                  <a:lnTo>
                    <a:pt x="588" y="16052"/>
                  </a:lnTo>
                  <a:lnTo>
                    <a:pt x="2127" y="16083"/>
                  </a:lnTo>
                  <a:lnTo>
                    <a:pt x="3102" y="16740"/>
                  </a:lnTo>
                  <a:lnTo>
                    <a:pt x="4091" y="18837"/>
                  </a:lnTo>
                  <a:lnTo>
                    <a:pt x="4208" y="20961"/>
                  </a:lnTo>
                  <a:lnTo>
                    <a:pt x="5779" y="22997"/>
                  </a:lnTo>
                  <a:lnTo>
                    <a:pt x="6777" y="24820"/>
                  </a:lnTo>
                  <a:lnTo>
                    <a:pt x="7607" y="26841"/>
                  </a:lnTo>
                  <a:lnTo>
                    <a:pt x="8607" y="30410"/>
                  </a:lnTo>
                  <a:lnTo>
                    <a:pt x="9106" y="31764"/>
                  </a:lnTo>
                  <a:lnTo>
                    <a:pt x="9921" y="33020"/>
                  </a:lnTo>
                  <a:lnTo>
                    <a:pt x="11527" y="34241"/>
                  </a:lnTo>
                  <a:lnTo>
                    <a:pt x="13145" y="34808"/>
                  </a:lnTo>
                  <a:lnTo>
                    <a:pt x="16140" y="34139"/>
                  </a:lnTo>
                  <a:lnTo>
                    <a:pt x="18522" y="33311"/>
                  </a:lnTo>
                  <a:lnTo>
                    <a:pt x="21181" y="31629"/>
                  </a:lnTo>
                  <a:lnTo>
                    <a:pt x="23049" y="29842"/>
                  </a:lnTo>
                  <a:lnTo>
                    <a:pt x="26022" y="26428"/>
                  </a:lnTo>
                  <a:lnTo>
                    <a:pt x="27988" y="23404"/>
                  </a:lnTo>
                  <a:lnTo>
                    <a:pt x="27847" y="20947"/>
                  </a:lnTo>
                  <a:lnTo>
                    <a:pt x="27366" y="19476"/>
                  </a:lnTo>
                  <a:lnTo>
                    <a:pt x="25088" y="16501"/>
                  </a:lnTo>
                  <a:lnTo>
                    <a:pt x="24049" y="16448"/>
                  </a:lnTo>
                  <a:lnTo>
                    <a:pt x="23353" y="14076"/>
                  </a:lnTo>
                  <a:lnTo>
                    <a:pt x="21804" y="12846"/>
                  </a:lnTo>
                  <a:lnTo>
                    <a:pt x="22061" y="11796"/>
                  </a:lnTo>
                  <a:lnTo>
                    <a:pt x="21735" y="10080"/>
                  </a:lnTo>
                  <a:lnTo>
                    <a:pt x="22036" y="7839"/>
                  </a:lnTo>
                  <a:lnTo>
                    <a:pt x="21697" y="7203"/>
                  </a:lnTo>
                  <a:lnTo>
                    <a:pt x="20480" y="6022"/>
                  </a:lnTo>
                  <a:lnTo>
                    <a:pt x="19653" y="6200"/>
                  </a:lnTo>
                  <a:lnTo>
                    <a:pt x="18924" y="5878"/>
                  </a:lnTo>
                  <a:lnTo>
                    <a:pt x="18844" y="4621"/>
                  </a:lnTo>
                  <a:lnTo>
                    <a:pt x="18199" y="3425"/>
                  </a:lnTo>
                  <a:lnTo>
                    <a:pt x="17359" y="2931"/>
                  </a:lnTo>
                  <a:lnTo>
                    <a:pt x="16817" y="1090"/>
                  </a:lnTo>
                  <a:lnTo>
                    <a:pt x="15905" y="203"/>
                  </a:lnTo>
                  <a:lnTo>
                    <a:pt x="14506" y="112"/>
                  </a:lnTo>
                  <a:lnTo>
                    <a:pt x="13729" y="323"/>
                  </a:lnTo>
                  <a:lnTo>
                    <a:pt x="11519" y="22"/>
                  </a:lnTo>
                  <a:close/>
                </a:path>
              </a:pathLst>
            </a:custGeom>
            <a:solidFill>
              <a:srgbClr val="FEE5D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g42"/>
            <p:cNvSpPr/>
            <p:nvPr/>
          </p:nvSpPr>
          <p:spPr>
            <a:xfrm>
              <a:off x="3253816" y="653407"/>
              <a:ext cx="17960" cy="12606"/>
            </a:xfrm>
            <a:custGeom>
              <a:avLst/>
              <a:pathLst>
                <a:path w="17960" h="12606">
                  <a:moveTo>
                    <a:pt x="5677" y="0"/>
                  </a:moveTo>
                  <a:lnTo>
                    <a:pt x="3695" y="441"/>
                  </a:lnTo>
                  <a:lnTo>
                    <a:pt x="2848" y="1682"/>
                  </a:lnTo>
                  <a:lnTo>
                    <a:pt x="847" y="3264"/>
                  </a:lnTo>
                  <a:lnTo>
                    <a:pt x="0" y="4747"/>
                  </a:lnTo>
                  <a:lnTo>
                    <a:pt x="763" y="5007"/>
                  </a:lnTo>
                  <a:lnTo>
                    <a:pt x="2183" y="5987"/>
                  </a:lnTo>
                  <a:lnTo>
                    <a:pt x="3184" y="7243"/>
                  </a:lnTo>
                  <a:lnTo>
                    <a:pt x="3603" y="8525"/>
                  </a:lnTo>
                  <a:lnTo>
                    <a:pt x="4091" y="9011"/>
                  </a:lnTo>
                  <a:lnTo>
                    <a:pt x="4951" y="10936"/>
                  </a:lnTo>
                  <a:lnTo>
                    <a:pt x="5834" y="12083"/>
                  </a:lnTo>
                  <a:lnTo>
                    <a:pt x="7518" y="12606"/>
                  </a:lnTo>
                  <a:lnTo>
                    <a:pt x="8784" y="11451"/>
                  </a:lnTo>
                  <a:lnTo>
                    <a:pt x="10246" y="11795"/>
                  </a:lnTo>
                  <a:lnTo>
                    <a:pt x="11144" y="11536"/>
                  </a:lnTo>
                  <a:lnTo>
                    <a:pt x="12624" y="9907"/>
                  </a:lnTo>
                  <a:lnTo>
                    <a:pt x="13912" y="10279"/>
                  </a:lnTo>
                  <a:lnTo>
                    <a:pt x="14724" y="9803"/>
                  </a:lnTo>
                  <a:lnTo>
                    <a:pt x="17510" y="9452"/>
                  </a:lnTo>
                  <a:lnTo>
                    <a:pt x="17942" y="8768"/>
                  </a:lnTo>
                  <a:lnTo>
                    <a:pt x="17960" y="7618"/>
                  </a:lnTo>
                  <a:lnTo>
                    <a:pt x="17447" y="6576"/>
                  </a:lnTo>
                  <a:lnTo>
                    <a:pt x="17336" y="5437"/>
                  </a:lnTo>
                  <a:lnTo>
                    <a:pt x="16497" y="4964"/>
                  </a:lnTo>
                  <a:lnTo>
                    <a:pt x="16197" y="3854"/>
                  </a:lnTo>
                  <a:lnTo>
                    <a:pt x="15345" y="3624"/>
                  </a:lnTo>
                  <a:lnTo>
                    <a:pt x="14998" y="2644"/>
                  </a:lnTo>
                  <a:lnTo>
                    <a:pt x="13664" y="2610"/>
                  </a:lnTo>
                  <a:lnTo>
                    <a:pt x="12539" y="1780"/>
                  </a:lnTo>
                  <a:lnTo>
                    <a:pt x="11966" y="405"/>
                  </a:lnTo>
                  <a:lnTo>
                    <a:pt x="10355" y="360"/>
                  </a:lnTo>
                  <a:lnTo>
                    <a:pt x="9619" y="625"/>
                  </a:lnTo>
                  <a:lnTo>
                    <a:pt x="9110" y="108"/>
                  </a:lnTo>
                  <a:lnTo>
                    <a:pt x="8004" y="392"/>
                  </a:lnTo>
                  <a:close/>
                </a:path>
              </a:pathLst>
            </a:custGeom>
            <a:solidFill>
              <a:srgbClr val="FEE5D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3"/>
            <p:cNvSpPr/>
            <p:nvPr/>
          </p:nvSpPr>
          <p:spPr>
            <a:xfrm>
              <a:off x="2659719" y="324190"/>
              <a:ext cx="686699" cy="813959"/>
            </a:xfrm>
            <a:custGeom>
              <a:avLst/>
              <a:pathLst>
                <a:path w="686699" h="813959">
                  <a:moveTo>
                    <a:pt x="638600" y="540172"/>
                  </a:moveTo>
                  <a:lnTo>
                    <a:pt x="637891" y="535368"/>
                  </a:lnTo>
                  <a:lnTo>
                    <a:pt x="638409" y="534401"/>
                  </a:lnTo>
                  <a:lnTo>
                    <a:pt x="639381" y="533529"/>
                  </a:lnTo>
                  <a:lnTo>
                    <a:pt x="640577" y="533087"/>
                  </a:lnTo>
                  <a:lnTo>
                    <a:pt x="642702" y="532807"/>
                  </a:lnTo>
                  <a:lnTo>
                    <a:pt x="646832" y="531927"/>
                  </a:lnTo>
                  <a:lnTo>
                    <a:pt x="648582" y="532591"/>
                  </a:lnTo>
                  <a:lnTo>
                    <a:pt x="654280" y="531082"/>
                  </a:lnTo>
                  <a:lnTo>
                    <a:pt x="656277" y="530139"/>
                  </a:lnTo>
                  <a:lnTo>
                    <a:pt x="659797" y="526009"/>
                  </a:lnTo>
                  <a:lnTo>
                    <a:pt x="662981" y="522715"/>
                  </a:lnTo>
                  <a:lnTo>
                    <a:pt x="664601" y="520862"/>
                  </a:lnTo>
                  <a:lnTo>
                    <a:pt x="666165" y="518654"/>
                  </a:lnTo>
                  <a:lnTo>
                    <a:pt x="666865" y="517144"/>
                  </a:lnTo>
                  <a:lnTo>
                    <a:pt x="668109" y="516364"/>
                  </a:lnTo>
                  <a:lnTo>
                    <a:pt x="670274" y="515528"/>
                  </a:lnTo>
                  <a:lnTo>
                    <a:pt x="671244" y="514866"/>
                  </a:lnTo>
                  <a:lnTo>
                    <a:pt x="671552" y="513662"/>
                  </a:lnTo>
                  <a:lnTo>
                    <a:pt x="670724" y="511855"/>
                  </a:lnTo>
                  <a:lnTo>
                    <a:pt x="669308" y="510394"/>
                  </a:lnTo>
                  <a:lnTo>
                    <a:pt x="671156" y="505704"/>
                  </a:lnTo>
                  <a:lnTo>
                    <a:pt x="674207" y="505110"/>
                  </a:lnTo>
                  <a:lnTo>
                    <a:pt x="675588" y="504284"/>
                  </a:lnTo>
                  <a:lnTo>
                    <a:pt x="677319" y="502892"/>
                  </a:lnTo>
                  <a:lnTo>
                    <a:pt x="678636" y="501244"/>
                  </a:lnTo>
                  <a:lnTo>
                    <a:pt x="679616" y="499308"/>
                  </a:lnTo>
                  <a:lnTo>
                    <a:pt x="682091" y="497223"/>
                  </a:lnTo>
                  <a:lnTo>
                    <a:pt x="684232" y="495773"/>
                  </a:lnTo>
                  <a:lnTo>
                    <a:pt x="684784" y="495208"/>
                  </a:lnTo>
                  <a:lnTo>
                    <a:pt x="685333" y="492202"/>
                  </a:lnTo>
                  <a:lnTo>
                    <a:pt x="685486" y="490455"/>
                  </a:lnTo>
                  <a:lnTo>
                    <a:pt x="685351" y="487766"/>
                  </a:lnTo>
                  <a:lnTo>
                    <a:pt x="685629" y="486133"/>
                  </a:lnTo>
                  <a:lnTo>
                    <a:pt x="685268" y="484677"/>
                  </a:lnTo>
                  <a:lnTo>
                    <a:pt x="685293" y="481386"/>
                  </a:lnTo>
                  <a:lnTo>
                    <a:pt x="685704" y="473179"/>
                  </a:lnTo>
                  <a:lnTo>
                    <a:pt x="685374" y="472521"/>
                  </a:lnTo>
                  <a:lnTo>
                    <a:pt x="684143" y="471326"/>
                  </a:lnTo>
                  <a:lnTo>
                    <a:pt x="683713" y="469990"/>
                  </a:lnTo>
                  <a:lnTo>
                    <a:pt x="683783" y="467900"/>
                  </a:lnTo>
                  <a:lnTo>
                    <a:pt x="683338" y="466975"/>
                  </a:lnTo>
                  <a:lnTo>
                    <a:pt x="682794" y="455254"/>
                  </a:lnTo>
                  <a:lnTo>
                    <a:pt x="683400" y="454261"/>
                  </a:lnTo>
                  <a:lnTo>
                    <a:pt x="684170" y="452069"/>
                  </a:lnTo>
                  <a:lnTo>
                    <a:pt x="684813" y="451166"/>
                  </a:lnTo>
                  <a:lnTo>
                    <a:pt x="685627" y="448965"/>
                  </a:lnTo>
                  <a:lnTo>
                    <a:pt x="686019" y="445598"/>
                  </a:lnTo>
                  <a:lnTo>
                    <a:pt x="686035" y="443934"/>
                  </a:lnTo>
                  <a:lnTo>
                    <a:pt x="685734" y="442583"/>
                  </a:lnTo>
                  <a:lnTo>
                    <a:pt x="686330" y="441938"/>
                  </a:lnTo>
                  <a:lnTo>
                    <a:pt x="686363" y="439499"/>
                  </a:lnTo>
                  <a:lnTo>
                    <a:pt x="686699" y="437183"/>
                  </a:lnTo>
                  <a:lnTo>
                    <a:pt x="686602" y="433317"/>
                  </a:lnTo>
                  <a:lnTo>
                    <a:pt x="686451" y="431265"/>
                  </a:lnTo>
                  <a:lnTo>
                    <a:pt x="685944" y="429156"/>
                  </a:lnTo>
                  <a:lnTo>
                    <a:pt x="685894" y="426286"/>
                  </a:lnTo>
                  <a:lnTo>
                    <a:pt x="685629" y="425024"/>
                  </a:lnTo>
                  <a:lnTo>
                    <a:pt x="684676" y="422112"/>
                  </a:lnTo>
                  <a:lnTo>
                    <a:pt x="684141" y="421570"/>
                  </a:lnTo>
                  <a:lnTo>
                    <a:pt x="684264" y="420439"/>
                  </a:lnTo>
                  <a:lnTo>
                    <a:pt x="683584" y="418198"/>
                  </a:lnTo>
                  <a:lnTo>
                    <a:pt x="683107" y="415382"/>
                  </a:lnTo>
                  <a:lnTo>
                    <a:pt x="683361" y="413770"/>
                  </a:lnTo>
                  <a:lnTo>
                    <a:pt x="683340" y="411796"/>
                  </a:lnTo>
                  <a:lnTo>
                    <a:pt x="682151" y="406949"/>
                  </a:lnTo>
                  <a:lnTo>
                    <a:pt x="681995" y="405051"/>
                  </a:lnTo>
                  <a:lnTo>
                    <a:pt x="681636" y="403560"/>
                  </a:lnTo>
                  <a:lnTo>
                    <a:pt x="680786" y="402565"/>
                  </a:lnTo>
                  <a:lnTo>
                    <a:pt x="680492" y="401120"/>
                  </a:lnTo>
                  <a:lnTo>
                    <a:pt x="680549" y="399667"/>
                  </a:lnTo>
                  <a:lnTo>
                    <a:pt x="679367" y="398060"/>
                  </a:lnTo>
                  <a:lnTo>
                    <a:pt x="677507" y="396556"/>
                  </a:lnTo>
                  <a:lnTo>
                    <a:pt x="675398" y="395170"/>
                  </a:lnTo>
                  <a:lnTo>
                    <a:pt x="670211" y="392446"/>
                  </a:lnTo>
                  <a:lnTo>
                    <a:pt x="667035" y="390433"/>
                  </a:lnTo>
                  <a:lnTo>
                    <a:pt x="665224" y="389498"/>
                  </a:lnTo>
                  <a:lnTo>
                    <a:pt x="658593" y="386772"/>
                  </a:lnTo>
                  <a:lnTo>
                    <a:pt x="656980" y="386326"/>
                  </a:lnTo>
                  <a:lnTo>
                    <a:pt x="651491" y="384287"/>
                  </a:lnTo>
                  <a:lnTo>
                    <a:pt x="647855" y="382200"/>
                  </a:lnTo>
                  <a:lnTo>
                    <a:pt x="646884" y="381943"/>
                  </a:lnTo>
                  <a:lnTo>
                    <a:pt x="644026" y="381986"/>
                  </a:lnTo>
                  <a:lnTo>
                    <a:pt x="642559" y="382344"/>
                  </a:lnTo>
                  <a:lnTo>
                    <a:pt x="637539" y="382543"/>
                  </a:lnTo>
                  <a:lnTo>
                    <a:pt x="633349" y="382015"/>
                  </a:lnTo>
                  <a:lnTo>
                    <a:pt x="631189" y="382568"/>
                  </a:lnTo>
                  <a:lnTo>
                    <a:pt x="629864" y="382673"/>
                  </a:lnTo>
                  <a:lnTo>
                    <a:pt x="625069" y="381610"/>
                  </a:lnTo>
                  <a:lnTo>
                    <a:pt x="624152" y="381679"/>
                  </a:lnTo>
                  <a:lnTo>
                    <a:pt x="620435" y="383125"/>
                  </a:lnTo>
                  <a:lnTo>
                    <a:pt x="618349" y="383630"/>
                  </a:lnTo>
                  <a:lnTo>
                    <a:pt x="614653" y="383751"/>
                  </a:lnTo>
                  <a:lnTo>
                    <a:pt x="612721" y="383540"/>
                  </a:lnTo>
                  <a:lnTo>
                    <a:pt x="611458" y="383156"/>
                  </a:lnTo>
                  <a:lnTo>
                    <a:pt x="610466" y="382281"/>
                  </a:lnTo>
                  <a:lnTo>
                    <a:pt x="608559" y="381659"/>
                  </a:lnTo>
                  <a:lnTo>
                    <a:pt x="605555" y="379395"/>
                  </a:lnTo>
                  <a:lnTo>
                    <a:pt x="604421" y="378321"/>
                  </a:lnTo>
                  <a:lnTo>
                    <a:pt x="600367" y="372298"/>
                  </a:lnTo>
                  <a:lnTo>
                    <a:pt x="599809" y="371278"/>
                  </a:lnTo>
                  <a:lnTo>
                    <a:pt x="597466" y="365379"/>
                  </a:lnTo>
                  <a:lnTo>
                    <a:pt x="596450" y="363952"/>
                  </a:lnTo>
                  <a:lnTo>
                    <a:pt x="593927" y="362619"/>
                  </a:lnTo>
                  <a:lnTo>
                    <a:pt x="593021" y="361709"/>
                  </a:lnTo>
                  <a:lnTo>
                    <a:pt x="589632" y="356921"/>
                  </a:lnTo>
                  <a:lnTo>
                    <a:pt x="588759" y="354829"/>
                  </a:lnTo>
                  <a:lnTo>
                    <a:pt x="587270" y="349704"/>
                  </a:lnTo>
                  <a:lnTo>
                    <a:pt x="587280" y="347830"/>
                  </a:lnTo>
                  <a:lnTo>
                    <a:pt x="587517" y="346409"/>
                  </a:lnTo>
                  <a:lnTo>
                    <a:pt x="586736" y="345105"/>
                  </a:lnTo>
                  <a:lnTo>
                    <a:pt x="585451" y="343700"/>
                  </a:lnTo>
                  <a:lnTo>
                    <a:pt x="584802" y="342521"/>
                  </a:lnTo>
                  <a:lnTo>
                    <a:pt x="582555" y="340969"/>
                  </a:lnTo>
                  <a:lnTo>
                    <a:pt x="581411" y="339450"/>
                  </a:lnTo>
                  <a:lnTo>
                    <a:pt x="579479" y="338458"/>
                  </a:lnTo>
                  <a:lnTo>
                    <a:pt x="577505" y="337155"/>
                  </a:lnTo>
                  <a:lnTo>
                    <a:pt x="576008" y="336552"/>
                  </a:lnTo>
                  <a:lnTo>
                    <a:pt x="575531" y="334143"/>
                  </a:lnTo>
                  <a:lnTo>
                    <a:pt x="575908" y="333314"/>
                  </a:lnTo>
                  <a:lnTo>
                    <a:pt x="576159" y="331779"/>
                  </a:lnTo>
                  <a:lnTo>
                    <a:pt x="576006" y="330637"/>
                  </a:lnTo>
                  <a:lnTo>
                    <a:pt x="575354" y="328384"/>
                  </a:lnTo>
                  <a:lnTo>
                    <a:pt x="572853" y="323703"/>
                  </a:lnTo>
                  <a:lnTo>
                    <a:pt x="571787" y="322462"/>
                  </a:lnTo>
                  <a:lnTo>
                    <a:pt x="570773" y="321972"/>
                  </a:lnTo>
                  <a:lnTo>
                    <a:pt x="570152" y="320841"/>
                  </a:lnTo>
                  <a:lnTo>
                    <a:pt x="570047" y="319648"/>
                  </a:lnTo>
                  <a:lnTo>
                    <a:pt x="570505" y="316069"/>
                  </a:lnTo>
                  <a:lnTo>
                    <a:pt x="570410" y="314684"/>
                  </a:lnTo>
                  <a:lnTo>
                    <a:pt x="569230" y="312838"/>
                  </a:lnTo>
                  <a:lnTo>
                    <a:pt x="567916" y="311672"/>
                  </a:lnTo>
                  <a:lnTo>
                    <a:pt x="567292" y="309845"/>
                  </a:lnTo>
                  <a:lnTo>
                    <a:pt x="567462" y="308746"/>
                  </a:lnTo>
                  <a:lnTo>
                    <a:pt x="567115" y="305438"/>
                  </a:lnTo>
                  <a:lnTo>
                    <a:pt x="566584" y="303965"/>
                  </a:lnTo>
                  <a:lnTo>
                    <a:pt x="565624" y="303186"/>
                  </a:lnTo>
                  <a:lnTo>
                    <a:pt x="565773" y="300699"/>
                  </a:lnTo>
                  <a:lnTo>
                    <a:pt x="565078" y="298931"/>
                  </a:lnTo>
                  <a:lnTo>
                    <a:pt x="564166" y="297744"/>
                  </a:lnTo>
                  <a:lnTo>
                    <a:pt x="564067" y="296705"/>
                  </a:lnTo>
                  <a:lnTo>
                    <a:pt x="564362" y="294605"/>
                  </a:lnTo>
                  <a:lnTo>
                    <a:pt x="564236" y="292646"/>
                  </a:lnTo>
                  <a:lnTo>
                    <a:pt x="563854" y="291211"/>
                  </a:lnTo>
                  <a:lnTo>
                    <a:pt x="562977" y="289776"/>
                  </a:lnTo>
                  <a:lnTo>
                    <a:pt x="561988" y="288701"/>
                  </a:lnTo>
                  <a:lnTo>
                    <a:pt x="561436" y="286594"/>
                  </a:lnTo>
                  <a:lnTo>
                    <a:pt x="560578" y="284817"/>
                  </a:lnTo>
                  <a:lnTo>
                    <a:pt x="559534" y="284237"/>
                  </a:lnTo>
                  <a:lnTo>
                    <a:pt x="557519" y="284191"/>
                  </a:lnTo>
                  <a:lnTo>
                    <a:pt x="556076" y="282802"/>
                  </a:lnTo>
                  <a:lnTo>
                    <a:pt x="556550" y="280697"/>
                  </a:lnTo>
                  <a:lnTo>
                    <a:pt x="555233" y="278982"/>
                  </a:lnTo>
                  <a:lnTo>
                    <a:pt x="555436" y="276971"/>
                  </a:lnTo>
                  <a:lnTo>
                    <a:pt x="554544" y="273552"/>
                  </a:lnTo>
                  <a:lnTo>
                    <a:pt x="553284" y="271662"/>
                  </a:lnTo>
                  <a:lnTo>
                    <a:pt x="553697" y="270304"/>
                  </a:lnTo>
                  <a:lnTo>
                    <a:pt x="553650" y="267658"/>
                  </a:lnTo>
                  <a:lnTo>
                    <a:pt x="553231" y="264728"/>
                  </a:lnTo>
                  <a:lnTo>
                    <a:pt x="551684" y="264034"/>
                  </a:lnTo>
                  <a:lnTo>
                    <a:pt x="551933" y="262434"/>
                  </a:lnTo>
                  <a:lnTo>
                    <a:pt x="551620" y="261434"/>
                  </a:lnTo>
                  <a:lnTo>
                    <a:pt x="550431" y="259498"/>
                  </a:lnTo>
                  <a:lnTo>
                    <a:pt x="549442" y="258504"/>
                  </a:lnTo>
                  <a:lnTo>
                    <a:pt x="548738" y="258514"/>
                  </a:lnTo>
                  <a:lnTo>
                    <a:pt x="547945" y="254775"/>
                  </a:lnTo>
                  <a:lnTo>
                    <a:pt x="548336" y="252993"/>
                  </a:lnTo>
                  <a:lnTo>
                    <a:pt x="548159" y="250408"/>
                  </a:lnTo>
                  <a:lnTo>
                    <a:pt x="547795" y="249725"/>
                  </a:lnTo>
                  <a:lnTo>
                    <a:pt x="545736" y="248134"/>
                  </a:lnTo>
                  <a:lnTo>
                    <a:pt x="545317" y="248208"/>
                  </a:lnTo>
                  <a:lnTo>
                    <a:pt x="545198" y="244672"/>
                  </a:lnTo>
                  <a:lnTo>
                    <a:pt x="544747" y="243508"/>
                  </a:lnTo>
                  <a:lnTo>
                    <a:pt x="542930" y="241638"/>
                  </a:lnTo>
                  <a:lnTo>
                    <a:pt x="541585" y="241000"/>
                  </a:lnTo>
                  <a:lnTo>
                    <a:pt x="539873" y="239592"/>
                  </a:lnTo>
                  <a:lnTo>
                    <a:pt x="539511" y="238273"/>
                  </a:lnTo>
                  <a:lnTo>
                    <a:pt x="538608" y="236832"/>
                  </a:lnTo>
                  <a:lnTo>
                    <a:pt x="539228" y="235719"/>
                  </a:lnTo>
                  <a:lnTo>
                    <a:pt x="538998" y="233406"/>
                  </a:lnTo>
                  <a:lnTo>
                    <a:pt x="539328" y="231432"/>
                  </a:lnTo>
                  <a:lnTo>
                    <a:pt x="538989" y="230223"/>
                  </a:lnTo>
                  <a:lnTo>
                    <a:pt x="537774" y="228519"/>
                  </a:lnTo>
                  <a:lnTo>
                    <a:pt x="535907" y="224686"/>
                  </a:lnTo>
                  <a:lnTo>
                    <a:pt x="535594" y="223778"/>
                  </a:lnTo>
                  <a:lnTo>
                    <a:pt x="534549" y="222687"/>
                  </a:lnTo>
                  <a:lnTo>
                    <a:pt x="533839" y="219692"/>
                  </a:lnTo>
                  <a:lnTo>
                    <a:pt x="533349" y="219128"/>
                  </a:lnTo>
                  <a:lnTo>
                    <a:pt x="533377" y="217221"/>
                  </a:lnTo>
                  <a:lnTo>
                    <a:pt x="532986" y="214540"/>
                  </a:lnTo>
                  <a:lnTo>
                    <a:pt x="532480" y="212207"/>
                  </a:lnTo>
                  <a:lnTo>
                    <a:pt x="531307" y="209962"/>
                  </a:lnTo>
                  <a:lnTo>
                    <a:pt x="530244" y="208515"/>
                  </a:lnTo>
                  <a:lnTo>
                    <a:pt x="529412" y="206492"/>
                  </a:lnTo>
                  <a:lnTo>
                    <a:pt x="529447" y="204722"/>
                  </a:lnTo>
                  <a:lnTo>
                    <a:pt x="530256" y="204174"/>
                  </a:lnTo>
                  <a:lnTo>
                    <a:pt x="529811" y="202680"/>
                  </a:lnTo>
                  <a:lnTo>
                    <a:pt x="530356" y="201649"/>
                  </a:lnTo>
                  <a:lnTo>
                    <a:pt x="528849" y="199245"/>
                  </a:lnTo>
                  <a:lnTo>
                    <a:pt x="527952" y="198627"/>
                  </a:lnTo>
                  <a:lnTo>
                    <a:pt x="526220" y="194785"/>
                  </a:lnTo>
                  <a:lnTo>
                    <a:pt x="526197" y="192595"/>
                  </a:lnTo>
                  <a:lnTo>
                    <a:pt x="526530" y="191783"/>
                  </a:lnTo>
                  <a:lnTo>
                    <a:pt x="526407" y="190075"/>
                  </a:lnTo>
                  <a:lnTo>
                    <a:pt x="526816" y="189937"/>
                  </a:lnTo>
                  <a:lnTo>
                    <a:pt x="527428" y="188747"/>
                  </a:lnTo>
                  <a:lnTo>
                    <a:pt x="527871" y="184344"/>
                  </a:lnTo>
                  <a:lnTo>
                    <a:pt x="527812" y="183495"/>
                  </a:lnTo>
                  <a:lnTo>
                    <a:pt x="526334" y="179682"/>
                  </a:lnTo>
                  <a:lnTo>
                    <a:pt x="525586" y="178670"/>
                  </a:lnTo>
                  <a:lnTo>
                    <a:pt x="524872" y="176971"/>
                  </a:lnTo>
                  <a:lnTo>
                    <a:pt x="524389" y="175304"/>
                  </a:lnTo>
                  <a:lnTo>
                    <a:pt x="523374" y="172958"/>
                  </a:lnTo>
                  <a:lnTo>
                    <a:pt x="522819" y="170822"/>
                  </a:lnTo>
                  <a:lnTo>
                    <a:pt x="521023" y="165609"/>
                  </a:lnTo>
                  <a:lnTo>
                    <a:pt x="520435" y="164158"/>
                  </a:lnTo>
                  <a:lnTo>
                    <a:pt x="518827" y="157865"/>
                  </a:lnTo>
                  <a:lnTo>
                    <a:pt x="518641" y="156286"/>
                  </a:lnTo>
                  <a:lnTo>
                    <a:pt x="517846" y="153448"/>
                  </a:lnTo>
                  <a:lnTo>
                    <a:pt x="517770" y="152266"/>
                  </a:lnTo>
                  <a:lnTo>
                    <a:pt x="517308" y="149926"/>
                  </a:lnTo>
                  <a:lnTo>
                    <a:pt x="517410" y="149278"/>
                  </a:lnTo>
                  <a:lnTo>
                    <a:pt x="518433" y="148389"/>
                  </a:lnTo>
                  <a:lnTo>
                    <a:pt x="519821" y="145696"/>
                  </a:lnTo>
                  <a:lnTo>
                    <a:pt x="520352" y="142951"/>
                  </a:lnTo>
                  <a:lnTo>
                    <a:pt x="520368" y="140142"/>
                  </a:lnTo>
                  <a:lnTo>
                    <a:pt x="521089" y="134495"/>
                  </a:lnTo>
                  <a:lnTo>
                    <a:pt x="520480" y="129964"/>
                  </a:lnTo>
                  <a:lnTo>
                    <a:pt x="520486" y="128547"/>
                  </a:lnTo>
                  <a:lnTo>
                    <a:pt x="520175" y="125289"/>
                  </a:lnTo>
                  <a:lnTo>
                    <a:pt x="519849" y="124237"/>
                  </a:lnTo>
                  <a:lnTo>
                    <a:pt x="520265" y="122676"/>
                  </a:lnTo>
                  <a:lnTo>
                    <a:pt x="520273" y="121533"/>
                  </a:lnTo>
                  <a:lnTo>
                    <a:pt x="519922" y="116100"/>
                  </a:lnTo>
                  <a:lnTo>
                    <a:pt x="519799" y="109143"/>
                  </a:lnTo>
                  <a:lnTo>
                    <a:pt x="520196" y="105470"/>
                  </a:lnTo>
                  <a:lnTo>
                    <a:pt x="520339" y="102714"/>
                  </a:lnTo>
                  <a:lnTo>
                    <a:pt x="520110" y="101254"/>
                  </a:lnTo>
                  <a:lnTo>
                    <a:pt x="520455" y="98888"/>
                  </a:lnTo>
                  <a:lnTo>
                    <a:pt x="520039" y="97722"/>
                  </a:lnTo>
                  <a:lnTo>
                    <a:pt x="520671" y="94749"/>
                  </a:lnTo>
                  <a:lnTo>
                    <a:pt x="521239" y="88410"/>
                  </a:lnTo>
                  <a:lnTo>
                    <a:pt x="520630" y="86288"/>
                  </a:lnTo>
                  <a:lnTo>
                    <a:pt x="519674" y="85083"/>
                  </a:lnTo>
                  <a:lnTo>
                    <a:pt x="518330" y="84445"/>
                  </a:lnTo>
                  <a:lnTo>
                    <a:pt x="515308" y="85062"/>
                  </a:lnTo>
                  <a:lnTo>
                    <a:pt x="507696" y="83495"/>
                  </a:lnTo>
                  <a:lnTo>
                    <a:pt x="507542" y="82402"/>
                  </a:lnTo>
                  <a:lnTo>
                    <a:pt x="507709" y="79009"/>
                  </a:lnTo>
                  <a:lnTo>
                    <a:pt x="507920" y="78040"/>
                  </a:lnTo>
                  <a:lnTo>
                    <a:pt x="507480" y="77382"/>
                  </a:lnTo>
                  <a:lnTo>
                    <a:pt x="507980" y="74844"/>
                  </a:lnTo>
                  <a:lnTo>
                    <a:pt x="507833" y="71602"/>
                  </a:lnTo>
                  <a:lnTo>
                    <a:pt x="508197" y="70551"/>
                  </a:lnTo>
                  <a:lnTo>
                    <a:pt x="508024" y="69408"/>
                  </a:lnTo>
                  <a:lnTo>
                    <a:pt x="507510" y="68155"/>
                  </a:lnTo>
                  <a:lnTo>
                    <a:pt x="507421" y="66193"/>
                  </a:lnTo>
                  <a:lnTo>
                    <a:pt x="507081" y="65571"/>
                  </a:lnTo>
                  <a:lnTo>
                    <a:pt x="507102" y="63640"/>
                  </a:lnTo>
                  <a:lnTo>
                    <a:pt x="506844" y="63519"/>
                  </a:lnTo>
                  <a:lnTo>
                    <a:pt x="506431" y="61192"/>
                  </a:lnTo>
                  <a:lnTo>
                    <a:pt x="505068" y="57579"/>
                  </a:lnTo>
                  <a:lnTo>
                    <a:pt x="505191" y="57048"/>
                  </a:lnTo>
                  <a:lnTo>
                    <a:pt x="503944" y="54017"/>
                  </a:lnTo>
                  <a:lnTo>
                    <a:pt x="502900" y="51936"/>
                  </a:lnTo>
                  <a:lnTo>
                    <a:pt x="502602" y="50843"/>
                  </a:lnTo>
                  <a:lnTo>
                    <a:pt x="498636" y="44958"/>
                  </a:lnTo>
                  <a:lnTo>
                    <a:pt x="497702" y="43288"/>
                  </a:lnTo>
                  <a:lnTo>
                    <a:pt x="496086" y="41442"/>
                  </a:lnTo>
                  <a:lnTo>
                    <a:pt x="495058" y="38936"/>
                  </a:lnTo>
                  <a:lnTo>
                    <a:pt x="493499" y="37152"/>
                  </a:lnTo>
                  <a:lnTo>
                    <a:pt x="493405" y="36631"/>
                  </a:lnTo>
                  <a:lnTo>
                    <a:pt x="491507" y="35077"/>
                  </a:lnTo>
                  <a:lnTo>
                    <a:pt x="488428" y="31722"/>
                  </a:lnTo>
                  <a:lnTo>
                    <a:pt x="486682" y="29039"/>
                  </a:lnTo>
                  <a:lnTo>
                    <a:pt x="485922" y="28142"/>
                  </a:lnTo>
                  <a:lnTo>
                    <a:pt x="484029" y="26800"/>
                  </a:lnTo>
                  <a:lnTo>
                    <a:pt x="482047" y="24465"/>
                  </a:lnTo>
                  <a:lnTo>
                    <a:pt x="479397" y="22056"/>
                  </a:lnTo>
                  <a:lnTo>
                    <a:pt x="478181" y="20379"/>
                  </a:lnTo>
                  <a:lnTo>
                    <a:pt x="475848" y="18673"/>
                  </a:lnTo>
                  <a:lnTo>
                    <a:pt x="474388" y="17239"/>
                  </a:lnTo>
                  <a:lnTo>
                    <a:pt x="471115" y="14855"/>
                  </a:lnTo>
                  <a:lnTo>
                    <a:pt x="467183" y="11430"/>
                  </a:lnTo>
                  <a:lnTo>
                    <a:pt x="465594" y="10149"/>
                  </a:lnTo>
                  <a:lnTo>
                    <a:pt x="465141" y="10114"/>
                  </a:lnTo>
                  <a:lnTo>
                    <a:pt x="462464" y="8738"/>
                  </a:lnTo>
                  <a:lnTo>
                    <a:pt x="462048" y="8666"/>
                  </a:lnTo>
                  <a:lnTo>
                    <a:pt x="444754" y="0"/>
                  </a:lnTo>
                  <a:lnTo>
                    <a:pt x="441406" y="5406"/>
                  </a:lnTo>
                  <a:lnTo>
                    <a:pt x="440396" y="7789"/>
                  </a:lnTo>
                  <a:lnTo>
                    <a:pt x="441163" y="12085"/>
                  </a:lnTo>
                  <a:lnTo>
                    <a:pt x="439761" y="16247"/>
                  </a:lnTo>
                  <a:lnTo>
                    <a:pt x="439048" y="20221"/>
                  </a:lnTo>
                  <a:lnTo>
                    <a:pt x="439375" y="24959"/>
                  </a:lnTo>
                  <a:lnTo>
                    <a:pt x="440415" y="28199"/>
                  </a:lnTo>
                  <a:lnTo>
                    <a:pt x="443149" y="34222"/>
                  </a:lnTo>
                  <a:lnTo>
                    <a:pt x="444367" y="36362"/>
                  </a:lnTo>
                  <a:lnTo>
                    <a:pt x="446744" y="40123"/>
                  </a:lnTo>
                  <a:lnTo>
                    <a:pt x="447325" y="42362"/>
                  </a:lnTo>
                  <a:lnTo>
                    <a:pt x="446918" y="44451"/>
                  </a:lnTo>
                  <a:lnTo>
                    <a:pt x="445618" y="45742"/>
                  </a:lnTo>
                  <a:lnTo>
                    <a:pt x="445120" y="47104"/>
                  </a:lnTo>
                  <a:lnTo>
                    <a:pt x="444861" y="49809"/>
                  </a:lnTo>
                  <a:lnTo>
                    <a:pt x="444765" y="53209"/>
                  </a:lnTo>
                  <a:lnTo>
                    <a:pt x="444129" y="55617"/>
                  </a:lnTo>
                  <a:lnTo>
                    <a:pt x="443371" y="60826"/>
                  </a:lnTo>
                  <a:lnTo>
                    <a:pt x="442711" y="62480"/>
                  </a:lnTo>
                  <a:lnTo>
                    <a:pt x="442223" y="64452"/>
                  </a:lnTo>
                  <a:lnTo>
                    <a:pt x="439523" y="66981"/>
                  </a:lnTo>
                  <a:lnTo>
                    <a:pt x="438236" y="67431"/>
                  </a:lnTo>
                  <a:lnTo>
                    <a:pt x="435889" y="68638"/>
                  </a:lnTo>
                  <a:lnTo>
                    <a:pt x="434989" y="69536"/>
                  </a:lnTo>
                  <a:lnTo>
                    <a:pt x="433907" y="69832"/>
                  </a:lnTo>
                  <a:lnTo>
                    <a:pt x="432141" y="70944"/>
                  </a:lnTo>
                  <a:lnTo>
                    <a:pt x="429908" y="71879"/>
                  </a:lnTo>
                  <a:lnTo>
                    <a:pt x="428180" y="73193"/>
                  </a:lnTo>
                  <a:lnTo>
                    <a:pt x="427330" y="74337"/>
                  </a:lnTo>
                  <a:lnTo>
                    <a:pt x="425784" y="75423"/>
                  </a:lnTo>
                  <a:lnTo>
                    <a:pt x="424882" y="77177"/>
                  </a:lnTo>
                  <a:lnTo>
                    <a:pt x="424768" y="79675"/>
                  </a:lnTo>
                  <a:lnTo>
                    <a:pt x="425109" y="80249"/>
                  </a:lnTo>
                  <a:lnTo>
                    <a:pt x="425021" y="82684"/>
                  </a:lnTo>
                  <a:lnTo>
                    <a:pt x="423712" y="85933"/>
                  </a:lnTo>
                  <a:lnTo>
                    <a:pt x="422643" y="88106"/>
                  </a:lnTo>
                  <a:lnTo>
                    <a:pt x="420659" y="90052"/>
                  </a:lnTo>
                  <a:lnTo>
                    <a:pt x="419399" y="90819"/>
                  </a:lnTo>
                  <a:lnTo>
                    <a:pt x="419236" y="92127"/>
                  </a:lnTo>
                  <a:lnTo>
                    <a:pt x="417390" y="93256"/>
                  </a:lnTo>
                  <a:lnTo>
                    <a:pt x="416199" y="94612"/>
                  </a:lnTo>
                  <a:lnTo>
                    <a:pt x="414711" y="95797"/>
                  </a:lnTo>
                  <a:lnTo>
                    <a:pt x="414434" y="96666"/>
                  </a:lnTo>
                  <a:lnTo>
                    <a:pt x="413662" y="97318"/>
                  </a:lnTo>
                  <a:lnTo>
                    <a:pt x="412905" y="99245"/>
                  </a:lnTo>
                  <a:lnTo>
                    <a:pt x="412295" y="99977"/>
                  </a:lnTo>
                  <a:lnTo>
                    <a:pt x="410873" y="100226"/>
                  </a:lnTo>
                  <a:lnTo>
                    <a:pt x="410648" y="101180"/>
                  </a:lnTo>
                  <a:lnTo>
                    <a:pt x="409028" y="100687"/>
                  </a:lnTo>
                  <a:lnTo>
                    <a:pt x="409273" y="102422"/>
                  </a:lnTo>
                  <a:lnTo>
                    <a:pt x="408086" y="103122"/>
                  </a:lnTo>
                  <a:lnTo>
                    <a:pt x="407006" y="103317"/>
                  </a:lnTo>
                  <a:lnTo>
                    <a:pt x="406262" y="102994"/>
                  </a:lnTo>
                  <a:lnTo>
                    <a:pt x="405881" y="104064"/>
                  </a:lnTo>
                  <a:lnTo>
                    <a:pt x="405071" y="105055"/>
                  </a:lnTo>
                  <a:lnTo>
                    <a:pt x="405834" y="106190"/>
                  </a:lnTo>
                  <a:lnTo>
                    <a:pt x="405953" y="107346"/>
                  </a:lnTo>
                  <a:lnTo>
                    <a:pt x="406514" y="108126"/>
                  </a:lnTo>
                  <a:lnTo>
                    <a:pt x="405945" y="109306"/>
                  </a:lnTo>
                  <a:lnTo>
                    <a:pt x="406123" y="110116"/>
                  </a:lnTo>
                  <a:lnTo>
                    <a:pt x="405297" y="111443"/>
                  </a:lnTo>
                  <a:lnTo>
                    <a:pt x="404266" y="111299"/>
                  </a:lnTo>
                  <a:lnTo>
                    <a:pt x="403838" y="111847"/>
                  </a:lnTo>
                  <a:lnTo>
                    <a:pt x="401953" y="111405"/>
                  </a:lnTo>
                  <a:lnTo>
                    <a:pt x="401064" y="111698"/>
                  </a:lnTo>
                  <a:lnTo>
                    <a:pt x="400966" y="112461"/>
                  </a:lnTo>
                  <a:lnTo>
                    <a:pt x="400198" y="112729"/>
                  </a:lnTo>
                  <a:lnTo>
                    <a:pt x="398753" y="113819"/>
                  </a:lnTo>
                  <a:lnTo>
                    <a:pt x="398049" y="116679"/>
                  </a:lnTo>
                  <a:lnTo>
                    <a:pt x="396840" y="118540"/>
                  </a:lnTo>
                  <a:lnTo>
                    <a:pt x="396564" y="120168"/>
                  </a:lnTo>
                  <a:lnTo>
                    <a:pt x="396787" y="121094"/>
                  </a:lnTo>
                  <a:lnTo>
                    <a:pt x="395888" y="122684"/>
                  </a:lnTo>
                  <a:lnTo>
                    <a:pt x="396489" y="123793"/>
                  </a:lnTo>
                  <a:lnTo>
                    <a:pt x="396526" y="124956"/>
                  </a:lnTo>
                  <a:lnTo>
                    <a:pt x="394631" y="127458"/>
                  </a:lnTo>
                  <a:lnTo>
                    <a:pt x="392354" y="129647"/>
                  </a:lnTo>
                  <a:lnTo>
                    <a:pt x="391246" y="131766"/>
                  </a:lnTo>
                  <a:lnTo>
                    <a:pt x="390462" y="132901"/>
                  </a:lnTo>
                  <a:lnTo>
                    <a:pt x="389574" y="134805"/>
                  </a:lnTo>
                  <a:lnTo>
                    <a:pt x="387488" y="138449"/>
                  </a:lnTo>
                  <a:lnTo>
                    <a:pt x="386603" y="140227"/>
                  </a:lnTo>
                  <a:lnTo>
                    <a:pt x="385233" y="140438"/>
                  </a:lnTo>
                  <a:lnTo>
                    <a:pt x="384904" y="141337"/>
                  </a:lnTo>
                  <a:lnTo>
                    <a:pt x="385310" y="142005"/>
                  </a:lnTo>
                  <a:lnTo>
                    <a:pt x="384889" y="142962"/>
                  </a:lnTo>
                  <a:lnTo>
                    <a:pt x="383983" y="144021"/>
                  </a:lnTo>
                  <a:lnTo>
                    <a:pt x="383067" y="144407"/>
                  </a:lnTo>
                  <a:lnTo>
                    <a:pt x="382085" y="146465"/>
                  </a:lnTo>
                  <a:lnTo>
                    <a:pt x="382223" y="147160"/>
                  </a:lnTo>
                  <a:lnTo>
                    <a:pt x="381913" y="148348"/>
                  </a:lnTo>
                  <a:lnTo>
                    <a:pt x="381263" y="148670"/>
                  </a:lnTo>
                  <a:lnTo>
                    <a:pt x="380068" y="149865"/>
                  </a:lnTo>
                  <a:lnTo>
                    <a:pt x="378263" y="153740"/>
                  </a:lnTo>
                  <a:lnTo>
                    <a:pt x="377231" y="155287"/>
                  </a:lnTo>
                  <a:lnTo>
                    <a:pt x="375989" y="157984"/>
                  </a:lnTo>
                  <a:lnTo>
                    <a:pt x="374376" y="160549"/>
                  </a:lnTo>
                  <a:lnTo>
                    <a:pt x="374269" y="161184"/>
                  </a:lnTo>
                  <a:lnTo>
                    <a:pt x="372679" y="164051"/>
                  </a:lnTo>
                  <a:lnTo>
                    <a:pt x="371627" y="165025"/>
                  </a:lnTo>
                  <a:lnTo>
                    <a:pt x="371102" y="165952"/>
                  </a:lnTo>
                  <a:lnTo>
                    <a:pt x="371132" y="166728"/>
                  </a:lnTo>
                  <a:lnTo>
                    <a:pt x="370636" y="167478"/>
                  </a:lnTo>
                  <a:lnTo>
                    <a:pt x="369355" y="168426"/>
                  </a:lnTo>
                  <a:lnTo>
                    <a:pt x="368886" y="169850"/>
                  </a:lnTo>
                  <a:lnTo>
                    <a:pt x="369025" y="170976"/>
                  </a:lnTo>
                  <a:lnTo>
                    <a:pt x="367101" y="173036"/>
                  </a:lnTo>
                  <a:lnTo>
                    <a:pt x="366612" y="174102"/>
                  </a:lnTo>
                  <a:lnTo>
                    <a:pt x="366083" y="174469"/>
                  </a:lnTo>
                  <a:lnTo>
                    <a:pt x="365254" y="176080"/>
                  </a:lnTo>
                  <a:lnTo>
                    <a:pt x="364340" y="177315"/>
                  </a:lnTo>
                  <a:lnTo>
                    <a:pt x="364334" y="177783"/>
                  </a:lnTo>
                  <a:lnTo>
                    <a:pt x="362910" y="179670"/>
                  </a:lnTo>
                  <a:lnTo>
                    <a:pt x="361662" y="180140"/>
                  </a:lnTo>
                  <a:lnTo>
                    <a:pt x="361066" y="179536"/>
                  </a:lnTo>
                  <a:lnTo>
                    <a:pt x="360649" y="178229"/>
                  </a:lnTo>
                  <a:lnTo>
                    <a:pt x="359223" y="177925"/>
                  </a:lnTo>
                  <a:lnTo>
                    <a:pt x="358800" y="178970"/>
                  </a:lnTo>
                  <a:lnTo>
                    <a:pt x="357091" y="180488"/>
                  </a:lnTo>
                  <a:lnTo>
                    <a:pt x="356398" y="180676"/>
                  </a:lnTo>
                  <a:lnTo>
                    <a:pt x="354820" y="181691"/>
                  </a:lnTo>
                  <a:lnTo>
                    <a:pt x="354704" y="182997"/>
                  </a:lnTo>
                  <a:lnTo>
                    <a:pt x="353418" y="185441"/>
                  </a:lnTo>
                  <a:lnTo>
                    <a:pt x="353621" y="187650"/>
                  </a:lnTo>
                  <a:lnTo>
                    <a:pt x="353880" y="188521"/>
                  </a:lnTo>
                  <a:lnTo>
                    <a:pt x="353345" y="189257"/>
                  </a:lnTo>
                  <a:lnTo>
                    <a:pt x="352080" y="188945"/>
                  </a:lnTo>
                  <a:lnTo>
                    <a:pt x="350901" y="189626"/>
                  </a:lnTo>
                  <a:lnTo>
                    <a:pt x="349604" y="189440"/>
                  </a:lnTo>
                  <a:lnTo>
                    <a:pt x="349740" y="190104"/>
                  </a:lnTo>
                  <a:lnTo>
                    <a:pt x="348928" y="192338"/>
                  </a:lnTo>
                  <a:lnTo>
                    <a:pt x="348192" y="193309"/>
                  </a:lnTo>
                  <a:lnTo>
                    <a:pt x="349478" y="194149"/>
                  </a:lnTo>
                  <a:lnTo>
                    <a:pt x="349073" y="194708"/>
                  </a:lnTo>
                  <a:lnTo>
                    <a:pt x="347026" y="194626"/>
                  </a:lnTo>
                  <a:lnTo>
                    <a:pt x="346533" y="195844"/>
                  </a:lnTo>
                  <a:lnTo>
                    <a:pt x="346738" y="196340"/>
                  </a:lnTo>
                  <a:lnTo>
                    <a:pt x="348543" y="197126"/>
                  </a:lnTo>
                  <a:lnTo>
                    <a:pt x="347605" y="198408"/>
                  </a:lnTo>
                  <a:lnTo>
                    <a:pt x="347549" y="199925"/>
                  </a:lnTo>
                  <a:lnTo>
                    <a:pt x="348544" y="201199"/>
                  </a:lnTo>
                  <a:lnTo>
                    <a:pt x="350101" y="202371"/>
                  </a:lnTo>
                  <a:lnTo>
                    <a:pt x="349988" y="203666"/>
                  </a:lnTo>
                  <a:lnTo>
                    <a:pt x="349401" y="204413"/>
                  </a:lnTo>
                  <a:lnTo>
                    <a:pt x="347538" y="207761"/>
                  </a:lnTo>
                  <a:lnTo>
                    <a:pt x="346716" y="209614"/>
                  </a:lnTo>
                  <a:lnTo>
                    <a:pt x="346586" y="210516"/>
                  </a:lnTo>
                  <a:lnTo>
                    <a:pt x="345263" y="211345"/>
                  </a:lnTo>
                  <a:lnTo>
                    <a:pt x="344668" y="214434"/>
                  </a:lnTo>
                  <a:lnTo>
                    <a:pt x="344015" y="215059"/>
                  </a:lnTo>
                  <a:lnTo>
                    <a:pt x="344393" y="216072"/>
                  </a:lnTo>
                  <a:lnTo>
                    <a:pt x="344096" y="217178"/>
                  </a:lnTo>
                  <a:lnTo>
                    <a:pt x="342378" y="220777"/>
                  </a:lnTo>
                  <a:lnTo>
                    <a:pt x="341117" y="221172"/>
                  </a:lnTo>
                  <a:lnTo>
                    <a:pt x="341474" y="222219"/>
                  </a:lnTo>
                  <a:lnTo>
                    <a:pt x="340750" y="223478"/>
                  </a:lnTo>
                  <a:lnTo>
                    <a:pt x="341681" y="225457"/>
                  </a:lnTo>
                  <a:lnTo>
                    <a:pt x="343233" y="225052"/>
                  </a:lnTo>
                  <a:lnTo>
                    <a:pt x="342989" y="225988"/>
                  </a:lnTo>
                  <a:lnTo>
                    <a:pt x="341925" y="227226"/>
                  </a:lnTo>
                  <a:lnTo>
                    <a:pt x="341413" y="228193"/>
                  </a:lnTo>
                  <a:lnTo>
                    <a:pt x="339926" y="228382"/>
                  </a:lnTo>
                  <a:lnTo>
                    <a:pt x="339432" y="227826"/>
                  </a:lnTo>
                  <a:lnTo>
                    <a:pt x="338717" y="228790"/>
                  </a:lnTo>
                  <a:lnTo>
                    <a:pt x="337328" y="228907"/>
                  </a:lnTo>
                  <a:lnTo>
                    <a:pt x="335173" y="233077"/>
                  </a:lnTo>
                  <a:lnTo>
                    <a:pt x="333884" y="235014"/>
                  </a:lnTo>
                  <a:lnTo>
                    <a:pt x="333164" y="236612"/>
                  </a:lnTo>
                  <a:lnTo>
                    <a:pt x="332764" y="238155"/>
                  </a:lnTo>
                  <a:lnTo>
                    <a:pt x="331081" y="241209"/>
                  </a:lnTo>
                  <a:lnTo>
                    <a:pt x="329972" y="242973"/>
                  </a:lnTo>
                  <a:lnTo>
                    <a:pt x="329881" y="243933"/>
                  </a:lnTo>
                  <a:lnTo>
                    <a:pt x="329373" y="244690"/>
                  </a:lnTo>
                  <a:lnTo>
                    <a:pt x="329697" y="247285"/>
                  </a:lnTo>
                  <a:lnTo>
                    <a:pt x="328799" y="247659"/>
                  </a:lnTo>
                  <a:lnTo>
                    <a:pt x="329188" y="248638"/>
                  </a:lnTo>
                  <a:lnTo>
                    <a:pt x="328589" y="250191"/>
                  </a:lnTo>
                  <a:lnTo>
                    <a:pt x="327506" y="252200"/>
                  </a:lnTo>
                  <a:lnTo>
                    <a:pt x="326324" y="253259"/>
                  </a:lnTo>
                  <a:lnTo>
                    <a:pt x="326351" y="253879"/>
                  </a:lnTo>
                  <a:lnTo>
                    <a:pt x="325758" y="254716"/>
                  </a:lnTo>
                  <a:lnTo>
                    <a:pt x="325400" y="256344"/>
                  </a:lnTo>
                  <a:lnTo>
                    <a:pt x="324506" y="257277"/>
                  </a:lnTo>
                  <a:lnTo>
                    <a:pt x="323537" y="258787"/>
                  </a:lnTo>
                  <a:lnTo>
                    <a:pt x="323659" y="259597"/>
                  </a:lnTo>
                  <a:lnTo>
                    <a:pt x="322583" y="261365"/>
                  </a:lnTo>
                  <a:lnTo>
                    <a:pt x="322701" y="262155"/>
                  </a:lnTo>
                  <a:lnTo>
                    <a:pt x="322298" y="263132"/>
                  </a:lnTo>
                  <a:lnTo>
                    <a:pt x="320552" y="262798"/>
                  </a:lnTo>
                  <a:lnTo>
                    <a:pt x="319406" y="263514"/>
                  </a:lnTo>
                  <a:lnTo>
                    <a:pt x="318699" y="264841"/>
                  </a:lnTo>
                  <a:lnTo>
                    <a:pt x="319275" y="266016"/>
                  </a:lnTo>
                  <a:lnTo>
                    <a:pt x="320079" y="266070"/>
                  </a:lnTo>
                  <a:lnTo>
                    <a:pt x="320523" y="267333"/>
                  </a:lnTo>
                  <a:lnTo>
                    <a:pt x="320126" y="268385"/>
                  </a:lnTo>
                  <a:lnTo>
                    <a:pt x="319469" y="268901"/>
                  </a:lnTo>
                  <a:lnTo>
                    <a:pt x="321385" y="269963"/>
                  </a:lnTo>
                  <a:lnTo>
                    <a:pt x="321951" y="270596"/>
                  </a:lnTo>
                  <a:lnTo>
                    <a:pt x="322588" y="272935"/>
                  </a:lnTo>
                  <a:lnTo>
                    <a:pt x="321671" y="274004"/>
                  </a:lnTo>
                  <a:lnTo>
                    <a:pt x="321133" y="275110"/>
                  </a:lnTo>
                  <a:lnTo>
                    <a:pt x="321256" y="276303"/>
                  </a:lnTo>
                  <a:lnTo>
                    <a:pt x="319896" y="275800"/>
                  </a:lnTo>
                  <a:lnTo>
                    <a:pt x="319386" y="275892"/>
                  </a:lnTo>
                  <a:lnTo>
                    <a:pt x="318010" y="277995"/>
                  </a:lnTo>
                  <a:lnTo>
                    <a:pt x="318556" y="278700"/>
                  </a:lnTo>
                  <a:lnTo>
                    <a:pt x="318662" y="279791"/>
                  </a:lnTo>
                  <a:lnTo>
                    <a:pt x="319420" y="280022"/>
                  </a:lnTo>
                  <a:lnTo>
                    <a:pt x="319226" y="281656"/>
                  </a:lnTo>
                  <a:lnTo>
                    <a:pt x="317371" y="282306"/>
                  </a:lnTo>
                  <a:lnTo>
                    <a:pt x="316568" y="283345"/>
                  </a:lnTo>
                  <a:lnTo>
                    <a:pt x="314150" y="285694"/>
                  </a:lnTo>
                  <a:lnTo>
                    <a:pt x="312921" y="288109"/>
                  </a:lnTo>
                  <a:lnTo>
                    <a:pt x="312127" y="287910"/>
                  </a:lnTo>
                  <a:lnTo>
                    <a:pt x="310285" y="288058"/>
                  </a:lnTo>
                  <a:lnTo>
                    <a:pt x="309619" y="288903"/>
                  </a:lnTo>
                  <a:lnTo>
                    <a:pt x="309630" y="289988"/>
                  </a:lnTo>
                  <a:lnTo>
                    <a:pt x="311043" y="290918"/>
                  </a:lnTo>
                  <a:lnTo>
                    <a:pt x="311180" y="291345"/>
                  </a:lnTo>
                  <a:lnTo>
                    <a:pt x="310342" y="292320"/>
                  </a:lnTo>
                  <a:lnTo>
                    <a:pt x="307554" y="292454"/>
                  </a:lnTo>
                  <a:lnTo>
                    <a:pt x="307571" y="293102"/>
                  </a:lnTo>
                  <a:lnTo>
                    <a:pt x="306226" y="294229"/>
                  </a:lnTo>
                  <a:lnTo>
                    <a:pt x="306626" y="295150"/>
                  </a:lnTo>
                  <a:lnTo>
                    <a:pt x="306450" y="296184"/>
                  </a:lnTo>
                  <a:lnTo>
                    <a:pt x="304767" y="298200"/>
                  </a:lnTo>
                  <a:lnTo>
                    <a:pt x="304569" y="298885"/>
                  </a:lnTo>
                  <a:lnTo>
                    <a:pt x="305157" y="299390"/>
                  </a:lnTo>
                  <a:lnTo>
                    <a:pt x="304743" y="300241"/>
                  </a:lnTo>
                  <a:lnTo>
                    <a:pt x="304274" y="302467"/>
                  </a:lnTo>
                  <a:lnTo>
                    <a:pt x="303079" y="302699"/>
                  </a:lnTo>
                  <a:lnTo>
                    <a:pt x="302449" y="303185"/>
                  </a:lnTo>
                  <a:lnTo>
                    <a:pt x="301580" y="302942"/>
                  </a:lnTo>
                  <a:lnTo>
                    <a:pt x="300760" y="303417"/>
                  </a:lnTo>
                  <a:lnTo>
                    <a:pt x="298742" y="304051"/>
                  </a:lnTo>
                  <a:lnTo>
                    <a:pt x="297475" y="304625"/>
                  </a:lnTo>
                  <a:lnTo>
                    <a:pt x="296252" y="305861"/>
                  </a:lnTo>
                  <a:lnTo>
                    <a:pt x="296553" y="306742"/>
                  </a:lnTo>
                  <a:lnTo>
                    <a:pt x="295313" y="307299"/>
                  </a:lnTo>
                  <a:lnTo>
                    <a:pt x="293393" y="307708"/>
                  </a:lnTo>
                  <a:lnTo>
                    <a:pt x="292113" y="308849"/>
                  </a:lnTo>
                  <a:lnTo>
                    <a:pt x="289253" y="309978"/>
                  </a:lnTo>
                  <a:lnTo>
                    <a:pt x="288827" y="310819"/>
                  </a:lnTo>
                  <a:lnTo>
                    <a:pt x="288085" y="310403"/>
                  </a:lnTo>
                  <a:lnTo>
                    <a:pt x="287631" y="311231"/>
                  </a:lnTo>
                  <a:lnTo>
                    <a:pt x="286815" y="311432"/>
                  </a:lnTo>
                  <a:lnTo>
                    <a:pt x="286143" y="312196"/>
                  </a:lnTo>
                  <a:lnTo>
                    <a:pt x="285559" y="312220"/>
                  </a:lnTo>
                  <a:lnTo>
                    <a:pt x="284616" y="313004"/>
                  </a:lnTo>
                  <a:lnTo>
                    <a:pt x="284075" y="312966"/>
                  </a:lnTo>
                  <a:lnTo>
                    <a:pt x="282579" y="313698"/>
                  </a:lnTo>
                  <a:lnTo>
                    <a:pt x="280752" y="313990"/>
                  </a:lnTo>
                  <a:lnTo>
                    <a:pt x="280321" y="314402"/>
                  </a:lnTo>
                  <a:lnTo>
                    <a:pt x="279338" y="314192"/>
                  </a:lnTo>
                  <a:lnTo>
                    <a:pt x="279878" y="315598"/>
                  </a:lnTo>
                  <a:lnTo>
                    <a:pt x="277868" y="315930"/>
                  </a:lnTo>
                  <a:lnTo>
                    <a:pt x="277330" y="316532"/>
                  </a:lnTo>
                  <a:lnTo>
                    <a:pt x="277932" y="317070"/>
                  </a:lnTo>
                  <a:lnTo>
                    <a:pt x="277707" y="318094"/>
                  </a:lnTo>
                  <a:lnTo>
                    <a:pt x="275158" y="318874"/>
                  </a:lnTo>
                  <a:lnTo>
                    <a:pt x="275114" y="320518"/>
                  </a:lnTo>
                  <a:lnTo>
                    <a:pt x="274516" y="321672"/>
                  </a:lnTo>
                  <a:lnTo>
                    <a:pt x="273087" y="321680"/>
                  </a:lnTo>
                  <a:lnTo>
                    <a:pt x="273392" y="322456"/>
                  </a:lnTo>
                  <a:lnTo>
                    <a:pt x="273100" y="323771"/>
                  </a:lnTo>
                  <a:lnTo>
                    <a:pt x="271246" y="327316"/>
                  </a:lnTo>
                  <a:lnTo>
                    <a:pt x="270800" y="328739"/>
                  </a:lnTo>
                  <a:lnTo>
                    <a:pt x="269823" y="328714"/>
                  </a:lnTo>
                  <a:lnTo>
                    <a:pt x="268823" y="328187"/>
                  </a:lnTo>
                  <a:lnTo>
                    <a:pt x="267873" y="328483"/>
                  </a:lnTo>
                  <a:lnTo>
                    <a:pt x="266641" y="327918"/>
                  </a:lnTo>
                  <a:lnTo>
                    <a:pt x="266028" y="328543"/>
                  </a:lnTo>
                  <a:lnTo>
                    <a:pt x="266131" y="329848"/>
                  </a:lnTo>
                  <a:lnTo>
                    <a:pt x="263592" y="330943"/>
                  </a:lnTo>
                  <a:lnTo>
                    <a:pt x="263206" y="330601"/>
                  </a:lnTo>
                  <a:lnTo>
                    <a:pt x="262057" y="331040"/>
                  </a:lnTo>
                  <a:lnTo>
                    <a:pt x="261051" y="331051"/>
                  </a:lnTo>
                  <a:lnTo>
                    <a:pt x="260709" y="331574"/>
                  </a:lnTo>
                  <a:lnTo>
                    <a:pt x="259306" y="331585"/>
                  </a:lnTo>
                  <a:lnTo>
                    <a:pt x="258079" y="330441"/>
                  </a:lnTo>
                  <a:lnTo>
                    <a:pt x="256974" y="330018"/>
                  </a:lnTo>
                  <a:lnTo>
                    <a:pt x="255969" y="330194"/>
                  </a:lnTo>
                  <a:lnTo>
                    <a:pt x="255139" y="329655"/>
                  </a:lnTo>
                  <a:lnTo>
                    <a:pt x="253680" y="329340"/>
                  </a:lnTo>
                  <a:lnTo>
                    <a:pt x="253251" y="328952"/>
                  </a:lnTo>
                  <a:lnTo>
                    <a:pt x="252311" y="329174"/>
                  </a:lnTo>
                  <a:lnTo>
                    <a:pt x="251873" y="328785"/>
                  </a:lnTo>
                  <a:lnTo>
                    <a:pt x="250390" y="328516"/>
                  </a:lnTo>
                  <a:lnTo>
                    <a:pt x="249382" y="327277"/>
                  </a:lnTo>
                  <a:lnTo>
                    <a:pt x="248788" y="327134"/>
                  </a:lnTo>
                  <a:lnTo>
                    <a:pt x="246738" y="325633"/>
                  </a:lnTo>
                  <a:lnTo>
                    <a:pt x="246055" y="325311"/>
                  </a:lnTo>
                  <a:lnTo>
                    <a:pt x="243991" y="325093"/>
                  </a:lnTo>
                  <a:lnTo>
                    <a:pt x="241452" y="325448"/>
                  </a:lnTo>
                  <a:lnTo>
                    <a:pt x="238621" y="325430"/>
                  </a:lnTo>
                  <a:lnTo>
                    <a:pt x="237297" y="325978"/>
                  </a:lnTo>
                  <a:lnTo>
                    <a:pt x="235263" y="326444"/>
                  </a:lnTo>
                  <a:lnTo>
                    <a:pt x="233577" y="326516"/>
                  </a:lnTo>
                  <a:lnTo>
                    <a:pt x="232231" y="327224"/>
                  </a:lnTo>
                  <a:lnTo>
                    <a:pt x="229046" y="327224"/>
                  </a:lnTo>
                  <a:lnTo>
                    <a:pt x="228927" y="327618"/>
                  </a:lnTo>
                  <a:lnTo>
                    <a:pt x="227355" y="328021"/>
                  </a:lnTo>
                  <a:lnTo>
                    <a:pt x="226277" y="327434"/>
                  </a:lnTo>
                  <a:lnTo>
                    <a:pt x="225655" y="326350"/>
                  </a:lnTo>
                  <a:lnTo>
                    <a:pt x="224323" y="326043"/>
                  </a:lnTo>
                  <a:lnTo>
                    <a:pt x="223800" y="327265"/>
                  </a:lnTo>
                  <a:lnTo>
                    <a:pt x="222561" y="327442"/>
                  </a:lnTo>
                  <a:lnTo>
                    <a:pt x="222252" y="328326"/>
                  </a:lnTo>
                  <a:lnTo>
                    <a:pt x="221198" y="328704"/>
                  </a:lnTo>
                  <a:lnTo>
                    <a:pt x="220180" y="328326"/>
                  </a:lnTo>
                  <a:lnTo>
                    <a:pt x="219322" y="329101"/>
                  </a:lnTo>
                  <a:lnTo>
                    <a:pt x="218661" y="328678"/>
                  </a:lnTo>
                  <a:lnTo>
                    <a:pt x="218246" y="327602"/>
                  </a:lnTo>
                  <a:lnTo>
                    <a:pt x="219212" y="326435"/>
                  </a:lnTo>
                  <a:lnTo>
                    <a:pt x="219349" y="324616"/>
                  </a:lnTo>
                  <a:lnTo>
                    <a:pt x="219718" y="323553"/>
                  </a:lnTo>
                  <a:lnTo>
                    <a:pt x="220939" y="323756"/>
                  </a:lnTo>
                  <a:lnTo>
                    <a:pt x="221855" y="322038"/>
                  </a:lnTo>
                  <a:lnTo>
                    <a:pt x="221992" y="319617"/>
                  </a:lnTo>
                  <a:lnTo>
                    <a:pt x="222874" y="320525"/>
                  </a:lnTo>
                  <a:lnTo>
                    <a:pt x="225037" y="318767"/>
                  </a:lnTo>
                  <a:lnTo>
                    <a:pt x="226143" y="318278"/>
                  </a:lnTo>
                  <a:lnTo>
                    <a:pt x="225429" y="316435"/>
                  </a:lnTo>
                  <a:lnTo>
                    <a:pt x="223899" y="316758"/>
                  </a:lnTo>
                  <a:lnTo>
                    <a:pt x="221672" y="316300"/>
                  </a:lnTo>
                  <a:lnTo>
                    <a:pt x="221485" y="315814"/>
                  </a:lnTo>
                  <a:lnTo>
                    <a:pt x="221840" y="314635"/>
                  </a:lnTo>
                  <a:lnTo>
                    <a:pt x="220337" y="313408"/>
                  </a:lnTo>
                  <a:lnTo>
                    <a:pt x="219550" y="313101"/>
                  </a:lnTo>
                  <a:lnTo>
                    <a:pt x="218823" y="311566"/>
                  </a:lnTo>
                  <a:lnTo>
                    <a:pt x="216797" y="311544"/>
                  </a:lnTo>
                  <a:lnTo>
                    <a:pt x="215354" y="310445"/>
                  </a:lnTo>
                  <a:lnTo>
                    <a:pt x="214867" y="309357"/>
                  </a:lnTo>
                  <a:lnTo>
                    <a:pt x="214203" y="308679"/>
                  </a:lnTo>
                  <a:lnTo>
                    <a:pt x="214131" y="307309"/>
                  </a:lnTo>
                  <a:lnTo>
                    <a:pt x="213264" y="306273"/>
                  </a:lnTo>
                  <a:lnTo>
                    <a:pt x="211857" y="306647"/>
                  </a:lnTo>
                  <a:lnTo>
                    <a:pt x="211220" y="305354"/>
                  </a:lnTo>
                  <a:lnTo>
                    <a:pt x="209828" y="305203"/>
                  </a:lnTo>
                  <a:lnTo>
                    <a:pt x="208221" y="305961"/>
                  </a:lnTo>
                  <a:lnTo>
                    <a:pt x="208457" y="307088"/>
                  </a:lnTo>
                  <a:lnTo>
                    <a:pt x="208225" y="308164"/>
                  </a:lnTo>
                  <a:lnTo>
                    <a:pt x="207176" y="310023"/>
                  </a:lnTo>
                  <a:lnTo>
                    <a:pt x="205863" y="310423"/>
                  </a:lnTo>
                  <a:lnTo>
                    <a:pt x="204685" y="311757"/>
                  </a:lnTo>
                  <a:lnTo>
                    <a:pt x="202877" y="311785"/>
                  </a:lnTo>
                  <a:lnTo>
                    <a:pt x="202033" y="313298"/>
                  </a:lnTo>
                  <a:lnTo>
                    <a:pt x="200633" y="313352"/>
                  </a:lnTo>
                  <a:lnTo>
                    <a:pt x="199733" y="314391"/>
                  </a:lnTo>
                  <a:lnTo>
                    <a:pt x="198112" y="314662"/>
                  </a:lnTo>
                  <a:lnTo>
                    <a:pt x="197185" y="315740"/>
                  </a:lnTo>
                  <a:lnTo>
                    <a:pt x="195065" y="314821"/>
                  </a:lnTo>
                  <a:lnTo>
                    <a:pt x="194309" y="314221"/>
                  </a:lnTo>
                  <a:lnTo>
                    <a:pt x="193165" y="314530"/>
                  </a:lnTo>
                  <a:lnTo>
                    <a:pt x="193724" y="316220"/>
                  </a:lnTo>
                  <a:lnTo>
                    <a:pt x="194488" y="316321"/>
                  </a:lnTo>
                  <a:lnTo>
                    <a:pt x="195255" y="317190"/>
                  </a:lnTo>
                  <a:lnTo>
                    <a:pt x="194672" y="318459"/>
                  </a:lnTo>
                  <a:lnTo>
                    <a:pt x="192695" y="319077"/>
                  </a:lnTo>
                  <a:lnTo>
                    <a:pt x="191005" y="317928"/>
                  </a:lnTo>
                  <a:lnTo>
                    <a:pt x="189632" y="318468"/>
                  </a:lnTo>
                  <a:lnTo>
                    <a:pt x="187634" y="318331"/>
                  </a:lnTo>
                  <a:lnTo>
                    <a:pt x="186218" y="317693"/>
                  </a:lnTo>
                  <a:lnTo>
                    <a:pt x="185478" y="318040"/>
                  </a:lnTo>
                  <a:lnTo>
                    <a:pt x="184669" y="318938"/>
                  </a:lnTo>
                  <a:lnTo>
                    <a:pt x="182915" y="318685"/>
                  </a:lnTo>
                  <a:lnTo>
                    <a:pt x="182143" y="318853"/>
                  </a:lnTo>
                  <a:lnTo>
                    <a:pt x="180729" y="317601"/>
                  </a:lnTo>
                  <a:lnTo>
                    <a:pt x="179711" y="316988"/>
                  </a:lnTo>
                  <a:lnTo>
                    <a:pt x="178261" y="316798"/>
                  </a:lnTo>
                  <a:lnTo>
                    <a:pt x="177429" y="317351"/>
                  </a:lnTo>
                  <a:lnTo>
                    <a:pt x="175830" y="315868"/>
                  </a:lnTo>
                  <a:lnTo>
                    <a:pt x="175522" y="315139"/>
                  </a:lnTo>
                  <a:lnTo>
                    <a:pt x="173889" y="314783"/>
                  </a:lnTo>
                  <a:lnTo>
                    <a:pt x="172618" y="316002"/>
                  </a:lnTo>
                  <a:lnTo>
                    <a:pt x="171665" y="315133"/>
                  </a:lnTo>
                  <a:lnTo>
                    <a:pt x="170738" y="315558"/>
                  </a:lnTo>
                  <a:lnTo>
                    <a:pt x="169971" y="315265"/>
                  </a:lnTo>
                  <a:lnTo>
                    <a:pt x="168552" y="315357"/>
                  </a:lnTo>
                  <a:lnTo>
                    <a:pt x="167534" y="315141"/>
                  </a:lnTo>
                  <a:lnTo>
                    <a:pt x="167942" y="312605"/>
                  </a:lnTo>
                  <a:lnTo>
                    <a:pt x="166863" y="312991"/>
                  </a:lnTo>
                  <a:lnTo>
                    <a:pt x="166492" y="312186"/>
                  </a:lnTo>
                  <a:lnTo>
                    <a:pt x="165477" y="312175"/>
                  </a:lnTo>
                  <a:lnTo>
                    <a:pt x="163975" y="312779"/>
                  </a:lnTo>
                  <a:lnTo>
                    <a:pt x="163433" y="313715"/>
                  </a:lnTo>
                  <a:lnTo>
                    <a:pt x="162147" y="311208"/>
                  </a:lnTo>
                  <a:lnTo>
                    <a:pt x="160480" y="311659"/>
                  </a:lnTo>
                  <a:lnTo>
                    <a:pt x="159679" y="311174"/>
                  </a:lnTo>
                  <a:lnTo>
                    <a:pt x="157828" y="310909"/>
                  </a:lnTo>
                  <a:lnTo>
                    <a:pt x="157054" y="311666"/>
                  </a:lnTo>
                  <a:lnTo>
                    <a:pt x="156066" y="311630"/>
                  </a:lnTo>
                  <a:lnTo>
                    <a:pt x="154834" y="311133"/>
                  </a:lnTo>
                  <a:lnTo>
                    <a:pt x="154869" y="309763"/>
                  </a:lnTo>
                  <a:lnTo>
                    <a:pt x="155948" y="309415"/>
                  </a:lnTo>
                  <a:lnTo>
                    <a:pt x="156295" y="307558"/>
                  </a:lnTo>
                  <a:lnTo>
                    <a:pt x="157314" y="307210"/>
                  </a:lnTo>
                  <a:lnTo>
                    <a:pt x="158027" y="305992"/>
                  </a:lnTo>
                  <a:lnTo>
                    <a:pt x="157348" y="305507"/>
                  </a:lnTo>
                  <a:lnTo>
                    <a:pt x="156242" y="304127"/>
                  </a:lnTo>
                  <a:lnTo>
                    <a:pt x="155376" y="304602"/>
                  </a:lnTo>
                  <a:lnTo>
                    <a:pt x="154175" y="303888"/>
                  </a:lnTo>
                  <a:lnTo>
                    <a:pt x="155537" y="303513"/>
                  </a:lnTo>
                  <a:lnTo>
                    <a:pt x="155815" y="302322"/>
                  </a:lnTo>
                  <a:lnTo>
                    <a:pt x="153564" y="302314"/>
                  </a:lnTo>
                  <a:lnTo>
                    <a:pt x="152301" y="301766"/>
                  </a:lnTo>
                  <a:lnTo>
                    <a:pt x="151466" y="302523"/>
                  </a:lnTo>
                  <a:lnTo>
                    <a:pt x="149984" y="302642"/>
                  </a:lnTo>
                  <a:lnTo>
                    <a:pt x="149055" y="303783"/>
                  </a:lnTo>
                  <a:lnTo>
                    <a:pt x="147850" y="303734"/>
                  </a:lnTo>
                  <a:lnTo>
                    <a:pt x="147044" y="304799"/>
                  </a:lnTo>
                  <a:lnTo>
                    <a:pt x="145991" y="305223"/>
                  </a:lnTo>
                  <a:lnTo>
                    <a:pt x="145801" y="306939"/>
                  </a:lnTo>
                  <a:lnTo>
                    <a:pt x="144413" y="307249"/>
                  </a:lnTo>
                  <a:lnTo>
                    <a:pt x="143302" y="307111"/>
                  </a:lnTo>
                  <a:lnTo>
                    <a:pt x="142712" y="308188"/>
                  </a:lnTo>
                  <a:lnTo>
                    <a:pt x="143451" y="308967"/>
                  </a:lnTo>
                  <a:lnTo>
                    <a:pt x="144347" y="308696"/>
                  </a:lnTo>
                  <a:lnTo>
                    <a:pt x="145331" y="309129"/>
                  </a:lnTo>
                  <a:lnTo>
                    <a:pt x="145760" y="310537"/>
                  </a:lnTo>
                  <a:lnTo>
                    <a:pt x="144497" y="310450"/>
                  </a:lnTo>
                  <a:lnTo>
                    <a:pt x="143783" y="311053"/>
                  </a:lnTo>
                  <a:lnTo>
                    <a:pt x="141773" y="311633"/>
                  </a:lnTo>
                  <a:lnTo>
                    <a:pt x="140601" y="311495"/>
                  </a:lnTo>
                  <a:lnTo>
                    <a:pt x="139617" y="310114"/>
                  </a:lnTo>
                  <a:lnTo>
                    <a:pt x="138748" y="311307"/>
                  </a:lnTo>
                  <a:lnTo>
                    <a:pt x="138007" y="310643"/>
                  </a:lnTo>
                  <a:lnTo>
                    <a:pt x="136275" y="310633"/>
                  </a:lnTo>
                  <a:lnTo>
                    <a:pt x="135906" y="310954"/>
                  </a:lnTo>
                  <a:lnTo>
                    <a:pt x="135468" y="312363"/>
                  </a:lnTo>
                  <a:lnTo>
                    <a:pt x="135742" y="313118"/>
                  </a:lnTo>
                  <a:lnTo>
                    <a:pt x="132994" y="316632"/>
                  </a:lnTo>
                  <a:lnTo>
                    <a:pt x="131820" y="316173"/>
                  </a:lnTo>
                  <a:lnTo>
                    <a:pt x="131866" y="314266"/>
                  </a:lnTo>
                  <a:lnTo>
                    <a:pt x="130966" y="314024"/>
                  </a:lnTo>
                  <a:lnTo>
                    <a:pt x="130004" y="314270"/>
                  </a:lnTo>
                  <a:lnTo>
                    <a:pt x="129394" y="313362"/>
                  </a:lnTo>
                  <a:lnTo>
                    <a:pt x="128582" y="313914"/>
                  </a:lnTo>
                  <a:lnTo>
                    <a:pt x="129040" y="314899"/>
                  </a:lnTo>
                  <a:lnTo>
                    <a:pt x="128288" y="316053"/>
                  </a:lnTo>
                  <a:lnTo>
                    <a:pt x="128837" y="317127"/>
                  </a:lnTo>
                  <a:lnTo>
                    <a:pt x="128735" y="318164"/>
                  </a:lnTo>
                  <a:lnTo>
                    <a:pt x="129165" y="318701"/>
                  </a:lnTo>
                  <a:lnTo>
                    <a:pt x="128197" y="319676"/>
                  </a:lnTo>
                  <a:lnTo>
                    <a:pt x="128250" y="321109"/>
                  </a:lnTo>
                  <a:lnTo>
                    <a:pt x="127784" y="321302"/>
                  </a:lnTo>
                  <a:lnTo>
                    <a:pt x="126793" y="320703"/>
                  </a:lnTo>
                  <a:lnTo>
                    <a:pt x="124840" y="321014"/>
                  </a:lnTo>
                  <a:lnTo>
                    <a:pt x="123779" y="322527"/>
                  </a:lnTo>
                  <a:lnTo>
                    <a:pt x="121711" y="321814"/>
                  </a:lnTo>
                  <a:lnTo>
                    <a:pt x="121093" y="321995"/>
                  </a:lnTo>
                  <a:lnTo>
                    <a:pt x="120163" y="322867"/>
                  </a:lnTo>
                  <a:lnTo>
                    <a:pt x="94368" y="330116"/>
                  </a:lnTo>
                  <a:lnTo>
                    <a:pt x="60379" y="325715"/>
                  </a:lnTo>
                  <a:lnTo>
                    <a:pt x="37704" y="307682"/>
                  </a:lnTo>
                  <a:lnTo>
                    <a:pt x="29388" y="309124"/>
                  </a:lnTo>
                  <a:lnTo>
                    <a:pt x="25290" y="304249"/>
                  </a:lnTo>
                  <a:lnTo>
                    <a:pt x="26088" y="297186"/>
                  </a:lnTo>
                  <a:lnTo>
                    <a:pt x="26275" y="292146"/>
                  </a:lnTo>
                  <a:lnTo>
                    <a:pt x="18157" y="288652"/>
                  </a:lnTo>
                  <a:lnTo>
                    <a:pt x="10829" y="293252"/>
                  </a:lnTo>
                  <a:lnTo>
                    <a:pt x="549" y="293999"/>
                  </a:lnTo>
                  <a:lnTo>
                    <a:pt x="0" y="294998"/>
                  </a:lnTo>
                  <a:lnTo>
                    <a:pt x="213" y="296609"/>
                  </a:lnTo>
                  <a:lnTo>
                    <a:pt x="1174" y="297514"/>
                  </a:lnTo>
                  <a:lnTo>
                    <a:pt x="1396" y="298370"/>
                  </a:lnTo>
                  <a:lnTo>
                    <a:pt x="2388" y="299058"/>
                  </a:lnTo>
                  <a:lnTo>
                    <a:pt x="2529" y="299607"/>
                  </a:lnTo>
                  <a:lnTo>
                    <a:pt x="4623" y="301609"/>
                  </a:lnTo>
                  <a:lnTo>
                    <a:pt x="8124" y="305666"/>
                  </a:lnTo>
                  <a:lnTo>
                    <a:pt x="9433" y="307043"/>
                  </a:lnTo>
                  <a:lnTo>
                    <a:pt x="9777" y="308807"/>
                  </a:lnTo>
                  <a:lnTo>
                    <a:pt x="10997" y="310403"/>
                  </a:lnTo>
                  <a:lnTo>
                    <a:pt x="11042" y="311605"/>
                  </a:lnTo>
                  <a:lnTo>
                    <a:pt x="10192" y="311851"/>
                  </a:lnTo>
                  <a:lnTo>
                    <a:pt x="9479" y="313246"/>
                  </a:lnTo>
                  <a:lnTo>
                    <a:pt x="10070" y="314358"/>
                  </a:lnTo>
                  <a:lnTo>
                    <a:pt x="9223" y="314872"/>
                  </a:lnTo>
                  <a:lnTo>
                    <a:pt x="8902" y="317712"/>
                  </a:lnTo>
                  <a:lnTo>
                    <a:pt x="9292" y="318593"/>
                  </a:lnTo>
                  <a:lnTo>
                    <a:pt x="10131" y="319460"/>
                  </a:lnTo>
                  <a:lnTo>
                    <a:pt x="10615" y="320661"/>
                  </a:lnTo>
                  <a:lnTo>
                    <a:pt x="12305" y="322537"/>
                  </a:lnTo>
                  <a:lnTo>
                    <a:pt x="12999" y="323801"/>
                  </a:lnTo>
                  <a:lnTo>
                    <a:pt x="13889" y="324234"/>
                  </a:lnTo>
                  <a:lnTo>
                    <a:pt x="14503" y="325921"/>
                  </a:lnTo>
                  <a:lnTo>
                    <a:pt x="15537" y="326788"/>
                  </a:lnTo>
                  <a:lnTo>
                    <a:pt x="15575" y="328246"/>
                  </a:lnTo>
                  <a:lnTo>
                    <a:pt x="14662" y="328875"/>
                  </a:lnTo>
                  <a:lnTo>
                    <a:pt x="14880" y="329821"/>
                  </a:lnTo>
                  <a:lnTo>
                    <a:pt x="12775" y="330773"/>
                  </a:lnTo>
                  <a:lnTo>
                    <a:pt x="13194" y="331437"/>
                  </a:lnTo>
                  <a:lnTo>
                    <a:pt x="12732" y="332205"/>
                  </a:lnTo>
                  <a:lnTo>
                    <a:pt x="11653" y="332592"/>
                  </a:lnTo>
                  <a:lnTo>
                    <a:pt x="11893" y="333320"/>
                  </a:lnTo>
                  <a:lnTo>
                    <a:pt x="10673" y="334180"/>
                  </a:lnTo>
                  <a:lnTo>
                    <a:pt x="10338" y="335256"/>
                  </a:lnTo>
                  <a:lnTo>
                    <a:pt x="9612" y="335769"/>
                  </a:lnTo>
                  <a:lnTo>
                    <a:pt x="9979" y="336715"/>
                  </a:lnTo>
                  <a:lnTo>
                    <a:pt x="9204" y="338059"/>
                  </a:lnTo>
                  <a:lnTo>
                    <a:pt x="9826" y="340168"/>
                  </a:lnTo>
                  <a:lnTo>
                    <a:pt x="8572" y="341169"/>
                  </a:lnTo>
                  <a:lnTo>
                    <a:pt x="9369" y="342919"/>
                  </a:lnTo>
                  <a:lnTo>
                    <a:pt x="9220" y="343546"/>
                  </a:lnTo>
                  <a:lnTo>
                    <a:pt x="9624" y="344633"/>
                  </a:lnTo>
                  <a:lnTo>
                    <a:pt x="8812" y="345389"/>
                  </a:lnTo>
                  <a:lnTo>
                    <a:pt x="8709" y="346553"/>
                  </a:lnTo>
                  <a:lnTo>
                    <a:pt x="9651" y="347843"/>
                  </a:lnTo>
                  <a:lnTo>
                    <a:pt x="9483" y="348956"/>
                  </a:lnTo>
                  <a:lnTo>
                    <a:pt x="8914" y="349865"/>
                  </a:lnTo>
                  <a:lnTo>
                    <a:pt x="9475" y="350158"/>
                  </a:lnTo>
                  <a:lnTo>
                    <a:pt x="9948" y="351794"/>
                  </a:lnTo>
                  <a:lnTo>
                    <a:pt x="11161" y="353070"/>
                  </a:lnTo>
                  <a:lnTo>
                    <a:pt x="11711" y="354424"/>
                  </a:lnTo>
                  <a:lnTo>
                    <a:pt x="13097" y="355508"/>
                  </a:lnTo>
                  <a:lnTo>
                    <a:pt x="14725" y="355990"/>
                  </a:lnTo>
                  <a:lnTo>
                    <a:pt x="14697" y="357627"/>
                  </a:lnTo>
                  <a:lnTo>
                    <a:pt x="14296" y="358511"/>
                  </a:lnTo>
                  <a:lnTo>
                    <a:pt x="15415" y="358457"/>
                  </a:lnTo>
                  <a:lnTo>
                    <a:pt x="16513" y="359107"/>
                  </a:lnTo>
                  <a:lnTo>
                    <a:pt x="16815" y="360104"/>
                  </a:lnTo>
                  <a:lnTo>
                    <a:pt x="16532" y="361077"/>
                  </a:lnTo>
                  <a:lnTo>
                    <a:pt x="15479" y="362486"/>
                  </a:lnTo>
                  <a:lnTo>
                    <a:pt x="14732" y="364662"/>
                  </a:lnTo>
                  <a:lnTo>
                    <a:pt x="14563" y="365980"/>
                  </a:lnTo>
                  <a:lnTo>
                    <a:pt x="15201" y="367258"/>
                  </a:lnTo>
                  <a:lnTo>
                    <a:pt x="15151" y="368537"/>
                  </a:lnTo>
                  <a:lnTo>
                    <a:pt x="15708" y="368830"/>
                  </a:lnTo>
                  <a:lnTo>
                    <a:pt x="15479" y="370685"/>
                  </a:lnTo>
                  <a:lnTo>
                    <a:pt x="16093" y="371016"/>
                  </a:lnTo>
                  <a:lnTo>
                    <a:pt x="16913" y="373061"/>
                  </a:lnTo>
                  <a:lnTo>
                    <a:pt x="16777" y="373956"/>
                  </a:lnTo>
                  <a:lnTo>
                    <a:pt x="17043" y="375555"/>
                  </a:lnTo>
                  <a:lnTo>
                    <a:pt x="16898" y="376565"/>
                  </a:lnTo>
                  <a:lnTo>
                    <a:pt x="17545" y="377792"/>
                  </a:lnTo>
                  <a:lnTo>
                    <a:pt x="18173" y="377714"/>
                  </a:lnTo>
                  <a:lnTo>
                    <a:pt x="18922" y="380270"/>
                  </a:lnTo>
                  <a:lnTo>
                    <a:pt x="17245" y="381770"/>
                  </a:lnTo>
                  <a:lnTo>
                    <a:pt x="17760" y="382972"/>
                  </a:lnTo>
                  <a:lnTo>
                    <a:pt x="16730" y="384099"/>
                  </a:lnTo>
                  <a:lnTo>
                    <a:pt x="16971" y="385109"/>
                  </a:lnTo>
                  <a:lnTo>
                    <a:pt x="17826" y="385709"/>
                  </a:lnTo>
                  <a:lnTo>
                    <a:pt x="18054" y="387217"/>
                  </a:lnTo>
                  <a:lnTo>
                    <a:pt x="19146" y="387484"/>
                  </a:lnTo>
                  <a:lnTo>
                    <a:pt x="20618" y="387481"/>
                  </a:lnTo>
                  <a:lnTo>
                    <a:pt x="20943" y="387851"/>
                  </a:lnTo>
                  <a:lnTo>
                    <a:pt x="23895" y="387717"/>
                  </a:lnTo>
                  <a:lnTo>
                    <a:pt x="24856" y="387549"/>
                  </a:lnTo>
                  <a:lnTo>
                    <a:pt x="25280" y="388341"/>
                  </a:lnTo>
                  <a:lnTo>
                    <a:pt x="27084" y="388196"/>
                  </a:lnTo>
                  <a:lnTo>
                    <a:pt x="28159" y="388655"/>
                  </a:lnTo>
                  <a:lnTo>
                    <a:pt x="30856" y="387805"/>
                  </a:lnTo>
                  <a:lnTo>
                    <a:pt x="31944" y="388238"/>
                  </a:lnTo>
                  <a:lnTo>
                    <a:pt x="34083" y="387005"/>
                  </a:lnTo>
                  <a:lnTo>
                    <a:pt x="34382" y="386531"/>
                  </a:lnTo>
                  <a:lnTo>
                    <a:pt x="36327" y="386719"/>
                  </a:lnTo>
                  <a:lnTo>
                    <a:pt x="37673" y="385974"/>
                  </a:lnTo>
                  <a:lnTo>
                    <a:pt x="38722" y="386599"/>
                  </a:lnTo>
                  <a:lnTo>
                    <a:pt x="39566" y="386521"/>
                  </a:lnTo>
                  <a:lnTo>
                    <a:pt x="40538" y="386954"/>
                  </a:lnTo>
                  <a:lnTo>
                    <a:pt x="41266" y="386632"/>
                  </a:lnTo>
                  <a:lnTo>
                    <a:pt x="42859" y="387435"/>
                  </a:lnTo>
                  <a:lnTo>
                    <a:pt x="44154" y="387599"/>
                  </a:lnTo>
                  <a:lnTo>
                    <a:pt x="45719" y="388095"/>
                  </a:lnTo>
                  <a:lnTo>
                    <a:pt x="46589" y="388003"/>
                  </a:lnTo>
                  <a:lnTo>
                    <a:pt x="47477" y="388450"/>
                  </a:lnTo>
                  <a:lnTo>
                    <a:pt x="48378" y="390021"/>
                  </a:lnTo>
                  <a:lnTo>
                    <a:pt x="49964" y="390389"/>
                  </a:lnTo>
                  <a:lnTo>
                    <a:pt x="50495" y="391117"/>
                  </a:lnTo>
                  <a:lnTo>
                    <a:pt x="51418" y="390719"/>
                  </a:lnTo>
                  <a:lnTo>
                    <a:pt x="52226" y="391306"/>
                  </a:lnTo>
                  <a:lnTo>
                    <a:pt x="53645" y="390689"/>
                  </a:lnTo>
                  <a:lnTo>
                    <a:pt x="55614" y="390660"/>
                  </a:lnTo>
                  <a:lnTo>
                    <a:pt x="55705" y="390058"/>
                  </a:lnTo>
                  <a:lnTo>
                    <a:pt x="57551" y="389697"/>
                  </a:lnTo>
                  <a:lnTo>
                    <a:pt x="60649" y="390292"/>
                  </a:lnTo>
                  <a:lnTo>
                    <a:pt x="62016" y="389394"/>
                  </a:lnTo>
                  <a:lnTo>
                    <a:pt x="62945" y="389942"/>
                  </a:lnTo>
                  <a:lnTo>
                    <a:pt x="64860" y="389491"/>
                  </a:lnTo>
                  <a:lnTo>
                    <a:pt x="65654" y="390039"/>
                  </a:lnTo>
                  <a:lnTo>
                    <a:pt x="67127" y="391559"/>
                  </a:lnTo>
                  <a:lnTo>
                    <a:pt x="67485" y="390509"/>
                  </a:lnTo>
                  <a:lnTo>
                    <a:pt x="68272" y="389830"/>
                  </a:lnTo>
                  <a:lnTo>
                    <a:pt x="68462" y="388934"/>
                  </a:lnTo>
                  <a:lnTo>
                    <a:pt x="69546" y="389584"/>
                  </a:lnTo>
                  <a:lnTo>
                    <a:pt x="72036" y="390296"/>
                  </a:lnTo>
                  <a:lnTo>
                    <a:pt x="72155" y="391243"/>
                  </a:lnTo>
                  <a:lnTo>
                    <a:pt x="73066" y="391343"/>
                  </a:lnTo>
                  <a:lnTo>
                    <a:pt x="73440" y="392315"/>
                  </a:lnTo>
                  <a:lnTo>
                    <a:pt x="75076" y="391749"/>
                  </a:lnTo>
                  <a:lnTo>
                    <a:pt x="75916" y="392644"/>
                  </a:lnTo>
                  <a:lnTo>
                    <a:pt x="76817" y="392744"/>
                  </a:lnTo>
                  <a:lnTo>
                    <a:pt x="78410" y="393803"/>
                  </a:lnTo>
                  <a:lnTo>
                    <a:pt x="79074" y="394583"/>
                  </a:lnTo>
                  <a:lnTo>
                    <a:pt x="80070" y="394274"/>
                  </a:lnTo>
                  <a:lnTo>
                    <a:pt x="80524" y="395041"/>
                  </a:lnTo>
                  <a:lnTo>
                    <a:pt x="81478" y="395653"/>
                  </a:lnTo>
                  <a:lnTo>
                    <a:pt x="80398" y="396269"/>
                  </a:lnTo>
                  <a:lnTo>
                    <a:pt x="80669" y="396858"/>
                  </a:lnTo>
                  <a:lnTo>
                    <a:pt x="81870" y="396869"/>
                  </a:lnTo>
                  <a:lnTo>
                    <a:pt x="82638" y="396470"/>
                  </a:lnTo>
                  <a:lnTo>
                    <a:pt x="83313" y="397275"/>
                  </a:lnTo>
                  <a:lnTo>
                    <a:pt x="84251" y="399603"/>
                  </a:lnTo>
                  <a:lnTo>
                    <a:pt x="84126" y="400768"/>
                  </a:lnTo>
                  <a:lnTo>
                    <a:pt x="85476" y="400241"/>
                  </a:lnTo>
                  <a:lnTo>
                    <a:pt x="86445" y="400521"/>
                  </a:lnTo>
                  <a:lnTo>
                    <a:pt x="86764" y="401339"/>
                  </a:lnTo>
                  <a:lnTo>
                    <a:pt x="88729" y="401361"/>
                  </a:lnTo>
                  <a:lnTo>
                    <a:pt x="88974" y="402871"/>
                  </a:lnTo>
                  <a:lnTo>
                    <a:pt x="90218" y="404072"/>
                  </a:lnTo>
                  <a:lnTo>
                    <a:pt x="91476" y="404415"/>
                  </a:lnTo>
                  <a:lnTo>
                    <a:pt x="92747" y="405667"/>
                  </a:lnTo>
                  <a:lnTo>
                    <a:pt x="93216" y="407625"/>
                  </a:lnTo>
                  <a:lnTo>
                    <a:pt x="94090" y="408596"/>
                  </a:lnTo>
                  <a:lnTo>
                    <a:pt x="94597" y="408160"/>
                  </a:lnTo>
                  <a:lnTo>
                    <a:pt x="94475" y="406573"/>
                  </a:lnTo>
                  <a:lnTo>
                    <a:pt x="94825" y="404512"/>
                  </a:lnTo>
                  <a:lnTo>
                    <a:pt x="95839" y="403986"/>
                  </a:lnTo>
                  <a:lnTo>
                    <a:pt x="96145" y="405329"/>
                  </a:lnTo>
                  <a:lnTo>
                    <a:pt x="97137" y="405891"/>
                  </a:lnTo>
                  <a:lnTo>
                    <a:pt x="98789" y="406067"/>
                  </a:lnTo>
                  <a:lnTo>
                    <a:pt x="99395" y="406552"/>
                  </a:lnTo>
                  <a:lnTo>
                    <a:pt x="100166" y="405924"/>
                  </a:lnTo>
                  <a:lnTo>
                    <a:pt x="100605" y="406371"/>
                  </a:lnTo>
                  <a:lnTo>
                    <a:pt x="100784" y="408086"/>
                  </a:lnTo>
                  <a:lnTo>
                    <a:pt x="102092" y="408288"/>
                  </a:lnTo>
                  <a:lnTo>
                    <a:pt x="102508" y="408736"/>
                  </a:lnTo>
                  <a:lnTo>
                    <a:pt x="102001" y="409697"/>
                  </a:lnTo>
                  <a:lnTo>
                    <a:pt x="103431" y="411077"/>
                  </a:lnTo>
                  <a:lnTo>
                    <a:pt x="103500" y="411870"/>
                  </a:lnTo>
                  <a:lnTo>
                    <a:pt x="102291" y="412563"/>
                  </a:lnTo>
                  <a:lnTo>
                    <a:pt x="102707" y="413356"/>
                  </a:lnTo>
                  <a:lnTo>
                    <a:pt x="103466" y="413419"/>
                  </a:lnTo>
                  <a:lnTo>
                    <a:pt x="104053" y="414749"/>
                  </a:lnTo>
                  <a:lnTo>
                    <a:pt x="105079" y="413826"/>
                  </a:lnTo>
                  <a:lnTo>
                    <a:pt x="106326" y="413453"/>
                  </a:lnTo>
                  <a:lnTo>
                    <a:pt x="106334" y="414349"/>
                  </a:lnTo>
                  <a:lnTo>
                    <a:pt x="105179" y="415669"/>
                  </a:lnTo>
                  <a:lnTo>
                    <a:pt x="104194" y="418051"/>
                  </a:lnTo>
                  <a:lnTo>
                    <a:pt x="104606" y="419036"/>
                  </a:lnTo>
                  <a:lnTo>
                    <a:pt x="105918" y="418867"/>
                  </a:lnTo>
                  <a:lnTo>
                    <a:pt x="106769" y="419135"/>
                  </a:lnTo>
                  <a:lnTo>
                    <a:pt x="108717" y="422563"/>
                  </a:lnTo>
                  <a:lnTo>
                    <a:pt x="108107" y="424355"/>
                  </a:lnTo>
                  <a:lnTo>
                    <a:pt x="108638" y="425519"/>
                  </a:lnTo>
                  <a:lnTo>
                    <a:pt x="108146" y="427427"/>
                  </a:lnTo>
                  <a:lnTo>
                    <a:pt x="108459" y="427951"/>
                  </a:lnTo>
                  <a:lnTo>
                    <a:pt x="109627" y="428321"/>
                  </a:lnTo>
                  <a:lnTo>
                    <a:pt x="109424" y="427016"/>
                  </a:lnTo>
                  <a:lnTo>
                    <a:pt x="110836" y="426156"/>
                  </a:lnTo>
                  <a:lnTo>
                    <a:pt x="111759" y="427038"/>
                  </a:lnTo>
                  <a:lnTo>
                    <a:pt x="113197" y="427074"/>
                  </a:lnTo>
                  <a:lnTo>
                    <a:pt x="114841" y="425421"/>
                  </a:lnTo>
                  <a:lnTo>
                    <a:pt x="115463" y="425983"/>
                  </a:lnTo>
                  <a:lnTo>
                    <a:pt x="116958" y="426314"/>
                  </a:lnTo>
                  <a:lnTo>
                    <a:pt x="117423" y="425327"/>
                  </a:lnTo>
                  <a:lnTo>
                    <a:pt x="116546" y="423908"/>
                  </a:lnTo>
                  <a:lnTo>
                    <a:pt x="117549" y="424060"/>
                  </a:lnTo>
                  <a:lnTo>
                    <a:pt x="118553" y="423457"/>
                  </a:lnTo>
                  <a:lnTo>
                    <a:pt x="119487" y="423839"/>
                  </a:lnTo>
                  <a:lnTo>
                    <a:pt x="120399" y="425617"/>
                  </a:lnTo>
                  <a:lnTo>
                    <a:pt x="119923" y="427013"/>
                  </a:lnTo>
                  <a:lnTo>
                    <a:pt x="120082" y="428613"/>
                  </a:lnTo>
                  <a:lnTo>
                    <a:pt x="121068" y="429866"/>
                  </a:lnTo>
                  <a:lnTo>
                    <a:pt x="122234" y="429263"/>
                  </a:lnTo>
                  <a:lnTo>
                    <a:pt x="122962" y="430068"/>
                  </a:lnTo>
                  <a:lnTo>
                    <a:pt x="123611" y="430221"/>
                  </a:lnTo>
                  <a:lnTo>
                    <a:pt x="124855" y="428504"/>
                  </a:lnTo>
                  <a:lnTo>
                    <a:pt x="126014" y="428874"/>
                  </a:lnTo>
                  <a:lnTo>
                    <a:pt x="126583" y="429539"/>
                  </a:lnTo>
                  <a:lnTo>
                    <a:pt x="126639" y="430831"/>
                  </a:lnTo>
                  <a:lnTo>
                    <a:pt x="128086" y="430356"/>
                  </a:lnTo>
                  <a:lnTo>
                    <a:pt x="129237" y="431007"/>
                  </a:lnTo>
                  <a:lnTo>
                    <a:pt x="130116" y="430660"/>
                  </a:lnTo>
                  <a:lnTo>
                    <a:pt x="130512" y="431185"/>
                  </a:lnTo>
                  <a:lnTo>
                    <a:pt x="129866" y="432286"/>
                  </a:lnTo>
                  <a:lnTo>
                    <a:pt x="129893" y="433387"/>
                  </a:lnTo>
                  <a:lnTo>
                    <a:pt x="128789" y="433939"/>
                  </a:lnTo>
                  <a:lnTo>
                    <a:pt x="128525" y="435156"/>
                  </a:lnTo>
                  <a:lnTo>
                    <a:pt x="129253" y="435308"/>
                  </a:lnTo>
                  <a:lnTo>
                    <a:pt x="130977" y="434474"/>
                  </a:lnTo>
                  <a:lnTo>
                    <a:pt x="131659" y="432399"/>
                  </a:lnTo>
                  <a:lnTo>
                    <a:pt x="132403" y="432193"/>
                  </a:lnTo>
                  <a:lnTo>
                    <a:pt x="134616" y="432651"/>
                  </a:lnTo>
                  <a:lnTo>
                    <a:pt x="134994" y="434315"/>
                  </a:lnTo>
                  <a:lnTo>
                    <a:pt x="136714" y="434761"/>
                  </a:lnTo>
                  <a:lnTo>
                    <a:pt x="137180" y="435964"/>
                  </a:lnTo>
                  <a:lnTo>
                    <a:pt x="136272" y="437667"/>
                  </a:lnTo>
                  <a:lnTo>
                    <a:pt x="135749" y="439358"/>
                  </a:lnTo>
                  <a:lnTo>
                    <a:pt x="136425" y="440356"/>
                  </a:lnTo>
                  <a:lnTo>
                    <a:pt x="137321" y="439394"/>
                  </a:lnTo>
                  <a:lnTo>
                    <a:pt x="138920" y="439610"/>
                  </a:lnTo>
                  <a:lnTo>
                    <a:pt x="140250" y="440236"/>
                  </a:lnTo>
                  <a:lnTo>
                    <a:pt x="141715" y="439568"/>
                  </a:lnTo>
                  <a:lnTo>
                    <a:pt x="141643" y="440566"/>
                  </a:lnTo>
                  <a:lnTo>
                    <a:pt x="140785" y="440670"/>
                  </a:lnTo>
                  <a:lnTo>
                    <a:pt x="140886" y="441617"/>
                  </a:lnTo>
                  <a:lnTo>
                    <a:pt x="141773" y="441271"/>
                  </a:lnTo>
                  <a:lnTo>
                    <a:pt x="143573" y="441332"/>
                  </a:lnTo>
                  <a:lnTo>
                    <a:pt x="144558" y="441933"/>
                  </a:lnTo>
                  <a:lnTo>
                    <a:pt x="145748" y="441970"/>
                  </a:lnTo>
                  <a:lnTo>
                    <a:pt x="146831" y="441623"/>
                  </a:lnTo>
                  <a:lnTo>
                    <a:pt x="147105" y="440854"/>
                  </a:lnTo>
                  <a:lnTo>
                    <a:pt x="146771" y="440176"/>
                  </a:lnTo>
                  <a:lnTo>
                    <a:pt x="144672" y="438502"/>
                  </a:lnTo>
                  <a:lnTo>
                    <a:pt x="144985" y="437733"/>
                  </a:lnTo>
                  <a:lnTo>
                    <a:pt x="145648" y="437361"/>
                  </a:lnTo>
                  <a:lnTo>
                    <a:pt x="147251" y="437128"/>
                  </a:lnTo>
                  <a:lnTo>
                    <a:pt x="149383" y="438585"/>
                  </a:lnTo>
                  <a:lnTo>
                    <a:pt x="150035" y="440057"/>
                  </a:lnTo>
                  <a:lnTo>
                    <a:pt x="151286" y="440900"/>
                  </a:lnTo>
                  <a:lnTo>
                    <a:pt x="152187" y="441040"/>
                  </a:lnTo>
                  <a:lnTo>
                    <a:pt x="152953" y="439272"/>
                  </a:lnTo>
                  <a:lnTo>
                    <a:pt x="153965" y="441230"/>
                  </a:lnTo>
                  <a:lnTo>
                    <a:pt x="157093" y="442404"/>
                  </a:lnTo>
                  <a:lnTo>
                    <a:pt x="157226" y="441060"/>
                  </a:lnTo>
                  <a:lnTo>
                    <a:pt x="158894" y="440251"/>
                  </a:lnTo>
                  <a:lnTo>
                    <a:pt x="159416" y="439700"/>
                  </a:lnTo>
                  <a:lnTo>
                    <a:pt x="159332" y="437920"/>
                  </a:lnTo>
                  <a:lnTo>
                    <a:pt x="158229" y="436462"/>
                  </a:lnTo>
                  <a:lnTo>
                    <a:pt x="159172" y="435961"/>
                  </a:lnTo>
                  <a:lnTo>
                    <a:pt x="160087" y="436690"/>
                  </a:lnTo>
                  <a:lnTo>
                    <a:pt x="161548" y="436944"/>
                  </a:lnTo>
                  <a:lnTo>
                    <a:pt x="162109" y="437891"/>
                  </a:lnTo>
                  <a:lnTo>
                    <a:pt x="161793" y="438609"/>
                  </a:lnTo>
                  <a:lnTo>
                    <a:pt x="160629" y="439455"/>
                  </a:lnTo>
                  <a:lnTo>
                    <a:pt x="159687" y="440967"/>
                  </a:lnTo>
                  <a:lnTo>
                    <a:pt x="159618" y="442055"/>
                  </a:lnTo>
                  <a:lnTo>
                    <a:pt x="159958" y="442734"/>
                  </a:lnTo>
                  <a:lnTo>
                    <a:pt x="161332" y="443590"/>
                  </a:lnTo>
                  <a:lnTo>
                    <a:pt x="163249" y="442474"/>
                  </a:lnTo>
                  <a:lnTo>
                    <a:pt x="163860" y="442678"/>
                  </a:lnTo>
                  <a:lnTo>
                    <a:pt x="164214" y="444355"/>
                  </a:lnTo>
                  <a:lnTo>
                    <a:pt x="165576" y="444430"/>
                  </a:lnTo>
                  <a:lnTo>
                    <a:pt x="166359" y="443968"/>
                  </a:lnTo>
                  <a:lnTo>
                    <a:pt x="166664" y="441432"/>
                  </a:lnTo>
                  <a:lnTo>
                    <a:pt x="167679" y="439511"/>
                  </a:lnTo>
                  <a:lnTo>
                    <a:pt x="168357" y="439292"/>
                  </a:lnTo>
                  <a:lnTo>
                    <a:pt x="169139" y="439675"/>
                  </a:lnTo>
                  <a:lnTo>
                    <a:pt x="169597" y="440584"/>
                  </a:lnTo>
                  <a:lnTo>
                    <a:pt x="169643" y="442095"/>
                  </a:lnTo>
                  <a:lnTo>
                    <a:pt x="169067" y="443261"/>
                  </a:lnTo>
                  <a:lnTo>
                    <a:pt x="169288" y="445578"/>
                  </a:lnTo>
                  <a:lnTo>
                    <a:pt x="168888" y="446244"/>
                  </a:lnTo>
                  <a:lnTo>
                    <a:pt x="167747" y="447116"/>
                  </a:lnTo>
                  <a:lnTo>
                    <a:pt x="166603" y="447617"/>
                  </a:lnTo>
                  <a:lnTo>
                    <a:pt x="166839" y="448257"/>
                  </a:lnTo>
                  <a:lnTo>
                    <a:pt x="168266" y="449497"/>
                  </a:lnTo>
                  <a:lnTo>
                    <a:pt x="169513" y="449675"/>
                  </a:lnTo>
                  <a:lnTo>
                    <a:pt x="170181" y="448343"/>
                  </a:lnTo>
                  <a:lnTo>
                    <a:pt x="170699" y="447920"/>
                  </a:lnTo>
                  <a:lnTo>
                    <a:pt x="172722" y="447354"/>
                  </a:lnTo>
                  <a:lnTo>
                    <a:pt x="173530" y="447379"/>
                  </a:lnTo>
                  <a:lnTo>
                    <a:pt x="175922" y="446390"/>
                  </a:lnTo>
                  <a:lnTo>
                    <a:pt x="177430" y="447925"/>
                  </a:lnTo>
                  <a:lnTo>
                    <a:pt x="179290" y="449345"/>
                  </a:lnTo>
                  <a:lnTo>
                    <a:pt x="180007" y="448998"/>
                  </a:lnTo>
                  <a:lnTo>
                    <a:pt x="180228" y="447589"/>
                  </a:lnTo>
                  <a:lnTo>
                    <a:pt x="182339" y="447753"/>
                  </a:lnTo>
                  <a:lnTo>
                    <a:pt x="183704" y="448840"/>
                  </a:lnTo>
                  <a:lnTo>
                    <a:pt x="184353" y="450300"/>
                  </a:lnTo>
                  <a:lnTo>
                    <a:pt x="184413" y="451452"/>
                  </a:lnTo>
                  <a:lnTo>
                    <a:pt x="182941" y="452414"/>
                  </a:lnTo>
                  <a:lnTo>
                    <a:pt x="181217" y="452761"/>
                  </a:lnTo>
                  <a:lnTo>
                    <a:pt x="180397" y="453697"/>
                  </a:lnTo>
                  <a:lnTo>
                    <a:pt x="180866" y="455963"/>
                  </a:lnTo>
                  <a:lnTo>
                    <a:pt x="181759" y="457422"/>
                  </a:lnTo>
                  <a:lnTo>
                    <a:pt x="183841" y="457778"/>
                  </a:lnTo>
                  <a:lnTo>
                    <a:pt x="184807" y="458367"/>
                  </a:lnTo>
                  <a:lnTo>
                    <a:pt x="185794" y="460107"/>
                  </a:lnTo>
                  <a:lnTo>
                    <a:pt x="184799" y="462375"/>
                  </a:lnTo>
                  <a:lnTo>
                    <a:pt x="182637" y="464759"/>
                  </a:lnTo>
                  <a:lnTo>
                    <a:pt x="182773" y="465745"/>
                  </a:lnTo>
                  <a:lnTo>
                    <a:pt x="183643" y="467037"/>
                  </a:lnTo>
                  <a:lnTo>
                    <a:pt x="184341" y="467356"/>
                  </a:lnTo>
                  <a:lnTo>
                    <a:pt x="185536" y="467138"/>
                  </a:lnTo>
                  <a:lnTo>
                    <a:pt x="188579" y="465304"/>
                  </a:lnTo>
                  <a:lnTo>
                    <a:pt x="189956" y="465020"/>
                  </a:lnTo>
                  <a:lnTo>
                    <a:pt x="192604" y="463225"/>
                  </a:lnTo>
                  <a:lnTo>
                    <a:pt x="195740" y="464170"/>
                  </a:lnTo>
                  <a:lnTo>
                    <a:pt x="197407" y="464245"/>
                  </a:lnTo>
                  <a:lnTo>
                    <a:pt x="198096" y="463911"/>
                  </a:lnTo>
                  <a:lnTo>
                    <a:pt x="198536" y="462669"/>
                  </a:lnTo>
                  <a:lnTo>
                    <a:pt x="199089" y="462745"/>
                  </a:lnTo>
                  <a:lnTo>
                    <a:pt x="199150" y="465127"/>
                  </a:lnTo>
                  <a:lnTo>
                    <a:pt x="199401" y="466138"/>
                  </a:lnTo>
                  <a:lnTo>
                    <a:pt x="200336" y="468404"/>
                  </a:lnTo>
                  <a:lnTo>
                    <a:pt x="202320" y="469658"/>
                  </a:lnTo>
                  <a:lnTo>
                    <a:pt x="203269" y="471732"/>
                  </a:lnTo>
                  <a:lnTo>
                    <a:pt x="203175" y="472987"/>
                  </a:lnTo>
                  <a:lnTo>
                    <a:pt x="202446" y="475318"/>
                  </a:lnTo>
                  <a:lnTo>
                    <a:pt x="201706" y="476023"/>
                  </a:lnTo>
                  <a:lnTo>
                    <a:pt x="199809" y="476256"/>
                  </a:lnTo>
                  <a:lnTo>
                    <a:pt x="197971" y="475361"/>
                  </a:lnTo>
                  <a:lnTo>
                    <a:pt x="196639" y="475695"/>
                  </a:lnTo>
                  <a:lnTo>
                    <a:pt x="195404" y="476784"/>
                  </a:lnTo>
                  <a:lnTo>
                    <a:pt x="194607" y="478194"/>
                  </a:lnTo>
                  <a:lnTo>
                    <a:pt x="194554" y="479065"/>
                  </a:lnTo>
                  <a:lnTo>
                    <a:pt x="195056" y="481497"/>
                  </a:lnTo>
                  <a:lnTo>
                    <a:pt x="195065" y="486172"/>
                  </a:lnTo>
                  <a:lnTo>
                    <a:pt x="195492" y="487042"/>
                  </a:lnTo>
                  <a:lnTo>
                    <a:pt x="196849" y="487810"/>
                  </a:lnTo>
                  <a:lnTo>
                    <a:pt x="197792" y="488693"/>
                  </a:lnTo>
                  <a:lnTo>
                    <a:pt x="197967" y="490332"/>
                  </a:lnTo>
                  <a:lnTo>
                    <a:pt x="198959" y="490997"/>
                  </a:lnTo>
                  <a:lnTo>
                    <a:pt x="199664" y="492354"/>
                  </a:lnTo>
                  <a:lnTo>
                    <a:pt x="199414" y="493187"/>
                  </a:lnTo>
                  <a:lnTo>
                    <a:pt x="198620" y="494327"/>
                  </a:lnTo>
                  <a:lnTo>
                    <a:pt x="198826" y="495082"/>
                  </a:lnTo>
                  <a:lnTo>
                    <a:pt x="198811" y="497234"/>
                  </a:lnTo>
                  <a:lnTo>
                    <a:pt x="199046" y="498207"/>
                  </a:lnTo>
                  <a:lnTo>
                    <a:pt x="200332" y="498654"/>
                  </a:lnTo>
                  <a:lnTo>
                    <a:pt x="201247" y="499678"/>
                  </a:lnTo>
                  <a:lnTo>
                    <a:pt x="200973" y="501138"/>
                  </a:lnTo>
                  <a:lnTo>
                    <a:pt x="201266" y="503277"/>
                  </a:lnTo>
                  <a:lnTo>
                    <a:pt x="200844" y="504584"/>
                  </a:lnTo>
                  <a:lnTo>
                    <a:pt x="201221" y="506415"/>
                  </a:lnTo>
                  <a:lnTo>
                    <a:pt x="201152" y="507145"/>
                  </a:lnTo>
                  <a:lnTo>
                    <a:pt x="202800" y="508578"/>
                  </a:lnTo>
                  <a:lnTo>
                    <a:pt x="203503" y="508795"/>
                  </a:lnTo>
                  <a:lnTo>
                    <a:pt x="204627" y="509819"/>
                  </a:lnTo>
                  <a:lnTo>
                    <a:pt x="206525" y="510804"/>
                  </a:lnTo>
                  <a:lnTo>
                    <a:pt x="208038" y="511853"/>
                  </a:lnTo>
                  <a:lnTo>
                    <a:pt x="208919" y="512966"/>
                  </a:lnTo>
                  <a:lnTo>
                    <a:pt x="213443" y="515269"/>
                  </a:lnTo>
                  <a:lnTo>
                    <a:pt x="216148" y="517112"/>
                  </a:lnTo>
                  <a:lnTo>
                    <a:pt x="218181" y="518993"/>
                  </a:lnTo>
                  <a:lnTo>
                    <a:pt x="219394" y="520606"/>
                  </a:lnTo>
                  <a:lnTo>
                    <a:pt x="219921" y="521938"/>
                  </a:lnTo>
                  <a:lnTo>
                    <a:pt x="220511" y="522130"/>
                  </a:lnTo>
                  <a:lnTo>
                    <a:pt x="222623" y="524165"/>
                  </a:lnTo>
                  <a:lnTo>
                    <a:pt x="225486" y="525816"/>
                  </a:lnTo>
                  <a:lnTo>
                    <a:pt x="226945" y="526917"/>
                  </a:lnTo>
                  <a:lnTo>
                    <a:pt x="228748" y="527979"/>
                  </a:lnTo>
                  <a:lnTo>
                    <a:pt x="229237" y="529246"/>
                  </a:lnTo>
                  <a:lnTo>
                    <a:pt x="229862" y="528900"/>
                  </a:lnTo>
                  <a:lnTo>
                    <a:pt x="231532" y="529950"/>
                  </a:lnTo>
                  <a:lnTo>
                    <a:pt x="231904" y="530500"/>
                  </a:lnTo>
                  <a:lnTo>
                    <a:pt x="231773" y="531820"/>
                  </a:lnTo>
                  <a:lnTo>
                    <a:pt x="232310" y="532908"/>
                  </a:lnTo>
                  <a:lnTo>
                    <a:pt x="233013" y="533202"/>
                  </a:lnTo>
                  <a:lnTo>
                    <a:pt x="234043" y="534393"/>
                  </a:lnTo>
                  <a:lnTo>
                    <a:pt x="235152" y="534751"/>
                  </a:lnTo>
                  <a:lnTo>
                    <a:pt x="236046" y="535519"/>
                  </a:lnTo>
                  <a:lnTo>
                    <a:pt x="236915" y="536890"/>
                  </a:lnTo>
                  <a:lnTo>
                    <a:pt x="237483" y="539669"/>
                  </a:lnTo>
                  <a:lnTo>
                    <a:pt x="238449" y="540616"/>
                  </a:lnTo>
                  <a:lnTo>
                    <a:pt x="240616" y="540013"/>
                  </a:lnTo>
                  <a:lnTo>
                    <a:pt x="241841" y="541319"/>
                  </a:lnTo>
                  <a:lnTo>
                    <a:pt x="243064" y="541908"/>
                  </a:lnTo>
                  <a:lnTo>
                    <a:pt x="243141" y="542548"/>
                  </a:lnTo>
                  <a:lnTo>
                    <a:pt x="241958" y="545085"/>
                  </a:lnTo>
                  <a:lnTo>
                    <a:pt x="241634" y="546443"/>
                  </a:lnTo>
                  <a:lnTo>
                    <a:pt x="241843" y="547148"/>
                  </a:lnTo>
                  <a:lnTo>
                    <a:pt x="240810" y="549543"/>
                  </a:lnTo>
                  <a:lnTo>
                    <a:pt x="239769" y="550543"/>
                  </a:lnTo>
                  <a:lnTo>
                    <a:pt x="239242" y="551722"/>
                  </a:lnTo>
                  <a:lnTo>
                    <a:pt x="237431" y="553759"/>
                  </a:lnTo>
                  <a:lnTo>
                    <a:pt x="236584" y="557141"/>
                  </a:lnTo>
                  <a:lnTo>
                    <a:pt x="236397" y="558998"/>
                  </a:lnTo>
                  <a:lnTo>
                    <a:pt x="237316" y="560599"/>
                  </a:lnTo>
                  <a:lnTo>
                    <a:pt x="237285" y="562073"/>
                  </a:lnTo>
                  <a:lnTo>
                    <a:pt x="236779" y="563456"/>
                  </a:lnTo>
                  <a:lnTo>
                    <a:pt x="235317" y="564789"/>
                  </a:lnTo>
                  <a:lnTo>
                    <a:pt x="235740" y="566018"/>
                  </a:lnTo>
                  <a:lnTo>
                    <a:pt x="234348" y="568862"/>
                  </a:lnTo>
                  <a:lnTo>
                    <a:pt x="235752" y="569643"/>
                  </a:lnTo>
                  <a:lnTo>
                    <a:pt x="236359" y="570783"/>
                  </a:lnTo>
                  <a:lnTo>
                    <a:pt x="235153" y="574652"/>
                  </a:lnTo>
                  <a:lnTo>
                    <a:pt x="234626" y="575664"/>
                  </a:lnTo>
                  <a:lnTo>
                    <a:pt x="234974" y="577585"/>
                  </a:lnTo>
                  <a:lnTo>
                    <a:pt x="235794" y="579263"/>
                  </a:lnTo>
                  <a:lnTo>
                    <a:pt x="235808" y="580454"/>
                  </a:lnTo>
                  <a:lnTo>
                    <a:pt x="235524" y="582350"/>
                  </a:lnTo>
                  <a:lnTo>
                    <a:pt x="233587" y="584733"/>
                  </a:lnTo>
                  <a:lnTo>
                    <a:pt x="233623" y="585386"/>
                  </a:lnTo>
                  <a:lnTo>
                    <a:pt x="234817" y="587448"/>
                  </a:lnTo>
                  <a:lnTo>
                    <a:pt x="235649" y="588332"/>
                  </a:lnTo>
                  <a:lnTo>
                    <a:pt x="236885" y="588959"/>
                  </a:lnTo>
                  <a:lnTo>
                    <a:pt x="237266" y="589459"/>
                  </a:lnTo>
                  <a:lnTo>
                    <a:pt x="237971" y="591354"/>
                  </a:lnTo>
                  <a:lnTo>
                    <a:pt x="238922" y="592622"/>
                  </a:lnTo>
                  <a:lnTo>
                    <a:pt x="238902" y="595005"/>
                  </a:lnTo>
                  <a:lnTo>
                    <a:pt x="239620" y="596849"/>
                  </a:lnTo>
                  <a:lnTo>
                    <a:pt x="240970" y="597733"/>
                  </a:lnTo>
                  <a:lnTo>
                    <a:pt x="242291" y="598220"/>
                  </a:lnTo>
                  <a:lnTo>
                    <a:pt x="242778" y="599385"/>
                  </a:lnTo>
                  <a:lnTo>
                    <a:pt x="244632" y="601665"/>
                  </a:lnTo>
                  <a:lnTo>
                    <a:pt x="244736" y="602126"/>
                  </a:lnTo>
                  <a:lnTo>
                    <a:pt x="243126" y="605188"/>
                  </a:lnTo>
                  <a:lnTo>
                    <a:pt x="243049" y="605982"/>
                  </a:lnTo>
                  <a:lnTo>
                    <a:pt x="243625" y="606853"/>
                  </a:lnTo>
                  <a:lnTo>
                    <a:pt x="243855" y="608300"/>
                  </a:lnTo>
                  <a:lnTo>
                    <a:pt x="244713" y="611144"/>
                  </a:lnTo>
                  <a:lnTo>
                    <a:pt x="246212" y="612092"/>
                  </a:lnTo>
                  <a:lnTo>
                    <a:pt x="247417" y="613680"/>
                  </a:lnTo>
                  <a:lnTo>
                    <a:pt x="248035" y="614795"/>
                  </a:lnTo>
                  <a:lnTo>
                    <a:pt x="248979" y="615204"/>
                  </a:lnTo>
                  <a:lnTo>
                    <a:pt x="250504" y="616524"/>
                  </a:lnTo>
                  <a:lnTo>
                    <a:pt x="250866" y="617702"/>
                  </a:lnTo>
                  <a:lnTo>
                    <a:pt x="252223" y="619547"/>
                  </a:lnTo>
                  <a:lnTo>
                    <a:pt x="252647" y="621840"/>
                  </a:lnTo>
                  <a:lnTo>
                    <a:pt x="253643" y="623979"/>
                  </a:lnTo>
                  <a:lnTo>
                    <a:pt x="256134" y="625349"/>
                  </a:lnTo>
                  <a:lnTo>
                    <a:pt x="256305" y="626003"/>
                  </a:lnTo>
                  <a:lnTo>
                    <a:pt x="255882" y="627502"/>
                  </a:lnTo>
                  <a:lnTo>
                    <a:pt x="255607" y="630358"/>
                  </a:lnTo>
                  <a:lnTo>
                    <a:pt x="257156" y="632600"/>
                  </a:lnTo>
                  <a:lnTo>
                    <a:pt x="259105" y="633317"/>
                  </a:lnTo>
                  <a:lnTo>
                    <a:pt x="259944" y="634086"/>
                  </a:lnTo>
                  <a:lnTo>
                    <a:pt x="260781" y="635444"/>
                  </a:lnTo>
                  <a:lnTo>
                    <a:pt x="260978" y="636200"/>
                  </a:lnTo>
                  <a:lnTo>
                    <a:pt x="260773" y="638865"/>
                  </a:lnTo>
                  <a:lnTo>
                    <a:pt x="261078" y="641988"/>
                  </a:lnTo>
                  <a:lnTo>
                    <a:pt x="261917" y="645869"/>
                  </a:lnTo>
                  <a:lnTo>
                    <a:pt x="263153" y="647773"/>
                  </a:lnTo>
                  <a:lnTo>
                    <a:pt x="264637" y="652576"/>
                  </a:lnTo>
                  <a:lnTo>
                    <a:pt x="265396" y="654562"/>
                  </a:lnTo>
                  <a:lnTo>
                    <a:pt x="266269" y="656271"/>
                  </a:lnTo>
                  <a:lnTo>
                    <a:pt x="266898" y="658978"/>
                  </a:lnTo>
                  <a:lnTo>
                    <a:pt x="267444" y="659448"/>
                  </a:lnTo>
                  <a:lnTo>
                    <a:pt x="268616" y="659680"/>
                  </a:lnTo>
                  <a:lnTo>
                    <a:pt x="270844" y="660767"/>
                  </a:lnTo>
                  <a:lnTo>
                    <a:pt x="271725" y="660701"/>
                  </a:lnTo>
                  <a:lnTo>
                    <a:pt x="273895" y="659175"/>
                  </a:lnTo>
                  <a:lnTo>
                    <a:pt x="275276" y="659034"/>
                  </a:lnTo>
                  <a:lnTo>
                    <a:pt x="278050" y="660091"/>
                  </a:lnTo>
                  <a:lnTo>
                    <a:pt x="278980" y="661446"/>
                  </a:lnTo>
                  <a:lnTo>
                    <a:pt x="280170" y="665189"/>
                  </a:lnTo>
                  <a:lnTo>
                    <a:pt x="282860" y="666956"/>
                  </a:lnTo>
                  <a:lnTo>
                    <a:pt x="290561" y="672475"/>
                  </a:lnTo>
                  <a:lnTo>
                    <a:pt x="291104" y="673678"/>
                  </a:lnTo>
                  <a:lnTo>
                    <a:pt x="291065" y="674723"/>
                  </a:lnTo>
                  <a:lnTo>
                    <a:pt x="291386" y="675963"/>
                  </a:lnTo>
                  <a:lnTo>
                    <a:pt x="293338" y="678006"/>
                  </a:lnTo>
                  <a:lnTo>
                    <a:pt x="295734" y="679830"/>
                  </a:lnTo>
                  <a:lnTo>
                    <a:pt x="296630" y="680285"/>
                  </a:lnTo>
                  <a:lnTo>
                    <a:pt x="298737" y="680306"/>
                  </a:lnTo>
                  <a:lnTo>
                    <a:pt x="299983" y="681270"/>
                  </a:lnTo>
                  <a:lnTo>
                    <a:pt x="301034" y="683348"/>
                  </a:lnTo>
                  <a:lnTo>
                    <a:pt x="301373" y="685938"/>
                  </a:lnTo>
                  <a:lnTo>
                    <a:pt x="301353" y="686982"/>
                  </a:lnTo>
                  <a:lnTo>
                    <a:pt x="300903" y="688709"/>
                  </a:lnTo>
                  <a:lnTo>
                    <a:pt x="299417" y="691521"/>
                  </a:lnTo>
                  <a:lnTo>
                    <a:pt x="299057" y="693670"/>
                  </a:lnTo>
                  <a:lnTo>
                    <a:pt x="299225" y="694487"/>
                  </a:lnTo>
                  <a:lnTo>
                    <a:pt x="300759" y="696441"/>
                  </a:lnTo>
                  <a:lnTo>
                    <a:pt x="301460" y="697625"/>
                  </a:lnTo>
                  <a:lnTo>
                    <a:pt x="301724" y="698842"/>
                  </a:lnTo>
                  <a:lnTo>
                    <a:pt x="300625" y="700828"/>
                  </a:lnTo>
                  <a:lnTo>
                    <a:pt x="299812" y="701460"/>
                  </a:lnTo>
                  <a:lnTo>
                    <a:pt x="298767" y="702987"/>
                  </a:lnTo>
                  <a:lnTo>
                    <a:pt x="298492" y="703880"/>
                  </a:lnTo>
                  <a:lnTo>
                    <a:pt x="300094" y="706420"/>
                  </a:lnTo>
                  <a:lnTo>
                    <a:pt x="299442" y="708247"/>
                  </a:lnTo>
                  <a:lnTo>
                    <a:pt x="299487" y="709147"/>
                  </a:lnTo>
                  <a:lnTo>
                    <a:pt x="301308" y="711962"/>
                  </a:lnTo>
                  <a:lnTo>
                    <a:pt x="302482" y="712403"/>
                  </a:lnTo>
                  <a:lnTo>
                    <a:pt x="303353" y="713214"/>
                  </a:lnTo>
                  <a:lnTo>
                    <a:pt x="303001" y="715068"/>
                  </a:lnTo>
                  <a:lnTo>
                    <a:pt x="303288" y="715910"/>
                  </a:lnTo>
                  <a:lnTo>
                    <a:pt x="304309" y="717121"/>
                  </a:lnTo>
                  <a:lnTo>
                    <a:pt x="305835" y="719471"/>
                  </a:lnTo>
                  <a:lnTo>
                    <a:pt x="307099" y="721686"/>
                  </a:lnTo>
                  <a:lnTo>
                    <a:pt x="308585" y="722953"/>
                  </a:lnTo>
                  <a:lnTo>
                    <a:pt x="310810" y="723101"/>
                  </a:lnTo>
                  <a:lnTo>
                    <a:pt x="312740" y="721717"/>
                  </a:lnTo>
                  <a:lnTo>
                    <a:pt x="314539" y="720791"/>
                  </a:lnTo>
                  <a:lnTo>
                    <a:pt x="315845" y="720482"/>
                  </a:lnTo>
                  <a:lnTo>
                    <a:pt x="321495" y="720153"/>
                  </a:lnTo>
                  <a:lnTo>
                    <a:pt x="322464" y="721029"/>
                  </a:lnTo>
                  <a:lnTo>
                    <a:pt x="323143" y="722277"/>
                  </a:lnTo>
                  <a:lnTo>
                    <a:pt x="323676" y="724042"/>
                  </a:lnTo>
                  <a:lnTo>
                    <a:pt x="323929" y="725677"/>
                  </a:lnTo>
                  <a:lnTo>
                    <a:pt x="324516" y="726608"/>
                  </a:lnTo>
                  <a:lnTo>
                    <a:pt x="324944" y="731108"/>
                  </a:lnTo>
                  <a:lnTo>
                    <a:pt x="324608" y="733048"/>
                  </a:lnTo>
                  <a:lnTo>
                    <a:pt x="324900" y="735043"/>
                  </a:lnTo>
                  <a:lnTo>
                    <a:pt x="326088" y="736967"/>
                  </a:lnTo>
                  <a:lnTo>
                    <a:pt x="326682" y="739591"/>
                  </a:lnTo>
                  <a:lnTo>
                    <a:pt x="326618" y="742349"/>
                  </a:lnTo>
                  <a:lnTo>
                    <a:pt x="326076" y="744618"/>
                  </a:lnTo>
                  <a:lnTo>
                    <a:pt x="324548" y="747610"/>
                  </a:lnTo>
                  <a:lnTo>
                    <a:pt x="323822" y="748692"/>
                  </a:lnTo>
                  <a:lnTo>
                    <a:pt x="323356" y="750065"/>
                  </a:lnTo>
                  <a:lnTo>
                    <a:pt x="323189" y="751607"/>
                  </a:lnTo>
                  <a:lnTo>
                    <a:pt x="323996" y="753442"/>
                  </a:lnTo>
                  <a:lnTo>
                    <a:pt x="322875" y="754891"/>
                  </a:lnTo>
                  <a:lnTo>
                    <a:pt x="321715" y="755942"/>
                  </a:lnTo>
                  <a:lnTo>
                    <a:pt x="320580" y="757338"/>
                  </a:lnTo>
                  <a:lnTo>
                    <a:pt x="320203" y="758326"/>
                  </a:lnTo>
                  <a:lnTo>
                    <a:pt x="320306" y="759463"/>
                  </a:lnTo>
                  <a:lnTo>
                    <a:pt x="321180" y="760432"/>
                  </a:lnTo>
                  <a:lnTo>
                    <a:pt x="323075" y="760552"/>
                  </a:lnTo>
                  <a:lnTo>
                    <a:pt x="324806" y="760188"/>
                  </a:lnTo>
                  <a:lnTo>
                    <a:pt x="326761" y="759179"/>
                  </a:lnTo>
                  <a:lnTo>
                    <a:pt x="328484" y="758777"/>
                  </a:lnTo>
                  <a:lnTo>
                    <a:pt x="331372" y="757620"/>
                  </a:lnTo>
                  <a:lnTo>
                    <a:pt x="332435" y="756449"/>
                  </a:lnTo>
                  <a:lnTo>
                    <a:pt x="333973" y="757002"/>
                  </a:lnTo>
                  <a:lnTo>
                    <a:pt x="335644" y="758938"/>
                  </a:lnTo>
                  <a:lnTo>
                    <a:pt x="337333" y="759910"/>
                  </a:lnTo>
                  <a:lnTo>
                    <a:pt x="338356" y="761039"/>
                  </a:lnTo>
                  <a:lnTo>
                    <a:pt x="339894" y="763766"/>
                  </a:lnTo>
                  <a:lnTo>
                    <a:pt x="339760" y="765854"/>
                  </a:lnTo>
                  <a:lnTo>
                    <a:pt x="339412" y="768134"/>
                  </a:lnTo>
                  <a:lnTo>
                    <a:pt x="338886" y="768701"/>
                  </a:lnTo>
                  <a:lnTo>
                    <a:pt x="337706" y="768643"/>
                  </a:lnTo>
                  <a:lnTo>
                    <a:pt x="336392" y="769029"/>
                  </a:lnTo>
                  <a:lnTo>
                    <a:pt x="334885" y="770420"/>
                  </a:lnTo>
                  <a:lnTo>
                    <a:pt x="334629" y="771252"/>
                  </a:lnTo>
                  <a:lnTo>
                    <a:pt x="334748" y="772508"/>
                  </a:lnTo>
                  <a:lnTo>
                    <a:pt x="335171" y="773437"/>
                  </a:lnTo>
                  <a:lnTo>
                    <a:pt x="336655" y="774762"/>
                  </a:lnTo>
                  <a:lnTo>
                    <a:pt x="337323" y="775675"/>
                  </a:lnTo>
                  <a:lnTo>
                    <a:pt x="337486" y="776556"/>
                  </a:lnTo>
                  <a:lnTo>
                    <a:pt x="337558" y="780359"/>
                  </a:lnTo>
                  <a:lnTo>
                    <a:pt x="338073" y="781811"/>
                  </a:lnTo>
                  <a:lnTo>
                    <a:pt x="337753" y="784126"/>
                  </a:lnTo>
                  <a:lnTo>
                    <a:pt x="336277" y="785853"/>
                  </a:lnTo>
                  <a:lnTo>
                    <a:pt x="336171" y="787315"/>
                  </a:lnTo>
                  <a:lnTo>
                    <a:pt x="337303" y="787964"/>
                  </a:lnTo>
                  <a:lnTo>
                    <a:pt x="339169" y="786829"/>
                  </a:lnTo>
                  <a:lnTo>
                    <a:pt x="340035" y="786679"/>
                  </a:lnTo>
                  <a:lnTo>
                    <a:pt x="341168" y="787203"/>
                  </a:lnTo>
                  <a:lnTo>
                    <a:pt x="342377" y="788147"/>
                  </a:lnTo>
                  <a:lnTo>
                    <a:pt x="345806" y="789364"/>
                  </a:lnTo>
                  <a:lnTo>
                    <a:pt x="346648" y="790383"/>
                  </a:lnTo>
                  <a:lnTo>
                    <a:pt x="348465" y="795458"/>
                  </a:lnTo>
                  <a:lnTo>
                    <a:pt x="349262" y="796917"/>
                  </a:lnTo>
                  <a:lnTo>
                    <a:pt x="352036" y="796678"/>
                  </a:lnTo>
                  <a:lnTo>
                    <a:pt x="354374" y="797142"/>
                  </a:lnTo>
                  <a:lnTo>
                    <a:pt x="355801" y="798195"/>
                  </a:lnTo>
                  <a:lnTo>
                    <a:pt x="357456" y="798708"/>
                  </a:lnTo>
                  <a:lnTo>
                    <a:pt x="359421" y="798663"/>
                  </a:lnTo>
                  <a:lnTo>
                    <a:pt x="360550" y="798330"/>
                  </a:lnTo>
                  <a:lnTo>
                    <a:pt x="362216" y="798383"/>
                  </a:lnTo>
                  <a:lnTo>
                    <a:pt x="363544" y="799246"/>
                  </a:lnTo>
                  <a:lnTo>
                    <a:pt x="365502" y="799618"/>
                  </a:lnTo>
                  <a:lnTo>
                    <a:pt x="366974" y="799355"/>
                  </a:lnTo>
                  <a:lnTo>
                    <a:pt x="369201" y="799273"/>
                  </a:lnTo>
                  <a:lnTo>
                    <a:pt x="370418" y="798858"/>
                  </a:lnTo>
                  <a:lnTo>
                    <a:pt x="371795" y="799052"/>
                  </a:lnTo>
                  <a:lnTo>
                    <a:pt x="372690" y="799490"/>
                  </a:lnTo>
                  <a:lnTo>
                    <a:pt x="373753" y="800721"/>
                  </a:lnTo>
                  <a:lnTo>
                    <a:pt x="374840" y="801578"/>
                  </a:lnTo>
                  <a:lnTo>
                    <a:pt x="376591" y="801299"/>
                  </a:lnTo>
                  <a:lnTo>
                    <a:pt x="378475" y="801211"/>
                  </a:lnTo>
                  <a:lnTo>
                    <a:pt x="378971" y="801743"/>
                  </a:lnTo>
                  <a:lnTo>
                    <a:pt x="380329" y="806434"/>
                  </a:lnTo>
                  <a:lnTo>
                    <a:pt x="379947" y="808081"/>
                  </a:lnTo>
                  <a:lnTo>
                    <a:pt x="379749" y="810958"/>
                  </a:lnTo>
                  <a:lnTo>
                    <a:pt x="380196" y="811824"/>
                  </a:lnTo>
                  <a:lnTo>
                    <a:pt x="381424" y="812790"/>
                  </a:lnTo>
                  <a:lnTo>
                    <a:pt x="383393" y="813245"/>
                  </a:lnTo>
                  <a:lnTo>
                    <a:pt x="385315" y="813932"/>
                  </a:lnTo>
                  <a:lnTo>
                    <a:pt x="386719" y="813959"/>
                  </a:lnTo>
                  <a:lnTo>
                    <a:pt x="387916" y="813168"/>
                  </a:lnTo>
                  <a:lnTo>
                    <a:pt x="388527" y="811569"/>
                  </a:lnTo>
                  <a:lnTo>
                    <a:pt x="388459" y="810857"/>
                  </a:lnTo>
                  <a:lnTo>
                    <a:pt x="387212" y="808890"/>
                  </a:lnTo>
                  <a:lnTo>
                    <a:pt x="386344" y="807826"/>
                  </a:lnTo>
                  <a:lnTo>
                    <a:pt x="386204" y="806840"/>
                  </a:lnTo>
                  <a:lnTo>
                    <a:pt x="387429" y="805568"/>
                  </a:lnTo>
                  <a:lnTo>
                    <a:pt x="389374" y="804602"/>
                  </a:lnTo>
                  <a:lnTo>
                    <a:pt x="390904" y="804318"/>
                  </a:lnTo>
                  <a:lnTo>
                    <a:pt x="392079" y="804655"/>
                  </a:lnTo>
                  <a:lnTo>
                    <a:pt x="392689" y="804291"/>
                  </a:lnTo>
                  <a:lnTo>
                    <a:pt x="394371" y="804407"/>
                  </a:lnTo>
                  <a:lnTo>
                    <a:pt x="396210" y="804840"/>
                  </a:lnTo>
                  <a:lnTo>
                    <a:pt x="396771" y="803806"/>
                  </a:lnTo>
                  <a:lnTo>
                    <a:pt x="396527" y="801627"/>
                  </a:lnTo>
                  <a:lnTo>
                    <a:pt x="395821" y="799585"/>
                  </a:lnTo>
                  <a:lnTo>
                    <a:pt x="395897" y="798770"/>
                  </a:lnTo>
                  <a:lnTo>
                    <a:pt x="397005" y="797704"/>
                  </a:lnTo>
                  <a:lnTo>
                    <a:pt x="398426" y="797586"/>
                  </a:lnTo>
                  <a:lnTo>
                    <a:pt x="399716" y="798322"/>
                  </a:lnTo>
                  <a:lnTo>
                    <a:pt x="400215" y="799544"/>
                  </a:lnTo>
                  <a:lnTo>
                    <a:pt x="399667" y="802185"/>
                  </a:lnTo>
                  <a:lnTo>
                    <a:pt x="399865" y="803657"/>
                  </a:lnTo>
                  <a:lnTo>
                    <a:pt x="400631" y="804445"/>
                  </a:lnTo>
                  <a:lnTo>
                    <a:pt x="401936" y="804408"/>
                  </a:lnTo>
                  <a:lnTo>
                    <a:pt x="402592" y="803543"/>
                  </a:lnTo>
                  <a:lnTo>
                    <a:pt x="403394" y="801405"/>
                  </a:lnTo>
                  <a:lnTo>
                    <a:pt x="404472" y="799502"/>
                  </a:lnTo>
                  <a:lnTo>
                    <a:pt x="405579" y="799336"/>
                  </a:lnTo>
                  <a:lnTo>
                    <a:pt x="406226" y="799976"/>
                  </a:lnTo>
                  <a:lnTo>
                    <a:pt x="407571" y="801959"/>
                  </a:lnTo>
                  <a:lnTo>
                    <a:pt x="409110" y="803456"/>
                  </a:lnTo>
                  <a:lnTo>
                    <a:pt x="410470" y="804072"/>
                  </a:lnTo>
                  <a:lnTo>
                    <a:pt x="411194" y="804065"/>
                  </a:lnTo>
                  <a:lnTo>
                    <a:pt x="415298" y="803414"/>
                  </a:lnTo>
                  <a:lnTo>
                    <a:pt x="416348" y="803120"/>
                  </a:lnTo>
                  <a:lnTo>
                    <a:pt x="421207" y="802755"/>
                  </a:lnTo>
                  <a:lnTo>
                    <a:pt x="424041" y="801410"/>
                  </a:lnTo>
                  <a:lnTo>
                    <a:pt x="425423" y="800391"/>
                  </a:lnTo>
                  <a:lnTo>
                    <a:pt x="426247" y="799257"/>
                  </a:lnTo>
                  <a:lnTo>
                    <a:pt x="428577" y="796673"/>
                  </a:lnTo>
                  <a:lnTo>
                    <a:pt x="434879" y="790851"/>
                  </a:lnTo>
                  <a:lnTo>
                    <a:pt x="436131" y="789453"/>
                  </a:lnTo>
                  <a:lnTo>
                    <a:pt x="437812" y="786058"/>
                  </a:lnTo>
                  <a:lnTo>
                    <a:pt x="438081" y="784660"/>
                  </a:lnTo>
                  <a:lnTo>
                    <a:pt x="438160" y="782319"/>
                  </a:lnTo>
                  <a:lnTo>
                    <a:pt x="437595" y="780155"/>
                  </a:lnTo>
                  <a:lnTo>
                    <a:pt x="437618" y="777688"/>
                  </a:lnTo>
                  <a:lnTo>
                    <a:pt x="437111" y="772386"/>
                  </a:lnTo>
                  <a:lnTo>
                    <a:pt x="436795" y="769831"/>
                  </a:lnTo>
                  <a:lnTo>
                    <a:pt x="437022" y="767516"/>
                  </a:lnTo>
                  <a:lnTo>
                    <a:pt x="437496" y="765268"/>
                  </a:lnTo>
                  <a:lnTo>
                    <a:pt x="437340" y="761644"/>
                  </a:lnTo>
                  <a:lnTo>
                    <a:pt x="437432" y="759785"/>
                  </a:lnTo>
                  <a:lnTo>
                    <a:pt x="437717" y="758472"/>
                  </a:lnTo>
                  <a:lnTo>
                    <a:pt x="437809" y="755449"/>
                  </a:lnTo>
                  <a:lnTo>
                    <a:pt x="438102" y="754778"/>
                  </a:lnTo>
                  <a:lnTo>
                    <a:pt x="438462" y="751315"/>
                  </a:lnTo>
                  <a:lnTo>
                    <a:pt x="439045" y="750071"/>
                  </a:lnTo>
                  <a:lnTo>
                    <a:pt x="440113" y="748775"/>
                  </a:lnTo>
                  <a:lnTo>
                    <a:pt x="440930" y="746762"/>
                  </a:lnTo>
                  <a:lnTo>
                    <a:pt x="441380" y="746248"/>
                  </a:lnTo>
                  <a:lnTo>
                    <a:pt x="443362" y="742921"/>
                  </a:lnTo>
                  <a:lnTo>
                    <a:pt x="445251" y="739485"/>
                  </a:lnTo>
                  <a:lnTo>
                    <a:pt x="447167" y="736740"/>
                  </a:lnTo>
                  <a:lnTo>
                    <a:pt x="448246" y="734628"/>
                  </a:lnTo>
                  <a:lnTo>
                    <a:pt x="450535" y="730971"/>
                  </a:lnTo>
                  <a:lnTo>
                    <a:pt x="453816" y="727103"/>
                  </a:lnTo>
                  <a:lnTo>
                    <a:pt x="455673" y="725214"/>
                  </a:lnTo>
                  <a:lnTo>
                    <a:pt x="458260" y="722881"/>
                  </a:lnTo>
                  <a:lnTo>
                    <a:pt x="460055" y="721019"/>
                  </a:lnTo>
                  <a:lnTo>
                    <a:pt x="461579" y="719014"/>
                  </a:lnTo>
                  <a:lnTo>
                    <a:pt x="463535" y="717294"/>
                  </a:lnTo>
                  <a:lnTo>
                    <a:pt x="465481" y="716118"/>
                  </a:lnTo>
                  <a:lnTo>
                    <a:pt x="466653" y="714510"/>
                  </a:lnTo>
                  <a:lnTo>
                    <a:pt x="468495" y="712412"/>
                  </a:lnTo>
                  <a:lnTo>
                    <a:pt x="469452" y="711531"/>
                  </a:lnTo>
                  <a:lnTo>
                    <a:pt x="472927" y="705879"/>
                  </a:lnTo>
                  <a:lnTo>
                    <a:pt x="473483" y="704264"/>
                  </a:lnTo>
                  <a:lnTo>
                    <a:pt x="474137" y="700675"/>
                  </a:lnTo>
                  <a:lnTo>
                    <a:pt x="475098" y="698938"/>
                  </a:lnTo>
                  <a:lnTo>
                    <a:pt x="476870" y="697576"/>
                  </a:lnTo>
                  <a:lnTo>
                    <a:pt x="477967" y="696192"/>
                  </a:lnTo>
                  <a:lnTo>
                    <a:pt x="480332" y="693729"/>
                  </a:lnTo>
                  <a:lnTo>
                    <a:pt x="482537" y="690970"/>
                  </a:lnTo>
                  <a:lnTo>
                    <a:pt x="482606" y="689654"/>
                  </a:lnTo>
                  <a:lnTo>
                    <a:pt x="483643" y="683945"/>
                  </a:lnTo>
                  <a:lnTo>
                    <a:pt x="484559" y="681265"/>
                  </a:lnTo>
                  <a:lnTo>
                    <a:pt x="486710" y="677606"/>
                  </a:lnTo>
                  <a:lnTo>
                    <a:pt x="487958" y="676187"/>
                  </a:lnTo>
                  <a:lnTo>
                    <a:pt x="490780" y="674610"/>
                  </a:lnTo>
                  <a:lnTo>
                    <a:pt x="492549" y="671130"/>
                  </a:lnTo>
                  <a:lnTo>
                    <a:pt x="494381" y="668633"/>
                  </a:lnTo>
                  <a:lnTo>
                    <a:pt x="496617" y="665309"/>
                  </a:lnTo>
                  <a:lnTo>
                    <a:pt x="497002" y="664396"/>
                  </a:lnTo>
                  <a:lnTo>
                    <a:pt x="499226" y="660948"/>
                  </a:lnTo>
                  <a:lnTo>
                    <a:pt x="500042" y="659167"/>
                  </a:lnTo>
                  <a:lnTo>
                    <a:pt x="502606" y="655621"/>
                  </a:lnTo>
                  <a:lnTo>
                    <a:pt x="503265" y="655613"/>
                  </a:lnTo>
                  <a:lnTo>
                    <a:pt x="504811" y="654909"/>
                  </a:lnTo>
                  <a:lnTo>
                    <a:pt x="506448" y="654434"/>
                  </a:lnTo>
                  <a:lnTo>
                    <a:pt x="508736" y="653549"/>
                  </a:lnTo>
                  <a:lnTo>
                    <a:pt x="511533" y="653435"/>
                  </a:lnTo>
                  <a:lnTo>
                    <a:pt x="514954" y="652716"/>
                  </a:lnTo>
                  <a:lnTo>
                    <a:pt x="516773" y="652503"/>
                  </a:lnTo>
                  <a:lnTo>
                    <a:pt x="519631" y="651410"/>
                  </a:lnTo>
                  <a:lnTo>
                    <a:pt x="521218" y="651063"/>
                  </a:lnTo>
                  <a:lnTo>
                    <a:pt x="522854" y="650026"/>
                  </a:lnTo>
                  <a:lnTo>
                    <a:pt x="526875" y="644979"/>
                  </a:lnTo>
                  <a:lnTo>
                    <a:pt x="529938" y="640335"/>
                  </a:lnTo>
                  <a:lnTo>
                    <a:pt x="531293" y="638865"/>
                  </a:lnTo>
                  <a:lnTo>
                    <a:pt x="532254" y="638865"/>
                  </a:lnTo>
                  <a:lnTo>
                    <a:pt x="532743" y="638327"/>
                  </a:lnTo>
                  <a:lnTo>
                    <a:pt x="534363" y="634647"/>
                  </a:lnTo>
                  <a:lnTo>
                    <a:pt x="535775" y="632894"/>
                  </a:lnTo>
                  <a:lnTo>
                    <a:pt x="537885" y="631185"/>
                  </a:lnTo>
                  <a:lnTo>
                    <a:pt x="539702" y="629931"/>
                  </a:lnTo>
                  <a:lnTo>
                    <a:pt x="543155" y="628029"/>
                  </a:lnTo>
                  <a:lnTo>
                    <a:pt x="546026" y="627315"/>
                  </a:lnTo>
                  <a:lnTo>
                    <a:pt x="549909" y="626174"/>
                  </a:lnTo>
                  <a:lnTo>
                    <a:pt x="553056" y="625456"/>
                  </a:lnTo>
                  <a:lnTo>
                    <a:pt x="556666" y="624380"/>
                  </a:lnTo>
                  <a:lnTo>
                    <a:pt x="559302" y="623751"/>
                  </a:lnTo>
                  <a:lnTo>
                    <a:pt x="561873" y="622931"/>
                  </a:lnTo>
                  <a:lnTo>
                    <a:pt x="565009" y="621675"/>
                  </a:lnTo>
                  <a:lnTo>
                    <a:pt x="567543" y="620328"/>
                  </a:lnTo>
                  <a:lnTo>
                    <a:pt x="570943" y="617993"/>
                  </a:lnTo>
                  <a:lnTo>
                    <a:pt x="573383" y="615919"/>
                  </a:lnTo>
                  <a:lnTo>
                    <a:pt x="574831" y="614946"/>
                  </a:lnTo>
                  <a:lnTo>
                    <a:pt x="577885" y="612600"/>
                  </a:lnTo>
                  <a:lnTo>
                    <a:pt x="580675" y="609717"/>
                  </a:lnTo>
                  <a:lnTo>
                    <a:pt x="584009" y="605977"/>
                  </a:lnTo>
                  <a:lnTo>
                    <a:pt x="586320" y="603999"/>
                  </a:lnTo>
                  <a:lnTo>
                    <a:pt x="587758" y="603343"/>
                  </a:lnTo>
                  <a:lnTo>
                    <a:pt x="590030" y="600562"/>
                  </a:lnTo>
                  <a:lnTo>
                    <a:pt x="593712" y="594541"/>
                  </a:lnTo>
                  <a:lnTo>
                    <a:pt x="595590" y="589823"/>
                  </a:lnTo>
                  <a:lnTo>
                    <a:pt x="597702" y="586055"/>
                  </a:lnTo>
                  <a:lnTo>
                    <a:pt x="598381" y="583016"/>
                  </a:lnTo>
                  <a:lnTo>
                    <a:pt x="599932" y="579648"/>
                  </a:lnTo>
                  <a:lnTo>
                    <a:pt x="600434" y="577172"/>
                  </a:lnTo>
                  <a:lnTo>
                    <a:pt x="602444" y="574583"/>
                  </a:lnTo>
                  <a:lnTo>
                    <a:pt x="603533" y="572417"/>
                  </a:lnTo>
                  <a:lnTo>
                    <a:pt x="604251" y="570596"/>
                  </a:lnTo>
                  <a:lnTo>
                    <a:pt x="604927" y="568020"/>
                  </a:lnTo>
                  <a:lnTo>
                    <a:pt x="604943" y="566129"/>
                  </a:lnTo>
                  <a:lnTo>
                    <a:pt x="605479" y="563594"/>
                  </a:lnTo>
                  <a:lnTo>
                    <a:pt x="606688" y="560482"/>
                  </a:lnTo>
                  <a:lnTo>
                    <a:pt x="607531" y="557921"/>
                  </a:lnTo>
                  <a:lnTo>
                    <a:pt x="609697" y="553791"/>
                  </a:lnTo>
                  <a:lnTo>
                    <a:pt x="611266" y="552167"/>
                  </a:lnTo>
                  <a:lnTo>
                    <a:pt x="615006" y="549191"/>
                  </a:lnTo>
                  <a:lnTo>
                    <a:pt x="618048" y="547088"/>
                  </a:lnTo>
                  <a:lnTo>
                    <a:pt x="620406" y="545293"/>
                  </a:lnTo>
                  <a:lnTo>
                    <a:pt x="621962" y="544336"/>
                  </a:lnTo>
                  <a:lnTo>
                    <a:pt x="624523" y="543273"/>
                  </a:lnTo>
                  <a:lnTo>
                    <a:pt x="629305" y="542007"/>
                  </a:lnTo>
                  <a:lnTo>
                    <a:pt x="634121" y="540948"/>
                  </a:lnTo>
                  <a:lnTo>
                    <a:pt x="635614" y="540786"/>
                  </a:lnTo>
                  <a:close/>
                </a:path>
              </a:pathLst>
            </a:custGeom>
            <a:solidFill>
              <a:srgbClr val="FEE5D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227460" y="1695270"/>
              <a:ext cx="692520" cy="1175927"/>
            </a:xfrm>
            <a:custGeom>
              <a:avLst/>
              <a:pathLst>
                <a:path w="692520" h="1175927">
                  <a:moveTo>
                    <a:pt x="272859" y="25613"/>
                  </a:moveTo>
                  <a:lnTo>
                    <a:pt x="272938" y="27104"/>
                  </a:lnTo>
                  <a:lnTo>
                    <a:pt x="273663" y="28195"/>
                  </a:lnTo>
                  <a:lnTo>
                    <a:pt x="275368" y="29127"/>
                  </a:lnTo>
                  <a:lnTo>
                    <a:pt x="276826" y="29443"/>
                  </a:lnTo>
                  <a:lnTo>
                    <a:pt x="277645" y="29081"/>
                  </a:lnTo>
                  <a:lnTo>
                    <a:pt x="278131" y="29580"/>
                  </a:lnTo>
                  <a:lnTo>
                    <a:pt x="279798" y="29471"/>
                  </a:lnTo>
                  <a:lnTo>
                    <a:pt x="281899" y="29849"/>
                  </a:lnTo>
                  <a:lnTo>
                    <a:pt x="283104" y="29806"/>
                  </a:lnTo>
                  <a:lnTo>
                    <a:pt x="287233" y="30679"/>
                  </a:lnTo>
                  <a:lnTo>
                    <a:pt x="288167" y="31357"/>
                  </a:lnTo>
                  <a:lnTo>
                    <a:pt x="290166" y="34241"/>
                  </a:lnTo>
                  <a:lnTo>
                    <a:pt x="292560" y="35457"/>
                  </a:lnTo>
                  <a:lnTo>
                    <a:pt x="294615" y="36010"/>
                  </a:lnTo>
                  <a:lnTo>
                    <a:pt x="297455" y="35857"/>
                  </a:lnTo>
                  <a:lnTo>
                    <a:pt x="299997" y="35183"/>
                  </a:lnTo>
                  <a:lnTo>
                    <a:pt x="301889" y="35693"/>
                  </a:lnTo>
                  <a:lnTo>
                    <a:pt x="305990" y="37041"/>
                  </a:lnTo>
                  <a:lnTo>
                    <a:pt x="307186" y="36973"/>
                  </a:lnTo>
                  <a:lnTo>
                    <a:pt x="309059" y="36491"/>
                  </a:lnTo>
                  <a:lnTo>
                    <a:pt x="312762" y="34557"/>
                  </a:lnTo>
                  <a:lnTo>
                    <a:pt x="315893" y="33972"/>
                  </a:lnTo>
                  <a:lnTo>
                    <a:pt x="316904" y="33530"/>
                  </a:lnTo>
                  <a:lnTo>
                    <a:pt x="319301" y="33046"/>
                  </a:lnTo>
                  <a:lnTo>
                    <a:pt x="321434" y="33299"/>
                  </a:lnTo>
                  <a:lnTo>
                    <a:pt x="322523" y="31996"/>
                  </a:lnTo>
                  <a:lnTo>
                    <a:pt x="323727" y="31995"/>
                  </a:lnTo>
                  <a:lnTo>
                    <a:pt x="325273" y="33203"/>
                  </a:lnTo>
                  <a:lnTo>
                    <a:pt x="325978" y="34875"/>
                  </a:lnTo>
                  <a:lnTo>
                    <a:pt x="327393" y="35850"/>
                  </a:lnTo>
                  <a:lnTo>
                    <a:pt x="328279" y="36760"/>
                  </a:lnTo>
                  <a:lnTo>
                    <a:pt x="328877" y="37825"/>
                  </a:lnTo>
                  <a:lnTo>
                    <a:pt x="329564" y="39839"/>
                  </a:lnTo>
                  <a:lnTo>
                    <a:pt x="329723" y="42318"/>
                  </a:lnTo>
                  <a:lnTo>
                    <a:pt x="330163" y="43237"/>
                  </a:lnTo>
                  <a:lnTo>
                    <a:pt x="331609" y="45131"/>
                  </a:lnTo>
                  <a:lnTo>
                    <a:pt x="331411" y="45715"/>
                  </a:lnTo>
                  <a:lnTo>
                    <a:pt x="333751" y="48085"/>
                  </a:lnTo>
                  <a:lnTo>
                    <a:pt x="335267" y="50243"/>
                  </a:lnTo>
                  <a:lnTo>
                    <a:pt x="337723" y="52105"/>
                  </a:lnTo>
                  <a:lnTo>
                    <a:pt x="338291" y="52711"/>
                  </a:lnTo>
                  <a:lnTo>
                    <a:pt x="340650" y="53795"/>
                  </a:lnTo>
                  <a:lnTo>
                    <a:pt x="343877" y="54461"/>
                  </a:lnTo>
                  <a:lnTo>
                    <a:pt x="345500" y="54161"/>
                  </a:lnTo>
                  <a:lnTo>
                    <a:pt x="347367" y="54669"/>
                  </a:lnTo>
                  <a:lnTo>
                    <a:pt x="349820" y="55923"/>
                  </a:lnTo>
                  <a:lnTo>
                    <a:pt x="350508" y="57015"/>
                  </a:lnTo>
                  <a:lnTo>
                    <a:pt x="352253" y="57591"/>
                  </a:lnTo>
                  <a:lnTo>
                    <a:pt x="355464" y="59815"/>
                  </a:lnTo>
                  <a:lnTo>
                    <a:pt x="357591" y="61533"/>
                  </a:lnTo>
                  <a:lnTo>
                    <a:pt x="358402" y="63721"/>
                  </a:lnTo>
                  <a:lnTo>
                    <a:pt x="358083" y="66174"/>
                  </a:lnTo>
                  <a:lnTo>
                    <a:pt x="357169" y="68853"/>
                  </a:lnTo>
                  <a:lnTo>
                    <a:pt x="355240" y="72340"/>
                  </a:lnTo>
                  <a:lnTo>
                    <a:pt x="354153" y="74602"/>
                  </a:lnTo>
                  <a:lnTo>
                    <a:pt x="353085" y="76362"/>
                  </a:lnTo>
                  <a:lnTo>
                    <a:pt x="352396" y="77062"/>
                  </a:lnTo>
                  <a:lnTo>
                    <a:pt x="348973" y="78572"/>
                  </a:lnTo>
                  <a:lnTo>
                    <a:pt x="346345" y="79310"/>
                  </a:lnTo>
                  <a:lnTo>
                    <a:pt x="344888" y="79466"/>
                  </a:lnTo>
                  <a:lnTo>
                    <a:pt x="341813" y="79240"/>
                  </a:lnTo>
                  <a:lnTo>
                    <a:pt x="340340" y="78894"/>
                  </a:lnTo>
                  <a:lnTo>
                    <a:pt x="338700" y="79077"/>
                  </a:lnTo>
                  <a:lnTo>
                    <a:pt x="337688" y="79977"/>
                  </a:lnTo>
                  <a:lnTo>
                    <a:pt x="336705" y="81489"/>
                  </a:lnTo>
                  <a:lnTo>
                    <a:pt x="335689" y="84547"/>
                  </a:lnTo>
                  <a:lnTo>
                    <a:pt x="335385" y="87316"/>
                  </a:lnTo>
                  <a:lnTo>
                    <a:pt x="335393" y="88917"/>
                  </a:lnTo>
                  <a:lnTo>
                    <a:pt x="335988" y="92557"/>
                  </a:lnTo>
                  <a:lnTo>
                    <a:pt x="336467" y="94707"/>
                  </a:lnTo>
                  <a:lnTo>
                    <a:pt x="337431" y="96863"/>
                  </a:lnTo>
                  <a:lnTo>
                    <a:pt x="339430" y="99609"/>
                  </a:lnTo>
                  <a:lnTo>
                    <a:pt x="341008" y="101035"/>
                  </a:lnTo>
                  <a:lnTo>
                    <a:pt x="342835" y="103123"/>
                  </a:lnTo>
                  <a:lnTo>
                    <a:pt x="344194" y="105221"/>
                  </a:lnTo>
                  <a:lnTo>
                    <a:pt x="344960" y="106847"/>
                  </a:lnTo>
                  <a:lnTo>
                    <a:pt x="345060" y="107965"/>
                  </a:lnTo>
                  <a:lnTo>
                    <a:pt x="344754" y="110193"/>
                  </a:lnTo>
                  <a:lnTo>
                    <a:pt x="343953" y="111114"/>
                  </a:lnTo>
                  <a:lnTo>
                    <a:pt x="341962" y="112210"/>
                  </a:lnTo>
                  <a:lnTo>
                    <a:pt x="340744" y="112574"/>
                  </a:lnTo>
                  <a:lnTo>
                    <a:pt x="335800" y="113554"/>
                  </a:lnTo>
                  <a:lnTo>
                    <a:pt x="333395" y="114874"/>
                  </a:lnTo>
                  <a:lnTo>
                    <a:pt x="332417" y="115770"/>
                  </a:lnTo>
                  <a:lnTo>
                    <a:pt x="330597" y="118430"/>
                  </a:lnTo>
                  <a:lnTo>
                    <a:pt x="330155" y="120085"/>
                  </a:lnTo>
                  <a:lnTo>
                    <a:pt x="330094" y="121843"/>
                  </a:lnTo>
                  <a:lnTo>
                    <a:pt x="330536" y="122885"/>
                  </a:lnTo>
                  <a:lnTo>
                    <a:pt x="331280" y="123467"/>
                  </a:lnTo>
                  <a:lnTo>
                    <a:pt x="333940" y="124006"/>
                  </a:lnTo>
                  <a:lnTo>
                    <a:pt x="335573" y="124927"/>
                  </a:lnTo>
                  <a:lnTo>
                    <a:pt x="337167" y="127143"/>
                  </a:lnTo>
                  <a:lnTo>
                    <a:pt x="337677" y="129380"/>
                  </a:lnTo>
                  <a:lnTo>
                    <a:pt x="337006" y="131648"/>
                  </a:lnTo>
                  <a:lnTo>
                    <a:pt x="335744" y="133477"/>
                  </a:lnTo>
                  <a:lnTo>
                    <a:pt x="334607" y="134614"/>
                  </a:lnTo>
                  <a:lnTo>
                    <a:pt x="331998" y="136628"/>
                  </a:lnTo>
                  <a:lnTo>
                    <a:pt x="328961" y="137884"/>
                  </a:lnTo>
                  <a:lnTo>
                    <a:pt x="326371" y="138705"/>
                  </a:lnTo>
                  <a:lnTo>
                    <a:pt x="324617" y="138952"/>
                  </a:lnTo>
                  <a:lnTo>
                    <a:pt x="322827" y="138610"/>
                  </a:lnTo>
                  <a:lnTo>
                    <a:pt x="322129" y="139079"/>
                  </a:lnTo>
                  <a:lnTo>
                    <a:pt x="320496" y="139559"/>
                  </a:lnTo>
                  <a:lnTo>
                    <a:pt x="318910" y="140963"/>
                  </a:lnTo>
                  <a:lnTo>
                    <a:pt x="317246" y="142944"/>
                  </a:lnTo>
                  <a:lnTo>
                    <a:pt x="316666" y="144455"/>
                  </a:lnTo>
                  <a:lnTo>
                    <a:pt x="316670" y="146355"/>
                  </a:lnTo>
                  <a:lnTo>
                    <a:pt x="317470" y="148389"/>
                  </a:lnTo>
                  <a:lnTo>
                    <a:pt x="318626" y="152977"/>
                  </a:lnTo>
                  <a:lnTo>
                    <a:pt x="319024" y="155830"/>
                  </a:lnTo>
                  <a:lnTo>
                    <a:pt x="319886" y="157684"/>
                  </a:lnTo>
                  <a:lnTo>
                    <a:pt x="319257" y="158836"/>
                  </a:lnTo>
                  <a:lnTo>
                    <a:pt x="319280" y="160129"/>
                  </a:lnTo>
                  <a:lnTo>
                    <a:pt x="319977" y="161189"/>
                  </a:lnTo>
                  <a:lnTo>
                    <a:pt x="321465" y="162365"/>
                  </a:lnTo>
                  <a:lnTo>
                    <a:pt x="323180" y="163389"/>
                  </a:lnTo>
                  <a:lnTo>
                    <a:pt x="324623" y="165103"/>
                  </a:lnTo>
                  <a:lnTo>
                    <a:pt x="325024" y="166953"/>
                  </a:lnTo>
                  <a:lnTo>
                    <a:pt x="324872" y="168339"/>
                  </a:lnTo>
                  <a:lnTo>
                    <a:pt x="324441" y="169479"/>
                  </a:lnTo>
                  <a:lnTo>
                    <a:pt x="324010" y="171608"/>
                  </a:lnTo>
                  <a:lnTo>
                    <a:pt x="323491" y="171687"/>
                  </a:lnTo>
                  <a:lnTo>
                    <a:pt x="321709" y="170824"/>
                  </a:lnTo>
                  <a:lnTo>
                    <a:pt x="318661" y="168615"/>
                  </a:lnTo>
                  <a:lnTo>
                    <a:pt x="315080" y="167580"/>
                  </a:lnTo>
                  <a:lnTo>
                    <a:pt x="312810" y="167444"/>
                  </a:lnTo>
                  <a:lnTo>
                    <a:pt x="307869" y="167545"/>
                  </a:lnTo>
                  <a:lnTo>
                    <a:pt x="306355" y="168395"/>
                  </a:lnTo>
                  <a:lnTo>
                    <a:pt x="305935" y="169448"/>
                  </a:lnTo>
                  <a:lnTo>
                    <a:pt x="304608" y="170749"/>
                  </a:lnTo>
                  <a:lnTo>
                    <a:pt x="303670" y="173034"/>
                  </a:lnTo>
                  <a:lnTo>
                    <a:pt x="302327" y="174617"/>
                  </a:lnTo>
                  <a:lnTo>
                    <a:pt x="300696" y="175836"/>
                  </a:lnTo>
                  <a:lnTo>
                    <a:pt x="298963" y="176639"/>
                  </a:lnTo>
                  <a:lnTo>
                    <a:pt x="297934" y="177809"/>
                  </a:lnTo>
                  <a:lnTo>
                    <a:pt x="295140" y="180025"/>
                  </a:lnTo>
                  <a:lnTo>
                    <a:pt x="293179" y="181300"/>
                  </a:lnTo>
                  <a:lnTo>
                    <a:pt x="291478" y="183344"/>
                  </a:lnTo>
                  <a:lnTo>
                    <a:pt x="290848" y="185129"/>
                  </a:lnTo>
                  <a:lnTo>
                    <a:pt x="289399" y="187738"/>
                  </a:lnTo>
                  <a:lnTo>
                    <a:pt x="287812" y="189925"/>
                  </a:lnTo>
                  <a:lnTo>
                    <a:pt x="287751" y="192042"/>
                  </a:lnTo>
                  <a:lnTo>
                    <a:pt x="286187" y="194249"/>
                  </a:lnTo>
                  <a:lnTo>
                    <a:pt x="285466" y="196855"/>
                  </a:lnTo>
                  <a:lnTo>
                    <a:pt x="285302" y="198254"/>
                  </a:lnTo>
                  <a:lnTo>
                    <a:pt x="285752" y="200423"/>
                  </a:lnTo>
                  <a:lnTo>
                    <a:pt x="286760" y="203052"/>
                  </a:lnTo>
                  <a:lnTo>
                    <a:pt x="286995" y="204541"/>
                  </a:lnTo>
                  <a:lnTo>
                    <a:pt x="287030" y="208494"/>
                  </a:lnTo>
                  <a:lnTo>
                    <a:pt x="286574" y="209994"/>
                  </a:lnTo>
                  <a:lnTo>
                    <a:pt x="284428" y="212610"/>
                  </a:lnTo>
                  <a:lnTo>
                    <a:pt x="282807" y="213872"/>
                  </a:lnTo>
                  <a:lnTo>
                    <a:pt x="280755" y="214695"/>
                  </a:lnTo>
                  <a:lnTo>
                    <a:pt x="276433" y="215480"/>
                  </a:lnTo>
                  <a:lnTo>
                    <a:pt x="275368" y="215979"/>
                  </a:lnTo>
                  <a:lnTo>
                    <a:pt x="273862" y="217377"/>
                  </a:lnTo>
                  <a:lnTo>
                    <a:pt x="272904" y="219150"/>
                  </a:lnTo>
                  <a:lnTo>
                    <a:pt x="270944" y="221352"/>
                  </a:lnTo>
                  <a:lnTo>
                    <a:pt x="269967" y="222024"/>
                  </a:lnTo>
                  <a:lnTo>
                    <a:pt x="267705" y="223192"/>
                  </a:lnTo>
                  <a:lnTo>
                    <a:pt x="264752" y="224336"/>
                  </a:lnTo>
                  <a:lnTo>
                    <a:pt x="263150" y="224745"/>
                  </a:lnTo>
                  <a:lnTo>
                    <a:pt x="262276" y="224656"/>
                  </a:lnTo>
                  <a:lnTo>
                    <a:pt x="260896" y="224027"/>
                  </a:lnTo>
                  <a:lnTo>
                    <a:pt x="259679" y="223898"/>
                  </a:lnTo>
                  <a:lnTo>
                    <a:pt x="256043" y="224578"/>
                  </a:lnTo>
                  <a:lnTo>
                    <a:pt x="252831" y="225066"/>
                  </a:lnTo>
                  <a:lnTo>
                    <a:pt x="251065" y="225130"/>
                  </a:lnTo>
                  <a:lnTo>
                    <a:pt x="249646" y="225964"/>
                  </a:lnTo>
                  <a:lnTo>
                    <a:pt x="247542" y="226450"/>
                  </a:lnTo>
                  <a:lnTo>
                    <a:pt x="244218" y="228260"/>
                  </a:lnTo>
                  <a:lnTo>
                    <a:pt x="242341" y="228632"/>
                  </a:lnTo>
                  <a:lnTo>
                    <a:pt x="239193" y="228824"/>
                  </a:lnTo>
                  <a:lnTo>
                    <a:pt x="238002" y="228646"/>
                  </a:lnTo>
                  <a:lnTo>
                    <a:pt x="236641" y="228933"/>
                  </a:lnTo>
                  <a:lnTo>
                    <a:pt x="234956" y="231377"/>
                  </a:lnTo>
                  <a:lnTo>
                    <a:pt x="233224" y="233404"/>
                  </a:lnTo>
                  <a:lnTo>
                    <a:pt x="230031" y="235840"/>
                  </a:lnTo>
                  <a:lnTo>
                    <a:pt x="227780" y="237298"/>
                  </a:lnTo>
                  <a:lnTo>
                    <a:pt x="225083" y="239269"/>
                  </a:lnTo>
                  <a:lnTo>
                    <a:pt x="223405" y="241080"/>
                  </a:lnTo>
                  <a:lnTo>
                    <a:pt x="218571" y="243758"/>
                  </a:lnTo>
                  <a:lnTo>
                    <a:pt x="217153" y="244188"/>
                  </a:lnTo>
                  <a:lnTo>
                    <a:pt x="215622" y="244337"/>
                  </a:lnTo>
                  <a:lnTo>
                    <a:pt x="214586" y="245062"/>
                  </a:lnTo>
                  <a:lnTo>
                    <a:pt x="213978" y="246455"/>
                  </a:lnTo>
                  <a:lnTo>
                    <a:pt x="211968" y="247636"/>
                  </a:lnTo>
                  <a:lnTo>
                    <a:pt x="210460" y="248940"/>
                  </a:lnTo>
                  <a:lnTo>
                    <a:pt x="209766" y="250760"/>
                  </a:lnTo>
                  <a:lnTo>
                    <a:pt x="209373" y="254047"/>
                  </a:lnTo>
                  <a:lnTo>
                    <a:pt x="209657" y="256068"/>
                  </a:lnTo>
                  <a:lnTo>
                    <a:pt x="210496" y="257096"/>
                  </a:lnTo>
                  <a:lnTo>
                    <a:pt x="211364" y="259583"/>
                  </a:lnTo>
                  <a:lnTo>
                    <a:pt x="212417" y="263227"/>
                  </a:lnTo>
                  <a:lnTo>
                    <a:pt x="212950" y="267363"/>
                  </a:lnTo>
                  <a:lnTo>
                    <a:pt x="212963" y="270122"/>
                  </a:lnTo>
                  <a:lnTo>
                    <a:pt x="212719" y="272916"/>
                  </a:lnTo>
                  <a:lnTo>
                    <a:pt x="212621" y="277898"/>
                  </a:lnTo>
                  <a:lnTo>
                    <a:pt x="213243" y="283299"/>
                  </a:lnTo>
                  <a:lnTo>
                    <a:pt x="213528" y="286777"/>
                  </a:lnTo>
                  <a:lnTo>
                    <a:pt x="214076" y="289911"/>
                  </a:lnTo>
                  <a:lnTo>
                    <a:pt x="213790" y="292826"/>
                  </a:lnTo>
                  <a:lnTo>
                    <a:pt x="213111" y="294332"/>
                  </a:lnTo>
                  <a:lnTo>
                    <a:pt x="211671" y="296396"/>
                  </a:lnTo>
                  <a:lnTo>
                    <a:pt x="210837" y="297863"/>
                  </a:lnTo>
                  <a:lnTo>
                    <a:pt x="210003" y="300704"/>
                  </a:lnTo>
                  <a:lnTo>
                    <a:pt x="208209" y="304350"/>
                  </a:lnTo>
                  <a:lnTo>
                    <a:pt x="207108" y="306106"/>
                  </a:lnTo>
                  <a:lnTo>
                    <a:pt x="204307" y="309014"/>
                  </a:lnTo>
                  <a:lnTo>
                    <a:pt x="202232" y="312332"/>
                  </a:lnTo>
                  <a:lnTo>
                    <a:pt x="201627" y="313121"/>
                  </a:lnTo>
                  <a:lnTo>
                    <a:pt x="199777" y="314878"/>
                  </a:lnTo>
                  <a:lnTo>
                    <a:pt x="198887" y="315997"/>
                  </a:lnTo>
                  <a:lnTo>
                    <a:pt x="197928" y="317718"/>
                  </a:lnTo>
                  <a:lnTo>
                    <a:pt x="196041" y="319969"/>
                  </a:lnTo>
                  <a:lnTo>
                    <a:pt x="194897" y="320998"/>
                  </a:lnTo>
                  <a:lnTo>
                    <a:pt x="194031" y="322182"/>
                  </a:lnTo>
                  <a:lnTo>
                    <a:pt x="191547" y="324909"/>
                  </a:lnTo>
                  <a:lnTo>
                    <a:pt x="189338" y="327634"/>
                  </a:lnTo>
                  <a:lnTo>
                    <a:pt x="187325" y="329843"/>
                  </a:lnTo>
                  <a:lnTo>
                    <a:pt x="187351" y="330382"/>
                  </a:lnTo>
                  <a:lnTo>
                    <a:pt x="186493" y="336509"/>
                  </a:lnTo>
                  <a:lnTo>
                    <a:pt x="186560" y="338413"/>
                  </a:lnTo>
                  <a:lnTo>
                    <a:pt x="186833" y="340137"/>
                  </a:lnTo>
                  <a:lnTo>
                    <a:pt x="187825" y="342884"/>
                  </a:lnTo>
                  <a:lnTo>
                    <a:pt x="189296" y="346048"/>
                  </a:lnTo>
                  <a:lnTo>
                    <a:pt x="191067" y="349068"/>
                  </a:lnTo>
                  <a:lnTo>
                    <a:pt x="191712" y="350646"/>
                  </a:lnTo>
                  <a:lnTo>
                    <a:pt x="192040" y="352020"/>
                  </a:lnTo>
                  <a:lnTo>
                    <a:pt x="193209" y="354245"/>
                  </a:lnTo>
                  <a:lnTo>
                    <a:pt x="194847" y="356097"/>
                  </a:lnTo>
                  <a:lnTo>
                    <a:pt x="198513" y="358179"/>
                  </a:lnTo>
                  <a:lnTo>
                    <a:pt x="200607" y="359908"/>
                  </a:lnTo>
                  <a:lnTo>
                    <a:pt x="202403" y="361587"/>
                  </a:lnTo>
                  <a:lnTo>
                    <a:pt x="206276" y="364453"/>
                  </a:lnTo>
                  <a:lnTo>
                    <a:pt x="208863" y="367411"/>
                  </a:lnTo>
                  <a:lnTo>
                    <a:pt x="211337" y="369238"/>
                  </a:lnTo>
                  <a:lnTo>
                    <a:pt x="213741" y="370535"/>
                  </a:lnTo>
                  <a:lnTo>
                    <a:pt x="215863" y="371026"/>
                  </a:lnTo>
                  <a:lnTo>
                    <a:pt x="217160" y="371628"/>
                  </a:lnTo>
                  <a:lnTo>
                    <a:pt x="218556" y="373163"/>
                  </a:lnTo>
                  <a:lnTo>
                    <a:pt x="218628" y="374568"/>
                  </a:lnTo>
                  <a:lnTo>
                    <a:pt x="216587" y="377508"/>
                  </a:lnTo>
                  <a:lnTo>
                    <a:pt x="216194" y="380551"/>
                  </a:lnTo>
                  <a:lnTo>
                    <a:pt x="216484" y="381747"/>
                  </a:lnTo>
                  <a:lnTo>
                    <a:pt x="216385" y="384233"/>
                  </a:lnTo>
                  <a:lnTo>
                    <a:pt x="216881" y="387095"/>
                  </a:lnTo>
                  <a:lnTo>
                    <a:pt x="216817" y="390035"/>
                  </a:lnTo>
                  <a:lnTo>
                    <a:pt x="216362" y="393288"/>
                  </a:lnTo>
                  <a:lnTo>
                    <a:pt x="215938" y="394782"/>
                  </a:lnTo>
                  <a:lnTo>
                    <a:pt x="214237" y="397924"/>
                  </a:lnTo>
                  <a:lnTo>
                    <a:pt x="214261" y="399044"/>
                  </a:lnTo>
                  <a:lnTo>
                    <a:pt x="215438" y="404159"/>
                  </a:lnTo>
                  <a:lnTo>
                    <a:pt x="215041" y="407427"/>
                  </a:lnTo>
                  <a:lnTo>
                    <a:pt x="215218" y="408350"/>
                  </a:lnTo>
                  <a:lnTo>
                    <a:pt x="214966" y="409903"/>
                  </a:lnTo>
                  <a:lnTo>
                    <a:pt x="214096" y="411194"/>
                  </a:lnTo>
                  <a:lnTo>
                    <a:pt x="212708" y="412021"/>
                  </a:lnTo>
                  <a:lnTo>
                    <a:pt x="211857" y="413594"/>
                  </a:lnTo>
                  <a:lnTo>
                    <a:pt x="211766" y="415597"/>
                  </a:lnTo>
                  <a:lnTo>
                    <a:pt x="210970" y="417810"/>
                  </a:lnTo>
                  <a:lnTo>
                    <a:pt x="210774" y="419198"/>
                  </a:lnTo>
                  <a:lnTo>
                    <a:pt x="211238" y="421024"/>
                  </a:lnTo>
                  <a:lnTo>
                    <a:pt x="210453" y="426051"/>
                  </a:lnTo>
                  <a:lnTo>
                    <a:pt x="209592" y="428704"/>
                  </a:lnTo>
                  <a:lnTo>
                    <a:pt x="209070" y="429772"/>
                  </a:lnTo>
                  <a:lnTo>
                    <a:pt x="207561" y="432043"/>
                  </a:lnTo>
                  <a:lnTo>
                    <a:pt x="206772" y="434132"/>
                  </a:lnTo>
                  <a:lnTo>
                    <a:pt x="205086" y="437370"/>
                  </a:lnTo>
                  <a:lnTo>
                    <a:pt x="204388" y="439587"/>
                  </a:lnTo>
                  <a:lnTo>
                    <a:pt x="204179" y="441601"/>
                  </a:lnTo>
                  <a:lnTo>
                    <a:pt x="203289" y="444241"/>
                  </a:lnTo>
                  <a:lnTo>
                    <a:pt x="202508" y="448536"/>
                  </a:lnTo>
                  <a:lnTo>
                    <a:pt x="201298" y="452715"/>
                  </a:lnTo>
                  <a:lnTo>
                    <a:pt x="200326" y="454964"/>
                  </a:lnTo>
                  <a:lnTo>
                    <a:pt x="199345" y="456221"/>
                  </a:lnTo>
                  <a:lnTo>
                    <a:pt x="198155" y="457204"/>
                  </a:lnTo>
                  <a:lnTo>
                    <a:pt x="196210" y="458271"/>
                  </a:lnTo>
                  <a:lnTo>
                    <a:pt x="193504" y="459309"/>
                  </a:lnTo>
                  <a:lnTo>
                    <a:pt x="192807" y="459381"/>
                  </a:lnTo>
                  <a:lnTo>
                    <a:pt x="191251" y="460464"/>
                  </a:lnTo>
                  <a:lnTo>
                    <a:pt x="187460" y="465693"/>
                  </a:lnTo>
                  <a:lnTo>
                    <a:pt x="186345" y="468998"/>
                  </a:lnTo>
                  <a:lnTo>
                    <a:pt x="185471" y="470580"/>
                  </a:lnTo>
                  <a:lnTo>
                    <a:pt x="184968" y="473092"/>
                  </a:lnTo>
                  <a:lnTo>
                    <a:pt x="184425" y="476764"/>
                  </a:lnTo>
                  <a:lnTo>
                    <a:pt x="184426" y="479256"/>
                  </a:lnTo>
                  <a:lnTo>
                    <a:pt x="184224" y="480359"/>
                  </a:lnTo>
                  <a:lnTo>
                    <a:pt x="182945" y="483363"/>
                  </a:lnTo>
                  <a:lnTo>
                    <a:pt x="181679" y="484415"/>
                  </a:lnTo>
                  <a:lnTo>
                    <a:pt x="179452" y="485940"/>
                  </a:lnTo>
                  <a:lnTo>
                    <a:pt x="177235" y="487967"/>
                  </a:lnTo>
                  <a:lnTo>
                    <a:pt x="176598" y="488929"/>
                  </a:lnTo>
                  <a:lnTo>
                    <a:pt x="176105" y="490765"/>
                  </a:lnTo>
                  <a:lnTo>
                    <a:pt x="175541" y="491782"/>
                  </a:lnTo>
                  <a:lnTo>
                    <a:pt x="174503" y="493011"/>
                  </a:lnTo>
                  <a:lnTo>
                    <a:pt x="173373" y="495565"/>
                  </a:lnTo>
                  <a:lnTo>
                    <a:pt x="172657" y="497875"/>
                  </a:lnTo>
                  <a:lnTo>
                    <a:pt x="171971" y="499237"/>
                  </a:lnTo>
                  <a:lnTo>
                    <a:pt x="170578" y="500738"/>
                  </a:lnTo>
                  <a:lnTo>
                    <a:pt x="168617" y="503824"/>
                  </a:lnTo>
                  <a:lnTo>
                    <a:pt x="166130" y="507067"/>
                  </a:lnTo>
                  <a:lnTo>
                    <a:pt x="165593" y="508084"/>
                  </a:lnTo>
                  <a:lnTo>
                    <a:pt x="164604" y="509063"/>
                  </a:lnTo>
                  <a:lnTo>
                    <a:pt x="163704" y="511301"/>
                  </a:lnTo>
                  <a:lnTo>
                    <a:pt x="161643" y="514680"/>
                  </a:lnTo>
                  <a:lnTo>
                    <a:pt x="160267" y="516448"/>
                  </a:lnTo>
                  <a:lnTo>
                    <a:pt x="159477" y="517182"/>
                  </a:lnTo>
                  <a:lnTo>
                    <a:pt x="158592" y="518533"/>
                  </a:lnTo>
                  <a:lnTo>
                    <a:pt x="157880" y="520128"/>
                  </a:lnTo>
                  <a:lnTo>
                    <a:pt x="156914" y="520592"/>
                  </a:lnTo>
                  <a:lnTo>
                    <a:pt x="155098" y="521083"/>
                  </a:lnTo>
                  <a:lnTo>
                    <a:pt x="153332" y="521303"/>
                  </a:lnTo>
                  <a:lnTo>
                    <a:pt x="151139" y="521152"/>
                  </a:lnTo>
                  <a:lnTo>
                    <a:pt x="149086" y="521566"/>
                  </a:lnTo>
                  <a:lnTo>
                    <a:pt x="145253" y="522534"/>
                  </a:lnTo>
                  <a:lnTo>
                    <a:pt x="143151" y="524786"/>
                  </a:lnTo>
                  <a:lnTo>
                    <a:pt x="138504" y="529084"/>
                  </a:lnTo>
                  <a:lnTo>
                    <a:pt x="136913" y="529574"/>
                  </a:lnTo>
                  <a:lnTo>
                    <a:pt x="136151" y="530539"/>
                  </a:lnTo>
                  <a:lnTo>
                    <a:pt x="135613" y="531813"/>
                  </a:lnTo>
                  <a:lnTo>
                    <a:pt x="133810" y="533474"/>
                  </a:lnTo>
                  <a:lnTo>
                    <a:pt x="133044" y="535327"/>
                  </a:lnTo>
                  <a:lnTo>
                    <a:pt x="131908" y="537499"/>
                  </a:lnTo>
                  <a:lnTo>
                    <a:pt x="130242" y="539955"/>
                  </a:lnTo>
                  <a:lnTo>
                    <a:pt x="128113" y="541796"/>
                  </a:lnTo>
                  <a:lnTo>
                    <a:pt x="124477" y="545509"/>
                  </a:lnTo>
                  <a:lnTo>
                    <a:pt x="123523" y="546741"/>
                  </a:lnTo>
                  <a:lnTo>
                    <a:pt x="122786" y="548240"/>
                  </a:lnTo>
                  <a:lnTo>
                    <a:pt x="122459" y="549488"/>
                  </a:lnTo>
                  <a:lnTo>
                    <a:pt x="122284" y="552140"/>
                  </a:lnTo>
                  <a:lnTo>
                    <a:pt x="121891" y="552995"/>
                  </a:lnTo>
                  <a:lnTo>
                    <a:pt x="120770" y="554416"/>
                  </a:lnTo>
                  <a:lnTo>
                    <a:pt x="120865" y="555086"/>
                  </a:lnTo>
                  <a:lnTo>
                    <a:pt x="119583" y="557600"/>
                  </a:lnTo>
                  <a:lnTo>
                    <a:pt x="117542" y="560488"/>
                  </a:lnTo>
                  <a:lnTo>
                    <a:pt x="116067" y="563225"/>
                  </a:lnTo>
                  <a:lnTo>
                    <a:pt x="114258" y="564620"/>
                  </a:lnTo>
                  <a:lnTo>
                    <a:pt x="114746" y="565803"/>
                  </a:lnTo>
                  <a:lnTo>
                    <a:pt x="114895" y="566919"/>
                  </a:lnTo>
                  <a:lnTo>
                    <a:pt x="113940" y="568189"/>
                  </a:lnTo>
                  <a:lnTo>
                    <a:pt x="112224" y="569254"/>
                  </a:lnTo>
                  <a:lnTo>
                    <a:pt x="111823" y="569728"/>
                  </a:lnTo>
                  <a:lnTo>
                    <a:pt x="109291" y="571767"/>
                  </a:lnTo>
                  <a:lnTo>
                    <a:pt x="108237" y="573666"/>
                  </a:lnTo>
                  <a:lnTo>
                    <a:pt x="106555" y="575578"/>
                  </a:lnTo>
                  <a:lnTo>
                    <a:pt x="104767" y="575833"/>
                  </a:lnTo>
                  <a:lnTo>
                    <a:pt x="103752" y="575653"/>
                  </a:lnTo>
                  <a:lnTo>
                    <a:pt x="102327" y="576540"/>
                  </a:lnTo>
                  <a:lnTo>
                    <a:pt x="101466" y="579611"/>
                  </a:lnTo>
                  <a:lnTo>
                    <a:pt x="101532" y="580458"/>
                  </a:lnTo>
                  <a:lnTo>
                    <a:pt x="100070" y="582133"/>
                  </a:lnTo>
                  <a:lnTo>
                    <a:pt x="96717" y="583873"/>
                  </a:lnTo>
                  <a:lnTo>
                    <a:pt x="95981" y="585649"/>
                  </a:lnTo>
                  <a:lnTo>
                    <a:pt x="94936" y="587225"/>
                  </a:lnTo>
                  <a:lnTo>
                    <a:pt x="94289" y="590290"/>
                  </a:lnTo>
                  <a:lnTo>
                    <a:pt x="94242" y="591368"/>
                  </a:lnTo>
                  <a:lnTo>
                    <a:pt x="94559" y="592627"/>
                  </a:lnTo>
                  <a:lnTo>
                    <a:pt x="94650" y="595670"/>
                  </a:lnTo>
                  <a:lnTo>
                    <a:pt x="93864" y="596686"/>
                  </a:lnTo>
                  <a:lnTo>
                    <a:pt x="93803" y="597380"/>
                  </a:lnTo>
                  <a:lnTo>
                    <a:pt x="92906" y="599655"/>
                  </a:lnTo>
                  <a:lnTo>
                    <a:pt x="90668" y="602127"/>
                  </a:lnTo>
                  <a:lnTo>
                    <a:pt x="89530" y="604018"/>
                  </a:lnTo>
                  <a:lnTo>
                    <a:pt x="88921" y="605664"/>
                  </a:lnTo>
                  <a:lnTo>
                    <a:pt x="88599" y="607373"/>
                  </a:lnTo>
                  <a:lnTo>
                    <a:pt x="87440" y="610226"/>
                  </a:lnTo>
                  <a:lnTo>
                    <a:pt x="87680" y="610919"/>
                  </a:lnTo>
                  <a:lnTo>
                    <a:pt x="87444" y="612230"/>
                  </a:lnTo>
                  <a:lnTo>
                    <a:pt x="87977" y="613750"/>
                  </a:lnTo>
                  <a:lnTo>
                    <a:pt x="87093" y="614354"/>
                  </a:lnTo>
                  <a:lnTo>
                    <a:pt x="87082" y="614933"/>
                  </a:lnTo>
                  <a:lnTo>
                    <a:pt x="88973" y="617399"/>
                  </a:lnTo>
                  <a:lnTo>
                    <a:pt x="89420" y="618360"/>
                  </a:lnTo>
                  <a:lnTo>
                    <a:pt x="89607" y="620184"/>
                  </a:lnTo>
                  <a:lnTo>
                    <a:pt x="89126" y="621113"/>
                  </a:lnTo>
                  <a:lnTo>
                    <a:pt x="87696" y="622603"/>
                  </a:lnTo>
                  <a:lnTo>
                    <a:pt x="87166" y="623983"/>
                  </a:lnTo>
                  <a:lnTo>
                    <a:pt x="87161" y="627068"/>
                  </a:lnTo>
                  <a:lnTo>
                    <a:pt x="85754" y="628416"/>
                  </a:lnTo>
                  <a:lnTo>
                    <a:pt x="85071" y="629347"/>
                  </a:lnTo>
                  <a:lnTo>
                    <a:pt x="84404" y="630843"/>
                  </a:lnTo>
                  <a:lnTo>
                    <a:pt x="82989" y="631395"/>
                  </a:lnTo>
                  <a:lnTo>
                    <a:pt x="82676" y="633056"/>
                  </a:lnTo>
                  <a:lnTo>
                    <a:pt x="82752" y="634764"/>
                  </a:lnTo>
                  <a:lnTo>
                    <a:pt x="82291" y="636838"/>
                  </a:lnTo>
                  <a:lnTo>
                    <a:pt x="81284" y="638465"/>
                  </a:lnTo>
                  <a:lnTo>
                    <a:pt x="81302" y="641023"/>
                  </a:lnTo>
                  <a:lnTo>
                    <a:pt x="80933" y="641784"/>
                  </a:lnTo>
                  <a:lnTo>
                    <a:pt x="80055" y="641960"/>
                  </a:lnTo>
                  <a:lnTo>
                    <a:pt x="79758" y="643864"/>
                  </a:lnTo>
                  <a:lnTo>
                    <a:pt x="76943" y="647127"/>
                  </a:lnTo>
                  <a:lnTo>
                    <a:pt x="75813" y="649253"/>
                  </a:lnTo>
                  <a:lnTo>
                    <a:pt x="74569" y="650794"/>
                  </a:lnTo>
                  <a:lnTo>
                    <a:pt x="73921" y="654927"/>
                  </a:lnTo>
                  <a:lnTo>
                    <a:pt x="73394" y="656590"/>
                  </a:lnTo>
                  <a:lnTo>
                    <a:pt x="72464" y="658088"/>
                  </a:lnTo>
                  <a:lnTo>
                    <a:pt x="72289" y="660185"/>
                  </a:lnTo>
                  <a:lnTo>
                    <a:pt x="72021" y="661112"/>
                  </a:lnTo>
                  <a:lnTo>
                    <a:pt x="71034" y="662045"/>
                  </a:lnTo>
                  <a:lnTo>
                    <a:pt x="70701" y="662678"/>
                  </a:lnTo>
                  <a:lnTo>
                    <a:pt x="70945" y="663859"/>
                  </a:lnTo>
                  <a:lnTo>
                    <a:pt x="68427" y="666308"/>
                  </a:lnTo>
                  <a:lnTo>
                    <a:pt x="66799" y="668840"/>
                  </a:lnTo>
                  <a:lnTo>
                    <a:pt x="65441" y="672179"/>
                  </a:lnTo>
                  <a:lnTo>
                    <a:pt x="65464" y="673787"/>
                  </a:lnTo>
                  <a:lnTo>
                    <a:pt x="65211" y="675292"/>
                  </a:lnTo>
                  <a:lnTo>
                    <a:pt x="63599" y="678210"/>
                  </a:lnTo>
                  <a:lnTo>
                    <a:pt x="63441" y="679009"/>
                  </a:lnTo>
                  <a:lnTo>
                    <a:pt x="63738" y="680410"/>
                  </a:lnTo>
                  <a:lnTo>
                    <a:pt x="63085" y="681848"/>
                  </a:lnTo>
                  <a:lnTo>
                    <a:pt x="62198" y="682836"/>
                  </a:lnTo>
                  <a:lnTo>
                    <a:pt x="61805" y="683894"/>
                  </a:lnTo>
                  <a:lnTo>
                    <a:pt x="61493" y="686833"/>
                  </a:lnTo>
                  <a:lnTo>
                    <a:pt x="60344" y="689568"/>
                  </a:lnTo>
                  <a:lnTo>
                    <a:pt x="58724" y="691188"/>
                  </a:lnTo>
                  <a:lnTo>
                    <a:pt x="56815" y="692024"/>
                  </a:lnTo>
                  <a:lnTo>
                    <a:pt x="55236" y="693185"/>
                  </a:lnTo>
                  <a:lnTo>
                    <a:pt x="53199" y="695484"/>
                  </a:lnTo>
                  <a:lnTo>
                    <a:pt x="52841" y="697344"/>
                  </a:lnTo>
                  <a:lnTo>
                    <a:pt x="51563" y="699129"/>
                  </a:lnTo>
                  <a:lnTo>
                    <a:pt x="50022" y="700237"/>
                  </a:lnTo>
                  <a:lnTo>
                    <a:pt x="48053" y="703540"/>
                  </a:lnTo>
                  <a:lnTo>
                    <a:pt x="47214" y="706578"/>
                  </a:lnTo>
                  <a:lnTo>
                    <a:pt x="47146" y="707801"/>
                  </a:lnTo>
                  <a:lnTo>
                    <a:pt x="47400" y="708762"/>
                  </a:lnTo>
                  <a:lnTo>
                    <a:pt x="48430" y="709335"/>
                  </a:lnTo>
                  <a:lnTo>
                    <a:pt x="49453" y="714603"/>
                  </a:lnTo>
                  <a:lnTo>
                    <a:pt x="49506" y="715567"/>
                  </a:lnTo>
                  <a:lnTo>
                    <a:pt x="48938" y="717596"/>
                  </a:lnTo>
                  <a:lnTo>
                    <a:pt x="47660" y="719613"/>
                  </a:lnTo>
                  <a:lnTo>
                    <a:pt x="47236" y="720599"/>
                  </a:lnTo>
                  <a:lnTo>
                    <a:pt x="46531" y="724084"/>
                  </a:lnTo>
                  <a:lnTo>
                    <a:pt x="44955" y="728725"/>
                  </a:lnTo>
                  <a:lnTo>
                    <a:pt x="43807" y="730943"/>
                  </a:lnTo>
                  <a:lnTo>
                    <a:pt x="43578" y="731958"/>
                  </a:lnTo>
                  <a:lnTo>
                    <a:pt x="43724" y="732998"/>
                  </a:lnTo>
                  <a:lnTo>
                    <a:pt x="44487" y="734784"/>
                  </a:lnTo>
                  <a:lnTo>
                    <a:pt x="44257" y="735444"/>
                  </a:lnTo>
                  <a:lnTo>
                    <a:pt x="42980" y="736689"/>
                  </a:lnTo>
                  <a:lnTo>
                    <a:pt x="41336" y="737761"/>
                  </a:lnTo>
                  <a:lnTo>
                    <a:pt x="40847" y="739365"/>
                  </a:lnTo>
                  <a:lnTo>
                    <a:pt x="40344" y="740029"/>
                  </a:lnTo>
                  <a:lnTo>
                    <a:pt x="37868" y="741218"/>
                  </a:lnTo>
                  <a:lnTo>
                    <a:pt x="36850" y="741918"/>
                  </a:lnTo>
                  <a:lnTo>
                    <a:pt x="36434" y="743545"/>
                  </a:lnTo>
                  <a:lnTo>
                    <a:pt x="36178" y="746187"/>
                  </a:lnTo>
                  <a:lnTo>
                    <a:pt x="35057" y="750002"/>
                  </a:lnTo>
                  <a:lnTo>
                    <a:pt x="35068" y="752163"/>
                  </a:lnTo>
                  <a:lnTo>
                    <a:pt x="35628" y="753980"/>
                  </a:lnTo>
                  <a:lnTo>
                    <a:pt x="34919" y="754630"/>
                  </a:lnTo>
                  <a:lnTo>
                    <a:pt x="32725" y="754812"/>
                  </a:lnTo>
                  <a:lnTo>
                    <a:pt x="31441" y="755558"/>
                  </a:lnTo>
                  <a:lnTo>
                    <a:pt x="30936" y="756177"/>
                  </a:lnTo>
                  <a:lnTo>
                    <a:pt x="30918" y="757677"/>
                  </a:lnTo>
                  <a:lnTo>
                    <a:pt x="31226" y="758606"/>
                  </a:lnTo>
                  <a:lnTo>
                    <a:pt x="30952" y="759675"/>
                  </a:lnTo>
                  <a:lnTo>
                    <a:pt x="30140" y="760901"/>
                  </a:lnTo>
                  <a:lnTo>
                    <a:pt x="30463" y="762481"/>
                  </a:lnTo>
                  <a:lnTo>
                    <a:pt x="30532" y="764244"/>
                  </a:lnTo>
                  <a:lnTo>
                    <a:pt x="29773" y="765828"/>
                  </a:lnTo>
                  <a:lnTo>
                    <a:pt x="28906" y="766833"/>
                  </a:lnTo>
                  <a:lnTo>
                    <a:pt x="28346" y="767982"/>
                  </a:lnTo>
                  <a:lnTo>
                    <a:pt x="28441" y="769808"/>
                  </a:lnTo>
                  <a:lnTo>
                    <a:pt x="27553" y="770880"/>
                  </a:lnTo>
                  <a:lnTo>
                    <a:pt x="25737" y="770876"/>
                  </a:lnTo>
                  <a:lnTo>
                    <a:pt x="24566" y="771164"/>
                  </a:lnTo>
                  <a:lnTo>
                    <a:pt x="23398" y="772443"/>
                  </a:lnTo>
                  <a:lnTo>
                    <a:pt x="22114" y="774724"/>
                  </a:lnTo>
                  <a:lnTo>
                    <a:pt x="21903" y="775805"/>
                  </a:lnTo>
                  <a:lnTo>
                    <a:pt x="21076" y="776620"/>
                  </a:lnTo>
                  <a:lnTo>
                    <a:pt x="19111" y="777810"/>
                  </a:lnTo>
                  <a:lnTo>
                    <a:pt x="18878" y="779109"/>
                  </a:lnTo>
                  <a:lnTo>
                    <a:pt x="19122" y="780010"/>
                  </a:lnTo>
                  <a:lnTo>
                    <a:pt x="20751" y="780981"/>
                  </a:lnTo>
                  <a:lnTo>
                    <a:pt x="21402" y="782592"/>
                  </a:lnTo>
                  <a:lnTo>
                    <a:pt x="21331" y="783589"/>
                  </a:lnTo>
                  <a:lnTo>
                    <a:pt x="21716" y="785040"/>
                  </a:lnTo>
                  <a:lnTo>
                    <a:pt x="22372" y="785733"/>
                  </a:lnTo>
                  <a:lnTo>
                    <a:pt x="22811" y="787324"/>
                  </a:lnTo>
                  <a:lnTo>
                    <a:pt x="22563" y="788458"/>
                  </a:lnTo>
                  <a:lnTo>
                    <a:pt x="23505" y="790653"/>
                  </a:lnTo>
                  <a:lnTo>
                    <a:pt x="23548" y="791167"/>
                  </a:lnTo>
                  <a:lnTo>
                    <a:pt x="22781" y="792381"/>
                  </a:lnTo>
                  <a:lnTo>
                    <a:pt x="22220" y="793963"/>
                  </a:lnTo>
                  <a:lnTo>
                    <a:pt x="21354" y="794996"/>
                  </a:lnTo>
                  <a:lnTo>
                    <a:pt x="20744" y="796311"/>
                  </a:lnTo>
                  <a:lnTo>
                    <a:pt x="20763" y="797591"/>
                  </a:lnTo>
                  <a:lnTo>
                    <a:pt x="19935" y="798565"/>
                  </a:lnTo>
                  <a:lnTo>
                    <a:pt x="18523" y="798559"/>
                  </a:lnTo>
                  <a:lnTo>
                    <a:pt x="17834" y="799358"/>
                  </a:lnTo>
                  <a:lnTo>
                    <a:pt x="17900" y="800943"/>
                  </a:lnTo>
                  <a:lnTo>
                    <a:pt x="16936" y="802295"/>
                  </a:lnTo>
                  <a:lnTo>
                    <a:pt x="16487" y="803481"/>
                  </a:lnTo>
                  <a:lnTo>
                    <a:pt x="16894" y="806977"/>
                  </a:lnTo>
                  <a:lnTo>
                    <a:pt x="18829" y="808164"/>
                  </a:lnTo>
                  <a:lnTo>
                    <a:pt x="19514" y="809471"/>
                  </a:lnTo>
                  <a:lnTo>
                    <a:pt x="19401" y="812161"/>
                  </a:lnTo>
                  <a:lnTo>
                    <a:pt x="17604" y="813763"/>
                  </a:lnTo>
                  <a:lnTo>
                    <a:pt x="16997" y="814062"/>
                  </a:lnTo>
                  <a:lnTo>
                    <a:pt x="15029" y="816578"/>
                  </a:lnTo>
                  <a:lnTo>
                    <a:pt x="15582" y="819419"/>
                  </a:lnTo>
                  <a:lnTo>
                    <a:pt x="16461" y="820938"/>
                  </a:lnTo>
                  <a:lnTo>
                    <a:pt x="16729" y="821827"/>
                  </a:lnTo>
                  <a:lnTo>
                    <a:pt x="16098" y="823942"/>
                  </a:lnTo>
                  <a:lnTo>
                    <a:pt x="17093" y="826576"/>
                  </a:lnTo>
                  <a:lnTo>
                    <a:pt x="16831" y="827204"/>
                  </a:lnTo>
                  <a:lnTo>
                    <a:pt x="17238" y="828547"/>
                  </a:lnTo>
                  <a:lnTo>
                    <a:pt x="17076" y="829847"/>
                  </a:lnTo>
                  <a:lnTo>
                    <a:pt x="17370" y="831553"/>
                  </a:lnTo>
                  <a:lnTo>
                    <a:pt x="17936" y="832321"/>
                  </a:lnTo>
                  <a:lnTo>
                    <a:pt x="18210" y="835788"/>
                  </a:lnTo>
                  <a:lnTo>
                    <a:pt x="17509" y="837721"/>
                  </a:lnTo>
                  <a:lnTo>
                    <a:pt x="16780" y="838648"/>
                  </a:lnTo>
                  <a:lnTo>
                    <a:pt x="15369" y="839371"/>
                  </a:lnTo>
                  <a:lnTo>
                    <a:pt x="14724" y="839976"/>
                  </a:lnTo>
                  <a:lnTo>
                    <a:pt x="14060" y="841482"/>
                  </a:lnTo>
                  <a:lnTo>
                    <a:pt x="13482" y="843685"/>
                  </a:lnTo>
                  <a:lnTo>
                    <a:pt x="12992" y="844171"/>
                  </a:lnTo>
                  <a:lnTo>
                    <a:pt x="11594" y="844341"/>
                  </a:lnTo>
                  <a:lnTo>
                    <a:pt x="11126" y="845319"/>
                  </a:lnTo>
                  <a:lnTo>
                    <a:pt x="11013" y="846691"/>
                  </a:lnTo>
                  <a:lnTo>
                    <a:pt x="10654" y="847711"/>
                  </a:lnTo>
                  <a:lnTo>
                    <a:pt x="10618" y="849742"/>
                  </a:lnTo>
                  <a:lnTo>
                    <a:pt x="11284" y="852780"/>
                  </a:lnTo>
                  <a:lnTo>
                    <a:pt x="10993" y="854497"/>
                  </a:lnTo>
                  <a:lnTo>
                    <a:pt x="11324" y="855809"/>
                  </a:lnTo>
                  <a:lnTo>
                    <a:pt x="11993" y="856698"/>
                  </a:lnTo>
                  <a:lnTo>
                    <a:pt x="11813" y="860269"/>
                  </a:lnTo>
                  <a:lnTo>
                    <a:pt x="11351" y="862341"/>
                  </a:lnTo>
                  <a:lnTo>
                    <a:pt x="10403" y="863935"/>
                  </a:lnTo>
                  <a:lnTo>
                    <a:pt x="10227" y="865556"/>
                  </a:lnTo>
                  <a:lnTo>
                    <a:pt x="9714" y="866858"/>
                  </a:lnTo>
                  <a:lnTo>
                    <a:pt x="8661" y="868017"/>
                  </a:lnTo>
                  <a:lnTo>
                    <a:pt x="6214" y="869397"/>
                  </a:lnTo>
                  <a:lnTo>
                    <a:pt x="4801" y="872727"/>
                  </a:lnTo>
                  <a:lnTo>
                    <a:pt x="4986" y="874616"/>
                  </a:lnTo>
                  <a:lnTo>
                    <a:pt x="4092" y="877216"/>
                  </a:lnTo>
                  <a:lnTo>
                    <a:pt x="1861" y="880435"/>
                  </a:lnTo>
                  <a:lnTo>
                    <a:pt x="1727" y="881770"/>
                  </a:lnTo>
                  <a:lnTo>
                    <a:pt x="2070" y="884484"/>
                  </a:lnTo>
                  <a:lnTo>
                    <a:pt x="1911" y="885300"/>
                  </a:lnTo>
                  <a:lnTo>
                    <a:pt x="385" y="887918"/>
                  </a:lnTo>
                  <a:lnTo>
                    <a:pt x="0" y="891455"/>
                  </a:lnTo>
                  <a:lnTo>
                    <a:pt x="446" y="893228"/>
                  </a:lnTo>
                  <a:lnTo>
                    <a:pt x="373" y="896953"/>
                  </a:lnTo>
                  <a:lnTo>
                    <a:pt x="998" y="898748"/>
                  </a:lnTo>
                  <a:lnTo>
                    <a:pt x="889" y="900036"/>
                  </a:lnTo>
                  <a:lnTo>
                    <a:pt x="232" y="901565"/>
                  </a:lnTo>
                  <a:lnTo>
                    <a:pt x="429" y="903379"/>
                  </a:lnTo>
                  <a:lnTo>
                    <a:pt x="1014" y="904364"/>
                  </a:lnTo>
                  <a:lnTo>
                    <a:pt x="1956" y="905218"/>
                  </a:lnTo>
                  <a:lnTo>
                    <a:pt x="2441" y="906591"/>
                  </a:lnTo>
                  <a:lnTo>
                    <a:pt x="3581" y="908259"/>
                  </a:lnTo>
                  <a:lnTo>
                    <a:pt x="4501" y="908654"/>
                  </a:lnTo>
                  <a:lnTo>
                    <a:pt x="7361" y="908592"/>
                  </a:lnTo>
                  <a:lnTo>
                    <a:pt x="8452" y="908922"/>
                  </a:lnTo>
                  <a:lnTo>
                    <a:pt x="9498" y="908547"/>
                  </a:lnTo>
                  <a:lnTo>
                    <a:pt x="11317" y="909605"/>
                  </a:lnTo>
                  <a:lnTo>
                    <a:pt x="11691" y="911363"/>
                  </a:lnTo>
                  <a:lnTo>
                    <a:pt x="11391" y="914091"/>
                  </a:lnTo>
                  <a:lnTo>
                    <a:pt x="10635" y="915011"/>
                  </a:lnTo>
                  <a:lnTo>
                    <a:pt x="10966" y="916407"/>
                  </a:lnTo>
                  <a:lnTo>
                    <a:pt x="10719" y="919808"/>
                  </a:lnTo>
                  <a:lnTo>
                    <a:pt x="10974" y="920942"/>
                  </a:lnTo>
                  <a:lnTo>
                    <a:pt x="10761" y="922225"/>
                  </a:lnTo>
                  <a:lnTo>
                    <a:pt x="10154" y="923428"/>
                  </a:lnTo>
                  <a:lnTo>
                    <a:pt x="9337" y="924372"/>
                  </a:lnTo>
                  <a:lnTo>
                    <a:pt x="7598" y="924999"/>
                  </a:lnTo>
                  <a:lnTo>
                    <a:pt x="5443" y="926920"/>
                  </a:lnTo>
                  <a:lnTo>
                    <a:pt x="3909" y="928962"/>
                  </a:lnTo>
                  <a:lnTo>
                    <a:pt x="2811" y="929902"/>
                  </a:lnTo>
                  <a:lnTo>
                    <a:pt x="2749" y="931034"/>
                  </a:lnTo>
                  <a:lnTo>
                    <a:pt x="3330" y="932839"/>
                  </a:lnTo>
                  <a:lnTo>
                    <a:pt x="4697" y="935077"/>
                  </a:lnTo>
                  <a:lnTo>
                    <a:pt x="5382" y="939018"/>
                  </a:lnTo>
                  <a:lnTo>
                    <a:pt x="5695" y="940069"/>
                  </a:lnTo>
                  <a:lnTo>
                    <a:pt x="7011" y="942016"/>
                  </a:lnTo>
                  <a:lnTo>
                    <a:pt x="7418" y="943125"/>
                  </a:lnTo>
                  <a:lnTo>
                    <a:pt x="7716" y="945069"/>
                  </a:lnTo>
                  <a:lnTo>
                    <a:pt x="7529" y="946302"/>
                  </a:lnTo>
                  <a:lnTo>
                    <a:pt x="7657" y="947936"/>
                  </a:lnTo>
                  <a:lnTo>
                    <a:pt x="8159" y="948490"/>
                  </a:lnTo>
                  <a:lnTo>
                    <a:pt x="9669" y="948803"/>
                  </a:lnTo>
                  <a:lnTo>
                    <a:pt x="10531" y="948710"/>
                  </a:lnTo>
                  <a:lnTo>
                    <a:pt x="11302" y="949102"/>
                  </a:lnTo>
                  <a:lnTo>
                    <a:pt x="12027" y="949971"/>
                  </a:lnTo>
                  <a:lnTo>
                    <a:pt x="13313" y="950586"/>
                  </a:lnTo>
                  <a:lnTo>
                    <a:pt x="14114" y="951559"/>
                  </a:lnTo>
                  <a:lnTo>
                    <a:pt x="14145" y="953538"/>
                  </a:lnTo>
                  <a:lnTo>
                    <a:pt x="13937" y="954127"/>
                  </a:lnTo>
                  <a:lnTo>
                    <a:pt x="11391" y="955774"/>
                  </a:lnTo>
                  <a:lnTo>
                    <a:pt x="10288" y="957424"/>
                  </a:lnTo>
                  <a:lnTo>
                    <a:pt x="10168" y="958014"/>
                  </a:lnTo>
                  <a:lnTo>
                    <a:pt x="11221" y="959207"/>
                  </a:lnTo>
                  <a:lnTo>
                    <a:pt x="11992" y="960544"/>
                  </a:lnTo>
                  <a:lnTo>
                    <a:pt x="11704" y="963217"/>
                  </a:lnTo>
                  <a:lnTo>
                    <a:pt x="10844" y="964461"/>
                  </a:lnTo>
                  <a:lnTo>
                    <a:pt x="8215" y="966623"/>
                  </a:lnTo>
                  <a:lnTo>
                    <a:pt x="7907" y="968183"/>
                  </a:lnTo>
                  <a:lnTo>
                    <a:pt x="7964" y="969448"/>
                  </a:lnTo>
                  <a:lnTo>
                    <a:pt x="8818" y="970678"/>
                  </a:lnTo>
                  <a:lnTo>
                    <a:pt x="8075" y="971569"/>
                  </a:lnTo>
                  <a:lnTo>
                    <a:pt x="7551" y="972962"/>
                  </a:lnTo>
                  <a:lnTo>
                    <a:pt x="7617" y="974308"/>
                  </a:lnTo>
                  <a:lnTo>
                    <a:pt x="8315" y="975391"/>
                  </a:lnTo>
                  <a:lnTo>
                    <a:pt x="10222" y="977061"/>
                  </a:lnTo>
                  <a:lnTo>
                    <a:pt x="10254" y="979489"/>
                  </a:lnTo>
                  <a:lnTo>
                    <a:pt x="9872" y="980382"/>
                  </a:lnTo>
                  <a:lnTo>
                    <a:pt x="9692" y="982976"/>
                  </a:lnTo>
                  <a:lnTo>
                    <a:pt x="9068" y="985467"/>
                  </a:lnTo>
                  <a:lnTo>
                    <a:pt x="9847" y="987410"/>
                  </a:lnTo>
                  <a:lnTo>
                    <a:pt x="9539" y="988456"/>
                  </a:lnTo>
                  <a:lnTo>
                    <a:pt x="8655" y="989922"/>
                  </a:lnTo>
                  <a:lnTo>
                    <a:pt x="8635" y="994561"/>
                  </a:lnTo>
                  <a:lnTo>
                    <a:pt x="7588" y="996346"/>
                  </a:lnTo>
                  <a:lnTo>
                    <a:pt x="8334" y="998651"/>
                  </a:lnTo>
                  <a:lnTo>
                    <a:pt x="8704" y="998921"/>
                  </a:lnTo>
                  <a:lnTo>
                    <a:pt x="10391" y="999054"/>
                  </a:lnTo>
                  <a:lnTo>
                    <a:pt x="11897" y="998830"/>
                  </a:lnTo>
                  <a:lnTo>
                    <a:pt x="13506" y="999504"/>
                  </a:lnTo>
                  <a:lnTo>
                    <a:pt x="13423" y="1000546"/>
                  </a:lnTo>
                  <a:lnTo>
                    <a:pt x="12908" y="1001281"/>
                  </a:lnTo>
                  <a:lnTo>
                    <a:pt x="12531" y="1002619"/>
                  </a:lnTo>
                  <a:lnTo>
                    <a:pt x="13134" y="1004198"/>
                  </a:lnTo>
                  <a:lnTo>
                    <a:pt x="15068" y="1005975"/>
                  </a:lnTo>
                  <a:lnTo>
                    <a:pt x="15452" y="1007722"/>
                  </a:lnTo>
                  <a:lnTo>
                    <a:pt x="15216" y="1008276"/>
                  </a:lnTo>
                  <a:lnTo>
                    <a:pt x="13735" y="1009041"/>
                  </a:lnTo>
                  <a:lnTo>
                    <a:pt x="12791" y="1010289"/>
                  </a:lnTo>
                  <a:lnTo>
                    <a:pt x="13525" y="1013104"/>
                  </a:lnTo>
                  <a:lnTo>
                    <a:pt x="14316" y="1014001"/>
                  </a:lnTo>
                  <a:lnTo>
                    <a:pt x="13599" y="1015867"/>
                  </a:lnTo>
                  <a:lnTo>
                    <a:pt x="13389" y="1016923"/>
                  </a:lnTo>
                  <a:lnTo>
                    <a:pt x="14056" y="1018719"/>
                  </a:lnTo>
                  <a:lnTo>
                    <a:pt x="15075" y="1019885"/>
                  </a:lnTo>
                  <a:lnTo>
                    <a:pt x="15819" y="1022324"/>
                  </a:lnTo>
                  <a:lnTo>
                    <a:pt x="15621" y="1024091"/>
                  </a:lnTo>
                  <a:lnTo>
                    <a:pt x="14996" y="1025544"/>
                  </a:lnTo>
                  <a:lnTo>
                    <a:pt x="14887" y="1026553"/>
                  </a:lnTo>
                  <a:lnTo>
                    <a:pt x="16018" y="1027515"/>
                  </a:lnTo>
                  <a:lnTo>
                    <a:pt x="17002" y="1028694"/>
                  </a:lnTo>
                  <a:lnTo>
                    <a:pt x="16830" y="1030206"/>
                  </a:lnTo>
                  <a:lnTo>
                    <a:pt x="16272" y="1032419"/>
                  </a:lnTo>
                  <a:lnTo>
                    <a:pt x="15776" y="1032863"/>
                  </a:lnTo>
                  <a:lnTo>
                    <a:pt x="13705" y="1032025"/>
                  </a:lnTo>
                  <a:lnTo>
                    <a:pt x="12947" y="1032311"/>
                  </a:lnTo>
                  <a:lnTo>
                    <a:pt x="12225" y="1033098"/>
                  </a:lnTo>
                  <a:lnTo>
                    <a:pt x="13111" y="1035023"/>
                  </a:lnTo>
                  <a:lnTo>
                    <a:pt x="13042" y="1036703"/>
                  </a:lnTo>
                  <a:lnTo>
                    <a:pt x="11942" y="1038086"/>
                  </a:lnTo>
                  <a:lnTo>
                    <a:pt x="11324" y="1039617"/>
                  </a:lnTo>
                  <a:lnTo>
                    <a:pt x="11004" y="1041793"/>
                  </a:lnTo>
                  <a:lnTo>
                    <a:pt x="10959" y="1043324"/>
                  </a:lnTo>
                  <a:lnTo>
                    <a:pt x="10508" y="1044457"/>
                  </a:lnTo>
                  <a:lnTo>
                    <a:pt x="9193" y="1045685"/>
                  </a:lnTo>
                  <a:lnTo>
                    <a:pt x="8498" y="1046717"/>
                  </a:lnTo>
                  <a:lnTo>
                    <a:pt x="7633" y="1048559"/>
                  </a:lnTo>
                  <a:lnTo>
                    <a:pt x="7860" y="1049048"/>
                  </a:lnTo>
                  <a:lnTo>
                    <a:pt x="9593" y="1049799"/>
                  </a:lnTo>
                  <a:lnTo>
                    <a:pt x="10242" y="1050685"/>
                  </a:lnTo>
                  <a:lnTo>
                    <a:pt x="10173" y="1052357"/>
                  </a:lnTo>
                  <a:lnTo>
                    <a:pt x="9364" y="1052940"/>
                  </a:lnTo>
                  <a:lnTo>
                    <a:pt x="7163" y="1051986"/>
                  </a:lnTo>
                  <a:lnTo>
                    <a:pt x="5767" y="1052235"/>
                  </a:lnTo>
                  <a:lnTo>
                    <a:pt x="5210" y="1052894"/>
                  </a:lnTo>
                  <a:lnTo>
                    <a:pt x="4885" y="1054297"/>
                  </a:lnTo>
                  <a:lnTo>
                    <a:pt x="5619" y="1056352"/>
                  </a:lnTo>
                  <a:lnTo>
                    <a:pt x="5591" y="1059080"/>
                  </a:lnTo>
                  <a:lnTo>
                    <a:pt x="6271" y="1059962"/>
                  </a:lnTo>
                  <a:lnTo>
                    <a:pt x="8834" y="1059580"/>
                  </a:lnTo>
                  <a:lnTo>
                    <a:pt x="10394" y="1059663"/>
                  </a:lnTo>
                  <a:lnTo>
                    <a:pt x="11791" y="1059439"/>
                  </a:lnTo>
                  <a:lnTo>
                    <a:pt x="13064" y="1060166"/>
                  </a:lnTo>
                  <a:lnTo>
                    <a:pt x="13144" y="1061961"/>
                  </a:lnTo>
                  <a:lnTo>
                    <a:pt x="11973" y="1063336"/>
                  </a:lnTo>
                  <a:lnTo>
                    <a:pt x="11988" y="1064141"/>
                  </a:lnTo>
                  <a:lnTo>
                    <a:pt x="12912" y="1065942"/>
                  </a:lnTo>
                  <a:lnTo>
                    <a:pt x="13312" y="1067408"/>
                  </a:lnTo>
                  <a:lnTo>
                    <a:pt x="14796" y="1067298"/>
                  </a:lnTo>
                  <a:lnTo>
                    <a:pt x="15384" y="1068015"/>
                  </a:lnTo>
                  <a:lnTo>
                    <a:pt x="14476" y="1069242"/>
                  </a:lnTo>
                  <a:lnTo>
                    <a:pt x="14742" y="1070683"/>
                  </a:lnTo>
                  <a:lnTo>
                    <a:pt x="15735" y="1071083"/>
                  </a:lnTo>
                  <a:lnTo>
                    <a:pt x="16356" y="1071998"/>
                  </a:lnTo>
                  <a:lnTo>
                    <a:pt x="15773" y="1075718"/>
                  </a:lnTo>
                  <a:lnTo>
                    <a:pt x="14549" y="1077171"/>
                  </a:lnTo>
                  <a:lnTo>
                    <a:pt x="15354" y="1077868"/>
                  </a:lnTo>
                  <a:lnTo>
                    <a:pt x="17204" y="1077243"/>
                  </a:lnTo>
                  <a:lnTo>
                    <a:pt x="17893" y="1077844"/>
                  </a:lnTo>
                  <a:lnTo>
                    <a:pt x="17151" y="1079697"/>
                  </a:lnTo>
                  <a:lnTo>
                    <a:pt x="16026" y="1081262"/>
                  </a:lnTo>
                  <a:lnTo>
                    <a:pt x="15860" y="1082942"/>
                  </a:lnTo>
                  <a:lnTo>
                    <a:pt x="16387" y="1084055"/>
                  </a:lnTo>
                  <a:lnTo>
                    <a:pt x="17182" y="1084293"/>
                  </a:lnTo>
                  <a:lnTo>
                    <a:pt x="17856" y="1083620"/>
                  </a:lnTo>
                  <a:lnTo>
                    <a:pt x="19054" y="1081324"/>
                  </a:lnTo>
                  <a:lnTo>
                    <a:pt x="21992" y="1081171"/>
                  </a:lnTo>
                  <a:lnTo>
                    <a:pt x="22257" y="1081940"/>
                  </a:lnTo>
                  <a:lnTo>
                    <a:pt x="21211" y="1083012"/>
                  </a:lnTo>
                  <a:lnTo>
                    <a:pt x="19572" y="1083741"/>
                  </a:lnTo>
                  <a:lnTo>
                    <a:pt x="19434" y="1084720"/>
                  </a:lnTo>
                  <a:lnTo>
                    <a:pt x="20659" y="1085614"/>
                  </a:lnTo>
                  <a:lnTo>
                    <a:pt x="24047" y="1087411"/>
                  </a:lnTo>
                  <a:lnTo>
                    <a:pt x="27135" y="1087244"/>
                  </a:lnTo>
                  <a:lnTo>
                    <a:pt x="28849" y="1087439"/>
                  </a:lnTo>
                  <a:lnTo>
                    <a:pt x="30154" y="1086533"/>
                  </a:lnTo>
                  <a:lnTo>
                    <a:pt x="30907" y="1086709"/>
                  </a:lnTo>
                  <a:lnTo>
                    <a:pt x="31444" y="1087584"/>
                  </a:lnTo>
                  <a:lnTo>
                    <a:pt x="31428" y="1089297"/>
                  </a:lnTo>
                  <a:lnTo>
                    <a:pt x="31734" y="1089887"/>
                  </a:lnTo>
                  <a:lnTo>
                    <a:pt x="32222" y="1089528"/>
                  </a:lnTo>
                  <a:lnTo>
                    <a:pt x="32389" y="1088378"/>
                  </a:lnTo>
                  <a:lnTo>
                    <a:pt x="33680" y="1087756"/>
                  </a:lnTo>
                  <a:lnTo>
                    <a:pt x="34084" y="1086107"/>
                  </a:lnTo>
                  <a:lnTo>
                    <a:pt x="34645" y="1085154"/>
                  </a:lnTo>
                  <a:lnTo>
                    <a:pt x="34085" y="1083946"/>
                  </a:lnTo>
                  <a:lnTo>
                    <a:pt x="34568" y="1083058"/>
                  </a:lnTo>
                  <a:lnTo>
                    <a:pt x="35416" y="1082517"/>
                  </a:lnTo>
                  <a:lnTo>
                    <a:pt x="34248" y="1080808"/>
                  </a:lnTo>
                  <a:lnTo>
                    <a:pt x="34164" y="1078948"/>
                  </a:lnTo>
                  <a:lnTo>
                    <a:pt x="35019" y="1077910"/>
                  </a:lnTo>
                  <a:lnTo>
                    <a:pt x="36611" y="1077193"/>
                  </a:lnTo>
                  <a:lnTo>
                    <a:pt x="36289" y="1075953"/>
                  </a:lnTo>
                  <a:lnTo>
                    <a:pt x="36366" y="1074656"/>
                  </a:lnTo>
                  <a:lnTo>
                    <a:pt x="35470" y="1074339"/>
                  </a:lnTo>
                  <a:lnTo>
                    <a:pt x="34971" y="1073393"/>
                  </a:lnTo>
                  <a:lnTo>
                    <a:pt x="36284" y="1072337"/>
                  </a:lnTo>
                  <a:lnTo>
                    <a:pt x="37245" y="1072348"/>
                  </a:lnTo>
                  <a:lnTo>
                    <a:pt x="38009" y="1071530"/>
                  </a:lnTo>
                  <a:lnTo>
                    <a:pt x="37789" y="1070256"/>
                  </a:lnTo>
                  <a:lnTo>
                    <a:pt x="36536" y="1069543"/>
                  </a:lnTo>
                  <a:lnTo>
                    <a:pt x="36140" y="1068876"/>
                  </a:lnTo>
                  <a:lnTo>
                    <a:pt x="36670" y="1067987"/>
                  </a:lnTo>
                  <a:lnTo>
                    <a:pt x="38289" y="1067380"/>
                  </a:lnTo>
                  <a:lnTo>
                    <a:pt x="38711" y="1066054"/>
                  </a:lnTo>
                  <a:lnTo>
                    <a:pt x="40553" y="1066782"/>
                  </a:lnTo>
                  <a:lnTo>
                    <a:pt x="41942" y="1066576"/>
                  </a:lnTo>
                  <a:lnTo>
                    <a:pt x="42639" y="1065449"/>
                  </a:lnTo>
                  <a:lnTo>
                    <a:pt x="42036" y="1063742"/>
                  </a:lnTo>
                  <a:lnTo>
                    <a:pt x="42603" y="1062845"/>
                  </a:lnTo>
                  <a:lnTo>
                    <a:pt x="42201" y="1061104"/>
                  </a:lnTo>
                  <a:lnTo>
                    <a:pt x="43277" y="1060502"/>
                  </a:lnTo>
                  <a:lnTo>
                    <a:pt x="42991" y="1059902"/>
                  </a:lnTo>
                  <a:lnTo>
                    <a:pt x="43193" y="1058881"/>
                  </a:lnTo>
                  <a:lnTo>
                    <a:pt x="44010" y="1059168"/>
                  </a:lnTo>
                  <a:lnTo>
                    <a:pt x="44611" y="1060238"/>
                  </a:lnTo>
                  <a:lnTo>
                    <a:pt x="45338" y="1059121"/>
                  </a:lnTo>
                  <a:lnTo>
                    <a:pt x="44620" y="1057878"/>
                  </a:lnTo>
                  <a:lnTo>
                    <a:pt x="44580" y="1056214"/>
                  </a:lnTo>
                  <a:lnTo>
                    <a:pt x="46095" y="1054783"/>
                  </a:lnTo>
                  <a:lnTo>
                    <a:pt x="48147" y="1054665"/>
                  </a:lnTo>
                  <a:lnTo>
                    <a:pt x="48198" y="1053731"/>
                  </a:lnTo>
                  <a:lnTo>
                    <a:pt x="47292" y="1052977"/>
                  </a:lnTo>
                  <a:lnTo>
                    <a:pt x="48832" y="1051485"/>
                  </a:lnTo>
                  <a:lnTo>
                    <a:pt x="48987" y="1050384"/>
                  </a:lnTo>
                  <a:lnTo>
                    <a:pt x="49691" y="1049534"/>
                  </a:lnTo>
                  <a:lnTo>
                    <a:pt x="51549" y="1049247"/>
                  </a:lnTo>
                  <a:lnTo>
                    <a:pt x="51810" y="1048291"/>
                  </a:lnTo>
                  <a:lnTo>
                    <a:pt x="51146" y="1046985"/>
                  </a:lnTo>
                  <a:lnTo>
                    <a:pt x="52663" y="1045862"/>
                  </a:lnTo>
                  <a:lnTo>
                    <a:pt x="51645" y="1045415"/>
                  </a:lnTo>
                  <a:lnTo>
                    <a:pt x="52550" y="1044476"/>
                  </a:lnTo>
                  <a:lnTo>
                    <a:pt x="54447" y="1044663"/>
                  </a:lnTo>
                  <a:lnTo>
                    <a:pt x="54427" y="1043360"/>
                  </a:lnTo>
                  <a:lnTo>
                    <a:pt x="56382" y="1043782"/>
                  </a:lnTo>
                  <a:lnTo>
                    <a:pt x="56672" y="1043159"/>
                  </a:lnTo>
                  <a:lnTo>
                    <a:pt x="56089" y="1041604"/>
                  </a:lnTo>
                  <a:lnTo>
                    <a:pt x="56713" y="1040752"/>
                  </a:lnTo>
                  <a:lnTo>
                    <a:pt x="57284" y="1040795"/>
                  </a:lnTo>
                  <a:lnTo>
                    <a:pt x="58519" y="1041817"/>
                  </a:lnTo>
                  <a:lnTo>
                    <a:pt x="59047" y="1041022"/>
                  </a:lnTo>
                  <a:lnTo>
                    <a:pt x="57764" y="1039355"/>
                  </a:lnTo>
                  <a:lnTo>
                    <a:pt x="59958" y="1037673"/>
                  </a:lnTo>
                  <a:lnTo>
                    <a:pt x="62183" y="1036821"/>
                  </a:lnTo>
                  <a:lnTo>
                    <a:pt x="63130" y="1035748"/>
                  </a:lnTo>
                  <a:lnTo>
                    <a:pt x="63783" y="1036062"/>
                  </a:lnTo>
                  <a:lnTo>
                    <a:pt x="65968" y="1035527"/>
                  </a:lnTo>
                  <a:lnTo>
                    <a:pt x="66770" y="1034532"/>
                  </a:lnTo>
                  <a:lnTo>
                    <a:pt x="67062" y="1033406"/>
                  </a:lnTo>
                  <a:lnTo>
                    <a:pt x="67574" y="1033057"/>
                  </a:lnTo>
                  <a:lnTo>
                    <a:pt x="69226" y="1032729"/>
                  </a:lnTo>
                  <a:lnTo>
                    <a:pt x="70719" y="1032041"/>
                  </a:lnTo>
                  <a:lnTo>
                    <a:pt x="71072" y="1031110"/>
                  </a:lnTo>
                  <a:lnTo>
                    <a:pt x="72282" y="1031543"/>
                  </a:lnTo>
                  <a:lnTo>
                    <a:pt x="73229" y="1031483"/>
                  </a:lnTo>
                  <a:lnTo>
                    <a:pt x="73645" y="1030991"/>
                  </a:lnTo>
                  <a:lnTo>
                    <a:pt x="72900" y="1029605"/>
                  </a:lnTo>
                  <a:lnTo>
                    <a:pt x="75185" y="1028931"/>
                  </a:lnTo>
                  <a:lnTo>
                    <a:pt x="76335" y="1029272"/>
                  </a:lnTo>
                  <a:lnTo>
                    <a:pt x="76730" y="1028688"/>
                  </a:lnTo>
                  <a:lnTo>
                    <a:pt x="76333" y="1027908"/>
                  </a:lnTo>
                  <a:lnTo>
                    <a:pt x="74826" y="1027263"/>
                  </a:lnTo>
                  <a:lnTo>
                    <a:pt x="75361" y="1026221"/>
                  </a:lnTo>
                  <a:lnTo>
                    <a:pt x="76060" y="1026778"/>
                  </a:lnTo>
                  <a:lnTo>
                    <a:pt x="75926" y="1027433"/>
                  </a:lnTo>
                  <a:lnTo>
                    <a:pt x="76754" y="1027942"/>
                  </a:lnTo>
                  <a:lnTo>
                    <a:pt x="78331" y="1027612"/>
                  </a:lnTo>
                  <a:lnTo>
                    <a:pt x="78329" y="1025415"/>
                  </a:lnTo>
                  <a:lnTo>
                    <a:pt x="79738" y="1025305"/>
                  </a:lnTo>
                  <a:lnTo>
                    <a:pt x="80199" y="1024658"/>
                  </a:lnTo>
                  <a:lnTo>
                    <a:pt x="81353" y="1024501"/>
                  </a:lnTo>
                  <a:lnTo>
                    <a:pt x="80108" y="1026609"/>
                  </a:lnTo>
                  <a:lnTo>
                    <a:pt x="80126" y="1028925"/>
                  </a:lnTo>
                  <a:lnTo>
                    <a:pt x="79147" y="1029820"/>
                  </a:lnTo>
                  <a:lnTo>
                    <a:pt x="77308" y="1030021"/>
                  </a:lnTo>
                  <a:lnTo>
                    <a:pt x="77054" y="1031893"/>
                  </a:lnTo>
                  <a:lnTo>
                    <a:pt x="76671" y="1032420"/>
                  </a:lnTo>
                  <a:lnTo>
                    <a:pt x="74992" y="1032653"/>
                  </a:lnTo>
                  <a:lnTo>
                    <a:pt x="74037" y="1033763"/>
                  </a:lnTo>
                  <a:lnTo>
                    <a:pt x="73836" y="1035385"/>
                  </a:lnTo>
                  <a:lnTo>
                    <a:pt x="72360" y="1036203"/>
                  </a:lnTo>
                  <a:lnTo>
                    <a:pt x="71933" y="1037506"/>
                  </a:lnTo>
                  <a:lnTo>
                    <a:pt x="71957" y="1040641"/>
                  </a:lnTo>
                  <a:lnTo>
                    <a:pt x="70410" y="1043236"/>
                  </a:lnTo>
                  <a:lnTo>
                    <a:pt x="70995" y="1043763"/>
                  </a:lnTo>
                  <a:lnTo>
                    <a:pt x="71386" y="1044868"/>
                  </a:lnTo>
                  <a:lnTo>
                    <a:pt x="72586" y="1045404"/>
                  </a:lnTo>
                  <a:lnTo>
                    <a:pt x="72865" y="1047250"/>
                  </a:lnTo>
                  <a:lnTo>
                    <a:pt x="73647" y="1046602"/>
                  </a:lnTo>
                  <a:lnTo>
                    <a:pt x="74737" y="1046338"/>
                  </a:lnTo>
                  <a:lnTo>
                    <a:pt x="75525" y="1047467"/>
                  </a:lnTo>
                  <a:lnTo>
                    <a:pt x="74903" y="1047976"/>
                  </a:lnTo>
                  <a:lnTo>
                    <a:pt x="73869" y="1047759"/>
                  </a:lnTo>
                  <a:lnTo>
                    <a:pt x="73431" y="1048940"/>
                  </a:lnTo>
                  <a:lnTo>
                    <a:pt x="72574" y="1049320"/>
                  </a:lnTo>
                  <a:lnTo>
                    <a:pt x="71251" y="1050785"/>
                  </a:lnTo>
                  <a:lnTo>
                    <a:pt x="70483" y="1050931"/>
                  </a:lnTo>
                  <a:lnTo>
                    <a:pt x="69921" y="1049889"/>
                  </a:lnTo>
                  <a:lnTo>
                    <a:pt x="69247" y="1049983"/>
                  </a:lnTo>
                  <a:lnTo>
                    <a:pt x="68293" y="1052565"/>
                  </a:lnTo>
                  <a:lnTo>
                    <a:pt x="68763" y="1052970"/>
                  </a:lnTo>
                  <a:lnTo>
                    <a:pt x="68628" y="1054324"/>
                  </a:lnTo>
                  <a:lnTo>
                    <a:pt x="69385" y="1056336"/>
                  </a:lnTo>
                  <a:lnTo>
                    <a:pt x="67908" y="1057182"/>
                  </a:lnTo>
                  <a:lnTo>
                    <a:pt x="66947" y="1056465"/>
                  </a:lnTo>
                  <a:lnTo>
                    <a:pt x="66679" y="1057891"/>
                  </a:lnTo>
                  <a:lnTo>
                    <a:pt x="66078" y="1058012"/>
                  </a:lnTo>
                  <a:lnTo>
                    <a:pt x="66415" y="1059182"/>
                  </a:lnTo>
                  <a:lnTo>
                    <a:pt x="65043" y="1060255"/>
                  </a:lnTo>
                  <a:lnTo>
                    <a:pt x="65185" y="1061499"/>
                  </a:lnTo>
                  <a:lnTo>
                    <a:pt x="65704" y="1062349"/>
                  </a:lnTo>
                  <a:lnTo>
                    <a:pt x="64847" y="1063913"/>
                  </a:lnTo>
                  <a:lnTo>
                    <a:pt x="63985" y="1063975"/>
                  </a:lnTo>
                  <a:lnTo>
                    <a:pt x="62964" y="1064653"/>
                  </a:lnTo>
                  <a:lnTo>
                    <a:pt x="62163" y="1064577"/>
                  </a:lnTo>
                  <a:lnTo>
                    <a:pt x="61816" y="1063846"/>
                  </a:lnTo>
                  <a:lnTo>
                    <a:pt x="60835" y="1064282"/>
                  </a:lnTo>
                  <a:lnTo>
                    <a:pt x="61239" y="1066271"/>
                  </a:lnTo>
                  <a:lnTo>
                    <a:pt x="61285" y="1068600"/>
                  </a:lnTo>
                  <a:lnTo>
                    <a:pt x="62032" y="1068699"/>
                  </a:lnTo>
                  <a:lnTo>
                    <a:pt x="63004" y="1069610"/>
                  </a:lnTo>
                  <a:lnTo>
                    <a:pt x="62322" y="1071743"/>
                  </a:lnTo>
                  <a:lnTo>
                    <a:pt x="61031" y="1072837"/>
                  </a:lnTo>
                  <a:lnTo>
                    <a:pt x="60617" y="1073868"/>
                  </a:lnTo>
                  <a:lnTo>
                    <a:pt x="60858" y="1075021"/>
                  </a:lnTo>
                  <a:lnTo>
                    <a:pt x="59935" y="1076206"/>
                  </a:lnTo>
                  <a:lnTo>
                    <a:pt x="60301" y="1076870"/>
                  </a:lnTo>
                  <a:lnTo>
                    <a:pt x="59904" y="1077752"/>
                  </a:lnTo>
                  <a:lnTo>
                    <a:pt x="60364" y="1078486"/>
                  </a:lnTo>
                  <a:lnTo>
                    <a:pt x="59227" y="1080070"/>
                  </a:lnTo>
                  <a:lnTo>
                    <a:pt x="59328" y="1081545"/>
                  </a:lnTo>
                  <a:lnTo>
                    <a:pt x="59923" y="1081833"/>
                  </a:lnTo>
                  <a:lnTo>
                    <a:pt x="60069" y="1083218"/>
                  </a:lnTo>
                  <a:lnTo>
                    <a:pt x="59652" y="1083727"/>
                  </a:lnTo>
                  <a:lnTo>
                    <a:pt x="60927" y="1084778"/>
                  </a:lnTo>
                  <a:lnTo>
                    <a:pt x="61681" y="1086075"/>
                  </a:lnTo>
                  <a:lnTo>
                    <a:pt x="62685" y="1086886"/>
                  </a:lnTo>
                  <a:lnTo>
                    <a:pt x="64248" y="1087415"/>
                  </a:lnTo>
                  <a:lnTo>
                    <a:pt x="64726" y="1087018"/>
                  </a:lnTo>
                  <a:lnTo>
                    <a:pt x="65691" y="1087235"/>
                  </a:lnTo>
                  <a:lnTo>
                    <a:pt x="66824" y="1088151"/>
                  </a:lnTo>
                  <a:lnTo>
                    <a:pt x="68582" y="1088641"/>
                  </a:lnTo>
                  <a:lnTo>
                    <a:pt x="69565" y="1089375"/>
                  </a:lnTo>
                  <a:lnTo>
                    <a:pt x="70962" y="1089764"/>
                  </a:lnTo>
                  <a:lnTo>
                    <a:pt x="71076" y="1091607"/>
                  </a:lnTo>
                  <a:lnTo>
                    <a:pt x="72220" y="1091912"/>
                  </a:lnTo>
                  <a:lnTo>
                    <a:pt x="73664" y="1093342"/>
                  </a:lnTo>
                  <a:lnTo>
                    <a:pt x="76476" y="1094526"/>
                  </a:lnTo>
                  <a:lnTo>
                    <a:pt x="77359" y="1094162"/>
                  </a:lnTo>
                  <a:lnTo>
                    <a:pt x="78251" y="1094973"/>
                  </a:lnTo>
                  <a:lnTo>
                    <a:pt x="78740" y="1094578"/>
                  </a:lnTo>
                  <a:lnTo>
                    <a:pt x="80310" y="1094481"/>
                  </a:lnTo>
                  <a:lnTo>
                    <a:pt x="81766" y="1095886"/>
                  </a:lnTo>
                  <a:lnTo>
                    <a:pt x="82996" y="1095882"/>
                  </a:lnTo>
                  <a:lnTo>
                    <a:pt x="84943" y="1096364"/>
                  </a:lnTo>
                  <a:lnTo>
                    <a:pt x="85878" y="1096330"/>
                  </a:lnTo>
                  <a:lnTo>
                    <a:pt x="86865" y="1097040"/>
                  </a:lnTo>
                  <a:lnTo>
                    <a:pt x="87620" y="1096456"/>
                  </a:lnTo>
                  <a:lnTo>
                    <a:pt x="89586" y="1096585"/>
                  </a:lnTo>
                  <a:lnTo>
                    <a:pt x="90935" y="1096190"/>
                  </a:lnTo>
                  <a:lnTo>
                    <a:pt x="91531" y="1096751"/>
                  </a:lnTo>
                  <a:lnTo>
                    <a:pt x="91967" y="1097801"/>
                  </a:lnTo>
                  <a:lnTo>
                    <a:pt x="93058" y="1098374"/>
                  </a:lnTo>
                  <a:lnTo>
                    <a:pt x="94256" y="1098296"/>
                  </a:lnTo>
                  <a:lnTo>
                    <a:pt x="95553" y="1099162"/>
                  </a:lnTo>
                  <a:lnTo>
                    <a:pt x="95785" y="1100157"/>
                  </a:lnTo>
                  <a:lnTo>
                    <a:pt x="96616" y="1100491"/>
                  </a:lnTo>
                  <a:lnTo>
                    <a:pt x="98728" y="1099460"/>
                  </a:lnTo>
                  <a:lnTo>
                    <a:pt x="100678" y="1099843"/>
                  </a:lnTo>
                  <a:lnTo>
                    <a:pt x="101636" y="1100295"/>
                  </a:lnTo>
                  <a:lnTo>
                    <a:pt x="103143" y="1101773"/>
                  </a:lnTo>
                  <a:lnTo>
                    <a:pt x="104951" y="1101177"/>
                  </a:lnTo>
                  <a:lnTo>
                    <a:pt x="105453" y="1101746"/>
                  </a:lnTo>
                  <a:lnTo>
                    <a:pt x="106668" y="1102382"/>
                  </a:lnTo>
                  <a:lnTo>
                    <a:pt x="106703" y="1102788"/>
                  </a:lnTo>
                  <a:lnTo>
                    <a:pt x="108777" y="1103827"/>
                  </a:lnTo>
                  <a:lnTo>
                    <a:pt x="110018" y="1103361"/>
                  </a:lnTo>
                  <a:lnTo>
                    <a:pt x="111887" y="1104052"/>
                  </a:lnTo>
                  <a:lnTo>
                    <a:pt x="112653" y="1104041"/>
                  </a:lnTo>
                  <a:lnTo>
                    <a:pt x="113861" y="1104657"/>
                  </a:lnTo>
                  <a:lnTo>
                    <a:pt x="114486" y="1105343"/>
                  </a:lnTo>
                  <a:lnTo>
                    <a:pt x="114371" y="1106034"/>
                  </a:lnTo>
                  <a:lnTo>
                    <a:pt x="129225" y="1114461"/>
                  </a:lnTo>
                  <a:lnTo>
                    <a:pt x="142087" y="1121758"/>
                  </a:lnTo>
                  <a:lnTo>
                    <a:pt x="165308" y="1134931"/>
                  </a:lnTo>
                  <a:lnTo>
                    <a:pt x="188654" y="1148175"/>
                  </a:lnTo>
                  <a:lnTo>
                    <a:pt x="190442" y="1146572"/>
                  </a:lnTo>
                  <a:lnTo>
                    <a:pt x="192627" y="1145493"/>
                  </a:lnTo>
                  <a:lnTo>
                    <a:pt x="192919" y="1144630"/>
                  </a:lnTo>
                  <a:lnTo>
                    <a:pt x="192481" y="1142194"/>
                  </a:lnTo>
                  <a:lnTo>
                    <a:pt x="191798" y="1141507"/>
                  </a:lnTo>
                  <a:lnTo>
                    <a:pt x="191343" y="1140366"/>
                  </a:lnTo>
                  <a:lnTo>
                    <a:pt x="191321" y="1139407"/>
                  </a:lnTo>
                  <a:lnTo>
                    <a:pt x="191793" y="1139024"/>
                  </a:lnTo>
                  <a:lnTo>
                    <a:pt x="191968" y="1137524"/>
                  </a:lnTo>
                  <a:lnTo>
                    <a:pt x="191397" y="1136685"/>
                  </a:lnTo>
                  <a:lnTo>
                    <a:pt x="191751" y="1135083"/>
                  </a:lnTo>
                  <a:lnTo>
                    <a:pt x="191568" y="1133333"/>
                  </a:lnTo>
                  <a:lnTo>
                    <a:pt x="190394" y="1131706"/>
                  </a:lnTo>
                  <a:lnTo>
                    <a:pt x="190680" y="1129896"/>
                  </a:lnTo>
                  <a:lnTo>
                    <a:pt x="191966" y="1128508"/>
                  </a:lnTo>
                  <a:lnTo>
                    <a:pt x="192305" y="1127211"/>
                  </a:lnTo>
                  <a:lnTo>
                    <a:pt x="190469" y="1124791"/>
                  </a:lnTo>
                  <a:lnTo>
                    <a:pt x="190883" y="1124040"/>
                  </a:lnTo>
                  <a:lnTo>
                    <a:pt x="190854" y="1122913"/>
                  </a:lnTo>
                  <a:lnTo>
                    <a:pt x="191901" y="1121540"/>
                  </a:lnTo>
                  <a:lnTo>
                    <a:pt x="193075" y="1118553"/>
                  </a:lnTo>
                  <a:lnTo>
                    <a:pt x="194192" y="1117217"/>
                  </a:lnTo>
                  <a:lnTo>
                    <a:pt x="194572" y="1117236"/>
                  </a:lnTo>
                  <a:lnTo>
                    <a:pt x="196371" y="1114912"/>
                  </a:lnTo>
                  <a:lnTo>
                    <a:pt x="197612" y="1113675"/>
                  </a:lnTo>
                  <a:lnTo>
                    <a:pt x="198396" y="1111119"/>
                  </a:lnTo>
                  <a:lnTo>
                    <a:pt x="199085" y="1110708"/>
                  </a:lnTo>
                  <a:lnTo>
                    <a:pt x="199616" y="1109235"/>
                  </a:lnTo>
                  <a:lnTo>
                    <a:pt x="200281" y="1108240"/>
                  </a:lnTo>
                  <a:lnTo>
                    <a:pt x="200816" y="1108027"/>
                  </a:lnTo>
                  <a:lnTo>
                    <a:pt x="201344" y="1106760"/>
                  </a:lnTo>
                  <a:lnTo>
                    <a:pt x="200802" y="1106327"/>
                  </a:lnTo>
                  <a:lnTo>
                    <a:pt x="200694" y="1105390"/>
                  </a:lnTo>
                  <a:lnTo>
                    <a:pt x="201933" y="1103140"/>
                  </a:lnTo>
                  <a:lnTo>
                    <a:pt x="202279" y="1102080"/>
                  </a:lnTo>
                  <a:lnTo>
                    <a:pt x="203047" y="1101167"/>
                  </a:lnTo>
                  <a:lnTo>
                    <a:pt x="203825" y="1101208"/>
                  </a:lnTo>
                  <a:lnTo>
                    <a:pt x="203832" y="1100351"/>
                  </a:lnTo>
                  <a:lnTo>
                    <a:pt x="204717" y="1099740"/>
                  </a:lnTo>
                  <a:lnTo>
                    <a:pt x="204704" y="1098551"/>
                  </a:lnTo>
                  <a:lnTo>
                    <a:pt x="205234" y="1097948"/>
                  </a:lnTo>
                  <a:lnTo>
                    <a:pt x="205426" y="1096545"/>
                  </a:lnTo>
                  <a:lnTo>
                    <a:pt x="204969" y="1095946"/>
                  </a:lnTo>
                  <a:lnTo>
                    <a:pt x="206136" y="1094760"/>
                  </a:lnTo>
                  <a:lnTo>
                    <a:pt x="206939" y="1094561"/>
                  </a:lnTo>
                  <a:lnTo>
                    <a:pt x="207550" y="1092889"/>
                  </a:lnTo>
                  <a:lnTo>
                    <a:pt x="208522" y="1092148"/>
                  </a:lnTo>
                  <a:lnTo>
                    <a:pt x="210302" y="1092301"/>
                  </a:lnTo>
                  <a:lnTo>
                    <a:pt x="210601" y="1091528"/>
                  </a:lnTo>
                  <a:lnTo>
                    <a:pt x="212303" y="1090570"/>
                  </a:lnTo>
                  <a:lnTo>
                    <a:pt x="213699" y="1087991"/>
                  </a:lnTo>
                  <a:lnTo>
                    <a:pt x="214242" y="1088000"/>
                  </a:lnTo>
                  <a:lnTo>
                    <a:pt x="216681" y="1086351"/>
                  </a:lnTo>
                  <a:lnTo>
                    <a:pt x="217957" y="1085111"/>
                  </a:lnTo>
                  <a:lnTo>
                    <a:pt x="218391" y="1083986"/>
                  </a:lnTo>
                  <a:lnTo>
                    <a:pt x="219388" y="1083816"/>
                  </a:lnTo>
                  <a:lnTo>
                    <a:pt x="220263" y="1081443"/>
                  </a:lnTo>
                  <a:lnTo>
                    <a:pt x="221411" y="1080969"/>
                  </a:lnTo>
                  <a:lnTo>
                    <a:pt x="221823" y="1080179"/>
                  </a:lnTo>
                  <a:lnTo>
                    <a:pt x="223073" y="1079854"/>
                  </a:lnTo>
                  <a:lnTo>
                    <a:pt x="224866" y="1086277"/>
                  </a:lnTo>
                  <a:lnTo>
                    <a:pt x="225854" y="1086243"/>
                  </a:lnTo>
                  <a:lnTo>
                    <a:pt x="228238" y="1087859"/>
                  </a:lnTo>
                  <a:lnTo>
                    <a:pt x="229980" y="1087677"/>
                  </a:lnTo>
                  <a:lnTo>
                    <a:pt x="229149" y="1089062"/>
                  </a:lnTo>
                  <a:lnTo>
                    <a:pt x="229176" y="1091135"/>
                  </a:lnTo>
                  <a:lnTo>
                    <a:pt x="227566" y="1092345"/>
                  </a:lnTo>
                  <a:lnTo>
                    <a:pt x="227171" y="1094109"/>
                  </a:lnTo>
                  <a:lnTo>
                    <a:pt x="228377" y="1095046"/>
                  </a:lnTo>
                  <a:lnTo>
                    <a:pt x="229061" y="1095918"/>
                  </a:lnTo>
                  <a:lnTo>
                    <a:pt x="230890" y="1096532"/>
                  </a:lnTo>
                  <a:lnTo>
                    <a:pt x="232299" y="1096673"/>
                  </a:lnTo>
                  <a:lnTo>
                    <a:pt x="232503" y="1097328"/>
                  </a:lnTo>
                  <a:lnTo>
                    <a:pt x="234799" y="1095765"/>
                  </a:lnTo>
                  <a:lnTo>
                    <a:pt x="236244" y="1096323"/>
                  </a:lnTo>
                  <a:lnTo>
                    <a:pt x="236325" y="1097046"/>
                  </a:lnTo>
                  <a:lnTo>
                    <a:pt x="237780" y="1097468"/>
                  </a:lnTo>
                  <a:lnTo>
                    <a:pt x="238824" y="1100214"/>
                  </a:lnTo>
                  <a:lnTo>
                    <a:pt x="240229" y="1100742"/>
                  </a:lnTo>
                  <a:lnTo>
                    <a:pt x="241287" y="1101774"/>
                  </a:lnTo>
                  <a:lnTo>
                    <a:pt x="241893" y="1101943"/>
                  </a:lnTo>
                  <a:lnTo>
                    <a:pt x="242654" y="1102997"/>
                  </a:lnTo>
                  <a:lnTo>
                    <a:pt x="242583" y="1103485"/>
                  </a:lnTo>
                  <a:lnTo>
                    <a:pt x="257044" y="1081721"/>
                  </a:lnTo>
                  <a:lnTo>
                    <a:pt x="258078" y="1082538"/>
                  </a:lnTo>
                  <a:lnTo>
                    <a:pt x="258823" y="1081896"/>
                  </a:lnTo>
                  <a:lnTo>
                    <a:pt x="260256" y="1082550"/>
                  </a:lnTo>
                  <a:lnTo>
                    <a:pt x="260480" y="1084845"/>
                  </a:lnTo>
                  <a:lnTo>
                    <a:pt x="260938" y="1085639"/>
                  </a:lnTo>
                  <a:lnTo>
                    <a:pt x="260802" y="1086553"/>
                  </a:lnTo>
                  <a:lnTo>
                    <a:pt x="261244" y="1087380"/>
                  </a:lnTo>
                  <a:lnTo>
                    <a:pt x="263323" y="1087676"/>
                  </a:lnTo>
                  <a:lnTo>
                    <a:pt x="263848" y="1087469"/>
                  </a:lnTo>
                  <a:lnTo>
                    <a:pt x="265212" y="1089648"/>
                  </a:lnTo>
                  <a:lnTo>
                    <a:pt x="264766" y="1090269"/>
                  </a:lnTo>
                  <a:lnTo>
                    <a:pt x="267546" y="1091974"/>
                  </a:lnTo>
                  <a:lnTo>
                    <a:pt x="268557" y="1093149"/>
                  </a:lnTo>
                  <a:lnTo>
                    <a:pt x="269338" y="1093046"/>
                  </a:lnTo>
                  <a:lnTo>
                    <a:pt x="270122" y="1093597"/>
                  </a:lnTo>
                  <a:lnTo>
                    <a:pt x="271096" y="1095106"/>
                  </a:lnTo>
                  <a:lnTo>
                    <a:pt x="272042" y="1095756"/>
                  </a:lnTo>
                  <a:lnTo>
                    <a:pt x="273621" y="1097362"/>
                  </a:lnTo>
                  <a:lnTo>
                    <a:pt x="275447" y="1098458"/>
                  </a:lnTo>
                  <a:lnTo>
                    <a:pt x="275808" y="1100566"/>
                  </a:lnTo>
                  <a:lnTo>
                    <a:pt x="275391" y="1101393"/>
                  </a:lnTo>
                  <a:lnTo>
                    <a:pt x="275530" y="1102799"/>
                  </a:lnTo>
                  <a:lnTo>
                    <a:pt x="276308" y="1104188"/>
                  </a:lnTo>
                  <a:lnTo>
                    <a:pt x="275828" y="1105510"/>
                  </a:lnTo>
                  <a:lnTo>
                    <a:pt x="276073" y="1107410"/>
                  </a:lnTo>
                  <a:lnTo>
                    <a:pt x="277116" y="1108482"/>
                  </a:lnTo>
                  <a:lnTo>
                    <a:pt x="278050" y="1109805"/>
                  </a:lnTo>
                  <a:lnTo>
                    <a:pt x="278869" y="1109585"/>
                  </a:lnTo>
                  <a:lnTo>
                    <a:pt x="279593" y="1110000"/>
                  </a:lnTo>
                  <a:lnTo>
                    <a:pt x="280100" y="1109348"/>
                  </a:lnTo>
                  <a:lnTo>
                    <a:pt x="281510" y="1109112"/>
                  </a:lnTo>
                  <a:lnTo>
                    <a:pt x="282137" y="1109908"/>
                  </a:lnTo>
                  <a:lnTo>
                    <a:pt x="282627" y="1108656"/>
                  </a:lnTo>
                  <a:lnTo>
                    <a:pt x="283656" y="1108595"/>
                  </a:lnTo>
                  <a:lnTo>
                    <a:pt x="284582" y="1108982"/>
                  </a:lnTo>
                  <a:lnTo>
                    <a:pt x="285027" y="1109905"/>
                  </a:lnTo>
                  <a:lnTo>
                    <a:pt x="286259" y="1110159"/>
                  </a:lnTo>
                  <a:lnTo>
                    <a:pt x="286475" y="1111267"/>
                  </a:lnTo>
                  <a:lnTo>
                    <a:pt x="288031" y="1111150"/>
                  </a:lnTo>
                  <a:lnTo>
                    <a:pt x="288992" y="1112008"/>
                  </a:lnTo>
                  <a:lnTo>
                    <a:pt x="289260" y="1114783"/>
                  </a:lnTo>
                  <a:lnTo>
                    <a:pt x="289886" y="1115155"/>
                  </a:lnTo>
                  <a:lnTo>
                    <a:pt x="290382" y="1116841"/>
                  </a:lnTo>
                  <a:lnTo>
                    <a:pt x="291403" y="1116904"/>
                  </a:lnTo>
                  <a:lnTo>
                    <a:pt x="292077" y="1117701"/>
                  </a:lnTo>
                  <a:lnTo>
                    <a:pt x="292927" y="1118022"/>
                  </a:lnTo>
                  <a:lnTo>
                    <a:pt x="294093" y="1117934"/>
                  </a:lnTo>
                  <a:lnTo>
                    <a:pt x="294541" y="1120430"/>
                  </a:lnTo>
                  <a:lnTo>
                    <a:pt x="294502" y="1121303"/>
                  </a:lnTo>
                  <a:lnTo>
                    <a:pt x="295441" y="1122553"/>
                  </a:lnTo>
                  <a:lnTo>
                    <a:pt x="294972" y="1124118"/>
                  </a:lnTo>
                  <a:lnTo>
                    <a:pt x="296469" y="1124608"/>
                  </a:lnTo>
                  <a:lnTo>
                    <a:pt x="297473" y="1127186"/>
                  </a:lnTo>
                  <a:lnTo>
                    <a:pt x="296753" y="1127604"/>
                  </a:lnTo>
                  <a:lnTo>
                    <a:pt x="296742" y="1129462"/>
                  </a:lnTo>
                  <a:lnTo>
                    <a:pt x="295709" y="1129962"/>
                  </a:lnTo>
                  <a:lnTo>
                    <a:pt x="295198" y="1131934"/>
                  </a:lnTo>
                  <a:lnTo>
                    <a:pt x="296205" y="1132001"/>
                  </a:lnTo>
                  <a:lnTo>
                    <a:pt x="296073" y="1133314"/>
                  </a:lnTo>
                  <a:lnTo>
                    <a:pt x="297011" y="1133711"/>
                  </a:lnTo>
                  <a:lnTo>
                    <a:pt x="296865" y="1136650"/>
                  </a:lnTo>
                  <a:lnTo>
                    <a:pt x="297257" y="1137106"/>
                  </a:lnTo>
                  <a:lnTo>
                    <a:pt x="297002" y="1138888"/>
                  </a:lnTo>
                  <a:lnTo>
                    <a:pt x="296446" y="1139375"/>
                  </a:lnTo>
                  <a:lnTo>
                    <a:pt x="296702" y="1140335"/>
                  </a:lnTo>
                  <a:lnTo>
                    <a:pt x="296304" y="1141765"/>
                  </a:lnTo>
                  <a:lnTo>
                    <a:pt x="295450" y="1142018"/>
                  </a:lnTo>
                  <a:lnTo>
                    <a:pt x="295114" y="1142822"/>
                  </a:lnTo>
                  <a:lnTo>
                    <a:pt x="294336" y="1143554"/>
                  </a:lnTo>
                  <a:lnTo>
                    <a:pt x="294580" y="1144544"/>
                  </a:lnTo>
                  <a:lnTo>
                    <a:pt x="295729" y="1145689"/>
                  </a:lnTo>
                  <a:lnTo>
                    <a:pt x="295361" y="1146141"/>
                  </a:lnTo>
                  <a:lnTo>
                    <a:pt x="295656" y="1147006"/>
                  </a:lnTo>
                  <a:lnTo>
                    <a:pt x="295057" y="1147694"/>
                  </a:lnTo>
                  <a:lnTo>
                    <a:pt x="295246" y="1148534"/>
                  </a:lnTo>
                  <a:lnTo>
                    <a:pt x="294185" y="1150397"/>
                  </a:lnTo>
                  <a:lnTo>
                    <a:pt x="294447" y="1152234"/>
                  </a:lnTo>
                  <a:lnTo>
                    <a:pt x="295487" y="1153047"/>
                  </a:lnTo>
                  <a:lnTo>
                    <a:pt x="296376" y="1154607"/>
                  </a:lnTo>
                  <a:lnTo>
                    <a:pt x="297175" y="1153332"/>
                  </a:lnTo>
                  <a:lnTo>
                    <a:pt x="298252" y="1152414"/>
                  </a:lnTo>
                  <a:lnTo>
                    <a:pt x="299154" y="1152951"/>
                  </a:lnTo>
                  <a:lnTo>
                    <a:pt x="300486" y="1152575"/>
                  </a:lnTo>
                  <a:lnTo>
                    <a:pt x="300602" y="1151368"/>
                  </a:lnTo>
                  <a:lnTo>
                    <a:pt x="300435" y="1149259"/>
                  </a:lnTo>
                  <a:lnTo>
                    <a:pt x="299889" y="1148181"/>
                  </a:lnTo>
                  <a:lnTo>
                    <a:pt x="300460" y="1146977"/>
                  </a:lnTo>
                  <a:lnTo>
                    <a:pt x="300290" y="1143942"/>
                  </a:lnTo>
                  <a:lnTo>
                    <a:pt x="300989" y="1142160"/>
                  </a:lnTo>
                  <a:lnTo>
                    <a:pt x="300442" y="1141806"/>
                  </a:lnTo>
                  <a:lnTo>
                    <a:pt x="300521" y="1138520"/>
                  </a:lnTo>
                  <a:lnTo>
                    <a:pt x="301624" y="1137304"/>
                  </a:lnTo>
                  <a:lnTo>
                    <a:pt x="303731" y="1136843"/>
                  </a:lnTo>
                  <a:lnTo>
                    <a:pt x="303854" y="1136025"/>
                  </a:lnTo>
                  <a:lnTo>
                    <a:pt x="304576" y="1134526"/>
                  </a:lnTo>
                  <a:lnTo>
                    <a:pt x="304451" y="1133692"/>
                  </a:lnTo>
                  <a:lnTo>
                    <a:pt x="304967" y="1132728"/>
                  </a:lnTo>
                  <a:lnTo>
                    <a:pt x="305315" y="1130715"/>
                  </a:lnTo>
                  <a:lnTo>
                    <a:pt x="305315" y="1129435"/>
                  </a:lnTo>
                  <a:lnTo>
                    <a:pt x="306054" y="1129277"/>
                  </a:lnTo>
                  <a:lnTo>
                    <a:pt x="307476" y="1129751"/>
                  </a:lnTo>
                  <a:lnTo>
                    <a:pt x="307964" y="1129018"/>
                  </a:lnTo>
                  <a:lnTo>
                    <a:pt x="308633" y="1128989"/>
                  </a:lnTo>
                  <a:lnTo>
                    <a:pt x="309790" y="1129607"/>
                  </a:lnTo>
                  <a:lnTo>
                    <a:pt x="310153" y="1130672"/>
                  </a:lnTo>
                  <a:lnTo>
                    <a:pt x="310745" y="1130979"/>
                  </a:lnTo>
                  <a:lnTo>
                    <a:pt x="311561" y="1129331"/>
                  </a:lnTo>
                  <a:lnTo>
                    <a:pt x="311995" y="1130261"/>
                  </a:lnTo>
                  <a:lnTo>
                    <a:pt x="312214" y="1132076"/>
                  </a:lnTo>
                  <a:lnTo>
                    <a:pt x="311634" y="1133488"/>
                  </a:lnTo>
                  <a:lnTo>
                    <a:pt x="311795" y="1134126"/>
                  </a:lnTo>
                  <a:lnTo>
                    <a:pt x="311054" y="1134814"/>
                  </a:lnTo>
                  <a:lnTo>
                    <a:pt x="311392" y="1135843"/>
                  </a:lnTo>
                  <a:lnTo>
                    <a:pt x="310890" y="1137071"/>
                  </a:lnTo>
                  <a:lnTo>
                    <a:pt x="311487" y="1137863"/>
                  </a:lnTo>
                  <a:lnTo>
                    <a:pt x="311757" y="1139698"/>
                  </a:lnTo>
                  <a:lnTo>
                    <a:pt x="311233" y="1140367"/>
                  </a:lnTo>
                  <a:lnTo>
                    <a:pt x="311715" y="1141185"/>
                  </a:lnTo>
                  <a:lnTo>
                    <a:pt x="311332" y="1142085"/>
                  </a:lnTo>
                  <a:lnTo>
                    <a:pt x="312362" y="1144134"/>
                  </a:lnTo>
                  <a:lnTo>
                    <a:pt x="313780" y="1144695"/>
                  </a:lnTo>
                  <a:lnTo>
                    <a:pt x="313112" y="1146723"/>
                  </a:lnTo>
                  <a:lnTo>
                    <a:pt x="313491" y="1148008"/>
                  </a:lnTo>
                  <a:lnTo>
                    <a:pt x="313125" y="1148585"/>
                  </a:lnTo>
                  <a:lnTo>
                    <a:pt x="313953" y="1149631"/>
                  </a:lnTo>
                  <a:lnTo>
                    <a:pt x="315333" y="1149839"/>
                  </a:lnTo>
                  <a:lnTo>
                    <a:pt x="315859" y="1150990"/>
                  </a:lnTo>
                  <a:lnTo>
                    <a:pt x="316799" y="1150730"/>
                  </a:lnTo>
                  <a:lnTo>
                    <a:pt x="316506" y="1149824"/>
                  </a:lnTo>
                  <a:lnTo>
                    <a:pt x="317378" y="1149061"/>
                  </a:lnTo>
                  <a:lnTo>
                    <a:pt x="317505" y="1148016"/>
                  </a:lnTo>
                  <a:lnTo>
                    <a:pt x="319832" y="1148123"/>
                  </a:lnTo>
                  <a:lnTo>
                    <a:pt x="320535" y="1147456"/>
                  </a:lnTo>
                  <a:lnTo>
                    <a:pt x="321223" y="1147956"/>
                  </a:lnTo>
                  <a:lnTo>
                    <a:pt x="322520" y="1147461"/>
                  </a:lnTo>
                  <a:lnTo>
                    <a:pt x="322868" y="1146737"/>
                  </a:lnTo>
                  <a:lnTo>
                    <a:pt x="323713" y="1147035"/>
                  </a:lnTo>
                  <a:lnTo>
                    <a:pt x="325024" y="1145989"/>
                  </a:lnTo>
                  <a:lnTo>
                    <a:pt x="325774" y="1144811"/>
                  </a:lnTo>
                  <a:lnTo>
                    <a:pt x="326696" y="1144626"/>
                  </a:lnTo>
                  <a:lnTo>
                    <a:pt x="326834" y="1144017"/>
                  </a:lnTo>
                  <a:lnTo>
                    <a:pt x="328533" y="1143970"/>
                  </a:lnTo>
                  <a:lnTo>
                    <a:pt x="329086" y="1144931"/>
                  </a:lnTo>
                  <a:lnTo>
                    <a:pt x="329884" y="1144734"/>
                  </a:lnTo>
                  <a:lnTo>
                    <a:pt x="329417" y="1143544"/>
                  </a:lnTo>
                  <a:lnTo>
                    <a:pt x="329632" y="1142418"/>
                  </a:lnTo>
                  <a:lnTo>
                    <a:pt x="330758" y="1142059"/>
                  </a:lnTo>
                  <a:lnTo>
                    <a:pt x="331278" y="1142577"/>
                  </a:lnTo>
                  <a:lnTo>
                    <a:pt x="332486" y="1142345"/>
                  </a:lnTo>
                  <a:lnTo>
                    <a:pt x="333455" y="1142899"/>
                  </a:lnTo>
                  <a:lnTo>
                    <a:pt x="334549" y="1142552"/>
                  </a:lnTo>
                  <a:lnTo>
                    <a:pt x="334116" y="1141875"/>
                  </a:lnTo>
                  <a:lnTo>
                    <a:pt x="336454" y="1140761"/>
                  </a:lnTo>
                  <a:lnTo>
                    <a:pt x="337018" y="1138603"/>
                  </a:lnTo>
                  <a:lnTo>
                    <a:pt x="338407" y="1138871"/>
                  </a:lnTo>
                  <a:lnTo>
                    <a:pt x="339769" y="1138386"/>
                  </a:lnTo>
                  <a:lnTo>
                    <a:pt x="340492" y="1137621"/>
                  </a:lnTo>
                  <a:lnTo>
                    <a:pt x="342238" y="1137454"/>
                  </a:lnTo>
                  <a:lnTo>
                    <a:pt x="342932" y="1136903"/>
                  </a:lnTo>
                  <a:lnTo>
                    <a:pt x="342873" y="1135892"/>
                  </a:lnTo>
                  <a:lnTo>
                    <a:pt x="344263" y="1134542"/>
                  </a:lnTo>
                  <a:lnTo>
                    <a:pt x="344666" y="1133638"/>
                  </a:lnTo>
                  <a:lnTo>
                    <a:pt x="345583" y="1134256"/>
                  </a:lnTo>
                  <a:lnTo>
                    <a:pt x="346842" y="1133678"/>
                  </a:lnTo>
                  <a:lnTo>
                    <a:pt x="347330" y="1134349"/>
                  </a:lnTo>
                  <a:lnTo>
                    <a:pt x="348173" y="1133970"/>
                  </a:lnTo>
                  <a:lnTo>
                    <a:pt x="349689" y="1134133"/>
                  </a:lnTo>
                  <a:lnTo>
                    <a:pt x="349628" y="1132908"/>
                  </a:lnTo>
                  <a:lnTo>
                    <a:pt x="350900" y="1132145"/>
                  </a:lnTo>
                  <a:lnTo>
                    <a:pt x="351810" y="1131130"/>
                  </a:lnTo>
                  <a:lnTo>
                    <a:pt x="352950" y="1131123"/>
                  </a:lnTo>
                  <a:lnTo>
                    <a:pt x="353926" y="1132012"/>
                  </a:lnTo>
                  <a:lnTo>
                    <a:pt x="355321" y="1131787"/>
                  </a:lnTo>
                  <a:lnTo>
                    <a:pt x="356305" y="1131162"/>
                  </a:lnTo>
                  <a:lnTo>
                    <a:pt x="356544" y="1131708"/>
                  </a:lnTo>
                  <a:lnTo>
                    <a:pt x="355495" y="1132546"/>
                  </a:lnTo>
                  <a:lnTo>
                    <a:pt x="355202" y="1133257"/>
                  </a:lnTo>
                  <a:lnTo>
                    <a:pt x="355142" y="1134819"/>
                  </a:lnTo>
                  <a:lnTo>
                    <a:pt x="354197" y="1135317"/>
                  </a:lnTo>
                  <a:lnTo>
                    <a:pt x="353777" y="1136416"/>
                  </a:lnTo>
                  <a:lnTo>
                    <a:pt x="354391" y="1139161"/>
                  </a:lnTo>
                  <a:lnTo>
                    <a:pt x="355378" y="1139986"/>
                  </a:lnTo>
                  <a:lnTo>
                    <a:pt x="355550" y="1140658"/>
                  </a:lnTo>
                  <a:lnTo>
                    <a:pt x="353661" y="1142549"/>
                  </a:lnTo>
                  <a:lnTo>
                    <a:pt x="353368" y="1143582"/>
                  </a:lnTo>
                  <a:lnTo>
                    <a:pt x="353566" y="1144209"/>
                  </a:lnTo>
                  <a:lnTo>
                    <a:pt x="354976" y="1145016"/>
                  </a:lnTo>
                  <a:lnTo>
                    <a:pt x="355248" y="1146092"/>
                  </a:lnTo>
                  <a:lnTo>
                    <a:pt x="355115" y="1147595"/>
                  </a:lnTo>
                  <a:lnTo>
                    <a:pt x="355508" y="1149222"/>
                  </a:lnTo>
                  <a:lnTo>
                    <a:pt x="353782" y="1151042"/>
                  </a:lnTo>
                  <a:lnTo>
                    <a:pt x="353234" y="1152149"/>
                  </a:lnTo>
                  <a:lnTo>
                    <a:pt x="354417" y="1152519"/>
                  </a:lnTo>
                  <a:lnTo>
                    <a:pt x="355106" y="1153221"/>
                  </a:lnTo>
                  <a:lnTo>
                    <a:pt x="356911" y="1152972"/>
                  </a:lnTo>
                  <a:lnTo>
                    <a:pt x="357272" y="1152500"/>
                  </a:lnTo>
                  <a:lnTo>
                    <a:pt x="360107" y="1151738"/>
                  </a:lnTo>
                  <a:lnTo>
                    <a:pt x="362146" y="1150413"/>
                  </a:lnTo>
                  <a:lnTo>
                    <a:pt x="362915" y="1151117"/>
                  </a:lnTo>
                  <a:lnTo>
                    <a:pt x="365699" y="1150012"/>
                  </a:lnTo>
                  <a:lnTo>
                    <a:pt x="366015" y="1147484"/>
                  </a:lnTo>
                  <a:lnTo>
                    <a:pt x="366672" y="1147488"/>
                  </a:lnTo>
                  <a:lnTo>
                    <a:pt x="366528" y="1146004"/>
                  </a:lnTo>
                  <a:lnTo>
                    <a:pt x="366092" y="1144488"/>
                  </a:lnTo>
                  <a:lnTo>
                    <a:pt x="366332" y="1143458"/>
                  </a:lnTo>
                  <a:lnTo>
                    <a:pt x="367044" y="1143609"/>
                  </a:lnTo>
                  <a:lnTo>
                    <a:pt x="367986" y="1142993"/>
                  </a:lnTo>
                  <a:lnTo>
                    <a:pt x="369260" y="1144375"/>
                  </a:lnTo>
                  <a:lnTo>
                    <a:pt x="369009" y="1145230"/>
                  </a:lnTo>
                  <a:lnTo>
                    <a:pt x="369653" y="1145969"/>
                  </a:lnTo>
                  <a:lnTo>
                    <a:pt x="371448" y="1145539"/>
                  </a:lnTo>
                  <a:lnTo>
                    <a:pt x="372341" y="1146027"/>
                  </a:lnTo>
                  <a:lnTo>
                    <a:pt x="372655" y="1147209"/>
                  </a:lnTo>
                  <a:lnTo>
                    <a:pt x="372154" y="1147371"/>
                  </a:lnTo>
                  <a:lnTo>
                    <a:pt x="372041" y="1148471"/>
                  </a:lnTo>
                  <a:lnTo>
                    <a:pt x="374219" y="1148996"/>
                  </a:lnTo>
                  <a:lnTo>
                    <a:pt x="375891" y="1148928"/>
                  </a:lnTo>
                  <a:lnTo>
                    <a:pt x="376790" y="1148473"/>
                  </a:lnTo>
                  <a:lnTo>
                    <a:pt x="378110" y="1148753"/>
                  </a:lnTo>
                  <a:lnTo>
                    <a:pt x="379168" y="1149870"/>
                  </a:lnTo>
                  <a:lnTo>
                    <a:pt x="379603" y="1151509"/>
                  </a:lnTo>
                  <a:lnTo>
                    <a:pt x="380513" y="1152231"/>
                  </a:lnTo>
                  <a:lnTo>
                    <a:pt x="380621" y="1153779"/>
                  </a:lnTo>
                  <a:lnTo>
                    <a:pt x="381229" y="1154014"/>
                  </a:lnTo>
                  <a:lnTo>
                    <a:pt x="382627" y="1153252"/>
                  </a:lnTo>
                  <a:lnTo>
                    <a:pt x="384246" y="1152768"/>
                  </a:lnTo>
                  <a:lnTo>
                    <a:pt x="385171" y="1150765"/>
                  </a:lnTo>
                  <a:lnTo>
                    <a:pt x="386221" y="1151344"/>
                  </a:lnTo>
                  <a:lnTo>
                    <a:pt x="387083" y="1150919"/>
                  </a:lnTo>
                  <a:lnTo>
                    <a:pt x="387740" y="1151918"/>
                  </a:lnTo>
                  <a:lnTo>
                    <a:pt x="389033" y="1151792"/>
                  </a:lnTo>
                  <a:lnTo>
                    <a:pt x="389766" y="1152370"/>
                  </a:lnTo>
                  <a:lnTo>
                    <a:pt x="389967" y="1153735"/>
                  </a:lnTo>
                  <a:lnTo>
                    <a:pt x="391248" y="1153257"/>
                  </a:lnTo>
                  <a:lnTo>
                    <a:pt x="392289" y="1154974"/>
                  </a:lnTo>
                  <a:lnTo>
                    <a:pt x="393858" y="1155002"/>
                  </a:lnTo>
                  <a:lnTo>
                    <a:pt x="395711" y="1154067"/>
                  </a:lnTo>
                  <a:lnTo>
                    <a:pt x="397974" y="1154698"/>
                  </a:lnTo>
                  <a:lnTo>
                    <a:pt x="398974" y="1154206"/>
                  </a:lnTo>
                  <a:lnTo>
                    <a:pt x="400788" y="1153759"/>
                  </a:lnTo>
                  <a:lnTo>
                    <a:pt x="401729" y="1154557"/>
                  </a:lnTo>
                  <a:lnTo>
                    <a:pt x="402698" y="1154935"/>
                  </a:lnTo>
                  <a:lnTo>
                    <a:pt x="402898" y="1155608"/>
                  </a:lnTo>
                  <a:lnTo>
                    <a:pt x="404272" y="1156206"/>
                  </a:lnTo>
                  <a:lnTo>
                    <a:pt x="420543" y="1175927"/>
                  </a:lnTo>
                  <a:lnTo>
                    <a:pt x="420903" y="1175611"/>
                  </a:lnTo>
                  <a:lnTo>
                    <a:pt x="421005" y="1173624"/>
                  </a:lnTo>
                  <a:lnTo>
                    <a:pt x="421745" y="1172115"/>
                  </a:lnTo>
                  <a:lnTo>
                    <a:pt x="423854" y="1170331"/>
                  </a:lnTo>
                  <a:lnTo>
                    <a:pt x="423901" y="1168894"/>
                  </a:lnTo>
                  <a:lnTo>
                    <a:pt x="424828" y="1167280"/>
                  </a:lnTo>
                  <a:lnTo>
                    <a:pt x="425616" y="1167029"/>
                  </a:lnTo>
                  <a:lnTo>
                    <a:pt x="426317" y="1164826"/>
                  </a:lnTo>
                  <a:lnTo>
                    <a:pt x="427820" y="1164221"/>
                  </a:lnTo>
                  <a:lnTo>
                    <a:pt x="428191" y="1162876"/>
                  </a:lnTo>
                  <a:lnTo>
                    <a:pt x="427580" y="1161419"/>
                  </a:lnTo>
                  <a:lnTo>
                    <a:pt x="426491" y="1161385"/>
                  </a:lnTo>
                  <a:lnTo>
                    <a:pt x="425633" y="1160053"/>
                  </a:lnTo>
                  <a:lnTo>
                    <a:pt x="424609" y="1159011"/>
                  </a:lnTo>
                  <a:lnTo>
                    <a:pt x="424784" y="1158353"/>
                  </a:lnTo>
                  <a:lnTo>
                    <a:pt x="423789" y="1155394"/>
                  </a:lnTo>
                  <a:lnTo>
                    <a:pt x="424196" y="1154830"/>
                  </a:lnTo>
                  <a:lnTo>
                    <a:pt x="424058" y="1153779"/>
                  </a:lnTo>
                  <a:lnTo>
                    <a:pt x="423499" y="1152918"/>
                  </a:lnTo>
                  <a:lnTo>
                    <a:pt x="423758" y="1152177"/>
                  </a:lnTo>
                  <a:lnTo>
                    <a:pt x="423466" y="1151394"/>
                  </a:lnTo>
                  <a:lnTo>
                    <a:pt x="423939" y="1150119"/>
                  </a:lnTo>
                  <a:lnTo>
                    <a:pt x="423930" y="1148671"/>
                  </a:lnTo>
                  <a:lnTo>
                    <a:pt x="424844" y="1148527"/>
                  </a:lnTo>
                  <a:lnTo>
                    <a:pt x="425307" y="1147426"/>
                  </a:lnTo>
                  <a:lnTo>
                    <a:pt x="426048" y="1147041"/>
                  </a:lnTo>
                  <a:lnTo>
                    <a:pt x="424952" y="1145022"/>
                  </a:lnTo>
                  <a:lnTo>
                    <a:pt x="425153" y="1143935"/>
                  </a:lnTo>
                  <a:lnTo>
                    <a:pt x="423791" y="1142532"/>
                  </a:lnTo>
                  <a:lnTo>
                    <a:pt x="424226" y="1142143"/>
                  </a:lnTo>
                  <a:lnTo>
                    <a:pt x="424038" y="1140662"/>
                  </a:lnTo>
                  <a:lnTo>
                    <a:pt x="423150" y="1140677"/>
                  </a:lnTo>
                  <a:lnTo>
                    <a:pt x="422315" y="1139115"/>
                  </a:lnTo>
                  <a:lnTo>
                    <a:pt x="423179" y="1138721"/>
                  </a:lnTo>
                  <a:lnTo>
                    <a:pt x="422675" y="1137461"/>
                  </a:lnTo>
                  <a:lnTo>
                    <a:pt x="424034" y="1135926"/>
                  </a:lnTo>
                  <a:lnTo>
                    <a:pt x="424013" y="1134919"/>
                  </a:lnTo>
                  <a:lnTo>
                    <a:pt x="423232" y="1133896"/>
                  </a:lnTo>
                  <a:lnTo>
                    <a:pt x="422408" y="1134058"/>
                  </a:lnTo>
                  <a:lnTo>
                    <a:pt x="422118" y="1133120"/>
                  </a:lnTo>
                  <a:lnTo>
                    <a:pt x="423995" y="1131534"/>
                  </a:lnTo>
                  <a:lnTo>
                    <a:pt x="424309" y="1130916"/>
                  </a:lnTo>
                  <a:lnTo>
                    <a:pt x="425264" y="1130914"/>
                  </a:lnTo>
                  <a:lnTo>
                    <a:pt x="425269" y="1129150"/>
                  </a:lnTo>
                  <a:lnTo>
                    <a:pt x="424712" y="1128242"/>
                  </a:lnTo>
                  <a:lnTo>
                    <a:pt x="425257" y="1127838"/>
                  </a:lnTo>
                  <a:lnTo>
                    <a:pt x="425133" y="1126661"/>
                  </a:lnTo>
                  <a:lnTo>
                    <a:pt x="427617" y="1125039"/>
                  </a:lnTo>
                  <a:lnTo>
                    <a:pt x="428679" y="1124770"/>
                  </a:lnTo>
                  <a:lnTo>
                    <a:pt x="429143" y="1124277"/>
                  </a:lnTo>
                  <a:lnTo>
                    <a:pt x="431506" y="1125206"/>
                  </a:lnTo>
                  <a:lnTo>
                    <a:pt x="432439" y="1125957"/>
                  </a:lnTo>
                  <a:lnTo>
                    <a:pt x="435052" y="1125893"/>
                  </a:lnTo>
                  <a:lnTo>
                    <a:pt x="436438" y="1126435"/>
                  </a:lnTo>
                  <a:lnTo>
                    <a:pt x="436855" y="1127279"/>
                  </a:lnTo>
                  <a:lnTo>
                    <a:pt x="435792" y="1129984"/>
                  </a:lnTo>
                  <a:lnTo>
                    <a:pt x="436209" y="1131950"/>
                  </a:lnTo>
                  <a:lnTo>
                    <a:pt x="436142" y="1133529"/>
                  </a:lnTo>
                  <a:lnTo>
                    <a:pt x="436305" y="1135145"/>
                  </a:lnTo>
                  <a:lnTo>
                    <a:pt x="437290" y="1136068"/>
                  </a:lnTo>
                  <a:lnTo>
                    <a:pt x="439649" y="1136757"/>
                  </a:lnTo>
                  <a:lnTo>
                    <a:pt x="440500" y="1135858"/>
                  </a:lnTo>
                  <a:lnTo>
                    <a:pt x="442289" y="1135443"/>
                  </a:lnTo>
                  <a:lnTo>
                    <a:pt x="444013" y="1136520"/>
                  </a:lnTo>
                  <a:lnTo>
                    <a:pt x="444918" y="1136393"/>
                  </a:lnTo>
                  <a:lnTo>
                    <a:pt x="446456" y="1135573"/>
                  </a:lnTo>
                  <a:lnTo>
                    <a:pt x="447308" y="1135480"/>
                  </a:lnTo>
                  <a:lnTo>
                    <a:pt x="448324" y="1136117"/>
                  </a:lnTo>
                  <a:lnTo>
                    <a:pt x="447534" y="1137785"/>
                  </a:lnTo>
                  <a:lnTo>
                    <a:pt x="446872" y="1139641"/>
                  </a:lnTo>
                  <a:lnTo>
                    <a:pt x="447494" y="1141134"/>
                  </a:lnTo>
                  <a:lnTo>
                    <a:pt x="450008" y="1141779"/>
                  </a:lnTo>
                  <a:lnTo>
                    <a:pt x="452025" y="1141122"/>
                  </a:lnTo>
                  <a:lnTo>
                    <a:pt x="453454" y="1141184"/>
                  </a:lnTo>
                  <a:lnTo>
                    <a:pt x="454577" y="1142594"/>
                  </a:lnTo>
                  <a:lnTo>
                    <a:pt x="454442" y="1143374"/>
                  </a:lnTo>
                  <a:lnTo>
                    <a:pt x="451946" y="1143938"/>
                  </a:lnTo>
                  <a:lnTo>
                    <a:pt x="451558" y="1145262"/>
                  </a:lnTo>
                  <a:lnTo>
                    <a:pt x="452864" y="1146247"/>
                  </a:lnTo>
                  <a:lnTo>
                    <a:pt x="453955" y="1147393"/>
                  </a:lnTo>
                  <a:lnTo>
                    <a:pt x="454103" y="1148183"/>
                  </a:lnTo>
                  <a:lnTo>
                    <a:pt x="453774" y="1149139"/>
                  </a:lnTo>
                  <a:lnTo>
                    <a:pt x="454485" y="1150489"/>
                  </a:lnTo>
                  <a:lnTo>
                    <a:pt x="455372" y="1150680"/>
                  </a:lnTo>
                  <a:lnTo>
                    <a:pt x="456014" y="1150178"/>
                  </a:lnTo>
                  <a:lnTo>
                    <a:pt x="456258" y="1148455"/>
                  </a:lnTo>
                  <a:lnTo>
                    <a:pt x="456598" y="1147967"/>
                  </a:lnTo>
                  <a:lnTo>
                    <a:pt x="460134" y="1146246"/>
                  </a:lnTo>
                  <a:lnTo>
                    <a:pt x="459716" y="1144487"/>
                  </a:lnTo>
                  <a:lnTo>
                    <a:pt x="460276" y="1143777"/>
                  </a:lnTo>
                  <a:lnTo>
                    <a:pt x="461463" y="1143585"/>
                  </a:lnTo>
                  <a:lnTo>
                    <a:pt x="461745" y="1142267"/>
                  </a:lnTo>
                  <a:lnTo>
                    <a:pt x="462999" y="1142101"/>
                  </a:lnTo>
                  <a:lnTo>
                    <a:pt x="463147" y="1143011"/>
                  </a:lnTo>
                  <a:lnTo>
                    <a:pt x="465069" y="1144009"/>
                  </a:lnTo>
                  <a:lnTo>
                    <a:pt x="465284" y="1144827"/>
                  </a:lnTo>
                  <a:lnTo>
                    <a:pt x="466806" y="1144801"/>
                  </a:lnTo>
                  <a:lnTo>
                    <a:pt x="467299" y="1144467"/>
                  </a:lnTo>
                  <a:lnTo>
                    <a:pt x="468939" y="1145313"/>
                  </a:lnTo>
                  <a:lnTo>
                    <a:pt x="469424" y="1146186"/>
                  </a:lnTo>
                  <a:lnTo>
                    <a:pt x="470579" y="1145234"/>
                  </a:lnTo>
                  <a:lnTo>
                    <a:pt x="472245" y="1144834"/>
                  </a:lnTo>
                  <a:lnTo>
                    <a:pt x="473298" y="1144813"/>
                  </a:lnTo>
                  <a:lnTo>
                    <a:pt x="473630" y="1145993"/>
                  </a:lnTo>
                  <a:lnTo>
                    <a:pt x="474291" y="1146997"/>
                  </a:lnTo>
                  <a:lnTo>
                    <a:pt x="475243" y="1147099"/>
                  </a:lnTo>
                  <a:lnTo>
                    <a:pt x="475946" y="1145198"/>
                  </a:lnTo>
                  <a:lnTo>
                    <a:pt x="477220" y="1144452"/>
                  </a:lnTo>
                  <a:lnTo>
                    <a:pt x="477030" y="1143268"/>
                  </a:lnTo>
                  <a:lnTo>
                    <a:pt x="479142" y="1142679"/>
                  </a:lnTo>
                  <a:lnTo>
                    <a:pt x="479753" y="1142114"/>
                  </a:lnTo>
                  <a:lnTo>
                    <a:pt x="479396" y="1141413"/>
                  </a:lnTo>
                  <a:lnTo>
                    <a:pt x="479233" y="1139718"/>
                  </a:lnTo>
                  <a:lnTo>
                    <a:pt x="480360" y="1139365"/>
                  </a:lnTo>
                  <a:lnTo>
                    <a:pt x="480688" y="1138782"/>
                  </a:lnTo>
                  <a:lnTo>
                    <a:pt x="481787" y="1138662"/>
                  </a:lnTo>
                  <a:lnTo>
                    <a:pt x="482999" y="1137010"/>
                  </a:lnTo>
                  <a:lnTo>
                    <a:pt x="484230" y="1137345"/>
                  </a:lnTo>
                  <a:lnTo>
                    <a:pt x="484681" y="1136856"/>
                  </a:lnTo>
                  <a:lnTo>
                    <a:pt x="486848" y="1137037"/>
                  </a:lnTo>
                  <a:lnTo>
                    <a:pt x="487281" y="1136560"/>
                  </a:lnTo>
                  <a:lnTo>
                    <a:pt x="488659" y="1136153"/>
                  </a:lnTo>
                  <a:lnTo>
                    <a:pt x="489797" y="1137185"/>
                  </a:lnTo>
                  <a:lnTo>
                    <a:pt x="488652" y="1138600"/>
                  </a:lnTo>
                  <a:lnTo>
                    <a:pt x="491170" y="1139412"/>
                  </a:lnTo>
                  <a:lnTo>
                    <a:pt x="491657" y="1138641"/>
                  </a:lnTo>
                  <a:lnTo>
                    <a:pt x="492629" y="1139357"/>
                  </a:lnTo>
                  <a:lnTo>
                    <a:pt x="493959" y="1138596"/>
                  </a:lnTo>
                  <a:lnTo>
                    <a:pt x="494991" y="1138615"/>
                  </a:lnTo>
                  <a:lnTo>
                    <a:pt x="495505" y="1138040"/>
                  </a:lnTo>
                  <a:lnTo>
                    <a:pt x="495462" y="1136210"/>
                  </a:lnTo>
                  <a:lnTo>
                    <a:pt x="494559" y="1136097"/>
                  </a:lnTo>
                  <a:lnTo>
                    <a:pt x="495700" y="1134822"/>
                  </a:lnTo>
                  <a:lnTo>
                    <a:pt x="498222" y="1134429"/>
                  </a:lnTo>
                  <a:lnTo>
                    <a:pt x="498944" y="1133935"/>
                  </a:lnTo>
                  <a:lnTo>
                    <a:pt x="499556" y="1134565"/>
                  </a:lnTo>
                  <a:lnTo>
                    <a:pt x="500283" y="1133889"/>
                  </a:lnTo>
                  <a:lnTo>
                    <a:pt x="501329" y="1134160"/>
                  </a:lnTo>
                  <a:lnTo>
                    <a:pt x="501526" y="1135264"/>
                  </a:lnTo>
                  <a:lnTo>
                    <a:pt x="502837" y="1134503"/>
                  </a:lnTo>
                  <a:lnTo>
                    <a:pt x="502194" y="1133816"/>
                  </a:lnTo>
                  <a:lnTo>
                    <a:pt x="502842" y="1133262"/>
                  </a:lnTo>
                  <a:lnTo>
                    <a:pt x="502865" y="1132530"/>
                  </a:lnTo>
                  <a:lnTo>
                    <a:pt x="504165" y="1132077"/>
                  </a:lnTo>
                  <a:lnTo>
                    <a:pt x="505045" y="1132459"/>
                  </a:lnTo>
                  <a:lnTo>
                    <a:pt x="507241" y="1131854"/>
                  </a:lnTo>
                  <a:lnTo>
                    <a:pt x="508020" y="1130704"/>
                  </a:lnTo>
                  <a:lnTo>
                    <a:pt x="509753" y="1130637"/>
                  </a:lnTo>
                  <a:lnTo>
                    <a:pt x="510709" y="1129655"/>
                  </a:lnTo>
                  <a:lnTo>
                    <a:pt x="512429" y="1129575"/>
                  </a:lnTo>
                  <a:lnTo>
                    <a:pt x="513244" y="1128328"/>
                  </a:lnTo>
                  <a:lnTo>
                    <a:pt x="513177" y="1127479"/>
                  </a:lnTo>
                  <a:lnTo>
                    <a:pt x="513755" y="1126782"/>
                  </a:lnTo>
                  <a:lnTo>
                    <a:pt x="515037" y="1127204"/>
                  </a:lnTo>
                  <a:lnTo>
                    <a:pt x="515500" y="1127731"/>
                  </a:lnTo>
                  <a:lnTo>
                    <a:pt x="516822" y="1128189"/>
                  </a:lnTo>
                  <a:lnTo>
                    <a:pt x="516865" y="1126763"/>
                  </a:lnTo>
                  <a:lnTo>
                    <a:pt x="518018" y="1126358"/>
                  </a:lnTo>
                  <a:lnTo>
                    <a:pt x="518071" y="1125913"/>
                  </a:lnTo>
                  <a:lnTo>
                    <a:pt x="520297" y="1125288"/>
                  </a:lnTo>
                  <a:lnTo>
                    <a:pt x="521255" y="1123635"/>
                  </a:lnTo>
                  <a:lnTo>
                    <a:pt x="522201" y="1123496"/>
                  </a:lnTo>
                  <a:lnTo>
                    <a:pt x="523008" y="1122807"/>
                  </a:lnTo>
                  <a:lnTo>
                    <a:pt x="523781" y="1122693"/>
                  </a:lnTo>
                  <a:lnTo>
                    <a:pt x="523602" y="1121651"/>
                  </a:lnTo>
                  <a:lnTo>
                    <a:pt x="524606" y="1120599"/>
                  </a:lnTo>
                  <a:lnTo>
                    <a:pt x="525350" y="1120371"/>
                  </a:lnTo>
                  <a:lnTo>
                    <a:pt x="526174" y="1119410"/>
                  </a:lnTo>
                  <a:lnTo>
                    <a:pt x="527315" y="1119142"/>
                  </a:lnTo>
                  <a:lnTo>
                    <a:pt x="527405" y="1118617"/>
                  </a:lnTo>
                  <a:lnTo>
                    <a:pt x="528431" y="1117253"/>
                  </a:lnTo>
                  <a:lnTo>
                    <a:pt x="529809" y="1116800"/>
                  </a:lnTo>
                  <a:lnTo>
                    <a:pt x="530615" y="1116915"/>
                  </a:lnTo>
                  <a:lnTo>
                    <a:pt x="530286" y="1117929"/>
                  </a:lnTo>
                  <a:lnTo>
                    <a:pt x="530639" y="1118346"/>
                  </a:lnTo>
                  <a:lnTo>
                    <a:pt x="531629" y="1118218"/>
                  </a:lnTo>
                  <a:lnTo>
                    <a:pt x="531572" y="1118951"/>
                  </a:lnTo>
                  <a:lnTo>
                    <a:pt x="532279" y="1119360"/>
                  </a:lnTo>
                  <a:lnTo>
                    <a:pt x="533591" y="1118383"/>
                  </a:lnTo>
                  <a:lnTo>
                    <a:pt x="533897" y="1117348"/>
                  </a:lnTo>
                  <a:lnTo>
                    <a:pt x="534620" y="1116763"/>
                  </a:lnTo>
                  <a:lnTo>
                    <a:pt x="534802" y="1116016"/>
                  </a:lnTo>
                  <a:lnTo>
                    <a:pt x="535606" y="1115399"/>
                  </a:lnTo>
                  <a:lnTo>
                    <a:pt x="535537" y="1114721"/>
                  </a:lnTo>
                  <a:lnTo>
                    <a:pt x="536980" y="1113576"/>
                  </a:lnTo>
                  <a:lnTo>
                    <a:pt x="537401" y="1112033"/>
                  </a:lnTo>
                  <a:lnTo>
                    <a:pt x="538630" y="1111692"/>
                  </a:lnTo>
                  <a:lnTo>
                    <a:pt x="538224" y="1110557"/>
                  </a:lnTo>
                  <a:lnTo>
                    <a:pt x="539459" y="1109676"/>
                  </a:lnTo>
                  <a:lnTo>
                    <a:pt x="548140" y="1105225"/>
                  </a:lnTo>
                  <a:lnTo>
                    <a:pt x="565019" y="1105343"/>
                  </a:lnTo>
                  <a:lnTo>
                    <a:pt x="588784" y="1105508"/>
                  </a:lnTo>
                  <a:lnTo>
                    <a:pt x="589982" y="1100495"/>
                  </a:lnTo>
                  <a:lnTo>
                    <a:pt x="591145" y="1100427"/>
                  </a:lnTo>
                  <a:lnTo>
                    <a:pt x="591785" y="1099596"/>
                  </a:lnTo>
                  <a:lnTo>
                    <a:pt x="593819" y="1084438"/>
                  </a:lnTo>
                  <a:lnTo>
                    <a:pt x="594140" y="1084623"/>
                  </a:lnTo>
                  <a:lnTo>
                    <a:pt x="594695" y="1086461"/>
                  </a:lnTo>
                  <a:lnTo>
                    <a:pt x="596621" y="1088530"/>
                  </a:lnTo>
                  <a:lnTo>
                    <a:pt x="597469" y="1088101"/>
                  </a:lnTo>
                  <a:lnTo>
                    <a:pt x="598743" y="1088257"/>
                  </a:lnTo>
                  <a:lnTo>
                    <a:pt x="599546" y="1088810"/>
                  </a:lnTo>
                  <a:lnTo>
                    <a:pt x="599833" y="1089692"/>
                  </a:lnTo>
                  <a:lnTo>
                    <a:pt x="600995" y="1090259"/>
                  </a:lnTo>
                  <a:lnTo>
                    <a:pt x="600604" y="1092286"/>
                  </a:lnTo>
                  <a:lnTo>
                    <a:pt x="601663" y="1094054"/>
                  </a:lnTo>
                  <a:lnTo>
                    <a:pt x="601037" y="1095015"/>
                  </a:lnTo>
                  <a:lnTo>
                    <a:pt x="600987" y="1096002"/>
                  </a:lnTo>
                  <a:lnTo>
                    <a:pt x="601749" y="1096700"/>
                  </a:lnTo>
                  <a:lnTo>
                    <a:pt x="601194" y="1097222"/>
                  </a:lnTo>
                  <a:lnTo>
                    <a:pt x="600861" y="1098940"/>
                  </a:lnTo>
                  <a:lnTo>
                    <a:pt x="601266" y="1099368"/>
                  </a:lnTo>
                  <a:lnTo>
                    <a:pt x="601068" y="1100343"/>
                  </a:lnTo>
                  <a:lnTo>
                    <a:pt x="600084" y="1101796"/>
                  </a:lnTo>
                  <a:lnTo>
                    <a:pt x="600461" y="1102585"/>
                  </a:lnTo>
                  <a:lnTo>
                    <a:pt x="599828" y="1104329"/>
                  </a:lnTo>
                  <a:lnTo>
                    <a:pt x="600452" y="1105876"/>
                  </a:lnTo>
                  <a:lnTo>
                    <a:pt x="600291" y="1107860"/>
                  </a:lnTo>
                  <a:lnTo>
                    <a:pt x="601546" y="1107972"/>
                  </a:lnTo>
                  <a:lnTo>
                    <a:pt x="605064" y="1107212"/>
                  </a:lnTo>
                  <a:lnTo>
                    <a:pt x="605223" y="1106922"/>
                  </a:lnTo>
                  <a:lnTo>
                    <a:pt x="607362" y="1106940"/>
                  </a:lnTo>
                  <a:lnTo>
                    <a:pt x="609361" y="1106544"/>
                  </a:lnTo>
                  <a:lnTo>
                    <a:pt x="610529" y="1105886"/>
                  </a:lnTo>
                  <a:lnTo>
                    <a:pt x="611787" y="1105678"/>
                  </a:lnTo>
                  <a:lnTo>
                    <a:pt x="612701" y="1105178"/>
                  </a:lnTo>
                  <a:lnTo>
                    <a:pt x="613168" y="1105471"/>
                  </a:lnTo>
                  <a:lnTo>
                    <a:pt x="614815" y="1104725"/>
                  </a:lnTo>
                  <a:lnTo>
                    <a:pt x="616163" y="1104648"/>
                  </a:lnTo>
                  <a:lnTo>
                    <a:pt x="617782" y="1103972"/>
                  </a:lnTo>
                  <a:lnTo>
                    <a:pt x="618604" y="1104231"/>
                  </a:lnTo>
                  <a:lnTo>
                    <a:pt x="619724" y="1103586"/>
                  </a:lnTo>
                  <a:lnTo>
                    <a:pt x="621106" y="1103677"/>
                  </a:lnTo>
                  <a:lnTo>
                    <a:pt x="624003" y="1103552"/>
                  </a:lnTo>
                  <a:lnTo>
                    <a:pt x="625678" y="1102351"/>
                  </a:lnTo>
                  <a:lnTo>
                    <a:pt x="626313" y="1102357"/>
                  </a:lnTo>
                  <a:lnTo>
                    <a:pt x="626716" y="1101087"/>
                  </a:lnTo>
                  <a:lnTo>
                    <a:pt x="628670" y="1100353"/>
                  </a:lnTo>
                  <a:lnTo>
                    <a:pt x="629559" y="1100257"/>
                  </a:lnTo>
                  <a:lnTo>
                    <a:pt x="630465" y="1100779"/>
                  </a:lnTo>
                  <a:lnTo>
                    <a:pt x="632708" y="1099618"/>
                  </a:lnTo>
                  <a:lnTo>
                    <a:pt x="634392" y="1099237"/>
                  </a:lnTo>
                  <a:lnTo>
                    <a:pt x="635707" y="1097979"/>
                  </a:lnTo>
                  <a:lnTo>
                    <a:pt x="633828" y="1097182"/>
                  </a:lnTo>
                  <a:lnTo>
                    <a:pt x="632729" y="1098747"/>
                  </a:lnTo>
                  <a:lnTo>
                    <a:pt x="631424" y="1099840"/>
                  </a:lnTo>
                  <a:lnTo>
                    <a:pt x="629352" y="1099777"/>
                  </a:lnTo>
                  <a:lnTo>
                    <a:pt x="628234" y="1099423"/>
                  </a:lnTo>
                  <a:lnTo>
                    <a:pt x="626045" y="1100189"/>
                  </a:lnTo>
                  <a:lnTo>
                    <a:pt x="625199" y="1101251"/>
                  </a:lnTo>
                  <a:lnTo>
                    <a:pt x="623801" y="1102129"/>
                  </a:lnTo>
                  <a:lnTo>
                    <a:pt x="620804" y="1102542"/>
                  </a:lnTo>
                  <a:lnTo>
                    <a:pt x="620099" y="1102216"/>
                  </a:lnTo>
                  <a:lnTo>
                    <a:pt x="619216" y="1102506"/>
                  </a:lnTo>
                  <a:lnTo>
                    <a:pt x="618178" y="1102242"/>
                  </a:lnTo>
                  <a:lnTo>
                    <a:pt x="617511" y="1101359"/>
                  </a:lnTo>
                  <a:lnTo>
                    <a:pt x="616323" y="1100981"/>
                  </a:lnTo>
                  <a:lnTo>
                    <a:pt x="615177" y="1101479"/>
                  </a:lnTo>
                  <a:lnTo>
                    <a:pt x="614869" y="1101058"/>
                  </a:lnTo>
                  <a:lnTo>
                    <a:pt x="613447" y="1102029"/>
                  </a:lnTo>
                  <a:lnTo>
                    <a:pt x="612420" y="1102054"/>
                  </a:lnTo>
                  <a:lnTo>
                    <a:pt x="611623" y="1102826"/>
                  </a:lnTo>
                  <a:lnTo>
                    <a:pt x="607260" y="1103395"/>
                  </a:lnTo>
                  <a:lnTo>
                    <a:pt x="607025" y="1102759"/>
                  </a:lnTo>
                  <a:lnTo>
                    <a:pt x="607874" y="1102423"/>
                  </a:lnTo>
                  <a:lnTo>
                    <a:pt x="608938" y="1101337"/>
                  </a:lnTo>
                  <a:lnTo>
                    <a:pt x="608439" y="1100091"/>
                  </a:lnTo>
                  <a:lnTo>
                    <a:pt x="609232" y="1099206"/>
                  </a:lnTo>
                  <a:lnTo>
                    <a:pt x="608382" y="1097983"/>
                  </a:lnTo>
                  <a:lnTo>
                    <a:pt x="608374" y="1096804"/>
                  </a:lnTo>
                  <a:lnTo>
                    <a:pt x="610186" y="1095850"/>
                  </a:lnTo>
                  <a:lnTo>
                    <a:pt x="611297" y="1095503"/>
                  </a:lnTo>
                  <a:lnTo>
                    <a:pt x="611773" y="1094349"/>
                  </a:lnTo>
                  <a:lnTo>
                    <a:pt x="610827" y="1093833"/>
                  </a:lnTo>
                  <a:lnTo>
                    <a:pt x="611596" y="1092752"/>
                  </a:lnTo>
                  <a:lnTo>
                    <a:pt x="610911" y="1092416"/>
                  </a:lnTo>
                  <a:lnTo>
                    <a:pt x="610573" y="1091074"/>
                  </a:lnTo>
                  <a:lnTo>
                    <a:pt x="609748" y="1090653"/>
                  </a:lnTo>
                  <a:lnTo>
                    <a:pt x="609957" y="1089364"/>
                  </a:lnTo>
                  <a:lnTo>
                    <a:pt x="611603" y="1088922"/>
                  </a:lnTo>
                  <a:lnTo>
                    <a:pt x="613397" y="1086927"/>
                  </a:lnTo>
                  <a:lnTo>
                    <a:pt x="613655" y="1085694"/>
                  </a:lnTo>
                  <a:lnTo>
                    <a:pt x="612967" y="1085323"/>
                  </a:lnTo>
                  <a:lnTo>
                    <a:pt x="613569" y="1084440"/>
                  </a:lnTo>
                  <a:lnTo>
                    <a:pt x="613649" y="1083521"/>
                  </a:lnTo>
                  <a:lnTo>
                    <a:pt x="612311" y="1082951"/>
                  </a:lnTo>
                  <a:lnTo>
                    <a:pt x="610909" y="1081933"/>
                  </a:lnTo>
                  <a:lnTo>
                    <a:pt x="610898" y="1080843"/>
                  </a:lnTo>
                  <a:lnTo>
                    <a:pt x="609973" y="1081062"/>
                  </a:lnTo>
                  <a:lnTo>
                    <a:pt x="608579" y="1080627"/>
                  </a:lnTo>
                  <a:lnTo>
                    <a:pt x="608782" y="1079195"/>
                  </a:lnTo>
                  <a:lnTo>
                    <a:pt x="609576" y="1079242"/>
                  </a:lnTo>
                  <a:lnTo>
                    <a:pt x="610511" y="1078299"/>
                  </a:lnTo>
                  <a:lnTo>
                    <a:pt x="610741" y="1077448"/>
                  </a:lnTo>
                  <a:lnTo>
                    <a:pt x="612086" y="1076836"/>
                  </a:lnTo>
                  <a:lnTo>
                    <a:pt x="612019" y="1076160"/>
                  </a:lnTo>
                  <a:lnTo>
                    <a:pt x="611040" y="1075881"/>
                  </a:lnTo>
                  <a:lnTo>
                    <a:pt x="610966" y="1074177"/>
                  </a:lnTo>
                  <a:lnTo>
                    <a:pt x="612038" y="1074125"/>
                  </a:lnTo>
                  <a:lnTo>
                    <a:pt x="612238" y="1072562"/>
                  </a:lnTo>
                  <a:lnTo>
                    <a:pt x="613457" y="1072757"/>
                  </a:lnTo>
                  <a:lnTo>
                    <a:pt x="614026" y="1071583"/>
                  </a:lnTo>
                  <a:lnTo>
                    <a:pt x="613956" y="1070255"/>
                  </a:lnTo>
                  <a:lnTo>
                    <a:pt x="614405" y="1069380"/>
                  </a:lnTo>
                  <a:lnTo>
                    <a:pt x="613165" y="1068409"/>
                  </a:lnTo>
                  <a:lnTo>
                    <a:pt x="611066" y="1068163"/>
                  </a:lnTo>
                  <a:lnTo>
                    <a:pt x="610995" y="1066957"/>
                  </a:lnTo>
                  <a:lnTo>
                    <a:pt x="610175" y="1067023"/>
                  </a:lnTo>
                  <a:lnTo>
                    <a:pt x="609489" y="1066587"/>
                  </a:lnTo>
                  <a:lnTo>
                    <a:pt x="609679" y="1064916"/>
                  </a:lnTo>
                  <a:lnTo>
                    <a:pt x="611066" y="1064823"/>
                  </a:lnTo>
                  <a:lnTo>
                    <a:pt x="611088" y="1063855"/>
                  </a:lnTo>
                  <a:lnTo>
                    <a:pt x="613201" y="1063128"/>
                  </a:lnTo>
                  <a:lnTo>
                    <a:pt x="614408" y="1062311"/>
                  </a:lnTo>
                  <a:lnTo>
                    <a:pt x="614442" y="1060087"/>
                  </a:lnTo>
                  <a:lnTo>
                    <a:pt x="613544" y="1059855"/>
                  </a:lnTo>
                  <a:lnTo>
                    <a:pt x="613536" y="1059113"/>
                  </a:lnTo>
                  <a:lnTo>
                    <a:pt x="611401" y="1058328"/>
                  </a:lnTo>
                  <a:lnTo>
                    <a:pt x="609053" y="1058122"/>
                  </a:lnTo>
                  <a:lnTo>
                    <a:pt x="609959" y="1057074"/>
                  </a:lnTo>
                  <a:lnTo>
                    <a:pt x="611222" y="1055001"/>
                  </a:lnTo>
                  <a:lnTo>
                    <a:pt x="611885" y="1054643"/>
                  </a:lnTo>
                  <a:lnTo>
                    <a:pt x="612388" y="1053208"/>
                  </a:lnTo>
                  <a:lnTo>
                    <a:pt x="613347" y="1052134"/>
                  </a:lnTo>
                  <a:lnTo>
                    <a:pt x="611893" y="1051247"/>
                  </a:lnTo>
                  <a:lnTo>
                    <a:pt x="611379" y="1050512"/>
                  </a:lnTo>
                  <a:lnTo>
                    <a:pt x="609293" y="1050100"/>
                  </a:lnTo>
                  <a:lnTo>
                    <a:pt x="609374" y="1049006"/>
                  </a:lnTo>
                  <a:lnTo>
                    <a:pt x="610594" y="1048521"/>
                  </a:lnTo>
                  <a:lnTo>
                    <a:pt x="610480" y="1049484"/>
                  </a:lnTo>
                  <a:lnTo>
                    <a:pt x="611974" y="1049516"/>
                  </a:lnTo>
                  <a:lnTo>
                    <a:pt x="612888" y="1048928"/>
                  </a:lnTo>
                  <a:lnTo>
                    <a:pt x="613920" y="1048679"/>
                  </a:lnTo>
                  <a:lnTo>
                    <a:pt x="613811" y="1047038"/>
                  </a:lnTo>
                  <a:lnTo>
                    <a:pt x="614150" y="1045970"/>
                  </a:lnTo>
                  <a:lnTo>
                    <a:pt x="615082" y="1045138"/>
                  </a:lnTo>
                  <a:lnTo>
                    <a:pt x="616444" y="1044597"/>
                  </a:lnTo>
                  <a:lnTo>
                    <a:pt x="617061" y="1043878"/>
                  </a:lnTo>
                  <a:lnTo>
                    <a:pt x="618286" y="1043922"/>
                  </a:lnTo>
                  <a:lnTo>
                    <a:pt x="618591" y="1043255"/>
                  </a:lnTo>
                  <a:lnTo>
                    <a:pt x="620352" y="1042781"/>
                  </a:lnTo>
                  <a:lnTo>
                    <a:pt x="622329" y="1041142"/>
                  </a:lnTo>
                  <a:lnTo>
                    <a:pt x="622933" y="1039838"/>
                  </a:lnTo>
                  <a:lnTo>
                    <a:pt x="622043" y="1038715"/>
                  </a:lnTo>
                  <a:lnTo>
                    <a:pt x="621037" y="1039100"/>
                  </a:lnTo>
                  <a:lnTo>
                    <a:pt x="619237" y="1039361"/>
                  </a:lnTo>
                  <a:lnTo>
                    <a:pt x="618822" y="1038981"/>
                  </a:lnTo>
                  <a:lnTo>
                    <a:pt x="617524" y="1039365"/>
                  </a:lnTo>
                  <a:lnTo>
                    <a:pt x="616770" y="1039069"/>
                  </a:lnTo>
                  <a:lnTo>
                    <a:pt x="616529" y="1040063"/>
                  </a:lnTo>
                  <a:lnTo>
                    <a:pt x="615509" y="1040486"/>
                  </a:lnTo>
                  <a:lnTo>
                    <a:pt x="613859" y="1040636"/>
                  </a:lnTo>
                  <a:lnTo>
                    <a:pt x="614696" y="1038574"/>
                  </a:lnTo>
                  <a:lnTo>
                    <a:pt x="614697" y="1036306"/>
                  </a:lnTo>
                  <a:lnTo>
                    <a:pt x="615378" y="1035050"/>
                  </a:lnTo>
                  <a:lnTo>
                    <a:pt x="614268" y="1034751"/>
                  </a:lnTo>
                  <a:lnTo>
                    <a:pt x="615105" y="1033922"/>
                  </a:lnTo>
                  <a:lnTo>
                    <a:pt x="615002" y="1033172"/>
                  </a:lnTo>
                  <a:lnTo>
                    <a:pt x="614340" y="1032688"/>
                  </a:lnTo>
                  <a:lnTo>
                    <a:pt x="612787" y="1032258"/>
                  </a:lnTo>
                  <a:lnTo>
                    <a:pt x="613137" y="1031339"/>
                  </a:lnTo>
                  <a:lnTo>
                    <a:pt x="612612" y="1030380"/>
                  </a:lnTo>
                  <a:lnTo>
                    <a:pt x="613798" y="1030111"/>
                  </a:lnTo>
                  <a:lnTo>
                    <a:pt x="614077" y="1029066"/>
                  </a:lnTo>
                  <a:lnTo>
                    <a:pt x="612805" y="1027663"/>
                  </a:lnTo>
                  <a:lnTo>
                    <a:pt x="612285" y="1028717"/>
                  </a:lnTo>
                  <a:lnTo>
                    <a:pt x="611372" y="1027056"/>
                  </a:lnTo>
                  <a:lnTo>
                    <a:pt x="610500" y="1027806"/>
                  </a:lnTo>
                  <a:lnTo>
                    <a:pt x="609518" y="1028110"/>
                  </a:lnTo>
                  <a:lnTo>
                    <a:pt x="608715" y="1029016"/>
                  </a:lnTo>
                  <a:lnTo>
                    <a:pt x="609603" y="1030274"/>
                  </a:lnTo>
                  <a:lnTo>
                    <a:pt x="608792" y="1031363"/>
                  </a:lnTo>
                  <a:lnTo>
                    <a:pt x="608277" y="1031436"/>
                  </a:lnTo>
                  <a:lnTo>
                    <a:pt x="607739" y="1033623"/>
                  </a:lnTo>
                  <a:lnTo>
                    <a:pt x="606716" y="1033808"/>
                  </a:lnTo>
                  <a:lnTo>
                    <a:pt x="604978" y="1032163"/>
                  </a:lnTo>
                  <a:lnTo>
                    <a:pt x="604453" y="1031952"/>
                  </a:lnTo>
                  <a:lnTo>
                    <a:pt x="605818" y="1030431"/>
                  </a:lnTo>
                  <a:lnTo>
                    <a:pt x="605813" y="1028186"/>
                  </a:lnTo>
                  <a:lnTo>
                    <a:pt x="604889" y="1026879"/>
                  </a:lnTo>
                  <a:lnTo>
                    <a:pt x="606412" y="1027068"/>
                  </a:lnTo>
                  <a:lnTo>
                    <a:pt x="606368" y="1026324"/>
                  </a:lnTo>
                  <a:lnTo>
                    <a:pt x="606913" y="1025465"/>
                  </a:lnTo>
                  <a:lnTo>
                    <a:pt x="607882" y="1025482"/>
                  </a:lnTo>
                  <a:lnTo>
                    <a:pt x="608878" y="1024767"/>
                  </a:lnTo>
                  <a:lnTo>
                    <a:pt x="609933" y="1023153"/>
                  </a:lnTo>
                  <a:lnTo>
                    <a:pt x="610594" y="1022959"/>
                  </a:lnTo>
                  <a:lnTo>
                    <a:pt x="610477" y="1021900"/>
                  </a:lnTo>
                  <a:lnTo>
                    <a:pt x="611391" y="1021324"/>
                  </a:lnTo>
                  <a:lnTo>
                    <a:pt x="610344" y="1020447"/>
                  </a:lnTo>
                  <a:lnTo>
                    <a:pt x="609975" y="1019426"/>
                  </a:lnTo>
                  <a:lnTo>
                    <a:pt x="609028" y="1019461"/>
                  </a:lnTo>
                  <a:lnTo>
                    <a:pt x="608109" y="1018519"/>
                  </a:lnTo>
                  <a:lnTo>
                    <a:pt x="606807" y="1018752"/>
                  </a:lnTo>
                  <a:lnTo>
                    <a:pt x="606194" y="1018458"/>
                  </a:lnTo>
                  <a:lnTo>
                    <a:pt x="603811" y="1019791"/>
                  </a:lnTo>
                  <a:lnTo>
                    <a:pt x="601807" y="1019493"/>
                  </a:lnTo>
                  <a:lnTo>
                    <a:pt x="602896" y="1018691"/>
                  </a:lnTo>
                  <a:lnTo>
                    <a:pt x="603325" y="1017769"/>
                  </a:lnTo>
                  <a:lnTo>
                    <a:pt x="602830" y="1017378"/>
                  </a:lnTo>
                  <a:lnTo>
                    <a:pt x="601962" y="1017758"/>
                  </a:lnTo>
                  <a:lnTo>
                    <a:pt x="600365" y="1017153"/>
                  </a:lnTo>
                  <a:lnTo>
                    <a:pt x="600631" y="1015949"/>
                  </a:lnTo>
                  <a:lnTo>
                    <a:pt x="601315" y="1015861"/>
                  </a:lnTo>
                  <a:lnTo>
                    <a:pt x="602125" y="1013870"/>
                  </a:lnTo>
                  <a:lnTo>
                    <a:pt x="602806" y="1013226"/>
                  </a:lnTo>
                  <a:lnTo>
                    <a:pt x="603143" y="1011446"/>
                  </a:lnTo>
                  <a:lnTo>
                    <a:pt x="603863" y="1010872"/>
                  </a:lnTo>
                  <a:lnTo>
                    <a:pt x="603272" y="1010294"/>
                  </a:lnTo>
                  <a:lnTo>
                    <a:pt x="601954" y="1010252"/>
                  </a:lnTo>
                  <a:lnTo>
                    <a:pt x="601449" y="1009735"/>
                  </a:lnTo>
                  <a:lnTo>
                    <a:pt x="600742" y="1010152"/>
                  </a:lnTo>
                  <a:lnTo>
                    <a:pt x="598393" y="1009534"/>
                  </a:lnTo>
                  <a:lnTo>
                    <a:pt x="598305" y="1007661"/>
                  </a:lnTo>
                  <a:lnTo>
                    <a:pt x="599141" y="1007531"/>
                  </a:lnTo>
                  <a:lnTo>
                    <a:pt x="600324" y="1006300"/>
                  </a:lnTo>
                  <a:lnTo>
                    <a:pt x="599574" y="1005658"/>
                  </a:lnTo>
                  <a:lnTo>
                    <a:pt x="599695" y="1004690"/>
                  </a:lnTo>
                  <a:lnTo>
                    <a:pt x="598234" y="1003978"/>
                  </a:lnTo>
                  <a:lnTo>
                    <a:pt x="597896" y="1003209"/>
                  </a:lnTo>
                  <a:lnTo>
                    <a:pt x="598215" y="1002335"/>
                  </a:lnTo>
                  <a:lnTo>
                    <a:pt x="598938" y="1002305"/>
                  </a:lnTo>
                  <a:lnTo>
                    <a:pt x="600466" y="1000738"/>
                  </a:lnTo>
                  <a:lnTo>
                    <a:pt x="600009" y="999968"/>
                  </a:lnTo>
                  <a:lnTo>
                    <a:pt x="600910" y="998412"/>
                  </a:lnTo>
                  <a:lnTo>
                    <a:pt x="599369" y="998126"/>
                  </a:lnTo>
                  <a:lnTo>
                    <a:pt x="599574" y="997293"/>
                  </a:lnTo>
                  <a:lnTo>
                    <a:pt x="599391" y="995761"/>
                  </a:lnTo>
                  <a:lnTo>
                    <a:pt x="597510" y="995416"/>
                  </a:lnTo>
                  <a:lnTo>
                    <a:pt x="596713" y="994852"/>
                  </a:lnTo>
                  <a:lnTo>
                    <a:pt x="598879" y="993582"/>
                  </a:lnTo>
                  <a:lnTo>
                    <a:pt x="597325" y="992088"/>
                  </a:lnTo>
                  <a:lnTo>
                    <a:pt x="596713" y="992153"/>
                  </a:lnTo>
                  <a:lnTo>
                    <a:pt x="596304" y="990133"/>
                  </a:lnTo>
                  <a:lnTo>
                    <a:pt x="597848" y="990064"/>
                  </a:lnTo>
                  <a:lnTo>
                    <a:pt x="598815" y="988416"/>
                  </a:lnTo>
                  <a:lnTo>
                    <a:pt x="598614" y="986924"/>
                  </a:lnTo>
                  <a:lnTo>
                    <a:pt x="599659" y="986575"/>
                  </a:lnTo>
                  <a:lnTo>
                    <a:pt x="600192" y="985388"/>
                  </a:lnTo>
                  <a:lnTo>
                    <a:pt x="600032" y="984157"/>
                  </a:lnTo>
                  <a:lnTo>
                    <a:pt x="600413" y="983663"/>
                  </a:lnTo>
                  <a:lnTo>
                    <a:pt x="600378" y="982422"/>
                  </a:lnTo>
                  <a:lnTo>
                    <a:pt x="599009" y="981173"/>
                  </a:lnTo>
                  <a:lnTo>
                    <a:pt x="598331" y="981363"/>
                  </a:lnTo>
                  <a:lnTo>
                    <a:pt x="596550" y="980607"/>
                  </a:lnTo>
                  <a:lnTo>
                    <a:pt x="598543" y="979747"/>
                  </a:lnTo>
                  <a:lnTo>
                    <a:pt x="597933" y="978679"/>
                  </a:lnTo>
                  <a:lnTo>
                    <a:pt x="598210" y="976614"/>
                  </a:lnTo>
                  <a:lnTo>
                    <a:pt x="597113" y="976390"/>
                  </a:lnTo>
                  <a:lnTo>
                    <a:pt x="598345" y="975547"/>
                  </a:lnTo>
                  <a:lnTo>
                    <a:pt x="597728" y="974642"/>
                  </a:lnTo>
                  <a:lnTo>
                    <a:pt x="596298" y="974841"/>
                  </a:lnTo>
                  <a:lnTo>
                    <a:pt x="594336" y="974703"/>
                  </a:lnTo>
                  <a:lnTo>
                    <a:pt x="593615" y="974061"/>
                  </a:lnTo>
                  <a:lnTo>
                    <a:pt x="593321" y="975071"/>
                  </a:lnTo>
                  <a:lnTo>
                    <a:pt x="590540" y="975546"/>
                  </a:lnTo>
                  <a:lnTo>
                    <a:pt x="590344" y="975018"/>
                  </a:lnTo>
                  <a:lnTo>
                    <a:pt x="589274" y="975606"/>
                  </a:lnTo>
                  <a:lnTo>
                    <a:pt x="589017" y="974984"/>
                  </a:lnTo>
                  <a:lnTo>
                    <a:pt x="587373" y="974362"/>
                  </a:lnTo>
                  <a:lnTo>
                    <a:pt x="585513" y="974838"/>
                  </a:lnTo>
                  <a:lnTo>
                    <a:pt x="585510" y="973981"/>
                  </a:lnTo>
                  <a:lnTo>
                    <a:pt x="586522" y="973193"/>
                  </a:lnTo>
                  <a:lnTo>
                    <a:pt x="587858" y="973010"/>
                  </a:lnTo>
                  <a:lnTo>
                    <a:pt x="588671" y="972103"/>
                  </a:lnTo>
                  <a:lnTo>
                    <a:pt x="590123" y="971623"/>
                  </a:lnTo>
                  <a:lnTo>
                    <a:pt x="591027" y="972380"/>
                  </a:lnTo>
                  <a:lnTo>
                    <a:pt x="591629" y="971638"/>
                  </a:lnTo>
                  <a:lnTo>
                    <a:pt x="592187" y="972151"/>
                  </a:lnTo>
                  <a:lnTo>
                    <a:pt x="593277" y="971966"/>
                  </a:lnTo>
                  <a:lnTo>
                    <a:pt x="593035" y="970849"/>
                  </a:lnTo>
                  <a:lnTo>
                    <a:pt x="593335" y="970387"/>
                  </a:lnTo>
                  <a:lnTo>
                    <a:pt x="595208" y="970045"/>
                  </a:lnTo>
                  <a:lnTo>
                    <a:pt x="596011" y="970260"/>
                  </a:lnTo>
                  <a:lnTo>
                    <a:pt x="597757" y="969401"/>
                  </a:lnTo>
                  <a:lnTo>
                    <a:pt x="597906" y="968509"/>
                  </a:lnTo>
                  <a:lnTo>
                    <a:pt x="598973" y="967854"/>
                  </a:lnTo>
                  <a:lnTo>
                    <a:pt x="599762" y="967807"/>
                  </a:lnTo>
                  <a:lnTo>
                    <a:pt x="600433" y="966706"/>
                  </a:lnTo>
                  <a:lnTo>
                    <a:pt x="601242" y="966619"/>
                  </a:lnTo>
                  <a:lnTo>
                    <a:pt x="601138" y="965177"/>
                  </a:lnTo>
                  <a:lnTo>
                    <a:pt x="602729" y="964745"/>
                  </a:lnTo>
                  <a:lnTo>
                    <a:pt x="603522" y="963039"/>
                  </a:lnTo>
                  <a:lnTo>
                    <a:pt x="604317" y="963097"/>
                  </a:lnTo>
                  <a:lnTo>
                    <a:pt x="605034" y="961450"/>
                  </a:lnTo>
                  <a:lnTo>
                    <a:pt x="607113" y="960695"/>
                  </a:lnTo>
                  <a:lnTo>
                    <a:pt x="607786" y="959760"/>
                  </a:lnTo>
                  <a:lnTo>
                    <a:pt x="608896" y="959865"/>
                  </a:lnTo>
                  <a:lnTo>
                    <a:pt x="610481" y="959088"/>
                  </a:lnTo>
                  <a:lnTo>
                    <a:pt x="612820" y="959212"/>
                  </a:lnTo>
                  <a:lnTo>
                    <a:pt x="613291" y="958868"/>
                  </a:lnTo>
                  <a:lnTo>
                    <a:pt x="615302" y="958760"/>
                  </a:lnTo>
                  <a:lnTo>
                    <a:pt x="617695" y="959210"/>
                  </a:lnTo>
                  <a:lnTo>
                    <a:pt x="619254" y="958903"/>
                  </a:lnTo>
                  <a:lnTo>
                    <a:pt x="619743" y="958501"/>
                  </a:lnTo>
                  <a:lnTo>
                    <a:pt x="622673" y="956927"/>
                  </a:lnTo>
                  <a:lnTo>
                    <a:pt x="623272" y="957070"/>
                  </a:lnTo>
                  <a:lnTo>
                    <a:pt x="624685" y="956712"/>
                  </a:lnTo>
                  <a:lnTo>
                    <a:pt x="624853" y="956126"/>
                  </a:lnTo>
                  <a:lnTo>
                    <a:pt x="626491" y="954764"/>
                  </a:lnTo>
                  <a:lnTo>
                    <a:pt x="625126" y="954205"/>
                  </a:lnTo>
                  <a:lnTo>
                    <a:pt x="623245" y="954812"/>
                  </a:lnTo>
                  <a:lnTo>
                    <a:pt x="621798" y="954921"/>
                  </a:lnTo>
                  <a:lnTo>
                    <a:pt x="619587" y="956027"/>
                  </a:lnTo>
                  <a:lnTo>
                    <a:pt x="617202" y="956480"/>
                  </a:lnTo>
                  <a:lnTo>
                    <a:pt x="616279" y="956135"/>
                  </a:lnTo>
                  <a:lnTo>
                    <a:pt x="615785" y="955392"/>
                  </a:lnTo>
                  <a:lnTo>
                    <a:pt x="615014" y="956008"/>
                  </a:lnTo>
                  <a:lnTo>
                    <a:pt x="613063" y="955883"/>
                  </a:lnTo>
                  <a:lnTo>
                    <a:pt x="612541" y="956290"/>
                  </a:lnTo>
                  <a:lnTo>
                    <a:pt x="611528" y="955123"/>
                  </a:lnTo>
                  <a:lnTo>
                    <a:pt x="610471" y="955770"/>
                  </a:lnTo>
                  <a:lnTo>
                    <a:pt x="609662" y="955238"/>
                  </a:lnTo>
                  <a:lnTo>
                    <a:pt x="609090" y="955693"/>
                  </a:lnTo>
                  <a:lnTo>
                    <a:pt x="606957" y="954855"/>
                  </a:lnTo>
                  <a:lnTo>
                    <a:pt x="605696" y="953458"/>
                  </a:lnTo>
                  <a:lnTo>
                    <a:pt x="605048" y="953443"/>
                  </a:lnTo>
                  <a:lnTo>
                    <a:pt x="603241" y="951865"/>
                  </a:lnTo>
                  <a:lnTo>
                    <a:pt x="601865" y="951390"/>
                  </a:lnTo>
                  <a:lnTo>
                    <a:pt x="600710" y="952174"/>
                  </a:lnTo>
                  <a:lnTo>
                    <a:pt x="598969" y="949071"/>
                  </a:lnTo>
                  <a:lnTo>
                    <a:pt x="599559" y="946182"/>
                  </a:lnTo>
                  <a:lnTo>
                    <a:pt x="598906" y="945297"/>
                  </a:lnTo>
                  <a:lnTo>
                    <a:pt x="599072" y="944719"/>
                  </a:lnTo>
                  <a:lnTo>
                    <a:pt x="600001" y="944147"/>
                  </a:lnTo>
                  <a:lnTo>
                    <a:pt x="600749" y="944230"/>
                  </a:lnTo>
                  <a:lnTo>
                    <a:pt x="602122" y="945361"/>
                  </a:lnTo>
                  <a:lnTo>
                    <a:pt x="603215" y="944612"/>
                  </a:lnTo>
                  <a:lnTo>
                    <a:pt x="602468" y="942587"/>
                  </a:lnTo>
                  <a:lnTo>
                    <a:pt x="603551" y="941085"/>
                  </a:lnTo>
                  <a:lnTo>
                    <a:pt x="604025" y="941960"/>
                  </a:lnTo>
                  <a:lnTo>
                    <a:pt x="604815" y="941575"/>
                  </a:lnTo>
                  <a:lnTo>
                    <a:pt x="605011" y="940412"/>
                  </a:lnTo>
                  <a:lnTo>
                    <a:pt x="604865" y="938730"/>
                  </a:lnTo>
                  <a:lnTo>
                    <a:pt x="603592" y="938861"/>
                  </a:lnTo>
                  <a:lnTo>
                    <a:pt x="603942" y="937745"/>
                  </a:lnTo>
                  <a:lnTo>
                    <a:pt x="606076" y="935803"/>
                  </a:lnTo>
                  <a:lnTo>
                    <a:pt x="605033" y="935167"/>
                  </a:lnTo>
                  <a:lnTo>
                    <a:pt x="603801" y="936052"/>
                  </a:lnTo>
                  <a:lnTo>
                    <a:pt x="602296" y="935890"/>
                  </a:lnTo>
                  <a:lnTo>
                    <a:pt x="604088" y="934131"/>
                  </a:lnTo>
                  <a:lnTo>
                    <a:pt x="603724" y="933607"/>
                  </a:lnTo>
                  <a:lnTo>
                    <a:pt x="602615" y="933644"/>
                  </a:lnTo>
                  <a:lnTo>
                    <a:pt x="602262" y="934262"/>
                  </a:lnTo>
                  <a:lnTo>
                    <a:pt x="601050" y="934885"/>
                  </a:lnTo>
                  <a:lnTo>
                    <a:pt x="599909" y="935065"/>
                  </a:lnTo>
                  <a:lnTo>
                    <a:pt x="599340" y="933232"/>
                  </a:lnTo>
                  <a:lnTo>
                    <a:pt x="599448" y="932297"/>
                  </a:lnTo>
                  <a:lnTo>
                    <a:pt x="600588" y="931881"/>
                  </a:lnTo>
                  <a:lnTo>
                    <a:pt x="601136" y="931332"/>
                  </a:lnTo>
                  <a:lnTo>
                    <a:pt x="602134" y="931815"/>
                  </a:lnTo>
                  <a:lnTo>
                    <a:pt x="604237" y="930721"/>
                  </a:lnTo>
                  <a:lnTo>
                    <a:pt x="604983" y="931015"/>
                  </a:lnTo>
                  <a:lnTo>
                    <a:pt x="605558" y="930035"/>
                  </a:lnTo>
                  <a:lnTo>
                    <a:pt x="605084" y="929730"/>
                  </a:lnTo>
                  <a:lnTo>
                    <a:pt x="606153" y="928279"/>
                  </a:lnTo>
                  <a:lnTo>
                    <a:pt x="606913" y="927782"/>
                  </a:lnTo>
                  <a:lnTo>
                    <a:pt x="606566" y="926796"/>
                  </a:lnTo>
                  <a:lnTo>
                    <a:pt x="607198" y="926028"/>
                  </a:lnTo>
                  <a:lnTo>
                    <a:pt x="607493" y="925034"/>
                  </a:lnTo>
                  <a:lnTo>
                    <a:pt x="608591" y="924167"/>
                  </a:lnTo>
                  <a:lnTo>
                    <a:pt x="608957" y="923506"/>
                  </a:lnTo>
                  <a:lnTo>
                    <a:pt x="608248" y="922308"/>
                  </a:lnTo>
                  <a:lnTo>
                    <a:pt x="607296" y="921829"/>
                  </a:lnTo>
                  <a:lnTo>
                    <a:pt x="606189" y="922051"/>
                  </a:lnTo>
                  <a:lnTo>
                    <a:pt x="605476" y="920917"/>
                  </a:lnTo>
                  <a:lnTo>
                    <a:pt x="604863" y="920824"/>
                  </a:lnTo>
                  <a:lnTo>
                    <a:pt x="604042" y="918983"/>
                  </a:lnTo>
                  <a:lnTo>
                    <a:pt x="604759" y="917203"/>
                  </a:lnTo>
                  <a:lnTo>
                    <a:pt x="601821" y="915754"/>
                  </a:lnTo>
                  <a:lnTo>
                    <a:pt x="598357" y="917735"/>
                  </a:lnTo>
                  <a:lnTo>
                    <a:pt x="597935" y="916814"/>
                  </a:lnTo>
                  <a:lnTo>
                    <a:pt x="598371" y="915038"/>
                  </a:lnTo>
                  <a:lnTo>
                    <a:pt x="599849" y="915029"/>
                  </a:lnTo>
                  <a:lnTo>
                    <a:pt x="599335" y="914303"/>
                  </a:lnTo>
                  <a:lnTo>
                    <a:pt x="600046" y="913781"/>
                  </a:lnTo>
                  <a:lnTo>
                    <a:pt x="600839" y="914105"/>
                  </a:lnTo>
                  <a:lnTo>
                    <a:pt x="601741" y="913400"/>
                  </a:lnTo>
                  <a:lnTo>
                    <a:pt x="602534" y="913998"/>
                  </a:lnTo>
                  <a:lnTo>
                    <a:pt x="603753" y="913962"/>
                  </a:lnTo>
                  <a:lnTo>
                    <a:pt x="604374" y="912686"/>
                  </a:lnTo>
                  <a:lnTo>
                    <a:pt x="605206" y="913027"/>
                  </a:lnTo>
                  <a:lnTo>
                    <a:pt x="606180" y="912573"/>
                  </a:lnTo>
                  <a:lnTo>
                    <a:pt x="607260" y="911411"/>
                  </a:lnTo>
                  <a:lnTo>
                    <a:pt x="607490" y="912409"/>
                  </a:lnTo>
                  <a:lnTo>
                    <a:pt x="608382" y="912658"/>
                  </a:lnTo>
                  <a:lnTo>
                    <a:pt x="609086" y="912265"/>
                  </a:lnTo>
                  <a:lnTo>
                    <a:pt x="611814" y="913481"/>
                  </a:lnTo>
                  <a:lnTo>
                    <a:pt x="612577" y="913298"/>
                  </a:lnTo>
                  <a:lnTo>
                    <a:pt x="613507" y="912240"/>
                  </a:lnTo>
                  <a:lnTo>
                    <a:pt x="616035" y="912219"/>
                  </a:lnTo>
                  <a:lnTo>
                    <a:pt x="616513" y="912426"/>
                  </a:lnTo>
                  <a:lnTo>
                    <a:pt x="617715" y="912001"/>
                  </a:lnTo>
                  <a:lnTo>
                    <a:pt x="617849" y="912806"/>
                  </a:lnTo>
                  <a:lnTo>
                    <a:pt x="618800" y="912732"/>
                  </a:lnTo>
                  <a:lnTo>
                    <a:pt x="618474" y="914415"/>
                  </a:lnTo>
                  <a:lnTo>
                    <a:pt x="620113" y="916378"/>
                  </a:lnTo>
                  <a:lnTo>
                    <a:pt x="621694" y="917265"/>
                  </a:lnTo>
                  <a:lnTo>
                    <a:pt x="622889" y="916836"/>
                  </a:lnTo>
                  <a:lnTo>
                    <a:pt x="623852" y="918071"/>
                  </a:lnTo>
                  <a:lnTo>
                    <a:pt x="624551" y="917786"/>
                  </a:lnTo>
                  <a:lnTo>
                    <a:pt x="625542" y="917987"/>
                  </a:lnTo>
                  <a:lnTo>
                    <a:pt x="627060" y="917876"/>
                  </a:lnTo>
                  <a:lnTo>
                    <a:pt x="629001" y="918343"/>
                  </a:lnTo>
                  <a:lnTo>
                    <a:pt x="629924" y="918354"/>
                  </a:lnTo>
                  <a:lnTo>
                    <a:pt x="631068" y="917648"/>
                  </a:lnTo>
                  <a:lnTo>
                    <a:pt x="631682" y="914983"/>
                  </a:lnTo>
                  <a:lnTo>
                    <a:pt x="633084" y="914325"/>
                  </a:lnTo>
                  <a:lnTo>
                    <a:pt x="634006" y="914187"/>
                  </a:lnTo>
                  <a:lnTo>
                    <a:pt x="636478" y="914887"/>
                  </a:lnTo>
                  <a:lnTo>
                    <a:pt x="637807" y="914909"/>
                  </a:lnTo>
                  <a:lnTo>
                    <a:pt x="638835" y="914550"/>
                  </a:lnTo>
                  <a:lnTo>
                    <a:pt x="640111" y="914643"/>
                  </a:lnTo>
                  <a:lnTo>
                    <a:pt x="639389" y="913647"/>
                  </a:lnTo>
                  <a:lnTo>
                    <a:pt x="638456" y="913353"/>
                  </a:lnTo>
                  <a:lnTo>
                    <a:pt x="636918" y="912377"/>
                  </a:lnTo>
                  <a:lnTo>
                    <a:pt x="629231" y="910639"/>
                  </a:lnTo>
                  <a:lnTo>
                    <a:pt x="622448" y="909154"/>
                  </a:lnTo>
                  <a:lnTo>
                    <a:pt x="616822" y="902271"/>
                  </a:lnTo>
                  <a:lnTo>
                    <a:pt x="606690" y="899020"/>
                  </a:lnTo>
                  <a:lnTo>
                    <a:pt x="603104" y="897955"/>
                  </a:lnTo>
                  <a:lnTo>
                    <a:pt x="590889" y="900055"/>
                  </a:lnTo>
                  <a:lnTo>
                    <a:pt x="579306" y="891920"/>
                  </a:lnTo>
                  <a:lnTo>
                    <a:pt x="578783" y="883524"/>
                  </a:lnTo>
                  <a:lnTo>
                    <a:pt x="578237" y="879591"/>
                  </a:lnTo>
                  <a:lnTo>
                    <a:pt x="577477" y="878912"/>
                  </a:lnTo>
                  <a:lnTo>
                    <a:pt x="573141" y="878845"/>
                  </a:lnTo>
                  <a:lnTo>
                    <a:pt x="572011" y="877449"/>
                  </a:lnTo>
                  <a:lnTo>
                    <a:pt x="572055" y="874690"/>
                  </a:lnTo>
                  <a:lnTo>
                    <a:pt x="575387" y="863466"/>
                  </a:lnTo>
                  <a:lnTo>
                    <a:pt x="581177" y="854615"/>
                  </a:lnTo>
                  <a:lnTo>
                    <a:pt x="587212" y="845161"/>
                  </a:lnTo>
                  <a:lnTo>
                    <a:pt x="593892" y="834400"/>
                  </a:lnTo>
                  <a:lnTo>
                    <a:pt x="604314" y="817591"/>
                  </a:lnTo>
                  <a:lnTo>
                    <a:pt x="614517" y="816995"/>
                  </a:lnTo>
                  <a:lnTo>
                    <a:pt x="615441" y="799601"/>
                  </a:lnTo>
                  <a:lnTo>
                    <a:pt x="616676" y="798363"/>
                  </a:lnTo>
                  <a:lnTo>
                    <a:pt x="617267" y="798136"/>
                  </a:lnTo>
                  <a:lnTo>
                    <a:pt x="618495" y="796549"/>
                  </a:lnTo>
                  <a:lnTo>
                    <a:pt x="620123" y="795478"/>
                  </a:lnTo>
                  <a:lnTo>
                    <a:pt x="621234" y="796247"/>
                  </a:lnTo>
                  <a:lnTo>
                    <a:pt x="622613" y="797690"/>
                  </a:lnTo>
                  <a:lnTo>
                    <a:pt x="622911" y="797584"/>
                  </a:lnTo>
                  <a:lnTo>
                    <a:pt x="623445" y="795596"/>
                  </a:lnTo>
                  <a:lnTo>
                    <a:pt x="624393" y="791167"/>
                  </a:lnTo>
                  <a:lnTo>
                    <a:pt x="624234" y="790339"/>
                  </a:lnTo>
                  <a:lnTo>
                    <a:pt x="624769" y="789787"/>
                  </a:lnTo>
                  <a:lnTo>
                    <a:pt x="628540" y="786913"/>
                  </a:lnTo>
                  <a:lnTo>
                    <a:pt x="630573" y="782531"/>
                  </a:lnTo>
                  <a:lnTo>
                    <a:pt x="630362" y="779711"/>
                  </a:lnTo>
                  <a:lnTo>
                    <a:pt x="629143" y="777981"/>
                  </a:lnTo>
                  <a:lnTo>
                    <a:pt x="630661" y="774647"/>
                  </a:lnTo>
                  <a:lnTo>
                    <a:pt x="633695" y="772478"/>
                  </a:lnTo>
                  <a:lnTo>
                    <a:pt x="635368" y="772360"/>
                  </a:lnTo>
                  <a:lnTo>
                    <a:pt x="636500" y="771529"/>
                  </a:lnTo>
                  <a:lnTo>
                    <a:pt x="640291" y="770503"/>
                  </a:lnTo>
                  <a:lnTo>
                    <a:pt x="642875" y="769585"/>
                  </a:lnTo>
                  <a:lnTo>
                    <a:pt x="654704" y="762740"/>
                  </a:lnTo>
                  <a:lnTo>
                    <a:pt x="660940" y="758452"/>
                  </a:lnTo>
                  <a:lnTo>
                    <a:pt x="668950" y="755856"/>
                  </a:lnTo>
                  <a:lnTo>
                    <a:pt x="675767" y="749451"/>
                  </a:lnTo>
                  <a:lnTo>
                    <a:pt x="675910" y="749165"/>
                  </a:lnTo>
                  <a:lnTo>
                    <a:pt x="678935" y="730349"/>
                  </a:lnTo>
                  <a:lnTo>
                    <a:pt x="688726" y="728831"/>
                  </a:lnTo>
                  <a:lnTo>
                    <a:pt x="692520" y="721185"/>
                  </a:lnTo>
                  <a:lnTo>
                    <a:pt x="692147" y="709961"/>
                  </a:lnTo>
                  <a:lnTo>
                    <a:pt x="689194" y="706570"/>
                  </a:lnTo>
                  <a:lnTo>
                    <a:pt x="688235" y="707448"/>
                  </a:lnTo>
                  <a:lnTo>
                    <a:pt x="687613" y="708943"/>
                  </a:lnTo>
                  <a:lnTo>
                    <a:pt x="687586" y="710067"/>
                  </a:lnTo>
                  <a:lnTo>
                    <a:pt x="687913" y="711418"/>
                  </a:lnTo>
                  <a:lnTo>
                    <a:pt x="688675" y="713366"/>
                  </a:lnTo>
                  <a:lnTo>
                    <a:pt x="688589" y="714759"/>
                  </a:lnTo>
                  <a:lnTo>
                    <a:pt x="687770" y="716938"/>
                  </a:lnTo>
                  <a:lnTo>
                    <a:pt x="686373" y="718548"/>
                  </a:lnTo>
                  <a:lnTo>
                    <a:pt x="684084" y="720059"/>
                  </a:lnTo>
                  <a:lnTo>
                    <a:pt x="679545" y="722475"/>
                  </a:lnTo>
                  <a:lnTo>
                    <a:pt x="675326" y="721847"/>
                  </a:lnTo>
                  <a:lnTo>
                    <a:pt x="673163" y="721418"/>
                  </a:lnTo>
                  <a:lnTo>
                    <a:pt x="672471" y="721105"/>
                  </a:lnTo>
                  <a:lnTo>
                    <a:pt x="669475" y="720553"/>
                  </a:lnTo>
                  <a:lnTo>
                    <a:pt x="668968" y="719975"/>
                  </a:lnTo>
                  <a:lnTo>
                    <a:pt x="667293" y="720688"/>
                  </a:lnTo>
                  <a:lnTo>
                    <a:pt x="665402" y="721996"/>
                  </a:lnTo>
                  <a:lnTo>
                    <a:pt x="663730" y="726074"/>
                  </a:lnTo>
                  <a:lnTo>
                    <a:pt x="662948" y="727325"/>
                  </a:lnTo>
                  <a:lnTo>
                    <a:pt x="662806" y="728849"/>
                  </a:lnTo>
                  <a:lnTo>
                    <a:pt x="663555" y="730069"/>
                  </a:lnTo>
                  <a:lnTo>
                    <a:pt x="666715" y="732788"/>
                  </a:lnTo>
                  <a:lnTo>
                    <a:pt x="666456" y="733287"/>
                  </a:lnTo>
                  <a:lnTo>
                    <a:pt x="663954" y="735515"/>
                  </a:lnTo>
                  <a:lnTo>
                    <a:pt x="663451" y="737127"/>
                  </a:lnTo>
                  <a:lnTo>
                    <a:pt x="660394" y="736978"/>
                  </a:lnTo>
                  <a:lnTo>
                    <a:pt x="659812" y="736394"/>
                  </a:lnTo>
                  <a:lnTo>
                    <a:pt x="658760" y="736038"/>
                  </a:lnTo>
                  <a:lnTo>
                    <a:pt x="656677" y="736141"/>
                  </a:lnTo>
                  <a:lnTo>
                    <a:pt x="655187" y="735406"/>
                  </a:lnTo>
                  <a:lnTo>
                    <a:pt x="653694" y="733434"/>
                  </a:lnTo>
                  <a:lnTo>
                    <a:pt x="654274" y="732475"/>
                  </a:lnTo>
                  <a:lnTo>
                    <a:pt x="653683" y="730750"/>
                  </a:lnTo>
                  <a:lnTo>
                    <a:pt x="652768" y="730587"/>
                  </a:lnTo>
                  <a:lnTo>
                    <a:pt x="651587" y="729430"/>
                  </a:lnTo>
                  <a:lnTo>
                    <a:pt x="651104" y="727321"/>
                  </a:lnTo>
                  <a:lnTo>
                    <a:pt x="651238" y="726585"/>
                  </a:lnTo>
                  <a:lnTo>
                    <a:pt x="649548" y="725650"/>
                  </a:lnTo>
                  <a:lnTo>
                    <a:pt x="648120" y="725127"/>
                  </a:lnTo>
                  <a:lnTo>
                    <a:pt x="647347" y="723811"/>
                  </a:lnTo>
                  <a:lnTo>
                    <a:pt x="648209" y="722533"/>
                  </a:lnTo>
                  <a:lnTo>
                    <a:pt x="648491" y="720772"/>
                  </a:lnTo>
                  <a:lnTo>
                    <a:pt x="649514" y="720070"/>
                  </a:lnTo>
                  <a:lnTo>
                    <a:pt x="648786" y="718610"/>
                  </a:lnTo>
                  <a:lnTo>
                    <a:pt x="648737" y="715542"/>
                  </a:lnTo>
                  <a:lnTo>
                    <a:pt x="648042" y="711509"/>
                  </a:lnTo>
                  <a:lnTo>
                    <a:pt x="648031" y="710532"/>
                  </a:lnTo>
                  <a:lnTo>
                    <a:pt x="647337" y="709610"/>
                  </a:lnTo>
                  <a:lnTo>
                    <a:pt x="645863" y="709591"/>
                  </a:lnTo>
                  <a:lnTo>
                    <a:pt x="643199" y="710842"/>
                  </a:lnTo>
                  <a:lnTo>
                    <a:pt x="641012" y="712549"/>
                  </a:lnTo>
                  <a:lnTo>
                    <a:pt x="638471" y="714290"/>
                  </a:lnTo>
                  <a:lnTo>
                    <a:pt x="637525" y="714715"/>
                  </a:lnTo>
                  <a:lnTo>
                    <a:pt x="636508" y="714712"/>
                  </a:lnTo>
                  <a:lnTo>
                    <a:pt x="633322" y="713810"/>
                  </a:lnTo>
                  <a:lnTo>
                    <a:pt x="631937" y="713844"/>
                  </a:lnTo>
                  <a:lnTo>
                    <a:pt x="630888" y="714371"/>
                  </a:lnTo>
                  <a:lnTo>
                    <a:pt x="628794" y="714818"/>
                  </a:lnTo>
                  <a:lnTo>
                    <a:pt x="628015" y="714500"/>
                  </a:lnTo>
                  <a:lnTo>
                    <a:pt x="626840" y="713180"/>
                  </a:lnTo>
                  <a:lnTo>
                    <a:pt x="626062" y="711914"/>
                  </a:lnTo>
                  <a:lnTo>
                    <a:pt x="624964" y="711128"/>
                  </a:lnTo>
                  <a:lnTo>
                    <a:pt x="623478" y="709205"/>
                  </a:lnTo>
                  <a:lnTo>
                    <a:pt x="622262" y="708599"/>
                  </a:lnTo>
                  <a:lnTo>
                    <a:pt x="619208" y="708969"/>
                  </a:lnTo>
                  <a:lnTo>
                    <a:pt x="618147" y="708904"/>
                  </a:lnTo>
                  <a:lnTo>
                    <a:pt x="614376" y="710225"/>
                  </a:lnTo>
                  <a:lnTo>
                    <a:pt x="612913" y="710244"/>
                  </a:lnTo>
                  <a:lnTo>
                    <a:pt x="611909" y="709935"/>
                  </a:lnTo>
                  <a:lnTo>
                    <a:pt x="609247" y="709642"/>
                  </a:lnTo>
                  <a:lnTo>
                    <a:pt x="608225" y="709037"/>
                  </a:lnTo>
                  <a:lnTo>
                    <a:pt x="606619" y="710505"/>
                  </a:lnTo>
                  <a:lnTo>
                    <a:pt x="605253" y="710204"/>
                  </a:lnTo>
                  <a:lnTo>
                    <a:pt x="603401" y="709075"/>
                  </a:lnTo>
                  <a:lnTo>
                    <a:pt x="602465" y="709034"/>
                  </a:lnTo>
                  <a:lnTo>
                    <a:pt x="600698" y="708469"/>
                  </a:lnTo>
                  <a:lnTo>
                    <a:pt x="600389" y="708105"/>
                  </a:lnTo>
                  <a:lnTo>
                    <a:pt x="600247" y="706469"/>
                  </a:lnTo>
                  <a:lnTo>
                    <a:pt x="599854" y="705694"/>
                  </a:lnTo>
                  <a:lnTo>
                    <a:pt x="599172" y="702987"/>
                  </a:lnTo>
                  <a:lnTo>
                    <a:pt x="598490" y="701573"/>
                  </a:lnTo>
                  <a:lnTo>
                    <a:pt x="596326" y="699537"/>
                  </a:lnTo>
                  <a:lnTo>
                    <a:pt x="594351" y="696900"/>
                  </a:lnTo>
                  <a:lnTo>
                    <a:pt x="593447" y="696010"/>
                  </a:lnTo>
                  <a:lnTo>
                    <a:pt x="590081" y="695515"/>
                  </a:lnTo>
                  <a:lnTo>
                    <a:pt x="589639" y="693799"/>
                  </a:lnTo>
                  <a:lnTo>
                    <a:pt x="588407" y="691031"/>
                  </a:lnTo>
                  <a:lnTo>
                    <a:pt x="588560" y="689779"/>
                  </a:lnTo>
                  <a:lnTo>
                    <a:pt x="588449" y="687103"/>
                  </a:lnTo>
                  <a:lnTo>
                    <a:pt x="586873" y="684760"/>
                  </a:lnTo>
                  <a:lnTo>
                    <a:pt x="586528" y="683853"/>
                  </a:lnTo>
                  <a:lnTo>
                    <a:pt x="585672" y="683112"/>
                  </a:lnTo>
                  <a:lnTo>
                    <a:pt x="585840" y="681998"/>
                  </a:lnTo>
                  <a:lnTo>
                    <a:pt x="586367" y="681073"/>
                  </a:lnTo>
                  <a:lnTo>
                    <a:pt x="586367" y="680143"/>
                  </a:lnTo>
                  <a:lnTo>
                    <a:pt x="585765" y="678463"/>
                  </a:lnTo>
                  <a:lnTo>
                    <a:pt x="585966" y="677276"/>
                  </a:lnTo>
                  <a:lnTo>
                    <a:pt x="586443" y="677019"/>
                  </a:lnTo>
                  <a:lnTo>
                    <a:pt x="587263" y="675633"/>
                  </a:lnTo>
                  <a:lnTo>
                    <a:pt x="586648" y="674563"/>
                  </a:lnTo>
                  <a:lnTo>
                    <a:pt x="585590" y="673919"/>
                  </a:lnTo>
                  <a:lnTo>
                    <a:pt x="585474" y="673224"/>
                  </a:lnTo>
                  <a:lnTo>
                    <a:pt x="586095" y="670582"/>
                  </a:lnTo>
                  <a:lnTo>
                    <a:pt x="586560" y="670106"/>
                  </a:lnTo>
                  <a:lnTo>
                    <a:pt x="586332" y="669163"/>
                  </a:lnTo>
                  <a:lnTo>
                    <a:pt x="586278" y="667186"/>
                  </a:lnTo>
                  <a:lnTo>
                    <a:pt x="584619" y="666773"/>
                  </a:lnTo>
                  <a:lnTo>
                    <a:pt x="583703" y="666142"/>
                  </a:lnTo>
                  <a:lnTo>
                    <a:pt x="583910" y="664878"/>
                  </a:lnTo>
                  <a:lnTo>
                    <a:pt x="585130" y="664393"/>
                  </a:lnTo>
                  <a:lnTo>
                    <a:pt x="584688" y="663659"/>
                  </a:lnTo>
                  <a:lnTo>
                    <a:pt x="583513" y="663179"/>
                  </a:lnTo>
                  <a:lnTo>
                    <a:pt x="582949" y="662403"/>
                  </a:lnTo>
                  <a:lnTo>
                    <a:pt x="583436" y="660711"/>
                  </a:lnTo>
                  <a:lnTo>
                    <a:pt x="583310" y="659929"/>
                  </a:lnTo>
                  <a:lnTo>
                    <a:pt x="582288" y="659070"/>
                  </a:lnTo>
                  <a:lnTo>
                    <a:pt x="581338" y="657527"/>
                  </a:lnTo>
                  <a:lnTo>
                    <a:pt x="581258" y="656408"/>
                  </a:lnTo>
                  <a:lnTo>
                    <a:pt x="580789" y="655861"/>
                  </a:lnTo>
                  <a:lnTo>
                    <a:pt x="577642" y="657435"/>
                  </a:lnTo>
                  <a:lnTo>
                    <a:pt x="576735" y="657675"/>
                  </a:lnTo>
                  <a:lnTo>
                    <a:pt x="573976" y="657729"/>
                  </a:lnTo>
                  <a:lnTo>
                    <a:pt x="571981" y="656948"/>
                  </a:lnTo>
                  <a:lnTo>
                    <a:pt x="571616" y="655697"/>
                  </a:lnTo>
                  <a:lnTo>
                    <a:pt x="572832" y="653537"/>
                  </a:lnTo>
                  <a:lnTo>
                    <a:pt x="573033" y="651925"/>
                  </a:lnTo>
                  <a:lnTo>
                    <a:pt x="572012" y="650110"/>
                  </a:lnTo>
                  <a:lnTo>
                    <a:pt x="570730" y="649613"/>
                  </a:lnTo>
                  <a:lnTo>
                    <a:pt x="569353" y="648741"/>
                  </a:lnTo>
                  <a:lnTo>
                    <a:pt x="568262" y="648760"/>
                  </a:lnTo>
                  <a:lnTo>
                    <a:pt x="565573" y="649160"/>
                  </a:lnTo>
                  <a:lnTo>
                    <a:pt x="564397" y="648971"/>
                  </a:lnTo>
                  <a:lnTo>
                    <a:pt x="562726" y="647761"/>
                  </a:lnTo>
                  <a:lnTo>
                    <a:pt x="562311" y="646346"/>
                  </a:lnTo>
                  <a:lnTo>
                    <a:pt x="562601" y="644833"/>
                  </a:lnTo>
                  <a:lnTo>
                    <a:pt x="561498" y="641117"/>
                  </a:lnTo>
                  <a:lnTo>
                    <a:pt x="561785" y="640636"/>
                  </a:lnTo>
                  <a:lnTo>
                    <a:pt x="563566" y="639642"/>
                  </a:lnTo>
                  <a:lnTo>
                    <a:pt x="567030" y="637202"/>
                  </a:lnTo>
                  <a:lnTo>
                    <a:pt x="567613" y="636123"/>
                  </a:lnTo>
                  <a:lnTo>
                    <a:pt x="568006" y="634372"/>
                  </a:lnTo>
                  <a:lnTo>
                    <a:pt x="567983" y="632152"/>
                  </a:lnTo>
                  <a:lnTo>
                    <a:pt x="569436" y="629895"/>
                  </a:lnTo>
                  <a:lnTo>
                    <a:pt x="570013" y="628635"/>
                  </a:lnTo>
                  <a:lnTo>
                    <a:pt x="570154" y="627534"/>
                  </a:lnTo>
                  <a:lnTo>
                    <a:pt x="569868" y="626065"/>
                  </a:lnTo>
                  <a:lnTo>
                    <a:pt x="571138" y="625832"/>
                  </a:lnTo>
                  <a:lnTo>
                    <a:pt x="573149" y="624738"/>
                  </a:lnTo>
                  <a:lnTo>
                    <a:pt x="573999" y="624009"/>
                  </a:lnTo>
                  <a:lnTo>
                    <a:pt x="577177" y="622231"/>
                  </a:lnTo>
                  <a:lnTo>
                    <a:pt x="577508" y="621801"/>
                  </a:lnTo>
                  <a:lnTo>
                    <a:pt x="576997" y="620817"/>
                  </a:lnTo>
                  <a:lnTo>
                    <a:pt x="575284" y="619991"/>
                  </a:lnTo>
                  <a:lnTo>
                    <a:pt x="574725" y="619486"/>
                  </a:lnTo>
                  <a:lnTo>
                    <a:pt x="574586" y="618553"/>
                  </a:lnTo>
                  <a:lnTo>
                    <a:pt x="573651" y="617960"/>
                  </a:lnTo>
                  <a:lnTo>
                    <a:pt x="572321" y="616640"/>
                  </a:lnTo>
                  <a:lnTo>
                    <a:pt x="572107" y="615213"/>
                  </a:lnTo>
                  <a:lnTo>
                    <a:pt x="572371" y="614552"/>
                  </a:lnTo>
                  <a:lnTo>
                    <a:pt x="574327" y="612859"/>
                  </a:lnTo>
                  <a:lnTo>
                    <a:pt x="574182" y="611448"/>
                  </a:lnTo>
                  <a:lnTo>
                    <a:pt x="573766" y="610937"/>
                  </a:lnTo>
                  <a:lnTo>
                    <a:pt x="572496" y="610559"/>
                  </a:lnTo>
                  <a:lnTo>
                    <a:pt x="571134" y="610733"/>
                  </a:lnTo>
                  <a:lnTo>
                    <a:pt x="569831" y="611366"/>
                  </a:lnTo>
                  <a:lnTo>
                    <a:pt x="569458" y="611142"/>
                  </a:lnTo>
                  <a:lnTo>
                    <a:pt x="568757" y="609524"/>
                  </a:lnTo>
                  <a:lnTo>
                    <a:pt x="566975" y="608791"/>
                  </a:lnTo>
                  <a:lnTo>
                    <a:pt x="565340" y="608954"/>
                  </a:lnTo>
                  <a:lnTo>
                    <a:pt x="563329" y="607720"/>
                  </a:lnTo>
                  <a:lnTo>
                    <a:pt x="562219" y="606199"/>
                  </a:lnTo>
                  <a:lnTo>
                    <a:pt x="561989" y="605280"/>
                  </a:lnTo>
                  <a:lnTo>
                    <a:pt x="562242" y="603388"/>
                  </a:lnTo>
                  <a:lnTo>
                    <a:pt x="563073" y="602050"/>
                  </a:lnTo>
                  <a:lnTo>
                    <a:pt x="564187" y="601492"/>
                  </a:lnTo>
                  <a:lnTo>
                    <a:pt x="561739" y="600401"/>
                  </a:lnTo>
                  <a:lnTo>
                    <a:pt x="559763" y="598397"/>
                  </a:lnTo>
                  <a:lnTo>
                    <a:pt x="558534" y="598236"/>
                  </a:lnTo>
                  <a:lnTo>
                    <a:pt x="557347" y="598550"/>
                  </a:lnTo>
                  <a:lnTo>
                    <a:pt x="555910" y="599263"/>
                  </a:lnTo>
                  <a:lnTo>
                    <a:pt x="551889" y="599027"/>
                  </a:lnTo>
                  <a:lnTo>
                    <a:pt x="550999" y="599339"/>
                  </a:lnTo>
                  <a:lnTo>
                    <a:pt x="549879" y="600229"/>
                  </a:lnTo>
                  <a:lnTo>
                    <a:pt x="549455" y="601245"/>
                  </a:lnTo>
                  <a:lnTo>
                    <a:pt x="548769" y="601581"/>
                  </a:lnTo>
                  <a:lnTo>
                    <a:pt x="547631" y="601497"/>
                  </a:lnTo>
                  <a:lnTo>
                    <a:pt x="546388" y="600810"/>
                  </a:lnTo>
                  <a:lnTo>
                    <a:pt x="546033" y="599810"/>
                  </a:lnTo>
                  <a:lnTo>
                    <a:pt x="546998" y="597574"/>
                  </a:lnTo>
                  <a:lnTo>
                    <a:pt x="547032" y="596881"/>
                  </a:lnTo>
                  <a:lnTo>
                    <a:pt x="545983" y="594961"/>
                  </a:lnTo>
                  <a:lnTo>
                    <a:pt x="544149" y="593662"/>
                  </a:lnTo>
                  <a:lnTo>
                    <a:pt x="543558" y="592600"/>
                  </a:lnTo>
                  <a:lnTo>
                    <a:pt x="541471" y="590877"/>
                  </a:lnTo>
                  <a:lnTo>
                    <a:pt x="540411" y="588855"/>
                  </a:lnTo>
                  <a:lnTo>
                    <a:pt x="539853" y="587292"/>
                  </a:lnTo>
                  <a:lnTo>
                    <a:pt x="539975" y="586574"/>
                  </a:lnTo>
                  <a:lnTo>
                    <a:pt x="538782" y="585861"/>
                  </a:lnTo>
                  <a:lnTo>
                    <a:pt x="536508" y="586538"/>
                  </a:lnTo>
                  <a:lnTo>
                    <a:pt x="535554" y="586004"/>
                  </a:lnTo>
                  <a:lnTo>
                    <a:pt x="534894" y="584300"/>
                  </a:lnTo>
                  <a:lnTo>
                    <a:pt x="535226" y="583131"/>
                  </a:lnTo>
                  <a:lnTo>
                    <a:pt x="536642" y="582662"/>
                  </a:lnTo>
                  <a:lnTo>
                    <a:pt x="536997" y="580942"/>
                  </a:lnTo>
                  <a:lnTo>
                    <a:pt x="538232" y="580602"/>
                  </a:lnTo>
                  <a:lnTo>
                    <a:pt x="538728" y="579343"/>
                  </a:lnTo>
                  <a:lnTo>
                    <a:pt x="538312" y="578281"/>
                  </a:lnTo>
                  <a:lnTo>
                    <a:pt x="537389" y="576885"/>
                  </a:lnTo>
                  <a:lnTo>
                    <a:pt x="537778" y="574216"/>
                  </a:lnTo>
                  <a:lnTo>
                    <a:pt x="538664" y="572852"/>
                  </a:lnTo>
                  <a:lnTo>
                    <a:pt x="538228" y="571070"/>
                  </a:lnTo>
                  <a:lnTo>
                    <a:pt x="537538" y="570394"/>
                  </a:lnTo>
                  <a:lnTo>
                    <a:pt x="535962" y="570863"/>
                  </a:lnTo>
                  <a:lnTo>
                    <a:pt x="534394" y="570049"/>
                  </a:lnTo>
                  <a:lnTo>
                    <a:pt x="534166" y="569241"/>
                  </a:lnTo>
                  <a:lnTo>
                    <a:pt x="534792" y="566673"/>
                  </a:lnTo>
                  <a:lnTo>
                    <a:pt x="534212" y="565816"/>
                  </a:lnTo>
                  <a:lnTo>
                    <a:pt x="534159" y="564752"/>
                  </a:lnTo>
                  <a:lnTo>
                    <a:pt x="532964" y="563615"/>
                  </a:lnTo>
                  <a:lnTo>
                    <a:pt x="531614" y="563698"/>
                  </a:lnTo>
                  <a:lnTo>
                    <a:pt x="530725" y="563227"/>
                  </a:lnTo>
                  <a:lnTo>
                    <a:pt x="529096" y="563030"/>
                  </a:lnTo>
                  <a:lnTo>
                    <a:pt x="528681" y="562467"/>
                  </a:lnTo>
                  <a:lnTo>
                    <a:pt x="529165" y="561104"/>
                  </a:lnTo>
                  <a:lnTo>
                    <a:pt x="529008" y="560489"/>
                  </a:lnTo>
                  <a:lnTo>
                    <a:pt x="528178" y="560231"/>
                  </a:lnTo>
                  <a:lnTo>
                    <a:pt x="527625" y="561007"/>
                  </a:lnTo>
                  <a:lnTo>
                    <a:pt x="525790" y="561903"/>
                  </a:lnTo>
                  <a:lnTo>
                    <a:pt x="525197" y="561584"/>
                  </a:lnTo>
                  <a:lnTo>
                    <a:pt x="524012" y="561988"/>
                  </a:lnTo>
                  <a:lnTo>
                    <a:pt x="523257" y="561014"/>
                  </a:lnTo>
                  <a:lnTo>
                    <a:pt x="523301" y="559983"/>
                  </a:lnTo>
                  <a:lnTo>
                    <a:pt x="523989" y="559102"/>
                  </a:lnTo>
                  <a:lnTo>
                    <a:pt x="523469" y="557885"/>
                  </a:lnTo>
                  <a:lnTo>
                    <a:pt x="524389" y="556738"/>
                  </a:lnTo>
                  <a:lnTo>
                    <a:pt x="523293" y="555038"/>
                  </a:lnTo>
                  <a:lnTo>
                    <a:pt x="525019" y="555222"/>
                  </a:lnTo>
                  <a:lnTo>
                    <a:pt x="525956" y="554590"/>
                  </a:lnTo>
                  <a:lnTo>
                    <a:pt x="524655" y="552335"/>
                  </a:lnTo>
                  <a:lnTo>
                    <a:pt x="522092" y="551900"/>
                  </a:lnTo>
                  <a:lnTo>
                    <a:pt x="520181" y="552716"/>
                  </a:lnTo>
                  <a:lnTo>
                    <a:pt x="518610" y="554006"/>
                  </a:lnTo>
                  <a:lnTo>
                    <a:pt x="517198" y="554449"/>
                  </a:lnTo>
                  <a:lnTo>
                    <a:pt x="515658" y="553571"/>
                  </a:lnTo>
                  <a:lnTo>
                    <a:pt x="514070" y="553693"/>
                  </a:lnTo>
                  <a:lnTo>
                    <a:pt x="513833" y="554413"/>
                  </a:lnTo>
                  <a:lnTo>
                    <a:pt x="512883" y="554514"/>
                  </a:lnTo>
                  <a:lnTo>
                    <a:pt x="511346" y="553583"/>
                  </a:lnTo>
                  <a:lnTo>
                    <a:pt x="510655" y="553643"/>
                  </a:lnTo>
                  <a:lnTo>
                    <a:pt x="509171" y="552711"/>
                  </a:lnTo>
                  <a:lnTo>
                    <a:pt x="508244" y="552526"/>
                  </a:lnTo>
                  <a:lnTo>
                    <a:pt x="507242" y="552972"/>
                  </a:lnTo>
                  <a:lnTo>
                    <a:pt x="506195" y="552296"/>
                  </a:lnTo>
                  <a:lnTo>
                    <a:pt x="504453" y="551919"/>
                  </a:lnTo>
                  <a:lnTo>
                    <a:pt x="504554" y="550805"/>
                  </a:lnTo>
                  <a:lnTo>
                    <a:pt x="505964" y="550372"/>
                  </a:lnTo>
                  <a:lnTo>
                    <a:pt x="506441" y="549693"/>
                  </a:lnTo>
                  <a:lnTo>
                    <a:pt x="506745" y="548385"/>
                  </a:lnTo>
                  <a:lnTo>
                    <a:pt x="506463" y="547651"/>
                  </a:lnTo>
                  <a:lnTo>
                    <a:pt x="507657" y="546783"/>
                  </a:lnTo>
                  <a:lnTo>
                    <a:pt x="507848" y="546115"/>
                  </a:lnTo>
                  <a:lnTo>
                    <a:pt x="506849" y="545072"/>
                  </a:lnTo>
                  <a:lnTo>
                    <a:pt x="505114" y="545213"/>
                  </a:lnTo>
                  <a:lnTo>
                    <a:pt x="504625" y="544341"/>
                  </a:lnTo>
                  <a:lnTo>
                    <a:pt x="505365" y="543959"/>
                  </a:lnTo>
                  <a:lnTo>
                    <a:pt x="507845" y="543842"/>
                  </a:lnTo>
                  <a:lnTo>
                    <a:pt x="508863" y="542798"/>
                  </a:lnTo>
                  <a:lnTo>
                    <a:pt x="508966" y="541426"/>
                  </a:lnTo>
                  <a:lnTo>
                    <a:pt x="510266" y="541464"/>
                  </a:lnTo>
                  <a:lnTo>
                    <a:pt x="511018" y="541131"/>
                  </a:lnTo>
                  <a:lnTo>
                    <a:pt x="510931" y="540104"/>
                  </a:lnTo>
                  <a:lnTo>
                    <a:pt x="511869" y="539270"/>
                  </a:lnTo>
                  <a:lnTo>
                    <a:pt x="512018" y="537820"/>
                  </a:lnTo>
                  <a:lnTo>
                    <a:pt x="511441" y="536894"/>
                  </a:lnTo>
                  <a:lnTo>
                    <a:pt x="512346" y="535304"/>
                  </a:lnTo>
                  <a:lnTo>
                    <a:pt x="513910" y="535310"/>
                  </a:lnTo>
                  <a:lnTo>
                    <a:pt x="514776" y="534884"/>
                  </a:lnTo>
                  <a:lnTo>
                    <a:pt x="514215" y="533760"/>
                  </a:lnTo>
                  <a:lnTo>
                    <a:pt x="514539" y="533033"/>
                  </a:lnTo>
                  <a:lnTo>
                    <a:pt x="516099" y="533221"/>
                  </a:lnTo>
                  <a:lnTo>
                    <a:pt x="516366" y="531865"/>
                  </a:lnTo>
                  <a:lnTo>
                    <a:pt x="516912" y="531219"/>
                  </a:lnTo>
                  <a:lnTo>
                    <a:pt x="517972" y="530754"/>
                  </a:lnTo>
                  <a:lnTo>
                    <a:pt x="517239" y="529131"/>
                  </a:lnTo>
                  <a:lnTo>
                    <a:pt x="516255" y="529117"/>
                  </a:lnTo>
                  <a:lnTo>
                    <a:pt x="515805" y="527057"/>
                  </a:lnTo>
                  <a:lnTo>
                    <a:pt x="515016" y="526380"/>
                  </a:lnTo>
                  <a:lnTo>
                    <a:pt x="514864" y="525710"/>
                  </a:lnTo>
                  <a:lnTo>
                    <a:pt x="516210" y="525010"/>
                  </a:lnTo>
                  <a:lnTo>
                    <a:pt x="516897" y="524134"/>
                  </a:lnTo>
                  <a:lnTo>
                    <a:pt x="518621" y="524120"/>
                  </a:lnTo>
                  <a:lnTo>
                    <a:pt x="519223" y="525079"/>
                  </a:lnTo>
                  <a:lnTo>
                    <a:pt x="520796" y="524472"/>
                  </a:lnTo>
                  <a:lnTo>
                    <a:pt x="521917" y="522960"/>
                  </a:lnTo>
                  <a:lnTo>
                    <a:pt x="523431" y="522649"/>
                  </a:lnTo>
                  <a:lnTo>
                    <a:pt x="524201" y="522967"/>
                  </a:lnTo>
                  <a:lnTo>
                    <a:pt x="525132" y="522608"/>
                  </a:lnTo>
                  <a:lnTo>
                    <a:pt x="525777" y="521309"/>
                  </a:lnTo>
                  <a:lnTo>
                    <a:pt x="525141" y="520157"/>
                  </a:lnTo>
                  <a:lnTo>
                    <a:pt x="526624" y="518560"/>
                  </a:lnTo>
                  <a:lnTo>
                    <a:pt x="525746" y="517766"/>
                  </a:lnTo>
                  <a:lnTo>
                    <a:pt x="527239" y="516592"/>
                  </a:lnTo>
                  <a:lnTo>
                    <a:pt x="527204" y="515566"/>
                  </a:lnTo>
                  <a:lnTo>
                    <a:pt x="526787" y="513775"/>
                  </a:lnTo>
                  <a:lnTo>
                    <a:pt x="526937" y="511057"/>
                  </a:lnTo>
                  <a:lnTo>
                    <a:pt x="525769" y="509566"/>
                  </a:lnTo>
                  <a:lnTo>
                    <a:pt x="525247" y="509211"/>
                  </a:lnTo>
                  <a:lnTo>
                    <a:pt x="525160" y="507631"/>
                  </a:lnTo>
                  <a:lnTo>
                    <a:pt x="524209" y="506630"/>
                  </a:lnTo>
                  <a:lnTo>
                    <a:pt x="524038" y="505370"/>
                  </a:lnTo>
                  <a:lnTo>
                    <a:pt x="523329" y="504155"/>
                  </a:lnTo>
                  <a:lnTo>
                    <a:pt x="523697" y="503683"/>
                  </a:lnTo>
                  <a:lnTo>
                    <a:pt x="524526" y="504286"/>
                  </a:lnTo>
                  <a:lnTo>
                    <a:pt x="525362" y="503643"/>
                  </a:lnTo>
                  <a:lnTo>
                    <a:pt x="525739" y="502288"/>
                  </a:lnTo>
                  <a:lnTo>
                    <a:pt x="525651" y="501581"/>
                  </a:lnTo>
                  <a:lnTo>
                    <a:pt x="527002" y="500508"/>
                  </a:lnTo>
                  <a:lnTo>
                    <a:pt x="527289" y="499794"/>
                  </a:lnTo>
                  <a:lnTo>
                    <a:pt x="528894" y="499123"/>
                  </a:lnTo>
                  <a:lnTo>
                    <a:pt x="529417" y="498451"/>
                  </a:lnTo>
                  <a:lnTo>
                    <a:pt x="529111" y="496084"/>
                  </a:lnTo>
                  <a:lnTo>
                    <a:pt x="528097" y="495300"/>
                  </a:lnTo>
                  <a:lnTo>
                    <a:pt x="527338" y="493905"/>
                  </a:lnTo>
                  <a:lnTo>
                    <a:pt x="525373" y="493055"/>
                  </a:lnTo>
                  <a:lnTo>
                    <a:pt x="526018" y="491819"/>
                  </a:lnTo>
                  <a:lnTo>
                    <a:pt x="525277" y="490859"/>
                  </a:lnTo>
                  <a:lnTo>
                    <a:pt x="525861" y="490264"/>
                  </a:lnTo>
                  <a:lnTo>
                    <a:pt x="525876" y="489135"/>
                  </a:lnTo>
                  <a:lnTo>
                    <a:pt x="526628" y="488989"/>
                  </a:lnTo>
                  <a:lnTo>
                    <a:pt x="527936" y="486341"/>
                  </a:lnTo>
                  <a:lnTo>
                    <a:pt x="526765" y="485593"/>
                  </a:lnTo>
                  <a:lnTo>
                    <a:pt x="527757" y="484900"/>
                  </a:lnTo>
                  <a:lnTo>
                    <a:pt x="527315" y="484252"/>
                  </a:lnTo>
                  <a:lnTo>
                    <a:pt x="528505" y="483140"/>
                  </a:lnTo>
                  <a:lnTo>
                    <a:pt x="529130" y="482930"/>
                  </a:lnTo>
                  <a:lnTo>
                    <a:pt x="530511" y="481536"/>
                  </a:lnTo>
                  <a:lnTo>
                    <a:pt x="531064" y="480531"/>
                  </a:lnTo>
                  <a:lnTo>
                    <a:pt x="530995" y="479863"/>
                  </a:lnTo>
                  <a:lnTo>
                    <a:pt x="532785" y="479873"/>
                  </a:lnTo>
                  <a:lnTo>
                    <a:pt x="533353" y="479330"/>
                  </a:lnTo>
                  <a:lnTo>
                    <a:pt x="533101" y="478441"/>
                  </a:lnTo>
                  <a:lnTo>
                    <a:pt x="534257" y="478085"/>
                  </a:lnTo>
                  <a:lnTo>
                    <a:pt x="534139" y="477493"/>
                  </a:lnTo>
                  <a:lnTo>
                    <a:pt x="535036" y="476786"/>
                  </a:lnTo>
                  <a:lnTo>
                    <a:pt x="534376" y="475687"/>
                  </a:lnTo>
                  <a:lnTo>
                    <a:pt x="534194" y="474283"/>
                  </a:lnTo>
                  <a:lnTo>
                    <a:pt x="534913" y="473576"/>
                  </a:lnTo>
                  <a:lnTo>
                    <a:pt x="534376" y="472708"/>
                  </a:lnTo>
                  <a:lnTo>
                    <a:pt x="534993" y="472229"/>
                  </a:lnTo>
                  <a:lnTo>
                    <a:pt x="534879" y="471100"/>
                  </a:lnTo>
                  <a:lnTo>
                    <a:pt x="534182" y="469343"/>
                  </a:lnTo>
                  <a:lnTo>
                    <a:pt x="534608" y="468437"/>
                  </a:lnTo>
                  <a:lnTo>
                    <a:pt x="535392" y="468424"/>
                  </a:lnTo>
                  <a:lnTo>
                    <a:pt x="535818" y="467878"/>
                  </a:lnTo>
                  <a:lnTo>
                    <a:pt x="537095" y="467722"/>
                  </a:lnTo>
                  <a:lnTo>
                    <a:pt x="538132" y="468415"/>
                  </a:lnTo>
                  <a:lnTo>
                    <a:pt x="539018" y="467825"/>
                  </a:lnTo>
                  <a:lnTo>
                    <a:pt x="541287" y="465524"/>
                  </a:lnTo>
                  <a:lnTo>
                    <a:pt x="541829" y="464467"/>
                  </a:lnTo>
                  <a:lnTo>
                    <a:pt x="541086" y="464095"/>
                  </a:lnTo>
                  <a:lnTo>
                    <a:pt x="541945" y="461925"/>
                  </a:lnTo>
                  <a:lnTo>
                    <a:pt x="541411" y="461079"/>
                  </a:lnTo>
                  <a:lnTo>
                    <a:pt x="541664" y="460362"/>
                  </a:lnTo>
                  <a:lnTo>
                    <a:pt x="540998" y="458722"/>
                  </a:lnTo>
                  <a:lnTo>
                    <a:pt x="542044" y="458549"/>
                  </a:lnTo>
                  <a:lnTo>
                    <a:pt x="543140" y="457733"/>
                  </a:lnTo>
                  <a:lnTo>
                    <a:pt x="543317" y="457204"/>
                  </a:lnTo>
                  <a:lnTo>
                    <a:pt x="542466" y="456167"/>
                  </a:lnTo>
                  <a:lnTo>
                    <a:pt x="543190" y="455344"/>
                  </a:lnTo>
                  <a:lnTo>
                    <a:pt x="543207" y="454240"/>
                  </a:lnTo>
                  <a:lnTo>
                    <a:pt x="543770" y="453338"/>
                  </a:lnTo>
                  <a:lnTo>
                    <a:pt x="544531" y="453388"/>
                  </a:lnTo>
                  <a:lnTo>
                    <a:pt x="545684" y="454420"/>
                  </a:lnTo>
                  <a:lnTo>
                    <a:pt x="546923" y="454785"/>
                  </a:lnTo>
                  <a:lnTo>
                    <a:pt x="548219" y="454176"/>
                  </a:lnTo>
                  <a:lnTo>
                    <a:pt x="550074" y="454915"/>
                  </a:lnTo>
                  <a:lnTo>
                    <a:pt x="550370" y="455790"/>
                  </a:lnTo>
                  <a:lnTo>
                    <a:pt x="551231" y="455931"/>
                  </a:lnTo>
                  <a:lnTo>
                    <a:pt x="551832" y="453621"/>
                  </a:lnTo>
                  <a:lnTo>
                    <a:pt x="553320" y="452413"/>
                  </a:lnTo>
                  <a:lnTo>
                    <a:pt x="553492" y="451462"/>
                  </a:lnTo>
                  <a:lnTo>
                    <a:pt x="554702" y="450530"/>
                  </a:lnTo>
                  <a:lnTo>
                    <a:pt x="556806" y="450037"/>
                  </a:lnTo>
                  <a:lnTo>
                    <a:pt x="558658" y="448577"/>
                  </a:lnTo>
                  <a:lnTo>
                    <a:pt x="560285" y="448653"/>
                  </a:lnTo>
                  <a:lnTo>
                    <a:pt x="562669" y="446917"/>
                  </a:lnTo>
                  <a:lnTo>
                    <a:pt x="564264" y="446287"/>
                  </a:lnTo>
                  <a:lnTo>
                    <a:pt x="566488" y="447432"/>
                  </a:lnTo>
                  <a:lnTo>
                    <a:pt x="568022" y="447564"/>
                  </a:lnTo>
                  <a:lnTo>
                    <a:pt x="568829" y="447271"/>
                  </a:lnTo>
                  <a:lnTo>
                    <a:pt x="569649" y="447546"/>
                  </a:lnTo>
                  <a:lnTo>
                    <a:pt x="570917" y="447337"/>
                  </a:lnTo>
                  <a:lnTo>
                    <a:pt x="571575" y="446813"/>
                  </a:lnTo>
                  <a:lnTo>
                    <a:pt x="572787" y="446981"/>
                  </a:lnTo>
                  <a:lnTo>
                    <a:pt x="574540" y="446862"/>
                  </a:lnTo>
                  <a:lnTo>
                    <a:pt x="575482" y="446332"/>
                  </a:lnTo>
                  <a:lnTo>
                    <a:pt x="576513" y="446162"/>
                  </a:lnTo>
                  <a:lnTo>
                    <a:pt x="577427" y="444497"/>
                  </a:lnTo>
                  <a:lnTo>
                    <a:pt x="578218" y="443469"/>
                  </a:lnTo>
                  <a:lnTo>
                    <a:pt x="579962" y="442492"/>
                  </a:lnTo>
                  <a:lnTo>
                    <a:pt x="581496" y="439390"/>
                  </a:lnTo>
                  <a:lnTo>
                    <a:pt x="581630" y="438274"/>
                  </a:lnTo>
                  <a:lnTo>
                    <a:pt x="581545" y="436133"/>
                  </a:lnTo>
                  <a:lnTo>
                    <a:pt x="581239" y="435619"/>
                  </a:lnTo>
                  <a:lnTo>
                    <a:pt x="582048" y="432595"/>
                  </a:lnTo>
                  <a:lnTo>
                    <a:pt x="582460" y="431987"/>
                  </a:lnTo>
                  <a:lnTo>
                    <a:pt x="584124" y="430489"/>
                  </a:lnTo>
                  <a:lnTo>
                    <a:pt x="584263" y="429418"/>
                  </a:lnTo>
                  <a:lnTo>
                    <a:pt x="583699" y="428470"/>
                  </a:lnTo>
                  <a:lnTo>
                    <a:pt x="582176" y="427380"/>
                  </a:lnTo>
                  <a:lnTo>
                    <a:pt x="581071" y="426901"/>
                  </a:lnTo>
                  <a:lnTo>
                    <a:pt x="580463" y="425468"/>
                  </a:lnTo>
                  <a:lnTo>
                    <a:pt x="580648" y="424537"/>
                  </a:lnTo>
                  <a:lnTo>
                    <a:pt x="581582" y="423388"/>
                  </a:lnTo>
                  <a:lnTo>
                    <a:pt x="581632" y="422107"/>
                  </a:lnTo>
                  <a:lnTo>
                    <a:pt x="582418" y="420156"/>
                  </a:lnTo>
                  <a:lnTo>
                    <a:pt x="583820" y="417851"/>
                  </a:lnTo>
                  <a:lnTo>
                    <a:pt x="584216" y="415406"/>
                  </a:lnTo>
                  <a:lnTo>
                    <a:pt x="584949" y="414048"/>
                  </a:lnTo>
                  <a:lnTo>
                    <a:pt x="586880" y="413045"/>
                  </a:lnTo>
                  <a:lnTo>
                    <a:pt x="586609" y="412158"/>
                  </a:lnTo>
                  <a:lnTo>
                    <a:pt x="587259" y="411493"/>
                  </a:lnTo>
                  <a:lnTo>
                    <a:pt x="586720" y="409961"/>
                  </a:lnTo>
                  <a:lnTo>
                    <a:pt x="585950" y="409045"/>
                  </a:lnTo>
                  <a:lnTo>
                    <a:pt x="585337" y="407226"/>
                  </a:lnTo>
                  <a:lnTo>
                    <a:pt x="585801" y="403273"/>
                  </a:lnTo>
                  <a:lnTo>
                    <a:pt x="584550" y="401828"/>
                  </a:lnTo>
                  <a:lnTo>
                    <a:pt x="584557" y="400807"/>
                  </a:lnTo>
                  <a:lnTo>
                    <a:pt x="582795" y="398325"/>
                  </a:lnTo>
                  <a:lnTo>
                    <a:pt x="582389" y="397392"/>
                  </a:lnTo>
                  <a:lnTo>
                    <a:pt x="581436" y="397053"/>
                  </a:lnTo>
                  <a:lnTo>
                    <a:pt x="581146" y="396346"/>
                  </a:lnTo>
                  <a:lnTo>
                    <a:pt x="577931" y="394466"/>
                  </a:lnTo>
                  <a:lnTo>
                    <a:pt x="576582" y="394135"/>
                  </a:lnTo>
                  <a:lnTo>
                    <a:pt x="575730" y="394262"/>
                  </a:lnTo>
                  <a:lnTo>
                    <a:pt x="575212" y="393197"/>
                  </a:lnTo>
                  <a:lnTo>
                    <a:pt x="574145" y="392352"/>
                  </a:lnTo>
                  <a:lnTo>
                    <a:pt x="573810" y="391521"/>
                  </a:lnTo>
                  <a:lnTo>
                    <a:pt x="573079" y="390963"/>
                  </a:lnTo>
                  <a:lnTo>
                    <a:pt x="571933" y="389337"/>
                  </a:lnTo>
                  <a:lnTo>
                    <a:pt x="571437" y="388193"/>
                  </a:lnTo>
                  <a:lnTo>
                    <a:pt x="570381" y="387820"/>
                  </a:lnTo>
                  <a:lnTo>
                    <a:pt x="568116" y="386558"/>
                  </a:lnTo>
                  <a:lnTo>
                    <a:pt x="566969" y="386535"/>
                  </a:lnTo>
                  <a:lnTo>
                    <a:pt x="564435" y="387004"/>
                  </a:lnTo>
                  <a:lnTo>
                    <a:pt x="562851" y="388028"/>
                  </a:lnTo>
                  <a:lnTo>
                    <a:pt x="561880" y="388387"/>
                  </a:lnTo>
                  <a:lnTo>
                    <a:pt x="560572" y="387208"/>
                  </a:lnTo>
                  <a:lnTo>
                    <a:pt x="559563" y="387591"/>
                  </a:lnTo>
                  <a:lnTo>
                    <a:pt x="559442" y="388852"/>
                  </a:lnTo>
                  <a:lnTo>
                    <a:pt x="557733" y="389143"/>
                  </a:lnTo>
                  <a:lnTo>
                    <a:pt x="557254" y="388826"/>
                  </a:lnTo>
                  <a:lnTo>
                    <a:pt x="555882" y="389405"/>
                  </a:lnTo>
                  <a:lnTo>
                    <a:pt x="554055" y="388407"/>
                  </a:lnTo>
                  <a:lnTo>
                    <a:pt x="553425" y="388977"/>
                  </a:lnTo>
                  <a:lnTo>
                    <a:pt x="552362" y="389100"/>
                  </a:lnTo>
                  <a:lnTo>
                    <a:pt x="551921" y="390112"/>
                  </a:lnTo>
                  <a:lnTo>
                    <a:pt x="550054" y="390556"/>
                  </a:lnTo>
                  <a:lnTo>
                    <a:pt x="549185" y="390390"/>
                  </a:lnTo>
                  <a:lnTo>
                    <a:pt x="548796" y="390873"/>
                  </a:lnTo>
                  <a:lnTo>
                    <a:pt x="547384" y="390265"/>
                  </a:lnTo>
                  <a:lnTo>
                    <a:pt x="546321" y="392578"/>
                  </a:lnTo>
                  <a:lnTo>
                    <a:pt x="545401" y="392413"/>
                  </a:lnTo>
                  <a:lnTo>
                    <a:pt x="545000" y="393167"/>
                  </a:lnTo>
                  <a:lnTo>
                    <a:pt x="543970" y="393374"/>
                  </a:lnTo>
                  <a:lnTo>
                    <a:pt x="543724" y="394336"/>
                  </a:lnTo>
                  <a:lnTo>
                    <a:pt x="542939" y="393729"/>
                  </a:lnTo>
                  <a:lnTo>
                    <a:pt x="542416" y="394602"/>
                  </a:lnTo>
                  <a:lnTo>
                    <a:pt x="541232" y="394859"/>
                  </a:lnTo>
                  <a:lnTo>
                    <a:pt x="540894" y="394090"/>
                  </a:lnTo>
                  <a:lnTo>
                    <a:pt x="539078" y="394714"/>
                  </a:lnTo>
                  <a:lnTo>
                    <a:pt x="537365" y="395861"/>
                  </a:lnTo>
                  <a:lnTo>
                    <a:pt x="536165" y="395434"/>
                  </a:lnTo>
                  <a:lnTo>
                    <a:pt x="535228" y="396146"/>
                  </a:lnTo>
                  <a:lnTo>
                    <a:pt x="534834" y="395349"/>
                  </a:lnTo>
                  <a:lnTo>
                    <a:pt x="533145" y="395531"/>
                  </a:lnTo>
                  <a:lnTo>
                    <a:pt x="532082" y="396644"/>
                  </a:lnTo>
                  <a:lnTo>
                    <a:pt x="531525" y="395803"/>
                  </a:lnTo>
                  <a:lnTo>
                    <a:pt x="530703" y="395658"/>
                  </a:lnTo>
                  <a:lnTo>
                    <a:pt x="529924" y="396122"/>
                  </a:lnTo>
                  <a:lnTo>
                    <a:pt x="529748" y="396915"/>
                  </a:lnTo>
                  <a:lnTo>
                    <a:pt x="528935" y="398275"/>
                  </a:lnTo>
                  <a:lnTo>
                    <a:pt x="527823" y="399370"/>
                  </a:lnTo>
                  <a:lnTo>
                    <a:pt x="525801" y="398423"/>
                  </a:lnTo>
                  <a:lnTo>
                    <a:pt x="524634" y="399025"/>
                  </a:lnTo>
                  <a:lnTo>
                    <a:pt x="524358" y="400041"/>
                  </a:lnTo>
                  <a:lnTo>
                    <a:pt x="521954" y="400865"/>
                  </a:lnTo>
                  <a:lnTo>
                    <a:pt x="521322" y="401999"/>
                  </a:lnTo>
                  <a:lnTo>
                    <a:pt x="520314" y="402695"/>
                  </a:lnTo>
                  <a:lnTo>
                    <a:pt x="519815" y="403579"/>
                  </a:lnTo>
                  <a:lnTo>
                    <a:pt x="520259" y="404747"/>
                  </a:lnTo>
                  <a:lnTo>
                    <a:pt x="518535" y="405922"/>
                  </a:lnTo>
                  <a:lnTo>
                    <a:pt x="518907" y="406725"/>
                  </a:lnTo>
                  <a:lnTo>
                    <a:pt x="517029" y="407750"/>
                  </a:lnTo>
                  <a:lnTo>
                    <a:pt x="516391" y="408313"/>
                  </a:lnTo>
                  <a:lnTo>
                    <a:pt x="515621" y="407938"/>
                  </a:lnTo>
                  <a:lnTo>
                    <a:pt x="514720" y="408761"/>
                  </a:lnTo>
                  <a:lnTo>
                    <a:pt x="514329" y="410535"/>
                  </a:lnTo>
                  <a:lnTo>
                    <a:pt x="512629" y="410036"/>
                  </a:lnTo>
                  <a:lnTo>
                    <a:pt x="511480" y="409304"/>
                  </a:lnTo>
                  <a:lnTo>
                    <a:pt x="510725" y="409658"/>
                  </a:lnTo>
                  <a:lnTo>
                    <a:pt x="509628" y="409181"/>
                  </a:lnTo>
                  <a:lnTo>
                    <a:pt x="507603" y="408663"/>
                  </a:lnTo>
                  <a:lnTo>
                    <a:pt x="507636" y="407742"/>
                  </a:lnTo>
                  <a:lnTo>
                    <a:pt x="506455" y="407194"/>
                  </a:lnTo>
                  <a:lnTo>
                    <a:pt x="506815" y="406301"/>
                  </a:lnTo>
                  <a:lnTo>
                    <a:pt x="505672" y="405137"/>
                  </a:lnTo>
                  <a:lnTo>
                    <a:pt x="505727" y="404026"/>
                  </a:lnTo>
                  <a:lnTo>
                    <a:pt x="505287" y="401782"/>
                  </a:lnTo>
                  <a:lnTo>
                    <a:pt x="504617" y="400912"/>
                  </a:lnTo>
                  <a:lnTo>
                    <a:pt x="503771" y="400569"/>
                  </a:lnTo>
                  <a:lnTo>
                    <a:pt x="502379" y="399503"/>
                  </a:lnTo>
                  <a:lnTo>
                    <a:pt x="501883" y="399769"/>
                  </a:lnTo>
                  <a:lnTo>
                    <a:pt x="499267" y="399828"/>
                  </a:lnTo>
                  <a:lnTo>
                    <a:pt x="500192" y="399018"/>
                  </a:lnTo>
                  <a:lnTo>
                    <a:pt x="500323" y="398226"/>
                  </a:lnTo>
                  <a:lnTo>
                    <a:pt x="499183" y="397053"/>
                  </a:lnTo>
                  <a:lnTo>
                    <a:pt x="499710" y="396520"/>
                  </a:lnTo>
                  <a:lnTo>
                    <a:pt x="499731" y="395349"/>
                  </a:lnTo>
                  <a:lnTo>
                    <a:pt x="499354" y="394397"/>
                  </a:lnTo>
                  <a:lnTo>
                    <a:pt x="498555" y="394955"/>
                  </a:lnTo>
                  <a:lnTo>
                    <a:pt x="497752" y="394420"/>
                  </a:lnTo>
                  <a:lnTo>
                    <a:pt x="498284" y="393079"/>
                  </a:lnTo>
                  <a:lnTo>
                    <a:pt x="497732" y="392556"/>
                  </a:lnTo>
                  <a:lnTo>
                    <a:pt x="496585" y="390413"/>
                  </a:lnTo>
                  <a:lnTo>
                    <a:pt x="495610" y="390101"/>
                  </a:lnTo>
                  <a:lnTo>
                    <a:pt x="494718" y="390629"/>
                  </a:lnTo>
                  <a:lnTo>
                    <a:pt x="493870" y="388988"/>
                  </a:lnTo>
                  <a:lnTo>
                    <a:pt x="494114" y="387688"/>
                  </a:lnTo>
                  <a:lnTo>
                    <a:pt x="493659" y="386567"/>
                  </a:lnTo>
                  <a:lnTo>
                    <a:pt x="492217" y="386035"/>
                  </a:lnTo>
                  <a:lnTo>
                    <a:pt x="491481" y="385012"/>
                  </a:lnTo>
                  <a:lnTo>
                    <a:pt x="491205" y="384094"/>
                  </a:lnTo>
                  <a:lnTo>
                    <a:pt x="490327" y="383744"/>
                  </a:lnTo>
                  <a:lnTo>
                    <a:pt x="489093" y="381283"/>
                  </a:lnTo>
                  <a:lnTo>
                    <a:pt x="487850" y="380064"/>
                  </a:lnTo>
                  <a:lnTo>
                    <a:pt x="488150" y="379057"/>
                  </a:lnTo>
                  <a:lnTo>
                    <a:pt x="486564" y="379817"/>
                  </a:lnTo>
                  <a:lnTo>
                    <a:pt x="486558" y="378929"/>
                  </a:lnTo>
                  <a:lnTo>
                    <a:pt x="485340" y="377597"/>
                  </a:lnTo>
                  <a:lnTo>
                    <a:pt x="484366" y="377966"/>
                  </a:lnTo>
                  <a:lnTo>
                    <a:pt x="483003" y="376571"/>
                  </a:lnTo>
                  <a:lnTo>
                    <a:pt x="481554" y="376217"/>
                  </a:lnTo>
                  <a:lnTo>
                    <a:pt x="481813" y="375540"/>
                  </a:lnTo>
                  <a:lnTo>
                    <a:pt x="480863" y="374806"/>
                  </a:lnTo>
                  <a:lnTo>
                    <a:pt x="480690" y="373857"/>
                  </a:lnTo>
                  <a:lnTo>
                    <a:pt x="479904" y="372999"/>
                  </a:lnTo>
                  <a:lnTo>
                    <a:pt x="480823" y="372097"/>
                  </a:lnTo>
                  <a:lnTo>
                    <a:pt x="479767" y="370813"/>
                  </a:lnTo>
                  <a:lnTo>
                    <a:pt x="480109" y="370155"/>
                  </a:lnTo>
                  <a:lnTo>
                    <a:pt x="478906" y="368315"/>
                  </a:lnTo>
                  <a:lnTo>
                    <a:pt x="478938" y="367478"/>
                  </a:lnTo>
                  <a:lnTo>
                    <a:pt x="477683" y="366159"/>
                  </a:lnTo>
                  <a:lnTo>
                    <a:pt x="478099" y="364842"/>
                  </a:lnTo>
                  <a:lnTo>
                    <a:pt x="477529" y="364340"/>
                  </a:lnTo>
                  <a:lnTo>
                    <a:pt x="476866" y="364984"/>
                  </a:lnTo>
                  <a:lnTo>
                    <a:pt x="476212" y="364696"/>
                  </a:lnTo>
                  <a:lnTo>
                    <a:pt x="476518" y="363564"/>
                  </a:lnTo>
                  <a:lnTo>
                    <a:pt x="476123" y="362990"/>
                  </a:lnTo>
                  <a:lnTo>
                    <a:pt x="475034" y="363648"/>
                  </a:lnTo>
                  <a:lnTo>
                    <a:pt x="474211" y="362868"/>
                  </a:lnTo>
                  <a:lnTo>
                    <a:pt x="473074" y="362732"/>
                  </a:lnTo>
                  <a:lnTo>
                    <a:pt x="473005" y="363390"/>
                  </a:lnTo>
                  <a:lnTo>
                    <a:pt x="471895" y="363615"/>
                  </a:lnTo>
                  <a:lnTo>
                    <a:pt x="470848" y="363104"/>
                  </a:lnTo>
                  <a:lnTo>
                    <a:pt x="470497" y="362413"/>
                  </a:lnTo>
                  <a:lnTo>
                    <a:pt x="470473" y="361164"/>
                  </a:lnTo>
                  <a:lnTo>
                    <a:pt x="471726" y="360775"/>
                  </a:lnTo>
                  <a:lnTo>
                    <a:pt x="471556" y="360132"/>
                  </a:lnTo>
                  <a:lnTo>
                    <a:pt x="470336" y="359300"/>
                  </a:lnTo>
                  <a:lnTo>
                    <a:pt x="471215" y="358459"/>
                  </a:lnTo>
                  <a:lnTo>
                    <a:pt x="471707" y="359102"/>
                  </a:lnTo>
                  <a:lnTo>
                    <a:pt x="472335" y="358916"/>
                  </a:lnTo>
                  <a:lnTo>
                    <a:pt x="472070" y="357068"/>
                  </a:lnTo>
                  <a:lnTo>
                    <a:pt x="470231" y="357114"/>
                  </a:lnTo>
                  <a:lnTo>
                    <a:pt x="468344" y="356620"/>
                  </a:lnTo>
                  <a:lnTo>
                    <a:pt x="467989" y="355529"/>
                  </a:lnTo>
                  <a:lnTo>
                    <a:pt x="468291" y="354821"/>
                  </a:lnTo>
                  <a:lnTo>
                    <a:pt x="467429" y="354123"/>
                  </a:lnTo>
                  <a:lnTo>
                    <a:pt x="467632" y="353586"/>
                  </a:lnTo>
                  <a:lnTo>
                    <a:pt x="469041" y="353360"/>
                  </a:lnTo>
                  <a:lnTo>
                    <a:pt x="469905" y="353619"/>
                  </a:lnTo>
                  <a:lnTo>
                    <a:pt x="470585" y="353284"/>
                  </a:lnTo>
                  <a:lnTo>
                    <a:pt x="469165" y="351980"/>
                  </a:lnTo>
                  <a:lnTo>
                    <a:pt x="467614" y="349647"/>
                  </a:lnTo>
                  <a:lnTo>
                    <a:pt x="466013" y="349087"/>
                  </a:lnTo>
                  <a:lnTo>
                    <a:pt x="465552" y="347656"/>
                  </a:lnTo>
                  <a:lnTo>
                    <a:pt x="464782" y="346801"/>
                  </a:lnTo>
                  <a:lnTo>
                    <a:pt x="463594" y="347009"/>
                  </a:lnTo>
                  <a:lnTo>
                    <a:pt x="462554" y="347595"/>
                  </a:lnTo>
                  <a:lnTo>
                    <a:pt x="462874" y="348786"/>
                  </a:lnTo>
                  <a:lnTo>
                    <a:pt x="463681" y="349599"/>
                  </a:lnTo>
                  <a:lnTo>
                    <a:pt x="465475" y="350435"/>
                  </a:lnTo>
                  <a:lnTo>
                    <a:pt x="465222" y="351445"/>
                  </a:lnTo>
                  <a:lnTo>
                    <a:pt x="463629" y="352366"/>
                  </a:lnTo>
                  <a:lnTo>
                    <a:pt x="461394" y="352251"/>
                  </a:lnTo>
                  <a:lnTo>
                    <a:pt x="460706" y="350867"/>
                  </a:lnTo>
                  <a:lnTo>
                    <a:pt x="460551" y="348912"/>
                  </a:lnTo>
                  <a:lnTo>
                    <a:pt x="461254" y="347313"/>
                  </a:lnTo>
                  <a:lnTo>
                    <a:pt x="461267" y="344490"/>
                  </a:lnTo>
                  <a:lnTo>
                    <a:pt x="460497" y="343808"/>
                  </a:lnTo>
                  <a:lnTo>
                    <a:pt x="458495" y="342879"/>
                  </a:lnTo>
                  <a:lnTo>
                    <a:pt x="458323" y="342281"/>
                  </a:lnTo>
                  <a:lnTo>
                    <a:pt x="459030" y="341266"/>
                  </a:lnTo>
                  <a:lnTo>
                    <a:pt x="458935" y="339964"/>
                  </a:lnTo>
                  <a:lnTo>
                    <a:pt x="457606" y="339204"/>
                  </a:lnTo>
                  <a:lnTo>
                    <a:pt x="456171" y="339294"/>
                  </a:lnTo>
                  <a:lnTo>
                    <a:pt x="453785" y="338601"/>
                  </a:lnTo>
                  <a:lnTo>
                    <a:pt x="453491" y="338142"/>
                  </a:lnTo>
                  <a:lnTo>
                    <a:pt x="455190" y="336705"/>
                  </a:lnTo>
                  <a:lnTo>
                    <a:pt x="455594" y="335745"/>
                  </a:lnTo>
                  <a:lnTo>
                    <a:pt x="455619" y="334648"/>
                  </a:lnTo>
                  <a:lnTo>
                    <a:pt x="454982" y="333865"/>
                  </a:lnTo>
                  <a:lnTo>
                    <a:pt x="453580" y="333301"/>
                  </a:lnTo>
                  <a:lnTo>
                    <a:pt x="450429" y="332971"/>
                  </a:lnTo>
                  <a:lnTo>
                    <a:pt x="449879" y="334340"/>
                  </a:lnTo>
                  <a:lnTo>
                    <a:pt x="448706" y="335181"/>
                  </a:lnTo>
                  <a:lnTo>
                    <a:pt x="447939" y="334031"/>
                  </a:lnTo>
                  <a:lnTo>
                    <a:pt x="448073" y="331833"/>
                  </a:lnTo>
                  <a:lnTo>
                    <a:pt x="448004" y="329496"/>
                  </a:lnTo>
                  <a:lnTo>
                    <a:pt x="447466" y="328704"/>
                  </a:lnTo>
                  <a:lnTo>
                    <a:pt x="445727" y="327711"/>
                  </a:lnTo>
                  <a:lnTo>
                    <a:pt x="445370" y="326334"/>
                  </a:lnTo>
                  <a:lnTo>
                    <a:pt x="445349" y="323748"/>
                  </a:lnTo>
                  <a:lnTo>
                    <a:pt x="445171" y="322224"/>
                  </a:lnTo>
                  <a:lnTo>
                    <a:pt x="444842" y="321713"/>
                  </a:lnTo>
                  <a:lnTo>
                    <a:pt x="442506" y="320995"/>
                  </a:lnTo>
                  <a:lnTo>
                    <a:pt x="441436" y="320912"/>
                  </a:lnTo>
                  <a:lnTo>
                    <a:pt x="440003" y="321519"/>
                  </a:lnTo>
                  <a:lnTo>
                    <a:pt x="437916" y="322133"/>
                  </a:lnTo>
                  <a:lnTo>
                    <a:pt x="436872" y="323239"/>
                  </a:lnTo>
                  <a:lnTo>
                    <a:pt x="433599" y="322600"/>
                  </a:lnTo>
                  <a:lnTo>
                    <a:pt x="432652" y="321856"/>
                  </a:lnTo>
                  <a:lnTo>
                    <a:pt x="433645" y="319597"/>
                  </a:lnTo>
                  <a:lnTo>
                    <a:pt x="434260" y="318825"/>
                  </a:lnTo>
                  <a:lnTo>
                    <a:pt x="437061" y="316796"/>
                  </a:lnTo>
                  <a:lnTo>
                    <a:pt x="439521" y="316306"/>
                  </a:lnTo>
                  <a:lnTo>
                    <a:pt x="441371" y="315298"/>
                  </a:lnTo>
                  <a:lnTo>
                    <a:pt x="442727" y="314794"/>
                  </a:lnTo>
                  <a:lnTo>
                    <a:pt x="446189" y="312761"/>
                  </a:lnTo>
                  <a:lnTo>
                    <a:pt x="447494" y="311237"/>
                  </a:lnTo>
                  <a:lnTo>
                    <a:pt x="448134" y="308519"/>
                  </a:lnTo>
                  <a:lnTo>
                    <a:pt x="448221" y="307218"/>
                  </a:lnTo>
                  <a:lnTo>
                    <a:pt x="447573" y="305177"/>
                  </a:lnTo>
                  <a:lnTo>
                    <a:pt x="446831" y="303685"/>
                  </a:lnTo>
                  <a:lnTo>
                    <a:pt x="445257" y="301140"/>
                  </a:lnTo>
                  <a:lnTo>
                    <a:pt x="443648" y="299825"/>
                  </a:lnTo>
                  <a:lnTo>
                    <a:pt x="441885" y="298836"/>
                  </a:lnTo>
                  <a:lnTo>
                    <a:pt x="440857" y="297661"/>
                  </a:lnTo>
                  <a:lnTo>
                    <a:pt x="439336" y="297106"/>
                  </a:lnTo>
                  <a:lnTo>
                    <a:pt x="435773" y="297215"/>
                  </a:lnTo>
                  <a:lnTo>
                    <a:pt x="435243" y="297012"/>
                  </a:lnTo>
                  <a:lnTo>
                    <a:pt x="432606" y="296909"/>
                  </a:lnTo>
                  <a:lnTo>
                    <a:pt x="431478" y="297297"/>
                  </a:lnTo>
                  <a:lnTo>
                    <a:pt x="430482" y="298061"/>
                  </a:lnTo>
                  <a:lnTo>
                    <a:pt x="429186" y="300202"/>
                  </a:lnTo>
                  <a:lnTo>
                    <a:pt x="427785" y="302127"/>
                  </a:lnTo>
                  <a:lnTo>
                    <a:pt x="426808" y="302692"/>
                  </a:lnTo>
                  <a:lnTo>
                    <a:pt x="425316" y="302743"/>
                  </a:lnTo>
                  <a:lnTo>
                    <a:pt x="424538" y="302331"/>
                  </a:lnTo>
                  <a:lnTo>
                    <a:pt x="423291" y="300445"/>
                  </a:lnTo>
                  <a:lnTo>
                    <a:pt x="421634" y="297380"/>
                  </a:lnTo>
                  <a:lnTo>
                    <a:pt x="420617" y="295084"/>
                  </a:lnTo>
                  <a:lnTo>
                    <a:pt x="418996" y="293269"/>
                  </a:lnTo>
                  <a:lnTo>
                    <a:pt x="416670" y="291902"/>
                  </a:lnTo>
                  <a:lnTo>
                    <a:pt x="414155" y="291148"/>
                  </a:lnTo>
                  <a:lnTo>
                    <a:pt x="412618" y="290232"/>
                  </a:lnTo>
                  <a:lnTo>
                    <a:pt x="411767" y="289023"/>
                  </a:lnTo>
                  <a:lnTo>
                    <a:pt x="410919" y="287171"/>
                  </a:lnTo>
                  <a:lnTo>
                    <a:pt x="410976" y="283974"/>
                  </a:lnTo>
                  <a:lnTo>
                    <a:pt x="411564" y="282530"/>
                  </a:lnTo>
                  <a:lnTo>
                    <a:pt x="414021" y="280374"/>
                  </a:lnTo>
                  <a:lnTo>
                    <a:pt x="416298" y="279009"/>
                  </a:lnTo>
                  <a:lnTo>
                    <a:pt x="417111" y="278755"/>
                  </a:lnTo>
                  <a:lnTo>
                    <a:pt x="418577" y="278911"/>
                  </a:lnTo>
                  <a:lnTo>
                    <a:pt x="421169" y="280434"/>
                  </a:lnTo>
                  <a:lnTo>
                    <a:pt x="423203" y="280952"/>
                  </a:lnTo>
                  <a:lnTo>
                    <a:pt x="424169" y="280727"/>
                  </a:lnTo>
                  <a:lnTo>
                    <a:pt x="425389" y="279853"/>
                  </a:lnTo>
                  <a:lnTo>
                    <a:pt x="427724" y="276732"/>
                  </a:lnTo>
                  <a:lnTo>
                    <a:pt x="428964" y="272422"/>
                  </a:lnTo>
                  <a:lnTo>
                    <a:pt x="430662" y="270659"/>
                  </a:lnTo>
                  <a:lnTo>
                    <a:pt x="431875" y="268489"/>
                  </a:lnTo>
                  <a:lnTo>
                    <a:pt x="434958" y="266638"/>
                  </a:lnTo>
                  <a:lnTo>
                    <a:pt x="435941" y="265590"/>
                  </a:lnTo>
                  <a:lnTo>
                    <a:pt x="438595" y="262183"/>
                  </a:lnTo>
                  <a:lnTo>
                    <a:pt x="439740" y="259799"/>
                  </a:lnTo>
                  <a:lnTo>
                    <a:pt x="440351" y="257732"/>
                  </a:lnTo>
                  <a:lnTo>
                    <a:pt x="441114" y="256687"/>
                  </a:lnTo>
                  <a:lnTo>
                    <a:pt x="441342" y="255378"/>
                  </a:lnTo>
                  <a:lnTo>
                    <a:pt x="441110" y="253989"/>
                  </a:lnTo>
                  <a:lnTo>
                    <a:pt x="441166" y="251857"/>
                  </a:lnTo>
                  <a:lnTo>
                    <a:pt x="442136" y="249522"/>
                  </a:lnTo>
                  <a:lnTo>
                    <a:pt x="443113" y="248228"/>
                  </a:lnTo>
                  <a:lnTo>
                    <a:pt x="444180" y="246357"/>
                  </a:lnTo>
                  <a:lnTo>
                    <a:pt x="444513" y="244443"/>
                  </a:lnTo>
                  <a:lnTo>
                    <a:pt x="444543" y="243185"/>
                  </a:lnTo>
                  <a:lnTo>
                    <a:pt x="444261" y="241372"/>
                  </a:lnTo>
                  <a:lnTo>
                    <a:pt x="443361" y="239441"/>
                  </a:lnTo>
                  <a:lnTo>
                    <a:pt x="442413" y="236904"/>
                  </a:lnTo>
                  <a:lnTo>
                    <a:pt x="441225" y="236312"/>
                  </a:lnTo>
                  <a:lnTo>
                    <a:pt x="441259" y="235154"/>
                  </a:lnTo>
                  <a:lnTo>
                    <a:pt x="442934" y="229790"/>
                  </a:lnTo>
                  <a:lnTo>
                    <a:pt x="445466" y="226068"/>
                  </a:lnTo>
                  <a:lnTo>
                    <a:pt x="446099" y="224266"/>
                  </a:lnTo>
                  <a:lnTo>
                    <a:pt x="445607" y="220714"/>
                  </a:lnTo>
                  <a:lnTo>
                    <a:pt x="445638" y="217175"/>
                  </a:lnTo>
                  <a:lnTo>
                    <a:pt x="446149" y="215548"/>
                  </a:lnTo>
                  <a:lnTo>
                    <a:pt x="445414" y="212926"/>
                  </a:lnTo>
                  <a:lnTo>
                    <a:pt x="445805" y="211890"/>
                  </a:lnTo>
                  <a:lnTo>
                    <a:pt x="447406" y="209522"/>
                  </a:lnTo>
                  <a:lnTo>
                    <a:pt x="448747" y="206773"/>
                  </a:lnTo>
                  <a:lnTo>
                    <a:pt x="449513" y="205844"/>
                  </a:lnTo>
                  <a:lnTo>
                    <a:pt x="450277" y="203836"/>
                  </a:lnTo>
                  <a:lnTo>
                    <a:pt x="450372" y="203081"/>
                  </a:lnTo>
                  <a:lnTo>
                    <a:pt x="450016" y="199615"/>
                  </a:lnTo>
                  <a:lnTo>
                    <a:pt x="450862" y="196721"/>
                  </a:lnTo>
                  <a:lnTo>
                    <a:pt x="450892" y="195268"/>
                  </a:lnTo>
                  <a:lnTo>
                    <a:pt x="451201" y="194088"/>
                  </a:lnTo>
                  <a:lnTo>
                    <a:pt x="452638" y="191954"/>
                  </a:lnTo>
                  <a:lnTo>
                    <a:pt x="454263" y="189286"/>
                  </a:lnTo>
                  <a:lnTo>
                    <a:pt x="456294" y="187527"/>
                  </a:lnTo>
                  <a:lnTo>
                    <a:pt x="456716" y="186381"/>
                  </a:lnTo>
                  <a:lnTo>
                    <a:pt x="456049" y="183721"/>
                  </a:lnTo>
                  <a:lnTo>
                    <a:pt x="454393" y="180186"/>
                  </a:lnTo>
                  <a:lnTo>
                    <a:pt x="454263" y="178916"/>
                  </a:lnTo>
                  <a:lnTo>
                    <a:pt x="456222" y="174727"/>
                  </a:lnTo>
                  <a:lnTo>
                    <a:pt x="457625" y="169730"/>
                  </a:lnTo>
                  <a:lnTo>
                    <a:pt x="457315" y="166875"/>
                  </a:lnTo>
                  <a:lnTo>
                    <a:pt x="457776" y="164306"/>
                  </a:lnTo>
                  <a:lnTo>
                    <a:pt x="459477" y="161435"/>
                  </a:lnTo>
                  <a:lnTo>
                    <a:pt x="461893" y="156469"/>
                  </a:lnTo>
                  <a:lnTo>
                    <a:pt x="461994" y="154743"/>
                  </a:lnTo>
                  <a:lnTo>
                    <a:pt x="460970" y="150467"/>
                  </a:lnTo>
                  <a:lnTo>
                    <a:pt x="459416" y="148562"/>
                  </a:lnTo>
                  <a:lnTo>
                    <a:pt x="458757" y="147471"/>
                  </a:lnTo>
                  <a:lnTo>
                    <a:pt x="456681" y="143019"/>
                  </a:lnTo>
                  <a:lnTo>
                    <a:pt x="455774" y="140520"/>
                  </a:lnTo>
                  <a:lnTo>
                    <a:pt x="454808" y="136380"/>
                  </a:lnTo>
                  <a:lnTo>
                    <a:pt x="454414" y="133712"/>
                  </a:lnTo>
                  <a:lnTo>
                    <a:pt x="454225" y="131017"/>
                  </a:lnTo>
                  <a:lnTo>
                    <a:pt x="454378" y="129322"/>
                  </a:lnTo>
                  <a:lnTo>
                    <a:pt x="454843" y="127332"/>
                  </a:lnTo>
                  <a:lnTo>
                    <a:pt x="455109" y="123382"/>
                  </a:lnTo>
                  <a:lnTo>
                    <a:pt x="454778" y="122056"/>
                  </a:lnTo>
                  <a:lnTo>
                    <a:pt x="453715" y="119756"/>
                  </a:lnTo>
                  <a:lnTo>
                    <a:pt x="452394" y="117268"/>
                  </a:lnTo>
                  <a:lnTo>
                    <a:pt x="452405" y="116393"/>
                  </a:lnTo>
                  <a:lnTo>
                    <a:pt x="453454" y="113362"/>
                  </a:lnTo>
                  <a:lnTo>
                    <a:pt x="454771" y="109012"/>
                  </a:lnTo>
                  <a:lnTo>
                    <a:pt x="454995" y="106417"/>
                  </a:lnTo>
                  <a:lnTo>
                    <a:pt x="454446" y="102792"/>
                  </a:lnTo>
                  <a:lnTo>
                    <a:pt x="454694" y="101016"/>
                  </a:lnTo>
                  <a:lnTo>
                    <a:pt x="454694" y="99294"/>
                  </a:lnTo>
                  <a:lnTo>
                    <a:pt x="453761" y="97687"/>
                  </a:lnTo>
                  <a:lnTo>
                    <a:pt x="453154" y="93850"/>
                  </a:lnTo>
                  <a:lnTo>
                    <a:pt x="452516" y="92285"/>
                  </a:lnTo>
                  <a:lnTo>
                    <a:pt x="451730" y="91273"/>
                  </a:lnTo>
                  <a:lnTo>
                    <a:pt x="451169" y="89538"/>
                  </a:lnTo>
                  <a:lnTo>
                    <a:pt x="449827" y="86414"/>
                  </a:lnTo>
                  <a:lnTo>
                    <a:pt x="449126" y="85244"/>
                  </a:lnTo>
                  <a:lnTo>
                    <a:pt x="447614" y="83723"/>
                  </a:lnTo>
                  <a:lnTo>
                    <a:pt x="446137" y="79646"/>
                  </a:lnTo>
                  <a:lnTo>
                    <a:pt x="446001" y="77703"/>
                  </a:lnTo>
                  <a:lnTo>
                    <a:pt x="446176" y="76742"/>
                  </a:lnTo>
                  <a:lnTo>
                    <a:pt x="447382" y="73070"/>
                  </a:lnTo>
                  <a:lnTo>
                    <a:pt x="448838" y="69933"/>
                  </a:lnTo>
                  <a:lnTo>
                    <a:pt x="448354" y="66117"/>
                  </a:lnTo>
                  <a:lnTo>
                    <a:pt x="447690" y="62992"/>
                  </a:lnTo>
                  <a:lnTo>
                    <a:pt x="447369" y="60529"/>
                  </a:lnTo>
                  <a:lnTo>
                    <a:pt x="447316" y="58235"/>
                  </a:lnTo>
                  <a:lnTo>
                    <a:pt x="447526" y="56179"/>
                  </a:lnTo>
                  <a:lnTo>
                    <a:pt x="446866" y="53992"/>
                  </a:lnTo>
                  <a:lnTo>
                    <a:pt x="445211" y="50612"/>
                  </a:lnTo>
                  <a:lnTo>
                    <a:pt x="442910" y="48473"/>
                  </a:lnTo>
                  <a:lnTo>
                    <a:pt x="441334" y="45945"/>
                  </a:lnTo>
                  <a:lnTo>
                    <a:pt x="440110" y="44728"/>
                  </a:lnTo>
                  <a:lnTo>
                    <a:pt x="438561" y="42845"/>
                  </a:lnTo>
                  <a:lnTo>
                    <a:pt x="436952" y="41772"/>
                  </a:lnTo>
                  <a:lnTo>
                    <a:pt x="435922" y="41956"/>
                  </a:lnTo>
                  <a:lnTo>
                    <a:pt x="435101" y="42550"/>
                  </a:lnTo>
                  <a:lnTo>
                    <a:pt x="434171" y="42736"/>
                  </a:lnTo>
                  <a:lnTo>
                    <a:pt x="430701" y="42038"/>
                  </a:lnTo>
                  <a:lnTo>
                    <a:pt x="428937" y="41278"/>
                  </a:lnTo>
                  <a:lnTo>
                    <a:pt x="425648" y="38515"/>
                  </a:lnTo>
                  <a:lnTo>
                    <a:pt x="424989" y="38134"/>
                  </a:lnTo>
                  <a:lnTo>
                    <a:pt x="422325" y="35903"/>
                  </a:lnTo>
                  <a:lnTo>
                    <a:pt x="420213" y="34911"/>
                  </a:lnTo>
                  <a:lnTo>
                    <a:pt x="414868" y="32041"/>
                  </a:lnTo>
                  <a:lnTo>
                    <a:pt x="413362" y="30874"/>
                  </a:lnTo>
                  <a:lnTo>
                    <a:pt x="411676" y="30001"/>
                  </a:lnTo>
                  <a:lnTo>
                    <a:pt x="409852" y="29708"/>
                  </a:lnTo>
                  <a:lnTo>
                    <a:pt x="407827" y="29780"/>
                  </a:lnTo>
                  <a:lnTo>
                    <a:pt x="405927" y="30483"/>
                  </a:lnTo>
                  <a:lnTo>
                    <a:pt x="403169" y="30813"/>
                  </a:lnTo>
                  <a:lnTo>
                    <a:pt x="400758" y="30720"/>
                  </a:lnTo>
                  <a:lnTo>
                    <a:pt x="400247" y="30915"/>
                  </a:lnTo>
                  <a:lnTo>
                    <a:pt x="398801" y="29788"/>
                  </a:lnTo>
                  <a:lnTo>
                    <a:pt x="398019" y="29445"/>
                  </a:lnTo>
                  <a:lnTo>
                    <a:pt x="395646" y="26408"/>
                  </a:lnTo>
                  <a:lnTo>
                    <a:pt x="394742" y="24714"/>
                  </a:lnTo>
                  <a:lnTo>
                    <a:pt x="394635" y="22555"/>
                  </a:lnTo>
                  <a:lnTo>
                    <a:pt x="395000" y="21088"/>
                  </a:lnTo>
                  <a:lnTo>
                    <a:pt x="394826" y="18816"/>
                  </a:lnTo>
                  <a:lnTo>
                    <a:pt x="394359" y="15886"/>
                  </a:lnTo>
                  <a:lnTo>
                    <a:pt x="394014" y="14731"/>
                  </a:lnTo>
                  <a:lnTo>
                    <a:pt x="392277" y="13079"/>
                  </a:lnTo>
                  <a:lnTo>
                    <a:pt x="389649" y="11806"/>
                  </a:lnTo>
                  <a:lnTo>
                    <a:pt x="387623" y="11015"/>
                  </a:lnTo>
                  <a:lnTo>
                    <a:pt x="386436" y="10322"/>
                  </a:lnTo>
                  <a:lnTo>
                    <a:pt x="384465" y="10050"/>
                  </a:lnTo>
                  <a:lnTo>
                    <a:pt x="382986" y="10145"/>
                  </a:lnTo>
                  <a:lnTo>
                    <a:pt x="380899" y="9922"/>
                  </a:lnTo>
                  <a:lnTo>
                    <a:pt x="378796" y="9506"/>
                  </a:lnTo>
                  <a:lnTo>
                    <a:pt x="376397" y="9332"/>
                  </a:lnTo>
                  <a:lnTo>
                    <a:pt x="373960" y="10122"/>
                  </a:lnTo>
                  <a:lnTo>
                    <a:pt x="372311" y="11539"/>
                  </a:lnTo>
                  <a:lnTo>
                    <a:pt x="370970" y="13047"/>
                  </a:lnTo>
                  <a:lnTo>
                    <a:pt x="369373" y="14051"/>
                  </a:lnTo>
                  <a:lnTo>
                    <a:pt x="365937" y="14883"/>
                  </a:lnTo>
                  <a:lnTo>
                    <a:pt x="361142" y="13777"/>
                  </a:lnTo>
                  <a:lnTo>
                    <a:pt x="355686" y="13547"/>
                  </a:lnTo>
                  <a:lnTo>
                    <a:pt x="352284" y="12940"/>
                  </a:lnTo>
                  <a:lnTo>
                    <a:pt x="352044" y="13090"/>
                  </a:lnTo>
                  <a:lnTo>
                    <a:pt x="350430" y="12045"/>
                  </a:lnTo>
                  <a:lnTo>
                    <a:pt x="348205" y="11420"/>
                  </a:lnTo>
                  <a:lnTo>
                    <a:pt x="346429" y="10308"/>
                  </a:lnTo>
                  <a:lnTo>
                    <a:pt x="344301" y="8490"/>
                  </a:lnTo>
                  <a:lnTo>
                    <a:pt x="342511" y="7736"/>
                  </a:lnTo>
                  <a:lnTo>
                    <a:pt x="339070" y="6741"/>
                  </a:lnTo>
                  <a:lnTo>
                    <a:pt x="336270" y="5053"/>
                  </a:lnTo>
                  <a:lnTo>
                    <a:pt x="335053" y="4850"/>
                  </a:lnTo>
                  <a:lnTo>
                    <a:pt x="333440" y="4917"/>
                  </a:lnTo>
                  <a:lnTo>
                    <a:pt x="332494" y="4676"/>
                  </a:lnTo>
                  <a:lnTo>
                    <a:pt x="331425" y="3997"/>
                  </a:lnTo>
                  <a:lnTo>
                    <a:pt x="328065" y="781"/>
                  </a:lnTo>
                  <a:lnTo>
                    <a:pt x="326588" y="0"/>
                  </a:lnTo>
                  <a:lnTo>
                    <a:pt x="323341" y="749"/>
                  </a:lnTo>
                  <a:lnTo>
                    <a:pt x="322752" y="727"/>
                  </a:lnTo>
                  <a:lnTo>
                    <a:pt x="318940" y="1185"/>
                  </a:lnTo>
                  <a:lnTo>
                    <a:pt x="315812" y="2116"/>
                  </a:lnTo>
                  <a:lnTo>
                    <a:pt x="313837" y="2171"/>
                  </a:lnTo>
                  <a:lnTo>
                    <a:pt x="311662" y="2651"/>
                  </a:lnTo>
                  <a:lnTo>
                    <a:pt x="309777" y="3604"/>
                  </a:lnTo>
                  <a:lnTo>
                    <a:pt x="307939" y="3595"/>
                  </a:lnTo>
                  <a:lnTo>
                    <a:pt x="307572" y="3370"/>
                  </a:lnTo>
                  <a:lnTo>
                    <a:pt x="305226" y="3365"/>
                  </a:lnTo>
                  <a:lnTo>
                    <a:pt x="303811" y="4000"/>
                  </a:lnTo>
                  <a:lnTo>
                    <a:pt x="301194" y="6400"/>
                  </a:lnTo>
                  <a:lnTo>
                    <a:pt x="299970" y="7870"/>
                  </a:lnTo>
                  <a:lnTo>
                    <a:pt x="299512" y="8758"/>
                  </a:lnTo>
                  <a:lnTo>
                    <a:pt x="299309" y="11085"/>
                  </a:lnTo>
                  <a:lnTo>
                    <a:pt x="298485" y="13376"/>
                  </a:lnTo>
                  <a:lnTo>
                    <a:pt x="298677" y="14778"/>
                  </a:lnTo>
                  <a:lnTo>
                    <a:pt x="298482" y="16229"/>
                  </a:lnTo>
                  <a:lnTo>
                    <a:pt x="296345" y="20248"/>
                  </a:lnTo>
                  <a:lnTo>
                    <a:pt x="294366" y="22465"/>
                  </a:lnTo>
                  <a:lnTo>
                    <a:pt x="293324" y="23819"/>
                  </a:lnTo>
                  <a:lnTo>
                    <a:pt x="292470" y="24092"/>
                  </a:lnTo>
                  <a:lnTo>
                    <a:pt x="290032" y="23317"/>
                  </a:lnTo>
                  <a:lnTo>
                    <a:pt x="288857" y="21482"/>
                  </a:lnTo>
                  <a:lnTo>
                    <a:pt x="286152" y="19809"/>
                  </a:lnTo>
                  <a:lnTo>
                    <a:pt x="283257" y="19472"/>
                  </a:lnTo>
                  <a:lnTo>
                    <a:pt x="281495" y="20300"/>
                  </a:lnTo>
                  <a:lnTo>
                    <a:pt x="280542" y="21499"/>
                  </a:lnTo>
                  <a:lnTo>
                    <a:pt x="280110" y="22721"/>
                  </a:lnTo>
                  <a:lnTo>
                    <a:pt x="279820" y="24985"/>
                  </a:lnTo>
                  <a:lnTo>
                    <a:pt x="278768" y="26159"/>
                  </a:lnTo>
                  <a:lnTo>
                    <a:pt x="277761" y="26085"/>
                  </a:lnTo>
                  <a:lnTo>
                    <a:pt x="276253" y="25447"/>
                  </a:lnTo>
                  <a:lnTo>
                    <a:pt x="274813" y="26131"/>
                  </a:lnTo>
                  <a:close/>
                </a:path>
              </a:pathLst>
            </a:custGeom>
            <a:solidFill>
              <a:srgbClr val="FEE2D5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4011359" y="1142111"/>
              <a:ext cx="22925" cy="19469"/>
            </a:xfrm>
            <a:custGeom>
              <a:avLst/>
              <a:pathLst>
                <a:path w="22925" h="19469">
                  <a:moveTo>
                    <a:pt x="9291" y="991"/>
                  </a:moveTo>
                  <a:lnTo>
                    <a:pt x="7249" y="0"/>
                  </a:lnTo>
                  <a:lnTo>
                    <a:pt x="6495" y="284"/>
                  </a:lnTo>
                  <a:lnTo>
                    <a:pt x="5641" y="1497"/>
                  </a:lnTo>
                  <a:lnTo>
                    <a:pt x="4413" y="3952"/>
                  </a:lnTo>
                  <a:lnTo>
                    <a:pt x="5177" y="4653"/>
                  </a:lnTo>
                  <a:lnTo>
                    <a:pt x="5675" y="5949"/>
                  </a:lnTo>
                  <a:lnTo>
                    <a:pt x="7113" y="6251"/>
                  </a:lnTo>
                  <a:lnTo>
                    <a:pt x="7602" y="7464"/>
                  </a:lnTo>
                  <a:lnTo>
                    <a:pt x="6396" y="8290"/>
                  </a:lnTo>
                  <a:lnTo>
                    <a:pt x="3953" y="8626"/>
                  </a:lnTo>
                  <a:lnTo>
                    <a:pt x="698" y="7634"/>
                  </a:lnTo>
                  <a:lnTo>
                    <a:pt x="0" y="10468"/>
                  </a:lnTo>
                  <a:lnTo>
                    <a:pt x="1106" y="11617"/>
                  </a:lnTo>
                  <a:lnTo>
                    <a:pt x="2433" y="11721"/>
                  </a:lnTo>
                  <a:lnTo>
                    <a:pt x="2647" y="12672"/>
                  </a:lnTo>
                  <a:lnTo>
                    <a:pt x="1654" y="15359"/>
                  </a:lnTo>
                  <a:lnTo>
                    <a:pt x="1710" y="16984"/>
                  </a:lnTo>
                  <a:lnTo>
                    <a:pt x="2392" y="18009"/>
                  </a:lnTo>
                  <a:lnTo>
                    <a:pt x="3917" y="19364"/>
                  </a:lnTo>
                  <a:lnTo>
                    <a:pt x="6141" y="19469"/>
                  </a:lnTo>
                  <a:lnTo>
                    <a:pt x="7032" y="18605"/>
                  </a:lnTo>
                  <a:lnTo>
                    <a:pt x="9013" y="17900"/>
                  </a:lnTo>
                  <a:lnTo>
                    <a:pt x="9222" y="17357"/>
                  </a:lnTo>
                  <a:lnTo>
                    <a:pt x="10504" y="16126"/>
                  </a:lnTo>
                  <a:lnTo>
                    <a:pt x="11895" y="16265"/>
                  </a:lnTo>
                  <a:lnTo>
                    <a:pt x="12419" y="14287"/>
                  </a:lnTo>
                  <a:lnTo>
                    <a:pt x="13434" y="13893"/>
                  </a:lnTo>
                  <a:lnTo>
                    <a:pt x="13874" y="13229"/>
                  </a:lnTo>
                  <a:lnTo>
                    <a:pt x="15092" y="12575"/>
                  </a:lnTo>
                  <a:lnTo>
                    <a:pt x="16125" y="11367"/>
                  </a:lnTo>
                  <a:lnTo>
                    <a:pt x="18187" y="10347"/>
                  </a:lnTo>
                  <a:lnTo>
                    <a:pt x="19140" y="10419"/>
                  </a:lnTo>
                  <a:lnTo>
                    <a:pt x="20220" y="11542"/>
                  </a:lnTo>
                  <a:lnTo>
                    <a:pt x="21459" y="9381"/>
                  </a:lnTo>
                  <a:lnTo>
                    <a:pt x="22925" y="9153"/>
                  </a:lnTo>
                  <a:lnTo>
                    <a:pt x="22696" y="7308"/>
                  </a:lnTo>
                  <a:lnTo>
                    <a:pt x="22143" y="6770"/>
                  </a:lnTo>
                  <a:lnTo>
                    <a:pt x="21965" y="5735"/>
                  </a:lnTo>
                  <a:lnTo>
                    <a:pt x="22448" y="4981"/>
                  </a:lnTo>
                  <a:lnTo>
                    <a:pt x="22141" y="4062"/>
                  </a:lnTo>
                  <a:lnTo>
                    <a:pt x="21385" y="3022"/>
                  </a:lnTo>
                  <a:lnTo>
                    <a:pt x="18450" y="1434"/>
                  </a:lnTo>
                  <a:lnTo>
                    <a:pt x="16587" y="825"/>
                  </a:lnTo>
                  <a:lnTo>
                    <a:pt x="14399" y="372"/>
                  </a:lnTo>
                  <a:lnTo>
                    <a:pt x="12030" y="291"/>
                  </a:lnTo>
                  <a:lnTo>
                    <a:pt x="10886" y="901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6"/>
            <p:cNvSpPr/>
            <p:nvPr/>
          </p:nvSpPr>
          <p:spPr>
            <a:xfrm>
              <a:off x="4044159" y="1169610"/>
              <a:ext cx="7236" cy="9597"/>
            </a:xfrm>
            <a:custGeom>
              <a:avLst/>
              <a:pathLst>
                <a:path w="7236" h="9597">
                  <a:moveTo>
                    <a:pt x="5954" y="1436"/>
                  </a:moveTo>
                  <a:lnTo>
                    <a:pt x="5426" y="703"/>
                  </a:lnTo>
                  <a:lnTo>
                    <a:pt x="4428" y="0"/>
                  </a:lnTo>
                  <a:lnTo>
                    <a:pt x="2123" y="502"/>
                  </a:lnTo>
                  <a:lnTo>
                    <a:pt x="703" y="1146"/>
                  </a:lnTo>
                  <a:lnTo>
                    <a:pt x="204" y="1729"/>
                  </a:lnTo>
                  <a:lnTo>
                    <a:pt x="1496" y="2053"/>
                  </a:lnTo>
                  <a:lnTo>
                    <a:pt x="2631" y="2872"/>
                  </a:lnTo>
                  <a:lnTo>
                    <a:pt x="3136" y="3914"/>
                  </a:lnTo>
                  <a:lnTo>
                    <a:pt x="2771" y="5235"/>
                  </a:lnTo>
                  <a:lnTo>
                    <a:pt x="485" y="7902"/>
                  </a:lnTo>
                  <a:lnTo>
                    <a:pt x="0" y="8932"/>
                  </a:lnTo>
                  <a:lnTo>
                    <a:pt x="289" y="9597"/>
                  </a:lnTo>
                  <a:lnTo>
                    <a:pt x="1050" y="9596"/>
                  </a:lnTo>
                  <a:lnTo>
                    <a:pt x="1517" y="9033"/>
                  </a:lnTo>
                  <a:lnTo>
                    <a:pt x="3162" y="8442"/>
                  </a:lnTo>
                  <a:lnTo>
                    <a:pt x="4789" y="8530"/>
                  </a:lnTo>
                  <a:lnTo>
                    <a:pt x="6089" y="8367"/>
                  </a:lnTo>
                  <a:lnTo>
                    <a:pt x="6752" y="7628"/>
                  </a:lnTo>
                  <a:lnTo>
                    <a:pt x="6751" y="5779"/>
                  </a:lnTo>
                  <a:lnTo>
                    <a:pt x="7236" y="4883"/>
                  </a:lnTo>
                  <a:lnTo>
                    <a:pt x="6808" y="3095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7"/>
            <p:cNvSpPr/>
            <p:nvPr/>
          </p:nvSpPr>
          <p:spPr>
            <a:xfrm>
              <a:off x="4038450" y="1173344"/>
              <a:ext cx="8569" cy="10825"/>
            </a:xfrm>
            <a:custGeom>
              <a:avLst/>
              <a:pathLst>
                <a:path w="8569" h="10825">
                  <a:moveTo>
                    <a:pt x="5399" y="6920"/>
                  </a:moveTo>
                  <a:lnTo>
                    <a:pt x="5057" y="5762"/>
                  </a:lnTo>
                  <a:lnTo>
                    <a:pt x="6730" y="2797"/>
                  </a:lnTo>
                  <a:lnTo>
                    <a:pt x="8256" y="1120"/>
                  </a:lnTo>
                  <a:lnTo>
                    <a:pt x="8569" y="0"/>
                  </a:lnTo>
                  <a:lnTo>
                    <a:pt x="7607" y="73"/>
                  </a:lnTo>
                  <a:lnTo>
                    <a:pt x="3754" y="2508"/>
                  </a:lnTo>
                  <a:lnTo>
                    <a:pt x="3184" y="2989"/>
                  </a:lnTo>
                  <a:lnTo>
                    <a:pt x="3973" y="3831"/>
                  </a:lnTo>
                  <a:lnTo>
                    <a:pt x="3705" y="4676"/>
                  </a:lnTo>
                  <a:lnTo>
                    <a:pt x="2853" y="5819"/>
                  </a:lnTo>
                  <a:lnTo>
                    <a:pt x="416" y="7063"/>
                  </a:lnTo>
                  <a:lnTo>
                    <a:pt x="0" y="8247"/>
                  </a:lnTo>
                  <a:lnTo>
                    <a:pt x="1103" y="10097"/>
                  </a:lnTo>
                  <a:lnTo>
                    <a:pt x="2571" y="10767"/>
                  </a:lnTo>
                  <a:lnTo>
                    <a:pt x="3769" y="10825"/>
                  </a:lnTo>
                  <a:lnTo>
                    <a:pt x="5277" y="9481"/>
                  </a:lnTo>
                  <a:lnTo>
                    <a:pt x="5846" y="8177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8"/>
            <p:cNvSpPr/>
            <p:nvPr/>
          </p:nvSpPr>
          <p:spPr>
            <a:xfrm>
              <a:off x="4048512" y="1180398"/>
              <a:ext cx="4266" cy="6359"/>
            </a:xfrm>
            <a:custGeom>
              <a:avLst/>
              <a:pathLst>
                <a:path w="4266" h="6359">
                  <a:moveTo>
                    <a:pt x="4266" y="1384"/>
                  </a:moveTo>
                  <a:lnTo>
                    <a:pt x="3614" y="316"/>
                  </a:lnTo>
                  <a:lnTo>
                    <a:pt x="1991" y="0"/>
                  </a:lnTo>
                  <a:lnTo>
                    <a:pt x="1381" y="359"/>
                  </a:lnTo>
                  <a:lnTo>
                    <a:pt x="1178" y="1877"/>
                  </a:lnTo>
                  <a:lnTo>
                    <a:pt x="405" y="2262"/>
                  </a:lnTo>
                  <a:lnTo>
                    <a:pt x="128" y="3138"/>
                  </a:lnTo>
                  <a:lnTo>
                    <a:pt x="0" y="6330"/>
                  </a:lnTo>
                  <a:lnTo>
                    <a:pt x="372" y="6359"/>
                  </a:lnTo>
                  <a:lnTo>
                    <a:pt x="2076" y="4931"/>
                  </a:lnTo>
                  <a:lnTo>
                    <a:pt x="4064" y="2806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g49"/>
            <p:cNvSpPr/>
            <p:nvPr/>
          </p:nvSpPr>
          <p:spPr>
            <a:xfrm>
              <a:off x="4049250" y="1200965"/>
              <a:ext cx="3566" cy="2739"/>
            </a:xfrm>
            <a:custGeom>
              <a:avLst/>
              <a:pathLst>
                <a:path w="3566" h="2739">
                  <a:moveTo>
                    <a:pt x="3531" y="944"/>
                  </a:moveTo>
                  <a:lnTo>
                    <a:pt x="3080" y="83"/>
                  </a:lnTo>
                  <a:lnTo>
                    <a:pt x="2411" y="0"/>
                  </a:lnTo>
                  <a:lnTo>
                    <a:pt x="0" y="1389"/>
                  </a:lnTo>
                  <a:lnTo>
                    <a:pt x="1186" y="2458"/>
                  </a:lnTo>
                  <a:lnTo>
                    <a:pt x="2227" y="2739"/>
                  </a:lnTo>
                  <a:lnTo>
                    <a:pt x="3566" y="1392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50"/>
            <p:cNvSpPr/>
            <p:nvPr/>
          </p:nvSpPr>
          <p:spPr>
            <a:xfrm>
              <a:off x="4051438" y="1198070"/>
              <a:ext cx="2248" cy="1894"/>
            </a:xfrm>
            <a:custGeom>
              <a:avLst/>
              <a:pathLst>
                <a:path w="2248" h="1894">
                  <a:moveTo>
                    <a:pt x="2248" y="1178"/>
                  </a:moveTo>
                  <a:lnTo>
                    <a:pt x="1933" y="0"/>
                  </a:lnTo>
                  <a:lnTo>
                    <a:pt x="0" y="933"/>
                  </a:lnTo>
                  <a:lnTo>
                    <a:pt x="472" y="1405"/>
                  </a:lnTo>
                  <a:lnTo>
                    <a:pt x="2071" y="1894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1"/>
            <p:cNvSpPr/>
            <p:nvPr/>
          </p:nvSpPr>
          <p:spPr>
            <a:xfrm>
              <a:off x="4038104" y="1183591"/>
              <a:ext cx="2020" cy="1449"/>
            </a:xfrm>
            <a:custGeom>
              <a:avLst/>
              <a:pathLst>
                <a:path w="2020" h="1449">
                  <a:moveTo>
                    <a:pt x="1582" y="1449"/>
                  </a:moveTo>
                  <a:lnTo>
                    <a:pt x="2020" y="830"/>
                  </a:lnTo>
                  <a:lnTo>
                    <a:pt x="1084" y="0"/>
                  </a:lnTo>
                  <a:lnTo>
                    <a:pt x="0" y="81"/>
                  </a:lnTo>
                  <a:lnTo>
                    <a:pt x="455" y="958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2"/>
            <p:cNvSpPr/>
            <p:nvPr/>
          </p:nvSpPr>
          <p:spPr>
            <a:xfrm>
              <a:off x="3918503" y="1130708"/>
              <a:ext cx="5867" cy="11582"/>
            </a:xfrm>
            <a:custGeom>
              <a:avLst/>
              <a:pathLst>
                <a:path w="5867" h="11582">
                  <a:moveTo>
                    <a:pt x="2582" y="11582"/>
                  </a:moveTo>
                  <a:lnTo>
                    <a:pt x="3400" y="11251"/>
                  </a:lnTo>
                  <a:lnTo>
                    <a:pt x="5394" y="9677"/>
                  </a:lnTo>
                  <a:lnTo>
                    <a:pt x="5764" y="8500"/>
                  </a:lnTo>
                  <a:lnTo>
                    <a:pt x="5635" y="7340"/>
                  </a:lnTo>
                  <a:lnTo>
                    <a:pt x="5867" y="6593"/>
                  </a:lnTo>
                  <a:lnTo>
                    <a:pt x="5699" y="5433"/>
                  </a:lnTo>
                  <a:lnTo>
                    <a:pt x="4898" y="4993"/>
                  </a:lnTo>
                  <a:lnTo>
                    <a:pt x="4478" y="2801"/>
                  </a:lnTo>
                  <a:lnTo>
                    <a:pt x="4953" y="2126"/>
                  </a:lnTo>
                  <a:lnTo>
                    <a:pt x="4638" y="1018"/>
                  </a:lnTo>
                  <a:lnTo>
                    <a:pt x="3022" y="0"/>
                  </a:lnTo>
                  <a:lnTo>
                    <a:pt x="1723" y="1630"/>
                  </a:lnTo>
                  <a:lnTo>
                    <a:pt x="144" y="5288"/>
                  </a:lnTo>
                  <a:lnTo>
                    <a:pt x="0" y="8366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g53"/>
            <p:cNvSpPr/>
            <p:nvPr/>
          </p:nvSpPr>
          <p:spPr>
            <a:xfrm>
              <a:off x="3934116" y="1131832"/>
              <a:ext cx="8800" cy="7121"/>
            </a:xfrm>
            <a:custGeom>
              <a:avLst/>
              <a:pathLst>
                <a:path w="8800" h="7121">
                  <a:moveTo>
                    <a:pt x="8293" y="5156"/>
                  </a:moveTo>
                  <a:lnTo>
                    <a:pt x="8800" y="4472"/>
                  </a:lnTo>
                  <a:lnTo>
                    <a:pt x="8082" y="2976"/>
                  </a:lnTo>
                  <a:lnTo>
                    <a:pt x="7825" y="1930"/>
                  </a:lnTo>
                  <a:lnTo>
                    <a:pt x="6242" y="1029"/>
                  </a:lnTo>
                  <a:lnTo>
                    <a:pt x="3856" y="0"/>
                  </a:lnTo>
                  <a:lnTo>
                    <a:pt x="2756" y="168"/>
                  </a:lnTo>
                  <a:lnTo>
                    <a:pt x="2257" y="587"/>
                  </a:lnTo>
                  <a:lnTo>
                    <a:pt x="2458" y="2064"/>
                  </a:lnTo>
                  <a:lnTo>
                    <a:pt x="2184" y="4182"/>
                  </a:lnTo>
                  <a:lnTo>
                    <a:pt x="0" y="6832"/>
                  </a:lnTo>
                  <a:lnTo>
                    <a:pt x="343" y="7121"/>
                  </a:lnTo>
                  <a:lnTo>
                    <a:pt x="2507" y="5550"/>
                  </a:lnTo>
                  <a:lnTo>
                    <a:pt x="4869" y="5397"/>
                  </a:lnTo>
                  <a:lnTo>
                    <a:pt x="7724" y="5542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3902324" y="1122172"/>
              <a:ext cx="3260" cy="4424"/>
            </a:xfrm>
            <a:custGeom>
              <a:avLst/>
              <a:pathLst>
                <a:path w="3260" h="4424">
                  <a:moveTo>
                    <a:pt x="1199" y="4424"/>
                  </a:moveTo>
                  <a:lnTo>
                    <a:pt x="2037" y="4124"/>
                  </a:lnTo>
                  <a:lnTo>
                    <a:pt x="3260" y="2706"/>
                  </a:lnTo>
                  <a:lnTo>
                    <a:pt x="2749" y="150"/>
                  </a:lnTo>
                  <a:lnTo>
                    <a:pt x="1268" y="0"/>
                  </a:lnTo>
                  <a:lnTo>
                    <a:pt x="0" y="751"/>
                  </a:lnTo>
                  <a:lnTo>
                    <a:pt x="259" y="4009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5"/>
            <p:cNvSpPr/>
            <p:nvPr/>
          </p:nvSpPr>
          <p:spPr>
            <a:xfrm>
              <a:off x="3932151" y="1126110"/>
              <a:ext cx="792" cy="1256"/>
            </a:xfrm>
            <a:custGeom>
              <a:avLst/>
              <a:pathLst>
                <a:path w="792" h="1256">
                  <a:moveTo>
                    <a:pt x="773" y="1256"/>
                  </a:moveTo>
                  <a:lnTo>
                    <a:pt x="792" y="0"/>
                  </a:lnTo>
                  <a:lnTo>
                    <a:pt x="0" y="369"/>
                  </a:lnTo>
                  <a:lnTo>
                    <a:pt x="143" y="1256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6"/>
            <p:cNvSpPr/>
            <p:nvPr/>
          </p:nvSpPr>
          <p:spPr>
            <a:xfrm>
              <a:off x="4062052" y="1376011"/>
              <a:ext cx="3388" cy="4267"/>
            </a:xfrm>
            <a:custGeom>
              <a:avLst/>
              <a:pathLst>
                <a:path w="3388" h="4267">
                  <a:moveTo>
                    <a:pt x="436" y="4267"/>
                  </a:moveTo>
                  <a:lnTo>
                    <a:pt x="703" y="4188"/>
                  </a:lnTo>
                  <a:lnTo>
                    <a:pt x="2414" y="2010"/>
                  </a:lnTo>
                  <a:lnTo>
                    <a:pt x="3388" y="1209"/>
                  </a:lnTo>
                  <a:lnTo>
                    <a:pt x="3308" y="0"/>
                  </a:lnTo>
                  <a:lnTo>
                    <a:pt x="2060" y="417"/>
                  </a:lnTo>
                  <a:lnTo>
                    <a:pt x="56" y="1884"/>
                  </a:lnTo>
                  <a:lnTo>
                    <a:pt x="0" y="3362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g57"/>
            <p:cNvSpPr/>
            <p:nvPr/>
          </p:nvSpPr>
          <p:spPr>
            <a:xfrm>
              <a:off x="4061725" y="1382720"/>
              <a:ext cx="1074" cy="2521"/>
            </a:xfrm>
            <a:custGeom>
              <a:avLst/>
              <a:pathLst>
                <a:path w="1074" h="2521">
                  <a:moveTo>
                    <a:pt x="818" y="2521"/>
                  </a:moveTo>
                  <a:lnTo>
                    <a:pt x="1074" y="1420"/>
                  </a:lnTo>
                  <a:lnTo>
                    <a:pt x="1024" y="0"/>
                  </a:lnTo>
                  <a:lnTo>
                    <a:pt x="0" y="1338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8"/>
            <p:cNvSpPr/>
            <p:nvPr/>
          </p:nvSpPr>
          <p:spPr>
            <a:xfrm>
              <a:off x="4066946" y="1378508"/>
              <a:ext cx="1029" cy="1511"/>
            </a:xfrm>
            <a:custGeom>
              <a:avLst/>
              <a:pathLst>
                <a:path w="1029" h="1511">
                  <a:moveTo>
                    <a:pt x="0" y="1511"/>
                  </a:moveTo>
                  <a:lnTo>
                    <a:pt x="1029" y="229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g59"/>
            <p:cNvSpPr/>
            <p:nvPr/>
          </p:nvSpPr>
          <p:spPr>
            <a:xfrm>
              <a:off x="4065351" y="1348917"/>
              <a:ext cx="22651" cy="43651"/>
            </a:xfrm>
            <a:custGeom>
              <a:avLst/>
              <a:pathLst>
                <a:path w="22651" h="43651">
                  <a:moveTo>
                    <a:pt x="21856" y="397"/>
                  </a:moveTo>
                  <a:lnTo>
                    <a:pt x="20904" y="0"/>
                  </a:lnTo>
                  <a:lnTo>
                    <a:pt x="19775" y="625"/>
                  </a:lnTo>
                  <a:lnTo>
                    <a:pt x="18504" y="728"/>
                  </a:lnTo>
                  <a:lnTo>
                    <a:pt x="18044" y="1539"/>
                  </a:lnTo>
                  <a:lnTo>
                    <a:pt x="17218" y="1905"/>
                  </a:lnTo>
                  <a:lnTo>
                    <a:pt x="17205" y="2587"/>
                  </a:lnTo>
                  <a:lnTo>
                    <a:pt x="14964" y="3636"/>
                  </a:lnTo>
                  <a:lnTo>
                    <a:pt x="14330" y="4260"/>
                  </a:lnTo>
                  <a:lnTo>
                    <a:pt x="13634" y="6131"/>
                  </a:lnTo>
                  <a:lnTo>
                    <a:pt x="12242" y="7420"/>
                  </a:lnTo>
                  <a:lnTo>
                    <a:pt x="11625" y="7647"/>
                  </a:lnTo>
                  <a:lnTo>
                    <a:pt x="7487" y="12873"/>
                  </a:lnTo>
                  <a:lnTo>
                    <a:pt x="7168" y="13742"/>
                  </a:lnTo>
                  <a:lnTo>
                    <a:pt x="7458" y="16359"/>
                  </a:lnTo>
                  <a:lnTo>
                    <a:pt x="8284" y="18682"/>
                  </a:lnTo>
                  <a:lnTo>
                    <a:pt x="7864" y="21205"/>
                  </a:lnTo>
                  <a:lnTo>
                    <a:pt x="7015" y="24234"/>
                  </a:lnTo>
                  <a:lnTo>
                    <a:pt x="6526" y="25252"/>
                  </a:lnTo>
                  <a:lnTo>
                    <a:pt x="5485" y="25671"/>
                  </a:lnTo>
                  <a:lnTo>
                    <a:pt x="4663" y="29686"/>
                  </a:lnTo>
                  <a:lnTo>
                    <a:pt x="3685" y="32128"/>
                  </a:lnTo>
                  <a:lnTo>
                    <a:pt x="3001" y="32943"/>
                  </a:lnTo>
                  <a:lnTo>
                    <a:pt x="1693" y="33941"/>
                  </a:lnTo>
                  <a:lnTo>
                    <a:pt x="0" y="34786"/>
                  </a:lnTo>
                  <a:lnTo>
                    <a:pt x="351" y="36437"/>
                  </a:lnTo>
                  <a:lnTo>
                    <a:pt x="1320" y="37425"/>
                  </a:lnTo>
                  <a:lnTo>
                    <a:pt x="2449" y="37833"/>
                  </a:lnTo>
                  <a:lnTo>
                    <a:pt x="4042" y="38960"/>
                  </a:lnTo>
                  <a:lnTo>
                    <a:pt x="4656" y="40081"/>
                  </a:lnTo>
                  <a:lnTo>
                    <a:pt x="6680" y="41284"/>
                  </a:lnTo>
                  <a:lnTo>
                    <a:pt x="7192" y="41881"/>
                  </a:lnTo>
                  <a:lnTo>
                    <a:pt x="7904" y="43617"/>
                  </a:lnTo>
                  <a:lnTo>
                    <a:pt x="8218" y="43651"/>
                  </a:lnTo>
                  <a:lnTo>
                    <a:pt x="10956" y="42326"/>
                  </a:lnTo>
                  <a:lnTo>
                    <a:pt x="11946" y="41446"/>
                  </a:lnTo>
                  <a:lnTo>
                    <a:pt x="16281" y="38063"/>
                  </a:lnTo>
                  <a:lnTo>
                    <a:pt x="19927" y="35728"/>
                  </a:lnTo>
                  <a:lnTo>
                    <a:pt x="20736" y="35079"/>
                  </a:lnTo>
                  <a:lnTo>
                    <a:pt x="22203" y="33163"/>
                  </a:lnTo>
                  <a:lnTo>
                    <a:pt x="21847" y="31681"/>
                  </a:lnTo>
                  <a:lnTo>
                    <a:pt x="21858" y="29271"/>
                  </a:lnTo>
                  <a:lnTo>
                    <a:pt x="22266" y="26983"/>
                  </a:lnTo>
                  <a:lnTo>
                    <a:pt x="22567" y="23264"/>
                  </a:lnTo>
                  <a:lnTo>
                    <a:pt x="22538" y="19832"/>
                  </a:lnTo>
                  <a:lnTo>
                    <a:pt x="21821" y="15668"/>
                  </a:lnTo>
                  <a:lnTo>
                    <a:pt x="21900" y="14197"/>
                  </a:lnTo>
                  <a:lnTo>
                    <a:pt x="21779" y="11932"/>
                  </a:lnTo>
                  <a:lnTo>
                    <a:pt x="21897" y="10856"/>
                  </a:lnTo>
                  <a:lnTo>
                    <a:pt x="22516" y="8323"/>
                  </a:lnTo>
                  <a:lnTo>
                    <a:pt x="22555" y="7275"/>
                  </a:lnTo>
                  <a:lnTo>
                    <a:pt x="22157" y="4880"/>
                  </a:lnTo>
                  <a:lnTo>
                    <a:pt x="22434" y="4294"/>
                  </a:lnTo>
                  <a:lnTo>
                    <a:pt x="22303" y="2978"/>
                  </a:lnTo>
                  <a:lnTo>
                    <a:pt x="22651" y="1511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60"/>
            <p:cNvSpPr/>
            <p:nvPr/>
          </p:nvSpPr>
          <p:spPr>
            <a:xfrm>
              <a:off x="4206501" y="1296736"/>
              <a:ext cx="10030" cy="9903"/>
            </a:xfrm>
            <a:custGeom>
              <a:avLst/>
              <a:pathLst>
                <a:path w="10030" h="9903">
                  <a:moveTo>
                    <a:pt x="9721" y="723"/>
                  </a:moveTo>
                  <a:lnTo>
                    <a:pt x="7528" y="0"/>
                  </a:lnTo>
                  <a:lnTo>
                    <a:pt x="5541" y="825"/>
                  </a:lnTo>
                  <a:lnTo>
                    <a:pt x="4243" y="1002"/>
                  </a:lnTo>
                  <a:lnTo>
                    <a:pt x="1996" y="1609"/>
                  </a:lnTo>
                  <a:lnTo>
                    <a:pt x="854" y="2283"/>
                  </a:lnTo>
                  <a:lnTo>
                    <a:pt x="0" y="3258"/>
                  </a:lnTo>
                  <a:lnTo>
                    <a:pt x="560" y="4182"/>
                  </a:lnTo>
                  <a:lnTo>
                    <a:pt x="551" y="4922"/>
                  </a:lnTo>
                  <a:lnTo>
                    <a:pt x="1725" y="7153"/>
                  </a:lnTo>
                  <a:lnTo>
                    <a:pt x="1585" y="8127"/>
                  </a:lnTo>
                  <a:lnTo>
                    <a:pt x="3077" y="8505"/>
                  </a:lnTo>
                  <a:lnTo>
                    <a:pt x="4306" y="9603"/>
                  </a:lnTo>
                  <a:lnTo>
                    <a:pt x="5402" y="9903"/>
                  </a:lnTo>
                  <a:lnTo>
                    <a:pt x="7002" y="9679"/>
                  </a:lnTo>
                  <a:lnTo>
                    <a:pt x="7672" y="8159"/>
                  </a:lnTo>
                  <a:lnTo>
                    <a:pt x="7605" y="7585"/>
                  </a:lnTo>
                  <a:lnTo>
                    <a:pt x="8821" y="5929"/>
                  </a:lnTo>
                  <a:lnTo>
                    <a:pt x="9527" y="4428"/>
                  </a:lnTo>
                  <a:lnTo>
                    <a:pt x="10030" y="1909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g61"/>
            <p:cNvSpPr/>
            <p:nvPr/>
          </p:nvSpPr>
          <p:spPr>
            <a:xfrm>
              <a:off x="4217151" y="1298891"/>
              <a:ext cx="3982" cy="5115"/>
            </a:xfrm>
            <a:custGeom>
              <a:avLst/>
              <a:pathLst>
                <a:path w="3982" h="5115">
                  <a:moveTo>
                    <a:pt x="3982" y="4765"/>
                  </a:moveTo>
                  <a:lnTo>
                    <a:pt x="3941" y="1883"/>
                  </a:lnTo>
                  <a:lnTo>
                    <a:pt x="1902" y="0"/>
                  </a:lnTo>
                  <a:lnTo>
                    <a:pt x="1165" y="4"/>
                  </a:lnTo>
                  <a:lnTo>
                    <a:pt x="758" y="1111"/>
                  </a:lnTo>
                  <a:lnTo>
                    <a:pt x="0" y="5107"/>
                  </a:lnTo>
                  <a:lnTo>
                    <a:pt x="1121" y="4847"/>
                  </a:lnTo>
                  <a:lnTo>
                    <a:pt x="2628" y="5115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4182382" y="1298687"/>
              <a:ext cx="4707" cy="6174"/>
            </a:xfrm>
            <a:custGeom>
              <a:avLst/>
              <a:pathLst>
                <a:path w="4707" h="6174">
                  <a:moveTo>
                    <a:pt x="4707" y="1103"/>
                  </a:moveTo>
                  <a:lnTo>
                    <a:pt x="3860" y="252"/>
                  </a:lnTo>
                  <a:lnTo>
                    <a:pt x="2454" y="0"/>
                  </a:lnTo>
                  <a:lnTo>
                    <a:pt x="212" y="1159"/>
                  </a:lnTo>
                  <a:lnTo>
                    <a:pt x="0" y="1727"/>
                  </a:lnTo>
                  <a:lnTo>
                    <a:pt x="1092" y="3409"/>
                  </a:lnTo>
                  <a:lnTo>
                    <a:pt x="98" y="4879"/>
                  </a:lnTo>
                  <a:lnTo>
                    <a:pt x="56" y="6174"/>
                  </a:lnTo>
                  <a:lnTo>
                    <a:pt x="1568" y="5689"/>
                  </a:lnTo>
                  <a:lnTo>
                    <a:pt x="2740" y="3942"/>
                  </a:lnTo>
                  <a:lnTo>
                    <a:pt x="2857" y="2453"/>
                  </a:lnTo>
                  <a:lnTo>
                    <a:pt x="3837" y="1119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g63"/>
            <p:cNvSpPr/>
            <p:nvPr/>
          </p:nvSpPr>
          <p:spPr>
            <a:xfrm>
              <a:off x="4171347" y="1306292"/>
              <a:ext cx="3109" cy="3038"/>
            </a:xfrm>
            <a:custGeom>
              <a:avLst/>
              <a:pathLst>
                <a:path w="3109" h="3038">
                  <a:moveTo>
                    <a:pt x="2458" y="0"/>
                  </a:moveTo>
                  <a:lnTo>
                    <a:pt x="2517" y="556"/>
                  </a:lnTo>
                  <a:lnTo>
                    <a:pt x="935" y="1408"/>
                  </a:lnTo>
                  <a:lnTo>
                    <a:pt x="0" y="2538"/>
                  </a:lnTo>
                  <a:lnTo>
                    <a:pt x="1376" y="3038"/>
                  </a:lnTo>
                  <a:lnTo>
                    <a:pt x="2696" y="1688"/>
                  </a:lnTo>
                  <a:lnTo>
                    <a:pt x="3109" y="570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4"/>
            <p:cNvSpPr/>
            <p:nvPr/>
          </p:nvSpPr>
          <p:spPr>
            <a:xfrm>
              <a:off x="4086938" y="1256151"/>
              <a:ext cx="2466" cy="1347"/>
            </a:xfrm>
            <a:custGeom>
              <a:avLst/>
              <a:pathLst>
                <a:path w="2466" h="1347">
                  <a:moveTo>
                    <a:pt x="838" y="1347"/>
                  </a:moveTo>
                  <a:lnTo>
                    <a:pt x="2145" y="1144"/>
                  </a:lnTo>
                  <a:lnTo>
                    <a:pt x="2466" y="254"/>
                  </a:lnTo>
                  <a:lnTo>
                    <a:pt x="1627" y="0"/>
                  </a:lnTo>
                  <a:lnTo>
                    <a:pt x="0" y="1118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g65"/>
            <p:cNvSpPr/>
            <p:nvPr/>
          </p:nvSpPr>
          <p:spPr>
            <a:xfrm>
              <a:off x="4094697" y="1305249"/>
              <a:ext cx="964" cy="1762"/>
            </a:xfrm>
            <a:custGeom>
              <a:avLst/>
              <a:pathLst>
                <a:path w="964" h="1762">
                  <a:moveTo>
                    <a:pt x="500" y="0"/>
                  </a:moveTo>
                  <a:lnTo>
                    <a:pt x="0" y="823"/>
                  </a:lnTo>
                  <a:lnTo>
                    <a:pt x="249" y="1762"/>
                  </a:lnTo>
                  <a:lnTo>
                    <a:pt x="925" y="1398"/>
                  </a:lnTo>
                  <a:lnTo>
                    <a:pt x="964" y="144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6"/>
            <p:cNvSpPr/>
            <p:nvPr/>
          </p:nvSpPr>
          <p:spPr>
            <a:xfrm>
              <a:off x="3500320" y="1111699"/>
              <a:ext cx="955589" cy="1304906"/>
            </a:xfrm>
            <a:custGeom>
              <a:avLst/>
              <a:pathLst>
                <a:path w="955589" h="1304906">
                  <a:moveTo>
                    <a:pt x="364063" y="21603"/>
                  </a:moveTo>
                  <a:lnTo>
                    <a:pt x="360090" y="22794"/>
                  </a:lnTo>
                  <a:lnTo>
                    <a:pt x="358802" y="23818"/>
                  </a:lnTo>
                  <a:lnTo>
                    <a:pt x="357862" y="25009"/>
                  </a:lnTo>
                  <a:lnTo>
                    <a:pt x="357647" y="25950"/>
                  </a:lnTo>
                  <a:lnTo>
                    <a:pt x="358882" y="27445"/>
                  </a:lnTo>
                  <a:lnTo>
                    <a:pt x="359124" y="28082"/>
                  </a:lnTo>
                  <a:lnTo>
                    <a:pt x="358721" y="29078"/>
                  </a:lnTo>
                  <a:lnTo>
                    <a:pt x="356547" y="31902"/>
                  </a:lnTo>
                  <a:lnTo>
                    <a:pt x="356171" y="32927"/>
                  </a:lnTo>
                  <a:lnTo>
                    <a:pt x="357728" y="36360"/>
                  </a:lnTo>
                  <a:lnTo>
                    <a:pt x="358131" y="36830"/>
                  </a:lnTo>
                  <a:lnTo>
                    <a:pt x="360050" y="36872"/>
                  </a:lnTo>
                  <a:lnTo>
                    <a:pt x="360627" y="37259"/>
                  </a:lnTo>
                  <a:lnTo>
                    <a:pt x="360694" y="38048"/>
                  </a:lnTo>
                  <a:lnTo>
                    <a:pt x="360318" y="39253"/>
                  </a:lnTo>
                  <a:lnTo>
                    <a:pt x="360654" y="40346"/>
                  </a:lnTo>
                  <a:lnTo>
                    <a:pt x="361190" y="40499"/>
                  </a:lnTo>
                  <a:lnTo>
                    <a:pt x="363284" y="40139"/>
                  </a:lnTo>
                  <a:lnTo>
                    <a:pt x="364116" y="40775"/>
                  </a:lnTo>
                  <a:lnTo>
                    <a:pt x="363821" y="41481"/>
                  </a:lnTo>
                  <a:lnTo>
                    <a:pt x="362626" y="42852"/>
                  </a:lnTo>
                  <a:lnTo>
                    <a:pt x="362425" y="45011"/>
                  </a:lnTo>
                  <a:lnTo>
                    <a:pt x="361996" y="45537"/>
                  </a:lnTo>
                  <a:lnTo>
                    <a:pt x="360479" y="46382"/>
                  </a:lnTo>
                  <a:lnTo>
                    <a:pt x="359808" y="48915"/>
                  </a:lnTo>
                  <a:lnTo>
                    <a:pt x="358896" y="51379"/>
                  </a:lnTo>
                  <a:lnTo>
                    <a:pt x="357513" y="52347"/>
                  </a:lnTo>
                  <a:lnTo>
                    <a:pt x="357285" y="53289"/>
                  </a:lnTo>
                  <a:lnTo>
                    <a:pt x="359097" y="54313"/>
                  </a:lnTo>
                  <a:lnTo>
                    <a:pt x="359446" y="54922"/>
                  </a:lnTo>
                  <a:lnTo>
                    <a:pt x="358641" y="56708"/>
                  </a:lnTo>
                  <a:lnTo>
                    <a:pt x="355956" y="58604"/>
                  </a:lnTo>
                  <a:lnTo>
                    <a:pt x="355245" y="59504"/>
                  </a:lnTo>
                  <a:lnTo>
                    <a:pt x="354493" y="59905"/>
                  </a:lnTo>
                  <a:lnTo>
                    <a:pt x="354171" y="60625"/>
                  </a:lnTo>
                  <a:lnTo>
                    <a:pt x="355768" y="62051"/>
                  </a:lnTo>
                  <a:lnTo>
                    <a:pt x="355755" y="63269"/>
                  </a:lnTo>
                  <a:lnTo>
                    <a:pt x="357245" y="64653"/>
                  </a:lnTo>
                  <a:lnTo>
                    <a:pt x="358573" y="66355"/>
                  </a:lnTo>
                  <a:lnTo>
                    <a:pt x="358748" y="67255"/>
                  </a:lnTo>
                  <a:lnTo>
                    <a:pt x="358775" y="69539"/>
                  </a:lnTo>
                  <a:lnTo>
                    <a:pt x="359741" y="72736"/>
                  </a:lnTo>
                  <a:lnTo>
                    <a:pt x="359647" y="73705"/>
                  </a:lnTo>
                  <a:lnTo>
                    <a:pt x="360009" y="75421"/>
                  </a:lnTo>
                  <a:lnTo>
                    <a:pt x="358842" y="75989"/>
                  </a:lnTo>
                  <a:lnTo>
                    <a:pt x="358412" y="76653"/>
                  </a:lnTo>
                  <a:lnTo>
                    <a:pt x="357084" y="77110"/>
                  </a:lnTo>
                  <a:lnTo>
                    <a:pt x="357204" y="77912"/>
                  </a:lnTo>
                  <a:lnTo>
                    <a:pt x="358131" y="78909"/>
                  </a:lnTo>
                  <a:lnTo>
                    <a:pt x="357849" y="80127"/>
                  </a:lnTo>
                  <a:lnTo>
                    <a:pt x="356211" y="81234"/>
                  </a:lnTo>
                  <a:lnTo>
                    <a:pt x="355581" y="82867"/>
                  </a:lnTo>
                  <a:lnTo>
                    <a:pt x="355889" y="84556"/>
                  </a:lnTo>
                  <a:lnTo>
                    <a:pt x="355849" y="85636"/>
                  </a:lnTo>
                  <a:lnTo>
                    <a:pt x="356748" y="87020"/>
                  </a:lnTo>
                  <a:lnTo>
                    <a:pt x="357030" y="88680"/>
                  </a:lnTo>
                  <a:lnTo>
                    <a:pt x="356480" y="90051"/>
                  </a:lnTo>
                  <a:lnTo>
                    <a:pt x="355258" y="91075"/>
                  </a:lnTo>
                  <a:lnTo>
                    <a:pt x="354453" y="92237"/>
                  </a:lnTo>
                  <a:lnTo>
                    <a:pt x="351876" y="93248"/>
                  </a:lnTo>
                  <a:lnTo>
                    <a:pt x="350414" y="92916"/>
                  </a:lnTo>
                  <a:lnTo>
                    <a:pt x="350226" y="94646"/>
                  </a:lnTo>
                  <a:lnTo>
                    <a:pt x="349353" y="96016"/>
                  </a:lnTo>
                  <a:lnTo>
                    <a:pt x="347984" y="96597"/>
                  </a:lnTo>
                  <a:lnTo>
                    <a:pt x="346656" y="96279"/>
                  </a:lnTo>
                  <a:lnTo>
                    <a:pt x="345542" y="95421"/>
                  </a:lnTo>
                  <a:lnTo>
                    <a:pt x="344361" y="95130"/>
                  </a:lnTo>
                  <a:lnTo>
                    <a:pt x="341851" y="96818"/>
                  </a:lnTo>
                  <a:lnTo>
                    <a:pt x="337852" y="95933"/>
                  </a:lnTo>
                  <a:lnTo>
                    <a:pt x="336765" y="96182"/>
                  </a:lnTo>
                  <a:lnTo>
                    <a:pt x="335530" y="96874"/>
                  </a:lnTo>
                  <a:lnTo>
                    <a:pt x="334711" y="99614"/>
                  </a:lnTo>
                  <a:lnTo>
                    <a:pt x="334201" y="100472"/>
                  </a:lnTo>
                  <a:lnTo>
                    <a:pt x="333799" y="102465"/>
                  </a:lnTo>
                  <a:lnTo>
                    <a:pt x="334732" y="105809"/>
                  </a:lnTo>
                  <a:lnTo>
                    <a:pt x="335221" y="106939"/>
                  </a:lnTo>
                  <a:lnTo>
                    <a:pt x="335782" y="107222"/>
                  </a:lnTo>
                  <a:lnTo>
                    <a:pt x="337781" y="105541"/>
                  </a:lnTo>
                  <a:lnTo>
                    <a:pt x="339258" y="106447"/>
                  </a:lnTo>
                  <a:lnTo>
                    <a:pt x="341388" y="105752"/>
                  </a:lnTo>
                  <a:lnTo>
                    <a:pt x="342804" y="105620"/>
                  </a:lnTo>
                  <a:lnTo>
                    <a:pt x="346730" y="106776"/>
                  </a:lnTo>
                  <a:lnTo>
                    <a:pt x="347186" y="107177"/>
                  </a:lnTo>
                  <a:lnTo>
                    <a:pt x="348515" y="109149"/>
                  </a:lnTo>
                  <a:lnTo>
                    <a:pt x="349380" y="110734"/>
                  </a:lnTo>
                  <a:lnTo>
                    <a:pt x="348796" y="112838"/>
                  </a:lnTo>
                  <a:lnTo>
                    <a:pt x="347313" y="114387"/>
                  </a:lnTo>
                  <a:lnTo>
                    <a:pt x="345810" y="116574"/>
                  </a:lnTo>
                  <a:lnTo>
                    <a:pt x="344918" y="117474"/>
                  </a:lnTo>
                  <a:lnTo>
                    <a:pt x="344743" y="118221"/>
                  </a:lnTo>
                  <a:lnTo>
                    <a:pt x="345408" y="118802"/>
                  </a:lnTo>
                  <a:lnTo>
                    <a:pt x="346944" y="118871"/>
                  </a:lnTo>
                  <a:lnTo>
                    <a:pt x="347776" y="121950"/>
                  </a:lnTo>
                  <a:lnTo>
                    <a:pt x="346233" y="126510"/>
                  </a:lnTo>
                  <a:lnTo>
                    <a:pt x="345851" y="128627"/>
                  </a:lnTo>
                  <a:lnTo>
                    <a:pt x="345884" y="129914"/>
                  </a:lnTo>
                  <a:lnTo>
                    <a:pt x="344958" y="132315"/>
                  </a:lnTo>
                  <a:lnTo>
                    <a:pt x="344508" y="132993"/>
                  </a:lnTo>
                  <a:lnTo>
                    <a:pt x="343797" y="135007"/>
                  </a:lnTo>
                  <a:lnTo>
                    <a:pt x="343992" y="137151"/>
                  </a:lnTo>
                  <a:lnTo>
                    <a:pt x="343348" y="138757"/>
                  </a:lnTo>
                  <a:lnTo>
                    <a:pt x="342723" y="139628"/>
                  </a:lnTo>
                  <a:lnTo>
                    <a:pt x="342596" y="141199"/>
                  </a:lnTo>
                  <a:lnTo>
                    <a:pt x="342220" y="141656"/>
                  </a:lnTo>
                  <a:lnTo>
                    <a:pt x="340650" y="142410"/>
                  </a:lnTo>
                  <a:lnTo>
                    <a:pt x="340791" y="144070"/>
                  </a:lnTo>
                  <a:lnTo>
                    <a:pt x="340241" y="145910"/>
                  </a:lnTo>
                  <a:lnTo>
                    <a:pt x="341381" y="147516"/>
                  </a:lnTo>
                  <a:lnTo>
                    <a:pt x="341482" y="149404"/>
                  </a:lnTo>
                  <a:lnTo>
                    <a:pt x="340858" y="151687"/>
                  </a:lnTo>
                  <a:lnTo>
                    <a:pt x="339341" y="152746"/>
                  </a:lnTo>
                  <a:lnTo>
                    <a:pt x="338691" y="153818"/>
                  </a:lnTo>
                  <a:lnTo>
                    <a:pt x="337040" y="154759"/>
                  </a:lnTo>
                  <a:lnTo>
                    <a:pt x="337134" y="155347"/>
                  </a:lnTo>
                  <a:lnTo>
                    <a:pt x="339456" y="156544"/>
                  </a:lnTo>
                  <a:lnTo>
                    <a:pt x="337671" y="158107"/>
                  </a:lnTo>
                  <a:lnTo>
                    <a:pt x="336557" y="158737"/>
                  </a:lnTo>
                  <a:lnTo>
                    <a:pt x="333416" y="161055"/>
                  </a:lnTo>
                  <a:lnTo>
                    <a:pt x="332275" y="162161"/>
                  </a:lnTo>
                  <a:lnTo>
                    <a:pt x="331799" y="163587"/>
                  </a:lnTo>
                  <a:lnTo>
                    <a:pt x="331094" y="164327"/>
                  </a:lnTo>
                  <a:lnTo>
                    <a:pt x="331121" y="165358"/>
                  </a:lnTo>
                  <a:lnTo>
                    <a:pt x="330678" y="166119"/>
                  </a:lnTo>
                  <a:lnTo>
                    <a:pt x="329564" y="166368"/>
                  </a:lnTo>
                  <a:lnTo>
                    <a:pt x="327847" y="167378"/>
                  </a:lnTo>
                  <a:lnTo>
                    <a:pt x="327451" y="168367"/>
                  </a:lnTo>
                  <a:lnTo>
                    <a:pt x="326592" y="169508"/>
                  </a:lnTo>
                  <a:lnTo>
                    <a:pt x="325330" y="170179"/>
                  </a:lnTo>
                  <a:lnTo>
                    <a:pt x="324646" y="170110"/>
                  </a:lnTo>
                  <a:lnTo>
                    <a:pt x="322592" y="168436"/>
                  </a:lnTo>
                  <a:lnTo>
                    <a:pt x="321968" y="167080"/>
                  </a:lnTo>
                  <a:lnTo>
                    <a:pt x="319237" y="167993"/>
                  </a:lnTo>
                  <a:lnTo>
                    <a:pt x="319230" y="169259"/>
                  </a:lnTo>
                  <a:lnTo>
                    <a:pt x="320982" y="171293"/>
                  </a:lnTo>
                  <a:lnTo>
                    <a:pt x="321190" y="173465"/>
                  </a:lnTo>
                  <a:lnTo>
                    <a:pt x="320311" y="175409"/>
                  </a:lnTo>
                  <a:lnTo>
                    <a:pt x="319230" y="176343"/>
                  </a:lnTo>
                  <a:lnTo>
                    <a:pt x="318888" y="177270"/>
                  </a:lnTo>
                  <a:lnTo>
                    <a:pt x="319069" y="178397"/>
                  </a:lnTo>
                  <a:lnTo>
                    <a:pt x="318908" y="179553"/>
                  </a:lnTo>
                  <a:lnTo>
                    <a:pt x="319244" y="180549"/>
                  </a:lnTo>
                  <a:lnTo>
                    <a:pt x="319083" y="182105"/>
                  </a:lnTo>
                  <a:lnTo>
                    <a:pt x="318439" y="183039"/>
                  </a:lnTo>
                  <a:lnTo>
                    <a:pt x="316090" y="185190"/>
                  </a:lnTo>
                  <a:lnTo>
                    <a:pt x="314734" y="185993"/>
                  </a:lnTo>
                  <a:lnTo>
                    <a:pt x="314339" y="186795"/>
                  </a:lnTo>
                  <a:lnTo>
                    <a:pt x="314325" y="188358"/>
                  </a:lnTo>
                  <a:lnTo>
                    <a:pt x="316030" y="189368"/>
                  </a:lnTo>
                  <a:lnTo>
                    <a:pt x="317110" y="188746"/>
                  </a:lnTo>
                  <a:lnTo>
                    <a:pt x="318492" y="187259"/>
                  </a:lnTo>
                  <a:lnTo>
                    <a:pt x="319049" y="186311"/>
                  </a:lnTo>
                  <a:lnTo>
                    <a:pt x="321613" y="186269"/>
                  </a:lnTo>
                  <a:lnTo>
                    <a:pt x="322136" y="187286"/>
                  </a:lnTo>
                  <a:lnTo>
                    <a:pt x="321673" y="188386"/>
                  </a:lnTo>
                  <a:lnTo>
                    <a:pt x="320344" y="189271"/>
                  </a:lnTo>
                  <a:lnTo>
                    <a:pt x="319653" y="191582"/>
                  </a:lnTo>
                  <a:lnTo>
                    <a:pt x="318023" y="193207"/>
                  </a:lnTo>
                  <a:lnTo>
                    <a:pt x="317640" y="194093"/>
                  </a:lnTo>
                  <a:lnTo>
                    <a:pt x="318090" y="197205"/>
                  </a:lnTo>
                  <a:lnTo>
                    <a:pt x="317855" y="198768"/>
                  </a:lnTo>
                  <a:lnTo>
                    <a:pt x="318197" y="200069"/>
                  </a:lnTo>
                  <a:lnTo>
                    <a:pt x="318902" y="200947"/>
                  </a:lnTo>
                  <a:lnTo>
                    <a:pt x="318002" y="201826"/>
                  </a:lnTo>
                  <a:lnTo>
                    <a:pt x="318103" y="203416"/>
                  </a:lnTo>
                  <a:lnTo>
                    <a:pt x="319298" y="204938"/>
                  </a:lnTo>
                  <a:lnTo>
                    <a:pt x="319311" y="205713"/>
                  </a:lnTo>
                  <a:lnTo>
                    <a:pt x="318378" y="206639"/>
                  </a:lnTo>
                  <a:lnTo>
                    <a:pt x="318405" y="207670"/>
                  </a:lnTo>
                  <a:lnTo>
                    <a:pt x="318982" y="208528"/>
                  </a:lnTo>
                  <a:lnTo>
                    <a:pt x="320660" y="209192"/>
                  </a:lnTo>
                  <a:lnTo>
                    <a:pt x="320774" y="210105"/>
                  </a:lnTo>
                  <a:lnTo>
                    <a:pt x="319318" y="210727"/>
                  </a:lnTo>
                  <a:lnTo>
                    <a:pt x="317217" y="210852"/>
                  </a:lnTo>
                  <a:lnTo>
                    <a:pt x="315446" y="211273"/>
                  </a:lnTo>
                  <a:lnTo>
                    <a:pt x="313325" y="212110"/>
                  </a:lnTo>
                  <a:lnTo>
                    <a:pt x="312037" y="211626"/>
                  </a:lnTo>
                  <a:lnTo>
                    <a:pt x="311768" y="210734"/>
                  </a:lnTo>
                  <a:lnTo>
                    <a:pt x="310903" y="210831"/>
                  </a:lnTo>
                  <a:lnTo>
                    <a:pt x="309460" y="212138"/>
                  </a:lnTo>
                  <a:lnTo>
                    <a:pt x="309574" y="213431"/>
                  </a:lnTo>
                  <a:lnTo>
                    <a:pt x="310118" y="214455"/>
                  </a:lnTo>
                  <a:lnTo>
                    <a:pt x="311352" y="215264"/>
                  </a:lnTo>
                  <a:lnTo>
                    <a:pt x="311453" y="216142"/>
                  </a:lnTo>
                  <a:lnTo>
                    <a:pt x="310715" y="217353"/>
                  </a:lnTo>
                  <a:lnTo>
                    <a:pt x="309453" y="216979"/>
                  </a:lnTo>
                  <a:lnTo>
                    <a:pt x="308400" y="218349"/>
                  </a:lnTo>
                  <a:lnTo>
                    <a:pt x="308460" y="220403"/>
                  </a:lnTo>
                  <a:lnTo>
                    <a:pt x="308755" y="222069"/>
                  </a:lnTo>
                  <a:lnTo>
                    <a:pt x="306877" y="222367"/>
                  </a:lnTo>
                  <a:lnTo>
                    <a:pt x="305743" y="222865"/>
                  </a:lnTo>
                  <a:lnTo>
                    <a:pt x="303199" y="223321"/>
                  </a:lnTo>
                  <a:lnTo>
                    <a:pt x="301757" y="224096"/>
                  </a:lnTo>
                  <a:lnTo>
                    <a:pt x="300448" y="223473"/>
                  </a:lnTo>
                  <a:lnTo>
                    <a:pt x="298864" y="224144"/>
                  </a:lnTo>
                  <a:lnTo>
                    <a:pt x="297784" y="225341"/>
                  </a:lnTo>
                  <a:lnTo>
                    <a:pt x="297301" y="228439"/>
                  </a:lnTo>
                  <a:lnTo>
                    <a:pt x="296402" y="228709"/>
                  </a:lnTo>
                  <a:lnTo>
                    <a:pt x="295851" y="226917"/>
                  </a:lnTo>
                  <a:lnTo>
                    <a:pt x="295127" y="225271"/>
                  </a:lnTo>
                  <a:lnTo>
                    <a:pt x="294429" y="225977"/>
                  </a:lnTo>
                  <a:lnTo>
                    <a:pt x="292906" y="226046"/>
                  </a:lnTo>
                  <a:lnTo>
                    <a:pt x="293449" y="227561"/>
                  </a:lnTo>
                  <a:lnTo>
                    <a:pt x="293409" y="228944"/>
                  </a:lnTo>
                  <a:lnTo>
                    <a:pt x="292463" y="229739"/>
                  </a:lnTo>
                  <a:lnTo>
                    <a:pt x="291409" y="230009"/>
                  </a:lnTo>
                  <a:lnTo>
                    <a:pt x="291510" y="231060"/>
                  </a:lnTo>
                  <a:lnTo>
                    <a:pt x="290731" y="232035"/>
                  </a:lnTo>
                  <a:lnTo>
                    <a:pt x="289872" y="231281"/>
                  </a:lnTo>
                  <a:lnTo>
                    <a:pt x="289550" y="232208"/>
                  </a:lnTo>
                  <a:lnTo>
                    <a:pt x="287296" y="232934"/>
                  </a:lnTo>
                  <a:lnTo>
                    <a:pt x="286162" y="234725"/>
                  </a:lnTo>
                  <a:lnTo>
                    <a:pt x="286014" y="236322"/>
                  </a:lnTo>
                  <a:lnTo>
                    <a:pt x="286584" y="236945"/>
                  </a:lnTo>
                  <a:lnTo>
                    <a:pt x="286403" y="238750"/>
                  </a:lnTo>
                  <a:lnTo>
                    <a:pt x="288551" y="237961"/>
                  </a:lnTo>
                  <a:lnTo>
                    <a:pt x="288698" y="238833"/>
                  </a:lnTo>
                  <a:lnTo>
                    <a:pt x="287886" y="239697"/>
                  </a:lnTo>
                  <a:lnTo>
                    <a:pt x="288759" y="240755"/>
                  </a:lnTo>
                  <a:lnTo>
                    <a:pt x="288993" y="242180"/>
                  </a:lnTo>
                  <a:lnTo>
                    <a:pt x="289799" y="241903"/>
                  </a:lnTo>
                  <a:lnTo>
                    <a:pt x="290074" y="241018"/>
                  </a:lnTo>
                  <a:lnTo>
                    <a:pt x="290892" y="241467"/>
                  </a:lnTo>
                  <a:lnTo>
                    <a:pt x="291657" y="243888"/>
                  </a:lnTo>
                  <a:lnTo>
                    <a:pt x="290899" y="244807"/>
                  </a:lnTo>
                  <a:lnTo>
                    <a:pt x="290678" y="246730"/>
                  </a:lnTo>
                  <a:lnTo>
                    <a:pt x="292335" y="248942"/>
                  </a:lnTo>
                  <a:lnTo>
                    <a:pt x="293436" y="248714"/>
                  </a:lnTo>
                  <a:lnTo>
                    <a:pt x="294623" y="247850"/>
                  </a:lnTo>
                  <a:lnTo>
                    <a:pt x="294670" y="246737"/>
                  </a:lnTo>
                  <a:lnTo>
                    <a:pt x="295617" y="246488"/>
                  </a:lnTo>
                  <a:lnTo>
                    <a:pt x="296066" y="247435"/>
                  </a:lnTo>
                  <a:lnTo>
                    <a:pt x="296086" y="248673"/>
                  </a:lnTo>
                  <a:lnTo>
                    <a:pt x="295811" y="249883"/>
                  </a:lnTo>
                  <a:lnTo>
                    <a:pt x="295999" y="250581"/>
                  </a:lnTo>
                  <a:lnTo>
                    <a:pt x="297254" y="250796"/>
                  </a:lnTo>
                  <a:lnTo>
                    <a:pt x="297153" y="252566"/>
                  </a:lnTo>
                  <a:lnTo>
                    <a:pt x="298381" y="252137"/>
                  </a:lnTo>
                  <a:lnTo>
                    <a:pt x="298609" y="253008"/>
                  </a:lnTo>
                  <a:lnTo>
                    <a:pt x="297395" y="254502"/>
                  </a:lnTo>
                  <a:lnTo>
                    <a:pt x="295596" y="252828"/>
                  </a:lnTo>
                  <a:lnTo>
                    <a:pt x="293926" y="252178"/>
                  </a:lnTo>
                  <a:lnTo>
                    <a:pt x="293885" y="253292"/>
                  </a:lnTo>
                  <a:lnTo>
                    <a:pt x="294496" y="254502"/>
                  </a:lnTo>
                  <a:lnTo>
                    <a:pt x="294476" y="255587"/>
                  </a:lnTo>
                  <a:lnTo>
                    <a:pt x="293087" y="256466"/>
                  </a:lnTo>
                  <a:lnTo>
                    <a:pt x="291087" y="255594"/>
                  </a:lnTo>
                  <a:lnTo>
                    <a:pt x="290295" y="255705"/>
                  </a:lnTo>
                  <a:lnTo>
                    <a:pt x="290530" y="258160"/>
                  </a:lnTo>
                  <a:lnTo>
                    <a:pt x="291208" y="258007"/>
                  </a:lnTo>
                  <a:lnTo>
                    <a:pt x="290550" y="259854"/>
                  </a:lnTo>
                  <a:lnTo>
                    <a:pt x="289248" y="259860"/>
                  </a:lnTo>
                  <a:lnTo>
                    <a:pt x="288517" y="259134"/>
                  </a:lnTo>
                  <a:lnTo>
                    <a:pt x="286564" y="258775"/>
                  </a:lnTo>
                  <a:lnTo>
                    <a:pt x="284863" y="259795"/>
                  </a:lnTo>
                  <a:lnTo>
                    <a:pt x="284820" y="261278"/>
                  </a:lnTo>
                  <a:lnTo>
                    <a:pt x="285886" y="261202"/>
                  </a:lnTo>
                  <a:lnTo>
                    <a:pt x="286400" y="262149"/>
                  </a:lnTo>
                  <a:lnTo>
                    <a:pt x="287292" y="262526"/>
                  </a:lnTo>
                  <a:lnTo>
                    <a:pt x="286873" y="263266"/>
                  </a:lnTo>
                  <a:lnTo>
                    <a:pt x="287551" y="265029"/>
                  </a:lnTo>
                  <a:lnTo>
                    <a:pt x="288181" y="265644"/>
                  </a:lnTo>
                  <a:lnTo>
                    <a:pt x="288436" y="266757"/>
                  </a:lnTo>
                  <a:lnTo>
                    <a:pt x="286725" y="267331"/>
                  </a:lnTo>
                  <a:lnTo>
                    <a:pt x="285933" y="268569"/>
                  </a:lnTo>
                  <a:lnTo>
                    <a:pt x="286678" y="269931"/>
                  </a:lnTo>
                  <a:lnTo>
                    <a:pt x="288363" y="270145"/>
                  </a:lnTo>
                  <a:lnTo>
                    <a:pt x="289316" y="270864"/>
                  </a:lnTo>
                  <a:lnTo>
                    <a:pt x="289450" y="272074"/>
                  </a:lnTo>
                  <a:lnTo>
                    <a:pt x="289074" y="272530"/>
                  </a:lnTo>
                  <a:lnTo>
                    <a:pt x="287316" y="272766"/>
                  </a:lnTo>
                  <a:lnTo>
                    <a:pt x="287947" y="273519"/>
                  </a:lnTo>
                  <a:lnTo>
                    <a:pt x="288517" y="273270"/>
                  </a:lnTo>
                  <a:lnTo>
                    <a:pt x="289201" y="274003"/>
                  </a:lnTo>
                  <a:lnTo>
                    <a:pt x="288899" y="275006"/>
                  </a:lnTo>
                  <a:lnTo>
                    <a:pt x="289107" y="275787"/>
                  </a:lnTo>
                  <a:lnTo>
                    <a:pt x="287531" y="275863"/>
                  </a:lnTo>
                  <a:lnTo>
                    <a:pt x="286558" y="275331"/>
                  </a:lnTo>
                  <a:lnTo>
                    <a:pt x="286034" y="275752"/>
                  </a:lnTo>
                  <a:lnTo>
                    <a:pt x="285853" y="276651"/>
                  </a:lnTo>
                  <a:lnTo>
                    <a:pt x="286437" y="277259"/>
                  </a:lnTo>
                  <a:lnTo>
                    <a:pt x="287725" y="277716"/>
                  </a:lnTo>
                  <a:lnTo>
                    <a:pt x="286309" y="278379"/>
                  </a:lnTo>
                  <a:lnTo>
                    <a:pt x="286074" y="279289"/>
                  </a:lnTo>
                  <a:lnTo>
                    <a:pt x="286698" y="280329"/>
                  </a:lnTo>
                  <a:lnTo>
                    <a:pt x="286464" y="281007"/>
                  </a:lnTo>
                  <a:lnTo>
                    <a:pt x="285343" y="281207"/>
                  </a:lnTo>
                  <a:lnTo>
                    <a:pt x="285913" y="285887"/>
                  </a:lnTo>
                  <a:lnTo>
                    <a:pt x="284699" y="286890"/>
                  </a:lnTo>
                  <a:lnTo>
                    <a:pt x="285457" y="289690"/>
                  </a:lnTo>
                  <a:lnTo>
                    <a:pt x="284605" y="289869"/>
                  </a:lnTo>
                  <a:lnTo>
                    <a:pt x="283793" y="289524"/>
                  </a:lnTo>
                  <a:lnTo>
                    <a:pt x="283155" y="290063"/>
                  </a:lnTo>
                  <a:lnTo>
                    <a:pt x="281303" y="290609"/>
                  </a:lnTo>
                  <a:lnTo>
                    <a:pt x="281545" y="292724"/>
                  </a:lnTo>
                  <a:lnTo>
                    <a:pt x="281827" y="293215"/>
                  </a:lnTo>
                  <a:lnTo>
                    <a:pt x="281417" y="294114"/>
                  </a:lnTo>
                  <a:lnTo>
                    <a:pt x="280800" y="294487"/>
                  </a:lnTo>
                  <a:lnTo>
                    <a:pt x="279975" y="293996"/>
                  </a:lnTo>
                  <a:lnTo>
                    <a:pt x="280485" y="292517"/>
                  </a:lnTo>
                  <a:lnTo>
                    <a:pt x="279639" y="291826"/>
                  </a:lnTo>
                  <a:lnTo>
                    <a:pt x="278881" y="292144"/>
                  </a:lnTo>
                  <a:lnTo>
                    <a:pt x="277982" y="293920"/>
                  </a:lnTo>
                  <a:lnTo>
                    <a:pt x="277284" y="293499"/>
                  </a:lnTo>
                  <a:lnTo>
                    <a:pt x="275418" y="293989"/>
                  </a:lnTo>
                  <a:lnTo>
                    <a:pt x="275586" y="295006"/>
                  </a:lnTo>
                  <a:lnTo>
                    <a:pt x="276123" y="295814"/>
                  </a:lnTo>
                  <a:lnTo>
                    <a:pt x="277277" y="295241"/>
                  </a:lnTo>
                  <a:lnTo>
                    <a:pt x="277854" y="294383"/>
                  </a:lnTo>
                  <a:lnTo>
                    <a:pt x="278357" y="294812"/>
                  </a:lnTo>
                  <a:lnTo>
                    <a:pt x="278062" y="296824"/>
                  </a:lnTo>
                  <a:lnTo>
                    <a:pt x="279445" y="297819"/>
                  </a:lnTo>
                  <a:lnTo>
                    <a:pt x="279122" y="298897"/>
                  </a:lnTo>
                  <a:lnTo>
                    <a:pt x="278284" y="299354"/>
                  </a:lnTo>
                  <a:lnTo>
                    <a:pt x="276928" y="299284"/>
                  </a:lnTo>
                  <a:lnTo>
                    <a:pt x="275432" y="300031"/>
                  </a:lnTo>
                  <a:lnTo>
                    <a:pt x="276163" y="301759"/>
                  </a:lnTo>
                  <a:lnTo>
                    <a:pt x="275150" y="303107"/>
                  </a:lnTo>
                  <a:lnTo>
                    <a:pt x="272768" y="301358"/>
                  </a:lnTo>
                  <a:lnTo>
                    <a:pt x="272560" y="302084"/>
                  </a:lnTo>
                  <a:lnTo>
                    <a:pt x="273815" y="302672"/>
                  </a:lnTo>
                  <a:lnTo>
                    <a:pt x="274190" y="303646"/>
                  </a:lnTo>
                  <a:lnTo>
                    <a:pt x="272687" y="304483"/>
                  </a:lnTo>
                  <a:lnTo>
                    <a:pt x="272405" y="305264"/>
                  </a:lnTo>
                  <a:lnTo>
                    <a:pt x="274365" y="306072"/>
                  </a:lnTo>
                  <a:lnTo>
                    <a:pt x="274640" y="306729"/>
                  </a:lnTo>
                  <a:lnTo>
                    <a:pt x="273351" y="306750"/>
                  </a:lnTo>
                  <a:lnTo>
                    <a:pt x="271446" y="307075"/>
                  </a:lnTo>
                  <a:lnTo>
                    <a:pt x="270969" y="307911"/>
                  </a:lnTo>
                  <a:lnTo>
                    <a:pt x="271546" y="308927"/>
                  </a:lnTo>
                  <a:lnTo>
                    <a:pt x="271385" y="310507"/>
                  </a:lnTo>
                  <a:lnTo>
                    <a:pt x="270587" y="310887"/>
                  </a:lnTo>
                  <a:lnTo>
                    <a:pt x="268872" y="310389"/>
                  </a:lnTo>
                  <a:lnTo>
                    <a:pt x="267570" y="311108"/>
                  </a:lnTo>
                  <a:lnTo>
                    <a:pt x="267611" y="312753"/>
                  </a:lnTo>
                  <a:lnTo>
                    <a:pt x="268289" y="313327"/>
                  </a:lnTo>
                  <a:lnTo>
                    <a:pt x="268215" y="314039"/>
                  </a:lnTo>
                  <a:lnTo>
                    <a:pt x="267188" y="314875"/>
                  </a:lnTo>
                  <a:lnTo>
                    <a:pt x="265947" y="314336"/>
                  </a:lnTo>
                  <a:lnTo>
                    <a:pt x="265960" y="315642"/>
                  </a:lnTo>
                  <a:lnTo>
                    <a:pt x="267208" y="316416"/>
                  </a:lnTo>
                  <a:lnTo>
                    <a:pt x="266940" y="317577"/>
                  </a:lnTo>
                  <a:lnTo>
                    <a:pt x="265624" y="317861"/>
                  </a:lnTo>
                  <a:lnTo>
                    <a:pt x="265833" y="318593"/>
                  </a:lnTo>
                  <a:lnTo>
                    <a:pt x="266819" y="319146"/>
                  </a:lnTo>
                  <a:lnTo>
                    <a:pt x="266457" y="320480"/>
                  </a:lnTo>
                  <a:lnTo>
                    <a:pt x="264061" y="320757"/>
                  </a:lnTo>
                  <a:lnTo>
                    <a:pt x="262867" y="322326"/>
                  </a:lnTo>
                  <a:lnTo>
                    <a:pt x="262175" y="321586"/>
                  </a:lnTo>
                  <a:lnTo>
                    <a:pt x="261377" y="323120"/>
                  </a:lnTo>
                  <a:lnTo>
                    <a:pt x="261726" y="324102"/>
                  </a:lnTo>
                  <a:lnTo>
                    <a:pt x="260444" y="324945"/>
                  </a:lnTo>
                  <a:lnTo>
                    <a:pt x="259505" y="323583"/>
                  </a:lnTo>
                  <a:lnTo>
                    <a:pt x="259209" y="324627"/>
                  </a:lnTo>
                  <a:lnTo>
                    <a:pt x="257928" y="324848"/>
                  </a:lnTo>
                  <a:lnTo>
                    <a:pt x="257022" y="324157"/>
                  </a:lnTo>
                  <a:lnTo>
                    <a:pt x="255512" y="325166"/>
                  </a:lnTo>
                  <a:lnTo>
                    <a:pt x="254874" y="325996"/>
                  </a:lnTo>
                  <a:lnTo>
                    <a:pt x="254237" y="328000"/>
                  </a:lnTo>
                  <a:lnTo>
                    <a:pt x="253519" y="328636"/>
                  </a:lnTo>
                  <a:lnTo>
                    <a:pt x="253056" y="327585"/>
                  </a:lnTo>
                  <a:lnTo>
                    <a:pt x="251815" y="328563"/>
                  </a:lnTo>
                  <a:lnTo>
                    <a:pt x="251620" y="329392"/>
                  </a:lnTo>
                  <a:lnTo>
                    <a:pt x="251023" y="329641"/>
                  </a:lnTo>
                  <a:lnTo>
                    <a:pt x="249439" y="329579"/>
                  </a:lnTo>
                  <a:lnTo>
                    <a:pt x="248788" y="330097"/>
                  </a:lnTo>
                  <a:lnTo>
                    <a:pt x="249728" y="330761"/>
                  </a:lnTo>
                  <a:lnTo>
                    <a:pt x="249808" y="331811"/>
                  </a:lnTo>
                  <a:lnTo>
                    <a:pt x="249345" y="332565"/>
                  </a:lnTo>
                  <a:lnTo>
                    <a:pt x="248674" y="332571"/>
                  </a:lnTo>
                  <a:lnTo>
                    <a:pt x="248144" y="333325"/>
                  </a:lnTo>
                  <a:lnTo>
                    <a:pt x="248325" y="334589"/>
                  </a:lnTo>
                  <a:lnTo>
                    <a:pt x="249070" y="334956"/>
                  </a:lnTo>
                  <a:lnTo>
                    <a:pt x="248191" y="336359"/>
                  </a:lnTo>
                  <a:lnTo>
                    <a:pt x="247030" y="336690"/>
                  </a:lnTo>
                  <a:lnTo>
                    <a:pt x="247412" y="337533"/>
                  </a:lnTo>
                  <a:lnTo>
                    <a:pt x="248989" y="339918"/>
                  </a:lnTo>
                  <a:lnTo>
                    <a:pt x="247855" y="340622"/>
                  </a:lnTo>
                  <a:lnTo>
                    <a:pt x="247030" y="341707"/>
                  </a:lnTo>
                  <a:lnTo>
                    <a:pt x="248063" y="342343"/>
                  </a:lnTo>
                  <a:lnTo>
                    <a:pt x="248110" y="343905"/>
                  </a:lnTo>
                  <a:lnTo>
                    <a:pt x="247453" y="343919"/>
                  </a:lnTo>
                  <a:lnTo>
                    <a:pt x="246862" y="343317"/>
                  </a:lnTo>
                  <a:lnTo>
                    <a:pt x="245191" y="343760"/>
                  </a:lnTo>
                  <a:lnTo>
                    <a:pt x="246399" y="345584"/>
                  </a:lnTo>
                  <a:lnTo>
                    <a:pt x="246554" y="346496"/>
                  </a:lnTo>
                  <a:lnTo>
                    <a:pt x="245513" y="346296"/>
                  </a:lnTo>
                  <a:lnTo>
                    <a:pt x="245319" y="345688"/>
                  </a:lnTo>
                  <a:lnTo>
                    <a:pt x="243447" y="346648"/>
                  </a:lnTo>
                  <a:lnTo>
                    <a:pt x="245185" y="348963"/>
                  </a:lnTo>
                  <a:lnTo>
                    <a:pt x="245305" y="349468"/>
                  </a:lnTo>
                  <a:lnTo>
                    <a:pt x="244004" y="349703"/>
                  </a:lnTo>
                  <a:lnTo>
                    <a:pt x="244369" y="351410"/>
                  </a:lnTo>
                  <a:lnTo>
                    <a:pt x="242917" y="351382"/>
                  </a:lnTo>
                  <a:lnTo>
                    <a:pt x="241803" y="352681"/>
                  </a:lnTo>
                  <a:lnTo>
                    <a:pt x="241487" y="352169"/>
                  </a:lnTo>
                  <a:lnTo>
                    <a:pt x="240514" y="352038"/>
                  </a:lnTo>
                  <a:lnTo>
                    <a:pt x="240474" y="353234"/>
                  </a:lnTo>
                  <a:lnTo>
                    <a:pt x="239622" y="354194"/>
                  </a:lnTo>
                  <a:lnTo>
                    <a:pt x="239159" y="353683"/>
                  </a:lnTo>
                  <a:lnTo>
                    <a:pt x="238494" y="354070"/>
                  </a:lnTo>
                  <a:lnTo>
                    <a:pt x="238790" y="354871"/>
                  </a:lnTo>
                  <a:lnTo>
                    <a:pt x="238496" y="356478"/>
                  </a:lnTo>
                  <a:lnTo>
                    <a:pt x="236834" y="355721"/>
                  </a:lnTo>
                  <a:lnTo>
                    <a:pt x="235697" y="355991"/>
                  </a:lnTo>
                  <a:lnTo>
                    <a:pt x="236206" y="356707"/>
                  </a:lnTo>
                  <a:lnTo>
                    <a:pt x="236141" y="357548"/>
                  </a:lnTo>
                  <a:lnTo>
                    <a:pt x="236881" y="358658"/>
                  </a:lnTo>
                  <a:lnTo>
                    <a:pt x="235757" y="359785"/>
                  </a:lnTo>
                  <a:lnTo>
                    <a:pt x="236803" y="360612"/>
                  </a:lnTo>
                  <a:lnTo>
                    <a:pt x="236501" y="362127"/>
                  </a:lnTo>
                  <a:lnTo>
                    <a:pt x="235789" y="362140"/>
                  </a:lnTo>
                  <a:lnTo>
                    <a:pt x="235380" y="363671"/>
                  </a:lnTo>
                  <a:lnTo>
                    <a:pt x="234354" y="364141"/>
                  </a:lnTo>
                  <a:lnTo>
                    <a:pt x="234801" y="364744"/>
                  </a:lnTo>
                  <a:lnTo>
                    <a:pt x="234704" y="366806"/>
                  </a:lnTo>
                  <a:lnTo>
                    <a:pt x="235444" y="367122"/>
                  </a:lnTo>
                  <a:lnTo>
                    <a:pt x="234045" y="368923"/>
                  </a:lnTo>
                  <a:lnTo>
                    <a:pt x="234613" y="369712"/>
                  </a:lnTo>
                  <a:lnTo>
                    <a:pt x="233793" y="370312"/>
                  </a:lnTo>
                  <a:lnTo>
                    <a:pt x="234318" y="371086"/>
                  </a:lnTo>
                  <a:lnTo>
                    <a:pt x="234888" y="370787"/>
                  </a:lnTo>
                  <a:lnTo>
                    <a:pt x="235648" y="371676"/>
                  </a:lnTo>
                  <a:lnTo>
                    <a:pt x="233716" y="372946"/>
                  </a:lnTo>
                  <a:lnTo>
                    <a:pt x="234333" y="373964"/>
                  </a:lnTo>
                  <a:lnTo>
                    <a:pt x="234059" y="375381"/>
                  </a:lnTo>
                  <a:lnTo>
                    <a:pt x="234676" y="376299"/>
                  </a:lnTo>
                  <a:lnTo>
                    <a:pt x="234289" y="377458"/>
                  </a:lnTo>
                  <a:lnTo>
                    <a:pt x="232740" y="379402"/>
                  </a:lnTo>
                  <a:lnTo>
                    <a:pt x="232746" y="379946"/>
                  </a:lnTo>
                  <a:lnTo>
                    <a:pt x="233741" y="380922"/>
                  </a:lnTo>
                  <a:lnTo>
                    <a:pt x="233702" y="382125"/>
                  </a:lnTo>
                  <a:lnTo>
                    <a:pt x="232096" y="384111"/>
                  </a:lnTo>
                  <a:lnTo>
                    <a:pt x="233013" y="384929"/>
                  </a:lnTo>
                  <a:lnTo>
                    <a:pt x="233039" y="385717"/>
                  </a:lnTo>
                  <a:lnTo>
                    <a:pt x="232261" y="386875"/>
                  </a:lnTo>
                  <a:lnTo>
                    <a:pt x="232900" y="387492"/>
                  </a:lnTo>
                  <a:lnTo>
                    <a:pt x="232236" y="388364"/>
                  </a:lnTo>
                  <a:lnTo>
                    <a:pt x="231683" y="390167"/>
                  </a:lnTo>
                  <a:lnTo>
                    <a:pt x="230701" y="390222"/>
                  </a:lnTo>
                  <a:lnTo>
                    <a:pt x="230285" y="391352"/>
                  </a:lnTo>
                  <a:lnTo>
                    <a:pt x="231059" y="392227"/>
                  </a:lnTo>
                  <a:lnTo>
                    <a:pt x="229555" y="393154"/>
                  </a:lnTo>
                  <a:lnTo>
                    <a:pt x="229255" y="393712"/>
                  </a:lnTo>
                  <a:lnTo>
                    <a:pt x="229992" y="394802"/>
                  </a:lnTo>
                  <a:lnTo>
                    <a:pt x="229500" y="395445"/>
                  </a:lnTo>
                  <a:lnTo>
                    <a:pt x="229331" y="397721"/>
                  </a:lnTo>
                  <a:lnTo>
                    <a:pt x="228845" y="398422"/>
                  </a:lnTo>
                  <a:lnTo>
                    <a:pt x="227272" y="398303"/>
                  </a:lnTo>
                  <a:lnTo>
                    <a:pt x="226929" y="398717"/>
                  </a:lnTo>
                  <a:lnTo>
                    <a:pt x="226790" y="400049"/>
                  </a:lnTo>
                  <a:lnTo>
                    <a:pt x="226161" y="401193"/>
                  </a:lnTo>
                  <a:lnTo>
                    <a:pt x="225607" y="400733"/>
                  </a:lnTo>
                  <a:lnTo>
                    <a:pt x="224276" y="400801"/>
                  </a:lnTo>
                  <a:lnTo>
                    <a:pt x="223521" y="400556"/>
                  </a:lnTo>
                  <a:lnTo>
                    <a:pt x="222516" y="401269"/>
                  </a:lnTo>
                  <a:lnTo>
                    <a:pt x="222394" y="401813"/>
                  </a:lnTo>
                  <a:lnTo>
                    <a:pt x="223045" y="403347"/>
                  </a:lnTo>
                  <a:lnTo>
                    <a:pt x="222466" y="404147"/>
                  </a:lnTo>
                  <a:lnTo>
                    <a:pt x="221321" y="403686"/>
                  </a:lnTo>
                  <a:lnTo>
                    <a:pt x="220466" y="403998"/>
                  </a:lnTo>
                  <a:lnTo>
                    <a:pt x="220639" y="405918"/>
                  </a:lnTo>
                  <a:lnTo>
                    <a:pt x="218965" y="406386"/>
                  </a:lnTo>
                  <a:lnTo>
                    <a:pt x="218678" y="406958"/>
                  </a:lnTo>
                  <a:lnTo>
                    <a:pt x="217254" y="407240"/>
                  </a:lnTo>
                  <a:lnTo>
                    <a:pt x="217186" y="408729"/>
                  </a:lnTo>
                  <a:lnTo>
                    <a:pt x="217860" y="409618"/>
                  </a:lnTo>
                  <a:lnTo>
                    <a:pt x="216990" y="410246"/>
                  </a:lnTo>
                  <a:lnTo>
                    <a:pt x="216479" y="409758"/>
                  </a:lnTo>
                  <a:lnTo>
                    <a:pt x="215800" y="410615"/>
                  </a:lnTo>
                  <a:lnTo>
                    <a:pt x="215996" y="411861"/>
                  </a:lnTo>
                  <a:lnTo>
                    <a:pt x="216529" y="412493"/>
                  </a:lnTo>
                  <a:lnTo>
                    <a:pt x="216099" y="413365"/>
                  </a:lnTo>
                  <a:lnTo>
                    <a:pt x="214554" y="413618"/>
                  </a:lnTo>
                  <a:lnTo>
                    <a:pt x="214466" y="414534"/>
                  </a:lnTo>
                  <a:lnTo>
                    <a:pt x="215276" y="415138"/>
                  </a:lnTo>
                  <a:lnTo>
                    <a:pt x="214227" y="415994"/>
                  </a:lnTo>
                  <a:lnTo>
                    <a:pt x="213239" y="415347"/>
                  </a:lnTo>
                  <a:lnTo>
                    <a:pt x="212674" y="416448"/>
                  </a:lnTo>
                  <a:lnTo>
                    <a:pt x="211464" y="416302"/>
                  </a:lnTo>
                  <a:lnTo>
                    <a:pt x="210651" y="416629"/>
                  </a:lnTo>
                  <a:lnTo>
                    <a:pt x="210455" y="418217"/>
                  </a:lnTo>
                  <a:lnTo>
                    <a:pt x="207999" y="418084"/>
                  </a:lnTo>
                  <a:lnTo>
                    <a:pt x="206980" y="419893"/>
                  </a:lnTo>
                  <a:lnTo>
                    <a:pt x="206066" y="420793"/>
                  </a:lnTo>
                  <a:lnTo>
                    <a:pt x="205472" y="420813"/>
                  </a:lnTo>
                  <a:lnTo>
                    <a:pt x="204405" y="421532"/>
                  </a:lnTo>
                  <a:lnTo>
                    <a:pt x="204309" y="422773"/>
                  </a:lnTo>
                  <a:lnTo>
                    <a:pt x="202384" y="422768"/>
                  </a:lnTo>
                  <a:lnTo>
                    <a:pt x="201779" y="423286"/>
                  </a:lnTo>
                  <a:lnTo>
                    <a:pt x="201755" y="424348"/>
                  </a:lnTo>
                  <a:lnTo>
                    <a:pt x="200670" y="424154"/>
                  </a:lnTo>
                  <a:lnTo>
                    <a:pt x="200779" y="425439"/>
                  </a:lnTo>
                  <a:lnTo>
                    <a:pt x="198577" y="425634"/>
                  </a:lnTo>
                  <a:lnTo>
                    <a:pt x="197268" y="424781"/>
                  </a:lnTo>
                  <a:lnTo>
                    <a:pt x="196287" y="427803"/>
                  </a:lnTo>
                  <a:lnTo>
                    <a:pt x="195539" y="427875"/>
                  </a:lnTo>
                  <a:lnTo>
                    <a:pt x="195146" y="429339"/>
                  </a:lnTo>
                  <a:lnTo>
                    <a:pt x="195520" y="430986"/>
                  </a:lnTo>
                  <a:lnTo>
                    <a:pt x="193920" y="431788"/>
                  </a:lnTo>
                  <a:lnTo>
                    <a:pt x="192939" y="434726"/>
                  </a:lnTo>
                  <a:lnTo>
                    <a:pt x="193888" y="435907"/>
                  </a:lnTo>
                  <a:lnTo>
                    <a:pt x="193741" y="437096"/>
                  </a:lnTo>
                  <a:lnTo>
                    <a:pt x="193043" y="437752"/>
                  </a:lnTo>
                  <a:lnTo>
                    <a:pt x="193950" y="439421"/>
                  </a:lnTo>
                  <a:lnTo>
                    <a:pt x="193353" y="440311"/>
                  </a:lnTo>
                  <a:lnTo>
                    <a:pt x="193872" y="441385"/>
                  </a:lnTo>
                  <a:lnTo>
                    <a:pt x="194318" y="443021"/>
                  </a:lnTo>
                  <a:lnTo>
                    <a:pt x="193486" y="443985"/>
                  </a:lnTo>
                  <a:lnTo>
                    <a:pt x="192955" y="443346"/>
                  </a:lnTo>
                  <a:lnTo>
                    <a:pt x="192024" y="443078"/>
                  </a:lnTo>
                  <a:lnTo>
                    <a:pt x="190793" y="443626"/>
                  </a:lnTo>
                  <a:lnTo>
                    <a:pt x="191466" y="444605"/>
                  </a:lnTo>
                  <a:lnTo>
                    <a:pt x="190655" y="445314"/>
                  </a:lnTo>
                  <a:lnTo>
                    <a:pt x="190844" y="447193"/>
                  </a:lnTo>
                  <a:lnTo>
                    <a:pt x="189940" y="448125"/>
                  </a:lnTo>
                  <a:lnTo>
                    <a:pt x="189351" y="449705"/>
                  </a:lnTo>
                  <a:lnTo>
                    <a:pt x="189359" y="450607"/>
                  </a:lnTo>
                  <a:lnTo>
                    <a:pt x="189875" y="452743"/>
                  </a:lnTo>
                  <a:lnTo>
                    <a:pt x="188994" y="452740"/>
                  </a:lnTo>
                  <a:lnTo>
                    <a:pt x="188562" y="453290"/>
                  </a:lnTo>
                  <a:lnTo>
                    <a:pt x="187661" y="453436"/>
                  </a:lnTo>
                  <a:lnTo>
                    <a:pt x="187217" y="454571"/>
                  </a:lnTo>
                  <a:lnTo>
                    <a:pt x="186519" y="454908"/>
                  </a:lnTo>
                  <a:lnTo>
                    <a:pt x="185952" y="455978"/>
                  </a:lnTo>
                  <a:lnTo>
                    <a:pt x="184538" y="456356"/>
                  </a:lnTo>
                  <a:lnTo>
                    <a:pt x="183982" y="457288"/>
                  </a:lnTo>
                  <a:lnTo>
                    <a:pt x="183305" y="457626"/>
                  </a:lnTo>
                  <a:lnTo>
                    <a:pt x="182149" y="457081"/>
                  </a:lnTo>
                  <a:lnTo>
                    <a:pt x="182124" y="458546"/>
                  </a:lnTo>
                  <a:lnTo>
                    <a:pt x="181536" y="458310"/>
                  </a:lnTo>
                  <a:lnTo>
                    <a:pt x="180326" y="458756"/>
                  </a:lnTo>
                  <a:lnTo>
                    <a:pt x="179696" y="459980"/>
                  </a:lnTo>
                  <a:lnTo>
                    <a:pt x="177951" y="461632"/>
                  </a:lnTo>
                  <a:lnTo>
                    <a:pt x="176442" y="462055"/>
                  </a:lnTo>
                  <a:lnTo>
                    <a:pt x="175827" y="462803"/>
                  </a:lnTo>
                  <a:lnTo>
                    <a:pt x="176247" y="463473"/>
                  </a:lnTo>
                  <a:lnTo>
                    <a:pt x="175177" y="464575"/>
                  </a:lnTo>
                  <a:lnTo>
                    <a:pt x="175614" y="465234"/>
                  </a:lnTo>
                  <a:lnTo>
                    <a:pt x="175603" y="466349"/>
                  </a:lnTo>
                  <a:lnTo>
                    <a:pt x="174845" y="467640"/>
                  </a:lnTo>
                  <a:lnTo>
                    <a:pt x="175620" y="468534"/>
                  </a:lnTo>
                  <a:lnTo>
                    <a:pt x="173929" y="470321"/>
                  </a:lnTo>
                  <a:lnTo>
                    <a:pt x="173864" y="471653"/>
                  </a:lnTo>
                  <a:lnTo>
                    <a:pt x="172516" y="473027"/>
                  </a:lnTo>
                  <a:lnTo>
                    <a:pt x="172169" y="474859"/>
                  </a:lnTo>
                  <a:lnTo>
                    <a:pt x="169876" y="478534"/>
                  </a:lnTo>
                  <a:lnTo>
                    <a:pt x="167245" y="482010"/>
                  </a:lnTo>
                  <a:lnTo>
                    <a:pt x="163871" y="484965"/>
                  </a:lnTo>
                  <a:lnTo>
                    <a:pt x="163344" y="485832"/>
                  </a:lnTo>
                  <a:lnTo>
                    <a:pt x="162934" y="487775"/>
                  </a:lnTo>
                  <a:lnTo>
                    <a:pt x="161705" y="489976"/>
                  </a:lnTo>
                  <a:lnTo>
                    <a:pt x="161369" y="491329"/>
                  </a:lnTo>
                  <a:lnTo>
                    <a:pt x="160891" y="492127"/>
                  </a:lnTo>
                  <a:lnTo>
                    <a:pt x="159012" y="494388"/>
                  </a:lnTo>
                  <a:lnTo>
                    <a:pt x="157454" y="495917"/>
                  </a:lnTo>
                  <a:lnTo>
                    <a:pt x="156552" y="497372"/>
                  </a:lnTo>
                  <a:lnTo>
                    <a:pt x="155362" y="498185"/>
                  </a:lnTo>
                  <a:lnTo>
                    <a:pt x="154321" y="498533"/>
                  </a:lnTo>
                  <a:lnTo>
                    <a:pt x="151837" y="500507"/>
                  </a:lnTo>
                  <a:lnTo>
                    <a:pt x="151220" y="501509"/>
                  </a:lnTo>
                  <a:lnTo>
                    <a:pt x="149980" y="502645"/>
                  </a:lnTo>
                  <a:lnTo>
                    <a:pt x="147654" y="504263"/>
                  </a:lnTo>
                  <a:lnTo>
                    <a:pt x="147357" y="503946"/>
                  </a:lnTo>
                  <a:lnTo>
                    <a:pt x="144092" y="503740"/>
                  </a:lnTo>
                  <a:lnTo>
                    <a:pt x="143286" y="503505"/>
                  </a:lnTo>
                  <a:lnTo>
                    <a:pt x="141494" y="503951"/>
                  </a:lnTo>
                  <a:lnTo>
                    <a:pt x="140571" y="503334"/>
                  </a:lnTo>
                  <a:lnTo>
                    <a:pt x="140162" y="503596"/>
                  </a:lnTo>
                  <a:lnTo>
                    <a:pt x="139099" y="502846"/>
                  </a:lnTo>
                  <a:lnTo>
                    <a:pt x="137927" y="503111"/>
                  </a:lnTo>
                  <a:lnTo>
                    <a:pt x="137480" y="501742"/>
                  </a:lnTo>
                  <a:lnTo>
                    <a:pt x="135993" y="501749"/>
                  </a:lnTo>
                  <a:lnTo>
                    <a:pt x="135169" y="502094"/>
                  </a:lnTo>
                  <a:lnTo>
                    <a:pt x="133051" y="501067"/>
                  </a:lnTo>
                  <a:lnTo>
                    <a:pt x="132189" y="501116"/>
                  </a:lnTo>
                  <a:lnTo>
                    <a:pt x="131279" y="502325"/>
                  </a:lnTo>
                  <a:lnTo>
                    <a:pt x="130465" y="502669"/>
                  </a:lnTo>
                  <a:lnTo>
                    <a:pt x="129794" y="504028"/>
                  </a:lnTo>
                  <a:lnTo>
                    <a:pt x="128951" y="505128"/>
                  </a:lnTo>
                  <a:lnTo>
                    <a:pt x="115731" y="515738"/>
                  </a:lnTo>
                  <a:lnTo>
                    <a:pt x="103506" y="525549"/>
                  </a:lnTo>
                  <a:lnTo>
                    <a:pt x="100218" y="528303"/>
                  </a:lnTo>
                  <a:lnTo>
                    <a:pt x="88260" y="537977"/>
                  </a:lnTo>
                  <a:lnTo>
                    <a:pt x="74538" y="549079"/>
                  </a:lnTo>
                  <a:lnTo>
                    <a:pt x="61132" y="560010"/>
                  </a:lnTo>
                  <a:lnTo>
                    <a:pt x="58180" y="562367"/>
                  </a:lnTo>
                  <a:lnTo>
                    <a:pt x="52378" y="567131"/>
                  </a:lnTo>
                  <a:lnTo>
                    <a:pt x="50630" y="568406"/>
                  </a:lnTo>
                  <a:lnTo>
                    <a:pt x="48720" y="570221"/>
                  </a:lnTo>
                  <a:lnTo>
                    <a:pt x="46156" y="571858"/>
                  </a:lnTo>
                  <a:lnTo>
                    <a:pt x="45023" y="570382"/>
                  </a:lnTo>
                  <a:lnTo>
                    <a:pt x="44439" y="570269"/>
                  </a:lnTo>
                  <a:lnTo>
                    <a:pt x="43720" y="570861"/>
                  </a:lnTo>
                  <a:lnTo>
                    <a:pt x="43685" y="572414"/>
                  </a:lnTo>
                  <a:lnTo>
                    <a:pt x="44219" y="573608"/>
                  </a:lnTo>
                  <a:lnTo>
                    <a:pt x="43375" y="573971"/>
                  </a:lnTo>
                  <a:lnTo>
                    <a:pt x="42521" y="575000"/>
                  </a:lnTo>
                  <a:lnTo>
                    <a:pt x="40896" y="576389"/>
                  </a:lnTo>
                  <a:lnTo>
                    <a:pt x="39359" y="577446"/>
                  </a:lnTo>
                  <a:lnTo>
                    <a:pt x="36107" y="580130"/>
                  </a:lnTo>
                  <a:lnTo>
                    <a:pt x="20950" y="592302"/>
                  </a:lnTo>
                  <a:lnTo>
                    <a:pt x="0" y="609185"/>
                  </a:lnTo>
                  <a:lnTo>
                    <a:pt x="1953" y="609702"/>
                  </a:lnTo>
                  <a:lnTo>
                    <a:pt x="3394" y="609019"/>
                  </a:lnTo>
                  <a:lnTo>
                    <a:pt x="4901" y="609656"/>
                  </a:lnTo>
                  <a:lnTo>
                    <a:pt x="5908" y="609730"/>
                  </a:lnTo>
                  <a:lnTo>
                    <a:pt x="6960" y="608556"/>
                  </a:lnTo>
                  <a:lnTo>
                    <a:pt x="7250" y="606292"/>
                  </a:lnTo>
                  <a:lnTo>
                    <a:pt x="7682" y="605070"/>
                  </a:lnTo>
                  <a:lnTo>
                    <a:pt x="8636" y="603871"/>
                  </a:lnTo>
                  <a:lnTo>
                    <a:pt x="10397" y="603043"/>
                  </a:lnTo>
                  <a:lnTo>
                    <a:pt x="13292" y="603380"/>
                  </a:lnTo>
                  <a:lnTo>
                    <a:pt x="15997" y="605054"/>
                  </a:lnTo>
                  <a:lnTo>
                    <a:pt x="17172" y="606888"/>
                  </a:lnTo>
                  <a:lnTo>
                    <a:pt x="19610" y="607664"/>
                  </a:lnTo>
                  <a:lnTo>
                    <a:pt x="20464" y="607390"/>
                  </a:lnTo>
                  <a:lnTo>
                    <a:pt x="21506" y="606036"/>
                  </a:lnTo>
                  <a:lnTo>
                    <a:pt x="23485" y="603819"/>
                  </a:lnTo>
                  <a:lnTo>
                    <a:pt x="25622" y="599801"/>
                  </a:lnTo>
                  <a:lnTo>
                    <a:pt x="25817" y="598349"/>
                  </a:lnTo>
                  <a:lnTo>
                    <a:pt x="25625" y="596947"/>
                  </a:lnTo>
                  <a:lnTo>
                    <a:pt x="26449" y="594657"/>
                  </a:lnTo>
                  <a:lnTo>
                    <a:pt x="26652" y="592329"/>
                  </a:lnTo>
                  <a:lnTo>
                    <a:pt x="27110" y="591441"/>
                  </a:lnTo>
                  <a:lnTo>
                    <a:pt x="28334" y="589971"/>
                  </a:lnTo>
                  <a:lnTo>
                    <a:pt x="30951" y="587571"/>
                  </a:lnTo>
                  <a:lnTo>
                    <a:pt x="32367" y="586936"/>
                  </a:lnTo>
                  <a:lnTo>
                    <a:pt x="34713" y="586941"/>
                  </a:lnTo>
                  <a:lnTo>
                    <a:pt x="35079" y="587166"/>
                  </a:lnTo>
                  <a:lnTo>
                    <a:pt x="36917" y="587175"/>
                  </a:lnTo>
                  <a:lnTo>
                    <a:pt x="38802" y="586222"/>
                  </a:lnTo>
                  <a:lnTo>
                    <a:pt x="40977" y="585742"/>
                  </a:lnTo>
                  <a:lnTo>
                    <a:pt x="42952" y="585687"/>
                  </a:lnTo>
                  <a:lnTo>
                    <a:pt x="46081" y="584756"/>
                  </a:lnTo>
                  <a:lnTo>
                    <a:pt x="49892" y="584298"/>
                  </a:lnTo>
                  <a:lnTo>
                    <a:pt x="50481" y="584320"/>
                  </a:lnTo>
                  <a:lnTo>
                    <a:pt x="53728" y="583571"/>
                  </a:lnTo>
                  <a:lnTo>
                    <a:pt x="55205" y="584352"/>
                  </a:lnTo>
                  <a:lnTo>
                    <a:pt x="58565" y="587568"/>
                  </a:lnTo>
                  <a:lnTo>
                    <a:pt x="59634" y="588247"/>
                  </a:lnTo>
                  <a:lnTo>
                    <a:pt x="60580" y="588488"/>
                  </a:lnTo>
                  <a:lnTo>
                    <a:pt x="62193" y="588421"/>
                  </a:lnTo>
                  <a:lnTo>
                    <a:pt x="63411" y="588624"/>
                  </a:lnTo>
                  <a:lnTo>
                    <a:pt x="66210" y="590313"/>
                  </a:lnTo>
                  <a:lnTo>
                    <a:pt x="69652" y="591307"/>
                  </a:lnTo>
                  <a:lnTo>
                    <a:pt x="71441" y="592061"/>
                  </a:lnTo>
                  <a:lnTo>
                    <a:pt x="73569" y="593879"/>
                  </a:lnTo>
                  <a:lnTo>
                    <a:pt x="75345" y="594991"/>
                  </a:lnTo>
                  <a:lnTo>
                    <a:pt x="77570" y="595616"/>
                  </a:lnTo>
                  <a:lnTo>
                    <a:pt x="79184" y="596661"/>
                  </a:lnTo>
                  <a:lnTo>
                    <a:pt x="79424" y="596511"/>
                  </a:lnTo>
                  <a:lnTo>
                    <a:pt x="82827" y="597118"/>
                  </a:lnTo>
                  <a:lnTo>
                    <a:pt x="88282" y="597349"/>
                  </a:lnTo>
                  <a:lnTo>
                    <a:pt x="93077" y="598454"/>
                  </a:lnTo>
                  <a:lnTo>
                    <a:pt x="96514" y="597622"/>
                  </a:lnTo>
                  <a:lnTo>
                    <a:pt x="98110" y="596618"/>
                  </a:lnTo>
                  <a:lnTo>
                    <a:pt x="99451" y="595110"/>
                  </a:lnTo>
                  <a:lnTo>
                    <a:pt x="101100" y="593693"/>
                  </a:lnTo>
                  <a:lnTo>
                    <a:pt x="103538" y="592904"/>
                  </a:lnTo>
                  <a:lnTo>
                    <a:pt x="105936" y="593077"/>
                  </a:lnTo>
                  <a:lnTo>
                    <a:pt x="108039" y="593494"/>
                  </a:lnTo>
                  <a:lnTo>
                    <a:pt x="110126" y="593717"/>
                  </a:lnTo>
                  <a:lnTo>
                    <a:pt x="111605" y="593621"/>
                  </a:lnTo>
                  <a:lnTo>
                    <a:pt x="113577" y="593893"/>
                  </a:lnTo>
                  <a:lnTo>
                    <a:pt x="114764" y="594586"/>
                  </a:lnTo>
                  <a:lnTo>
                    <a:pt x="116789" y="595377"/>
                  </a:lnTo>
                  <a:lnTo>
                    <a:pt x="119418" y="596651"/>
                  </a:lnTo>
                  <a:lnTo>
                    <a:pt x="121154" y="598302"/>
                  </a:lnTo>
                  <a:lnTo>
                    <a:pt x="121499" y="599457"/>
                  </a:lnTo>
                  <a:lnTo>
                    <a:pt x="121966" y="602387"/>
                  </a:lnTo>
                  <a:lnTo>
                    <a:pt x="122140" y="604659"/>
                  </a:lnTo>
                  <a:lnTo>
                    <a:pt x="121775" y="606126"/>
                  </a:lnTo>
                  <a:lnTo>
                    <a:pt x="121882" y="608285"/>
                  </a:lnTo>
                  <a:lnTo>
                    <a:pt x="122786" y="609979"/>
                  </a:lnTo>
                  <a:lnTo>
                    <a:pt x="125160" y="613016"/>
                  </a:lnTo>
                  <a:lnTo>
                    <a:pt x="125941" y="613360"/>
                  </a:lnTo>
                  <a:lnTo>
                    <a:pt x="127387" y="614487"/>
                  </a:lnTo>
                  <a:lnTo>
                    <a:pt x="127898" y="614291"/>
                  </a:lnTo>
                  <a:lnTo>
                    <a:pt x="130309" y="614385"/>
                  </a:lnTo>
                  <a:lnTo>
                    <a:pt x="133067" y="614054"/>
                  </a:lnTo>
                  <a:lnTo>
                    <a:pt x="134967" y="613351"/>
                  </a:lnTo>
                  <a:lnTo>
                    <a:pt x="136992" y="613279"/>
                  </a:lnTo>
                  <a:lnTo>
                    <a:pt x="138816" y="613572"/>
                  </a:lnTo>
                  <a:lnTo>
                    <a:pt x="140502" y="614445"/>
                  </a:lnTo>
                  <a:lnTo>
                    <a:pt x="142009" y="615612"/>
                  </a:lnTo>
                  <a:lnTo>
                    <a:pt x="147353" y="618482"/>
                  </a:lnTo>
                  <a:lnTo>
                    <a:pt x="149465" y="619474"/>
                  </a:lnTo>
                  <a:lnTo>
                    <a:pt x="152129" y="621706"/>
                  </a:lnTo>
                  <a:lnTo>
                    <a:pt x="152788" y="622087"/>
                  </a:lnTo>
                  <a:lnTo>
                    <a:pt x="156078" y="624849"/>
                  </a:lnTo>
                  <a:lnTo>
                    <a:pt x="157841" y="625610"/>
                  </a:lnTo>
                  <a:lnTo>
                    <a:pt x="161311" y="626307"/>
                  </a:lnTo>
                  <a:lnTo>
                    <a:pt x="162241" y="626122"/>
                  </a:lnTo>
                  <a:lnTo>
                    <a:pt x="163062" y="625527"/>
                  </a:lnTo>
                  <a:lnTo>
                    <a:pt x="164092" y="625343"/>
                  </a:lnTo>
                  <a:lnTo>
                    <a:pt x="165702" y="626416"/>
                  </a:lnTo>
                  <a:lnTo>
                    <a:pt x="167251" y="628299"/>
                  </a:lnTo>
                  <a:lnTo>
                    <a:pt x="168474" y="629516"/>
                  </a:lnTo>
                  <a:lnTo>
                    <a:pt x="170050" y="632044"/>
                  </a:lnTo>
                  <a:lnTo>
                    <a:pt x="172351" y="634183"/>
                  </a:lnTo>
                  <a:lnTo>
                    <a:pt x="174006" y="637563"/>
                  </a:lnTo>
                  <a:lnTo>
                    <a:pt x="174666" y="639750"/>
                  </a:lnTo>
                  <a:lnTo>
                    <a:pt x="174457" y="641806"/>
                  </a:lnTo>
                  <a:lnTo>
                    <a:pt x="174510" y="644100"/>
                  </a:lnTo>
                  <a:lnTo>
                    <a:pt x="174830" y="646563"/>
                  </a:lnTo>
                  <a:lnTo>
                    <a:pt x="175494" y="649688"/>
                  </a:lnTo>
                  <a:lnTo>
                    <a:pt x="175979" y="653505"/>
                  </a:lnTo>
                  <a:lnTo>
                    <a:pt x="174522" y="656641"/>
                  </a:lnTo>
                  <a:lnTo>
                    <a:pt x="173316" y="660314"/>
                  </a:lnTo>
                  <a:lnTo>
                    <a:pt x="173141" y="661274"/>
                  </a:lnTo>
                  <a:lnTo>
                    <a:pt x="173277" y="663217"/>
                  </a:lnTo>
                  <a:lnTo>
                    <a:pt x="174754" y="667294"/>
                  </a:lnTo>
                  <a:lnTo>
                    <a:pt x="176266" y="668815"/>
                  </a:lnTo>
                  <a:lnTo>
                    <a:pt x="176967" y="669985"/>
                  </a:lnTo>
                  <a:lnTo>
                    <a:pt x="178309" y="673109"/>
                  </a:lnTo>
                  <a:lnTo>
                    <a:pt x="178870" y="674844"/>
                  </a:lnTo>
                  <a:lnTo>
                    <a:pt x="179656" y="675856"/>
                  </a:lnTo>
                  <a:lnTo>
                    <a:pt x="180294" y="677421"/>
                  </a:lnTo>
                  <a:lnTo>
                    <a:pt x="180902" y="681259"/>
                  </a:lnTo>
                  <a:lnTo>
                    <a:pt x="181834" y="682865"/>
                  </a:lnTo>
                  <a:lnTo>
                    <a:pt x="181834" y="684588"/>
                  </a:lnTo>
                  <a:lnTo>
                    <a:pt x="181586" y="686363"/>
                  </a:lnTo>
                  <a:lnTo>
                    <a:pt x="182136" y="689988"/>
                  </a:lnTo>
                  <a:lnTo>
                    <a:pt x="181911" y="692583"/>
                  </a:lnTo>
                  <a:lnTo>
                    <a:pt x="180594" y="696934"/>
                  </a:lnTo>
                  <a:lnTo>
                    <a:pt x="179545" y="699965"/>
                  </a:lnTo>
                  <a:lnTo>
                    <a:pt x="179534" y="700840"/>
                  </a:lnTo>
                  <a:lnTo>
                    <a:pt x="180855" y="703327"/>
                  </a:lnTo>
                  <a:lnTo>
                    <a:pt x="181918" y="705627"/>
                  </a:lnTo>
                  <a:lnTo>
                    <a:pt x="182249" y="706953"/>
                  </a:lnTo>
                  <a:lnTo>
                    <a:pt x="181983" y="710903"/>
                  </a:lnTo>
                  <a:lnTo>
                    <a:pt x="181518" y="712893"/>
                  </a:lnTo>
                  <a:lnTo>
                    <a:pt x="181366" y="714589"/>
                  </a:lnTo>
                  <a:lnTo>
                    <a:pt x="181554" y="717283"/>
                  </a:lnTo>
                  <a:lnTo>
                    <a:pt x="181948" y="719952"/>
                  </a:lnTo>
                  <a:lnTo>
                    <a:pt x="182914" y="724091"/>
                  </a:lnTo>
                  <a:lnTo>
                    <a:pt x="183821" y="726590"/>
                  </a:lnTo>
                  <a:lnTo>
                    <a:pt x="185897" y="731042"/>
                  </a:lnTo>
                  <a:lnTo>
                    <a:pt x="186556" y="732134"/>
                  </a:lnTo>
                  <a:lnTo>
                    <a:pt x="188110" y="734038"/>
                  </a:lnTo>
                  <a:lnTo>
                    <a:pt x="189134" y="738315"/>
                  </a:lnTo>
                  <a:lnTo>
                    <a:pt x="189033" y="740041"/>
                  </a:lnTo>
                  <a:lnTo>
                    <a:pt x="186617" y="745006"/>
                  </a:lnTo>
                  <a:lnTo>
                    <a:pt x="184916" y="747877"/>
                  </a:lnTo>
                  <a:lnTo>
                    <a:pt x="184455" y="750446"/>
                  </a:lnTo>
                  <a:lnTo>
                    <a:pt x="184765" y="753301"/>
                  </a:lnTo>
                  <a:lnTo>
                    <a:pt x="183362" y="758298"/>
                  </a:lnTo>
                  <a:lnTo>
                    <a:pt x="181403" y="762487"/>
                  </a:lnTo>
                  <a:lnTo>
                    <a:pt x="181533" y="763757"/>
                  </a:lnTo>
                  <a:lnTo>
                    <a:pt x="183189" y="767292"/>
                  </a:lnTo>
                  <a:lnTo>
                    <a:pt x="183856" y="769952"/>
                  </a:lnTo>
                  <a:lnTo>
                    <a:pt x="183434" y="771098"/>
                  </a:lnTo>
                  <a:lnTo>
                    <a:pt x="181403" y="772857"/>
                  </a:lnTo>
                  <a:lnTo>
                    <a:pt x="179779" y="775525"/>
                  </a:lnTo>
                  <a:lnTo>
                    <a:pt x="178342" y="777659"/>
                  </a:lnTo>
                  <a:lnTo>
                    <a:pt x="178032" y="778839"/>
                  </a:lnTo>
                  <a:lnTo>
                    <a:pt x="178002" y="780292"/>
                  </a:lnTo>
                  <a:lnTo>
                    <a:pt x="177156" y="783187"/>
                  </a:lnTo>
                  <a:lnTo>
                    <a:pt x="177513" y="786652"/>
                  </a:lnTo>
                  <a:lnTo>
                    <a:pt x="177417" y="787407"/>
                  </a:lnTo>
                  <a:lnTo>
                    <a:pt x="176653" y="789415"/>
                  </a:lnTo>
                  <a:lnTo>
                    <a:pt x="175887" y="790344"/>
                  </a:lnTo>
                  <a:lnTo>
                    <a:pt x="174546" y="793093"/>
                  </a:lnTo>
                  <a:lnTo>
                    <a:pt x="172945" y="795461"/>
                  </a:lnTo>
                  <a:lnTo>
                    <a:pt x="172554" y="796497"/>
                  </a:lnTo>
                  <a:lnTo>
                    <a:pt x="173289" y="799120"/>
                  </a:lnTo>
                  <a:lnTo>
                    <a:pt x="172778" y="800746"/>
                  </a:lnTo>
                  <a:lnTo>
                    <a:pt x="172747" y="804285"/>
                  </a:lnTo>
                  <a:lnTo>
                    <a:pt x="173239" y="807837"/>
                  </a:lnTo>
                  <a:lnTo>
                    <a:pt x="172606" y="809640"/>
                  </a:lnTo>
                  <a:lnTo>
                    <a:pt x="170074" y="813361"/>
                  </a:lnTo>
                  <a:lnTo>
                    <a:pt x="168399" y="818725"/>
                  </a:lnTo>
                  <a:lnTo>
                    <a:pt x="168365" y="819883"/>
                  </a:lnTo>
                  <a:lnTo>
                    <a:pt x="169553" y="820475"/>
                  </a:lnTo>
                  <a:lnTo>
                    <a:pt x="170501" y="823012"/>
                  </a:lnTo>
                  <a:lnTo>
                    <a:pt x="171401" y="824944"/>
                  </a:lnTo>
                  <a:lnTo>
                    <a:pt x="171683" y="826756"/>
                  </a:lnTo>
                  <a:lnTo>
                    <a:pt x="171653" y="828015"/>
                  </a:lnTo>
                  <a:lnTo>
                    <a:pt x="171320" y="829928"/>
                  </a:lnTo>
                  <a:lnTo>
                    <a:pt x="170253" y="831799"/>
                  </a:lnTo>
                  <a:lnTo>
                    <a:pt x="169276" y="833094"/>
                  </a:lnTo>
                  <a:lnTo>
                    <a:pt x="168307" y="835428"/>
                  </a:lnTo>
                  <a:lnTo>
                    <a:pt x="168250" y="837561"/>
                  </a:lnTo>
                  <a:lnTo>
                    <a:pt x="168482" y="838949"/>
                  </a:lnTo>
                  <a:lnTo>
                    <a:pt x="168254" y="840259"/>
                  </a:lnTo>
                  <a:lnTo>
                    <a:pt x="167491" y="841304"/>
                  </a:lnTo>
                  <a:lnTo>
                    <a:pt x="166881" y="843370"/>
                  </a:lnTo>
                  <a:lnTo>
                    <a:pt x="165735" y="845754"/>
                  </a:lnTo>
                  <a:lnTo>
                    <a:pt x="163081" y="849161"/>
                  </a:lnTo>
                  <a:lnTo>
                    <a:pt x="162098" y="850209"/>
                  </a:lnTo>
                  <a:lnTo>
                    <a:pt x="159015" y="852060"/>
                  </a:lnTo>
                  <a:lnTo>
                    <a:pt x="157802" y="854231"/>
                  </a:lnTo>
                  <a:lnTo>
                    <a:pt x="156104" y="855993"/>
                  </a:lnTo>
                  <a:lnTo>
                    <a:pt x="154865" y="860303"/>
                  </a:lnTo>
                  <a:lnTo>
                    <a:pt x="152530" y="863424"/>
                  </a:lnTo>
                  <a:lnTo>
                    <a:pt x="151309" y="864298"/>
                  </a:lnTo>
                  <a:lnTo>
                    <a:pt x="150343" y="864523"/>
                  </a:lnTo>
                  <a:lnTo>
                    <a:pt x="148309" y="864005"/>
                  </a:lnTo>
                  <a:lnTo>
                    <a:pt x="145717" y="862483"/>
                  </a:lnTo>
                  <a:lnTo>
                    <a:pt x="144252" y="862326"/>
                  </a:lnTo>
                  <a:lnTo>
                    <a:pt x="143439" y="862580"/>
                  </a:lnTo>
                  <a:lnTo>
                    <a:pt x="141161" y="863945"/>
                  </a:lnTo>
                  <a:lnTo>
                    <a:pt x="138704" y="866101"/>
                  </a:lnTo>
                  <a:lnTo>
                    <a:pt x="138116" y="867545"/>
                  </a:lnTo>
                  <a:lnTo>
                    <a:pt x="138059" y="870742"/>
                  </a:lnTo>
                  <a:lnTo>
                    <a:pt x="138907" y="872594"/>
                  </a:lnTo>
                  <a:lnTo>
                    <a:pt x="139758" y="873803"/>
                  </a:lnTo>
                  <a:lnTo>
                    <a:pt x="141295" y="874719"/>
                  </a:lnTo>
                  <a:lnTo>
                    <a:pt x="143810" y="875473"/>
                  </a:lnTo>
                  <a:lnTo>
                    <a:pt x="146136" y="876840"/>
                  </a:lnTo>
                  <a:lnTo>
                    <a:pt x="147758" y="878655"/>
                  </a:lnTo>
                  <a:lnTo>
                    <a:pt x="148774" y="880952"/>
                  </a:lnTo>
                  <a:lnTo>
                    <a:pt x="150431" y="884016"/>
                  </a:lnTo>
                  <a:lnTo>
                    <a:pt x="151678" y="885902"/>
                  </a:lnTo>
                  <a:lnTo>
                    <a:pt x="152457" y="886314"/>
                  </a:lnTo>
                  <a:lnTo>
                    <a:pt x="153948" y="886263"/>
                  </a:lnTo>
                  <a:lnTo>
                    <a:pt x="154925" y="885699"/>
                  </a:lnTo>
                  <a:lnTo>
                    <a:pt x="156326" y="883774"/>
                  </a:lnTo>
                  <a:lnTo>
                    <a:pt x="157622" y="881632"/>
                  </a:lnTo>
                  <a:lnTo>
                    <a:pt x="158618" y="880869"/>
                  </a:lnTo>
                  <a:lnTo>
                    <a:pt x="159747" y="880481"/>
                  </a:lnTo>
                  <a:lnTo>
                    <a:pt x="162383" y="880584"/>
                  </a:lnTo>
                  <a:lnTo>
                    <a:pt x="162913" y="880786"/>
                  </a:lnTo>
                  <a:lnTo>
                    <a:pt x="166476" y="880677"/>
                  </a:lnTo>
                  <a:lnTo>
                    <a:pt x="167998" y="881232"/>
                  </a:lnTo>
                  <a:lnTo>
                    <a:pt x="169025" y="882407"/>
                  </a:lnTo>
                  <a:lnTo>
                    <a:pt x="170788" y="883396"/>
                  </a:lnTo>
                  <a:lnTo>
                    <a:pt x="172397" y="884712"/>
                  </a:lnTo>
                  <a:lnTo>
                    <a:pt x="173971" y="887257"/>
                  </a:lnTo>
                  <a:lnTo>
                    <a:pt x="174713" y="888748"/>
                  </a:lnTo>
                  <a:lnTo>
                    <a:pt x="175361" y="890789"/>
                  </a:lnTo>
                  <a:lnTo>
                    <a:pt x="175275" y="892090"/>
                  </a:lnTo>
                  <a:lnTo>
                    <a:pt x="174634" y="894808"/>
                  </a:lnTo>
                  <a:lnTo>
                    <a:pt x="173329" y="896332"/>
                  </a:lnTo>
                  <a:lnTo>
                    <a:pt x="169867" y="898365"/>
                  </a:lnTo>
                  <a:lnTo>
                    <a:pt x="168512" y="898869"/>
                  </a:lnTo>
                  <a:lnTo>
                    <a:pt x="166661" y="899878"/>
                  </a:lnTo>
                  <a:lnTo>
                    <a:pt x="164201" y="900367"/>
                  </a:lnTo>
                  <a:lnTo>
                    <a:pt x="161400" y="902397"/>
                  </a:lnTo>
                  <a:lnTo>
                    <a:pt x="160785" y="903168"/>
                  </a:lnTo>
                  <a:lnTo>
                    <a:pt x="159792" y="905427"/>
                  </a:lnTo>
                  <a:lnTo>
                    <a:pt x="160740" y="906171"/>
                  </a:lnTo>
                  <a:lnTo>
                    <a:pt x="164012" y="906810"/>
                  </a:lnTo>
                  <a:lnTo>
                    <a:pt x="165056" y="905704"/>
                  </a:lnTo>
                  <a:lnTo>
                    <a:pt x="167143" y="905090"/>
                  </a:lnTo>
                  <a:lnTo>
                    <a:pt x="168576" y="904484"/>
                  </a:lnTo>
                  <a:lnTo>
                    <a:pt x="169647" y="904566"/>
                  </a:lnTo>
                  <a:lnTo>
                    <a:pt x="171982" y="905284"/>
                  </a:lnTo>
                  <a:lnTo>
                    <a:pt x="172311" y="905796"/>
                  </a:lnTo>
                  <a:lnTo>
                    <a:pt x="172489" y="907319"/>
                  </a:lnTo>
                  <a:lnTo>
                    <a:pt x="172510" y="909905"/>
                  </a:lnTo>
                  <a:lnTo>
                    <a:pt x="172868" y="911282"/>
                  </a:lnTo>
                  <a:lnTo>
                    <a:pt x="174606" y="912275"/>
                  </a:lnTo>
                  <a:lnTo>
                    <a:pt x="175144" y="913067"/>
                  </a:lnTo>
                  <a:lnTo>
                    <a:pt x="175213" y="915404"/>
                  </a:lnTo>
                  <a:lnTo>
                    <a:pt x="175079" y="917602"/>
                  </a:lnTo>
                  <a:lnTo>
                    <a:pt x="175846" y="918752"/>
                  </a:lnTo>
                  <a:lnTo>
                    <a:pt x="177019" y="917912"/>
                  </a:lnTo>
                  <a:lnTo>
                    <a:pt x="177569" y="916543"/>
                  </a:lnTo>
                  <a:lnTo>
                    <a:pt x="180720" y="916873"/>
                  </a:lnTo>
                  <a:lnTo>
                    <a:pt x="182122" y="917436"/>
                  </a:lnTo>
                  <a:lnTo>
                    <a:pt x="182759" y="918219"/>
                  </a:lnTo>
                  <a:lnTo>
                    <a:pt x="182734" y="919317"/>
                  </a:lnTo>
                  <a:lnTo>
                    <a:pt x="182330" y="920277"/>
                  </a:lnTo>
                  <a:lnTo>
                    <a:pt x="180631" y="921713"/>
                  </a:lnTo>
                  <a:lnTo>
                    <a:pt x="180925" y="922173"/>
                  </a:lnTo>
                  <a:lnTo>
                    <a:pt x="183311" y="922866"/>
                  </a:lnTo>
                  <a:lnTo>
                    <a:pt x="184746" y="922775"/>
                  </a:lnTo>
                  <a:lnTo>
                    <a:pt x="186075" y="923535"/>
                  </a:lnTo>
                  <a:lnTo>
                    <a:pt x="186170" y="924837"/>
                  </a:lnTo>
                  <a:lnTo>
                    <a:pt x="185464" y="925853"/>
                  </a:lnTo>
                  <a:lnTo>
                    <a:pt x="185635" y="926450"/>
                  </a:lnTo>
                  <a:lnTo>
                    <a:pt x="187637" y="927379"/>
                  </a:lnTo>
                  <a:lnTo>
                    <a:pt x="188407" y="928061"/>
                  </a:lnTo>
                  <a:lnTo>
                    <a:pt x="188394" y="930884"/>
                  </a:lnTo>
                  <a:lnTo>
                    <a:pt x="187691" y="932483"/>
                  </a:lnTo>
                  <a:lnTo>
                    <a:pt x="187846" y="934438"/>
                  </a:lnTo>
                  <a:lnTo>
                    <a:pt x="188534" y="935822"/>
                  </a:lnTo>
                  <a:lnTo>
                    <a:pt x="190769" y="935937"/>
                  </a:lnTo>
                  <a:lnTo>
                    <a:pt x="192362" y="935016"/>
                  </a:lnTo>
                  <a:lnTo>
                    <a:pt x="192615" y="934007"/>
                  </a:lnTo>
                  <a:lnTo>
                    <a:pt x="190821" y="933170"/>
                  </a:lnTo>
                  <a:lnTo>
                    <a:pt x="190014" y="932357"/>
                  </a:lnTo>
                  <a:lnTo>
                    <a:pt x="189694" y="931166"/>
                  </a:lnTo>
                  <a:lnTo>
                    <a:pt x="190734" y="930580"/>
                  </a:lnTo>
                  <a:lnTo>
                    <a:pt x="191922" y="930373"/>
                  </a:lnTo>
                  <a:lnTo>
                    <a:pt x="192693" y="931227"/>
                  </a:lnTo>
                  <a:lnTo>
                    <a:pt x="193154" y="932658"/>
                  </a:lnTo>
                  <a:lnTo>
                    <a:pt x="194754" y="933218"/>
                  </a:lnTo>
                  <a:lnTo>
                    <a:pt x="196305" y="935551"/>
                  </a:lnTo>
                  <a:lnTo>
                    <a:pt x="197725" y="936855"/>
                  </a:lnTo>
                  <a:lnTo>
                    <a:pt x="197045" y="937190"/>
                  </a:lnTo>
                  <a:lnTo>
                    <a:pt x="196181" y="936931"/>
                  </a:lnTo>
                  <a:lnTo>
                    <a:pt x="194772" y="937157"/>
                  </a:lnTo>
                  <a:lnTo>
                    <a:pt x="194569" y="937694"/>
                  </a:lnTo>
                  <a:lnTo>
                    <a:pt x="195431" y="938392"/>
                  </a:lnTo>
                  <a:lnTo>
                    <a:pt x="195129" y="939100"/>
                  </a:lnTo>
                  <a:lnTo>
                    <a:pt x="195484" y="940192"/>
                  </a:lnTo>
                  <a:lnTo>
                    <a:pt x="197371" y="940685"/>
                  </a:lnTo>
                  <a:lnTo>
                    <a:pt x="199210" y="940639"/>
                  </a:lnTo>
                  <a:lnTo>
                    <a:pt x="199475" y="942487"/>
                  </a:lnTo>
                  <a:lnTo>
                    <a:pt x="198847" y="942674"/>
                  </a:lnTo>
                  <a:lnTo>
                    <a:pt x="198355" y="942030"/>
                  </a:lnTo>
                  <a:lnTo>
                    <a:pt x="197476" y="942871"/>
                  </a:lnTo>
                  <a:lnTo>
                    <a:pt x="198697" y="943703"/>
                  </a:lnTo>
                  <a:lnTo>
                    <a:pt x="198866" y="944346"/>
                  </a:lnTo>
                  <a:lnTo>
                    <a:pt x="197613" y="944735"/>
                  </a:lnTo>
                  <a:lnTo>
                    <a:pt x="197638" y="945984"/>
                  </a:lnTo>
                  <a:lnTo>
                    <a:pt x="197988" y="946675"/>
                  </a:lnTo>
                  <a:lnTo>
                    <a:pt x="199035" y="947186"/>
                  </a:lnTo>
                  <a:lnTo>
                    <a:pt x="200145" y="946962"/>
                  </a:lnTo>
                  <a:lnTo>
                    <a:pt x="200214" y="946303"/>
                  </a:lnTo>
                  <a:lnTo>
                    <a:pt x="201351" y="946440"/>
                  </a:lnTo>
                  <a:lnTo>
                    <a:pt x="202174" y="947219"/>
                  </a:lnTo>
                  <a:lnTo>
                    <a:pt x="203263" y="946561"/>
                  </a:lnTo>
                  <a:lnTo>
                    <a:pt x="203658" y="947135"/>
                  </a:lnTo>
                  <a:lnTo>
                    <a:pt x="203352" y="948267"/>
                  </a:lnTo>
                  <a:lnTo>
                    <a:pt x="204006" y="948555"/>
                  </a:lnTo>
                  <a:lnTo>
                    <a:pt x="204669" y="947911"/>
                  </a:lnTo>
                  <a:lnTo>
                    <a:pt x="205239" y="948413"/>
                  </a:lnTo>
                  <a:lnTo>
                    <a:pt x="204823" y="949730"/>
                  </a:lnTo>
                  <a:lnTo>
                    <a:pt x="206078" y="951049"/>
                  </a:lnTo>
                  <a:lnTo>
                    <a:pt x="206046" y="951886"/>
                  </a:lnTo>
                  <a:lnTo>
                    <a:pt x="207250" y="953726"/>
                  </a:lnTo>
                  <a:lnTo>
                    <a:pt x="206907" y="954384"/>
                  </a:lnTo>
                  <a:lnTo>
                    <a:pt x="207963" y="955668"/>
                  </a:lnTo>
                  <a:lnTo>
                    <a:pt x="207044" y="956571"/>
                  </a:lnTo>
                  <a:lnTo>
                    <a:pt x="207830" y="957428"/>
                  </a:lnTo>
                  <a:lnTo>
                    <a:pt x="208003" y="958377"/>
                  </a:lnTo>
                  <a:lnTo>
                    <a:pt x="208953" y="959111"/>
                  </a:lnTo>
                  <a:lnTo>
                    <a:pt x="208694" y="959788"/>
                  </a:lnTo>
                  <a:lnTo>
                    <a:pt x="210143" y="960142"/>
                  </a:lnTo>
                  <a:lnTo>
                    <a:pt x="211506" y="961537"/>
                  </a:lnTo>
                  <a:lnTo>
                    <a:pt x="212480" y="961168"/>
                  </a:lnTo>
                  <a:lnTo>
                    <a:pt x="213698" y="962500"/>
                  </a:lnTo>
                  <a:lnTo>
                    <a:pt x="213704" y="963388"/>
                  </a:lnTo>
                  <a:lnTo>
                    <a:pt x="215290" y="962628"/>
                  </a:lnTo>
                  <a:lnTo>
                    <a:pt x="214990" y="963636"/>
                  </a:lnTo>
                  <a:lnTo>
                    <a:pt x="216233" y="964854"/>
                  </a:lnTo>
                  <a:lnTo>
                    <a:pt x="217467" y="967315"/>
                  </a:lnTo>
                  <a:lnTo>
                    <a:pt x="218345" y="967665"/>
                  </a:lnTo>
                  <a:lnTo>
                    <a:pt x="218621" y="968584"/>
                  </a:lnTo>
                  <a:lnTo>
                    <a:pt x="219357" y="969606"/>
                  </a:lnTo>
                  <a:lnTo>
                    <a:pt x="220799" y="970138"/>
                  </a:lnTo>
                  <a:lnTo>
                    <a:pt x="221254" y="971259"/>
                  </a:lnTo>
                  <a:lnTo>
                    <a:pt x="221011" y="972559"/>
                  </a:lnTo>
                  <a:lnTo>
                    <a:pt x="221858" y="974200"/>
                  </a:lnTo>
                  <a:lnTo>
                    <a:pt x="222750" y="973672"/>
                  </a:lnTo>
                  <a:lnTo>
                    <a:pt x="223725" y="973984"/>
                  </a:lnTo>
                  <a:lnTo>
                    <a:pt x="224872" y="976127"/>
                  </a:lnTo>
                  <a:lnTo>
                    <a:pt x="225424" y="976650"/>
                  </a:lnTo>
                  <a:lnTo>
                    <a:pt x="224893" y="977991"/>
                  </a:lnTo>
                  <a:lnTo>
                    <a:pt x="225695" y="978526"/>
                  </a:lnTo>
                  <a:lnTo>
                    <a:pt x="226495" y="977968"/>
                  </a:lnTo>
                  <a:lnTo>
                    <a:pt x="226871" y="978920"/>
                  </a:lnTo>
                  <a:lnTo>
                    <a:pt x="226850" y="980091"/>
                  </a:lnTo>
                  <a:lnTo>
                    <a:pt x="226323" y="980624"/>
                  </a:lnTo>
                  <a:lnTo>
                    <a:pt x="227463" y="981797"/>
                  </a:lnTo>
                  <a:lnTo>
                    <a:pt x="227333" y="982590"/>
                  </a:lnTo>
                  <a:lnTo>
                    <a:pt x="226408" y="983400"/>
                  </a:lnTo>
                  <a:lnTo>
                    <a:pt x="229023" y="983341"/>
                  </a:lnTo>
                  <a:lnTo>
                    <a:pt x="229519" y="983075"/>
                  </a:lnTo>
                  <a:lnTo>
                    <a:pt x="230911" y="984140"/>
                  </a:lnTo>
                  <a:lnTo>
                    <a:pt x="231757" y="984483"/>
                  </a:lnTo>
                  <a:lnTo>
                    <a:pt x="232427" y="985353"/>
                  </a:lnTo>
                  <a:lnTo>
                    <a:pt x="232867" y="987597"/>
                  </a:lnTo>
                  <a:lnTo>
                    <a:pt x="232812" y="988708"/>
                  </a:lnTo>
                  <a:lnTo>
                    <a:pt x="233955" y="989872"/>
                  </a:lnTo>
                  <a:lnTo>
                    <a:pt x="233595" y="990765"/>
                  </a:lnTo>
                  <a:lnTo>
                    <a:pt x="234776" y="991313"/>
                  </a:lnTo>
                  <a:lnTo>
                    <a:pt x="234743" y="992235"/>
                  </a:lnTo>
                  <a:lnTo>
                    <a:pt x="236768" y="992752"/>
                  </a:lnTo>
                  <a:lnTo>
                    <a:pt x="237865" y="993229"/>
                  </a:lnTo>
                  <a:lnTo>
                    <a:pt x="238621" y="992875"/>
                  </a:lnTo>
                  <a:lnTo>
                    <a:pt x="239769" y="993608"/>
                  </a:lnTo>
                  <a:lnTo>
                    <a:pt x="241469" y="994106"/>
                  </a:lnTo>
                  <a:lnTo>
                    <a:pt x="241860" y="992332"/>
                  </a:lnTo>
                  <a:lnTo>
                    <a:pt x="242761" y="991509"/>
                  </a:lnTo>
                  <a:lnTo>
                    <a:pt x="243531" y="991884"/>
                  </a:lnTo>
                  <a:lnTo>
                    <a:pt x="244169" y="991321"/>
                  </a:lnTo>
                  <a:lnTo>
                    <a:pt x="246048" y="990297"/>
                  </a:lnTo>
                  <a:lnTo>
                    <a:pt x="245675" y="989493"/>
                  </a:lnTo>
                  <a:lnTo>
                    <a:pt x="247399" y="988318"/>
                  </a:lnTo>
                  <a:lnTo>
                    <a:pt x="246955" y="987150"/>
                  </a:lnTo>
                  <a:lnTo>
                    <a:pt x="247454" y="986266"/>
                  </a:lnTo>
                  <a:lnTo>
                    <a:pt x="248462" y="985570"/>
                  </a:lnTo>
                  <a:lnTo>
                    <a:pt x="249094" y="984436"/>
                  </a:lnTo>
                  <a:lnTo>
                    <a:pt x="251498" y="983612"/>
                  </a:lnTo>
                  <a:lnTo>
                    <a:pt x="251774" y="982597"/>
                  </a:lnTo>
                  <a:lnTo>
                    <a:pt x="252941" y="981994"/>
                  </a:lnTo>
                  <a:lnTo>
                    <a:pt x="254963" y="982941"/>
                  </a:lnTo>
                  <a:lnTo>
                    <a:pt x="256076" y="981846"/>
                  </a:lnTo>
                  <a:lnTo>
                    <a:pt x="256888" y="980486"/>
                  </a:lnTo>
                  <a:lnTo>
                    <a:pt x="257064" y="979694"/>
                  </a:lnTo>
                  <a:lnTo>
                    <a:pt x="257843" y="979229"/>
                  </a:lnTo>
                  <a:lnTo>
                    <a:pt x="258665" y="979374"/>
                  </a:lnTo>
                  <a:lnTo>
                    <a:pt x="259222" y="980216"/>
                  </a:lnTo>
                  <a:lnTo>
                    <a:pt x="260285" y="979102"/>
                  </a:lnTo>
                  <a:lnTo>
                    <a:pt x="261974" y="978920"/>
                  </a:lnTo>
                  <a:lnTo>
                    <a:pt x="262368" y="979717"/>
                  </a:lnTo>
                  <a:lnTo>
                    <a:pt x="263305" y="979005"/>
                  </a:lnTo>
                  <a:lnTo>
                    <a:pt x="264506" y="979432"/>
                  </a:lnTo>
                  <a:lnTo>
                    <a:pt x="266218" y="978286"/>
                  </a:lnTo>
                  <a:lnTo>
                    <a:pt x="268034" y="977661"/>
                  </a:lnTo>
                  <a:lnTo>
                    <a:pt x="268373" y="978430"/>
                  </a:lnTo>
                  <a:lnTo>
                    <a:pt x="269556" y="978173"/>
                  </a:lnTo>
                  <a:lnTo>
                    <a:pt x="270079" y="977300"/>
                  </a:lnTo>
                  <a:lnTo>
                    <a:pt x="270864" y="977907"/>
                  </a:lnTo>
                  <a:lnTo>
                    <a:pt x="271110" y="976945"/>
                  </a:lnTo>
                  <a:lnTo>
                    <a:pt x="272140" y="976738"/>
                  </a:lnTo>
                  <a:lnTo>
                    <a:pt x="272541" y="975984"/>
                  </a:lnTo>
                  <a:lnTo>
                    <a:pt x="273461" y="976149"/>
                  </a:lnTo>
                  <a:lnTo>
                    <a:pt x="274524" y="973836"/>
                  </a:lnTo>
                  <a:lnTo>
                    <a:pt x="275936" y="974444"/>
                  </a:lnTo>
                  <a:lnTo>
                    <a:pt x="276325" y="973961"/>
                  </a:lnTo>
                  <a:lnTo>
                    <a:pt x="277195" y="974127"/>
                  </a:lnTo>
                  <a:lnTo>
                    <a:pt x="279061" y="973683"/>
                  </a:lnTo>
                  <a:lnTo>
                    <a:pt x="279502" y="972671"/>
                  </a:lnTo>
                  <a:lnTo>
                    <a:pt x="280565" y="972549"/>
                  </a:lnTo>
                  <a:lnTo>
                    <a:pt x="281195" y="971979"/>
                  </a:lnTo>
                  <a:lnTo>
                    <a:pt x="283022" y="972976"/>
                  </a:lnTo>
                  <a:lnTo>
                    <a:pt x="284395" y="972397"/>
                  </a:lnTo>
                  <a:lnTo>
                    <a:pt x="284873" y="972714"/>
                  </a:lnTo>
                  <a:lnTo>
                    <a:pt x="286582" y="972423"/>
                  </a:lnTo>
                  <a:lnTo>
                    <a:pt x="286703" y="971162"/>
                  </a:lnTo>
                  <a:lnTo>
                    <a:pt x="287712" y="970779"/>
                  </a:lnTo>
                  <a:lnTo>
                    <a:pt x="289020" y="971958"/>
                  </a:lnTo>
                  <a:lnTo>
                    <a:pt x="289992" y="971599"/>
                  </a:lnTo>
                  <a:lnTo>
                    <a:pt x="291575" y="970575"/>
                  </a:lnTo>
                  <a:lnTo>
                    <a:pt x="294109" y="970106"/>
                  </a:lnTo>
                  <a:lnTo>
                    <a:pt x="295256" y="970130"/>
                  </a:lnTo>
                  <a:lnTo>
                    <a:pt x="297521" y="971391"/>
                  </a:lnTo>
                  <a:lnTo>
                    <a:pt x="298577" y="971764"/>
                  </a:lnTo>
                  <a:lnTo>
                    <a:pt x="299073" y="972908"/>
                  </a:lnTo>
                  <a:lnTo>
                    <a:pt x="300219" y="974534"/>
                  </a:lnTo>
                  <a:lnTo>
                    <a:pt x="300950" y="975093"/>
                  </a:lnTo>
                  <a:lnTo>
                    <a:pt x="301285" y="975924"/>
                  </a:lnTo>
                  <a:lnTo>
                    <a:pt x="302352" y="976768"/>
                  </a:lnTo>
                  <a:lnTo>
                    <a:pt x="302870" y="977833"/>
                  </a:lnTo>
                  <a:lnTo>
                    <a:pt x="303722" y="977707"/>
                  </a:lnTo>
                  <a:lnTo>
                    <a:pt x="305071" y="978037"/>
                  </a:lnTo>
                  <a:lnTo>
                    <a:pt x="308286" y="979918"/>
                  </a:lnTo>
                  <a:lnTo>
                    <a:pt x="308576" y="980624"/>
                  </a:lnTo>
                  <a:lnTo>
                    <a:pt x="309530" y="980964"/>
                  </a:lnTo>
                  <a:lnTo>
                    <a:pt x="309936" y="981896"/>
                  </a:lnTo>
                  <a:lnTo>
                    <a:pt x="311698" y="984378"/>
                  </a:lnTo>
                  <a:lnTo>
                    <a:pt x="311690" y="985399"/>
                  </a:lnTo>
                  <a:lnTo>
                    <a:pt x="312941" y="986844"/>
                  </a:lnTo>
                  <a:lnTo>
                    <a:pt x="312477" y="990797"/>
                  </a:lnTo>
                  <a:lnTo>
                    <a:pt x="313090" y="992616"/>
                  </a:lnTo>
                  <a:lnTo>
                    <a:pt x="313860" y="993532"/>
                  </a:lnTo>
                  <a:lnTo>
                    <a:pt x="314400" y="995064"/>
                  </a:lnTo>
                  <a:lnTo>
                    <a:pt x="313749" y="995729"/>
                  </a:lnTo>
                  <a:lnTo>
                    <a:pt x="314020" y="996616"/>
                  </a:lnTo>
                  <a:lnTo>
                    <a:pt x="312089" y="997619"/>
                  </a:lnTo>
                  <a:lnTo>
                    <a:pt x="311356" y="998977"/>
                  </a:lnTo>
                  <a:lnTo>
                    <a:pt x="310960" y="1001422"/>
                  </a:lnTo>
                  <a:lnTo>
                    <a:pt x="309558" y="1003727"/>
                  </a:lnTo>
                  <a:lnTo>
                    <a:pt x="308773" y="1005678"/>
                  </a:lnTo>
                  <a:lnTo>
                    <a:pt x="308722" y="1006959"/>
                  </a:lnTo>
                  <a:lnTo>
                    <a:pt x="307788" y="1008108"/>
                  </a:lnTo>
                  <a:lnTo>
                    <a:pt x="307603" y="1009040"/>
                  </a:lnTo>
                  <a:lnTo>
                    <a:pt x="308211" y="1010472"/>
                  </a:lnTo>
                  <a:lnTo>
                    <a:pt x="309316" y="1010951"/>
                  </a:lnTo>
                  <a:lnTo>
                    <a:pt x="310839" y="1012042"/>
                  </a:lnTo>
                  <a:lnTo>
                    <a:pt x="311403" y="1012989"/>
                  </a:lnTo>
                  <a:lnTo>
                    <a:pt x="311264" y="1014060"/>
                  </a:lnTo>
                  <a:lnTo>
                    <a:pt x="309600" y="1015558"/>
                  </a:lnTo>
                  <a:lnTo>
                    <a:pt x="309188" y="1016167"/>
                  </a:lnTo>
                  <a:lnTo>
                    <a:pt x="308379" y="1019191"/>
                  </a:lnTo>
                  <a:lnTo>
                    <a:pt x="308686" y="1019704"/>
                  </a:lnTo>
                  <a:lnTo>
                    <a:pt x="308770" y="1021845"/>
                  </a:lnTo>
                  <a:lnTo>
                    <a:pt x="308636" y="1022961"/>
                  </a:lnTo>
                  <a:lnTo>
                    <a:pt x="307102" y="1026064"/>
                  </a:lnTo>
                  <a:lnTo>
                    <a:pt x="305358" y="1027040"/>
                  </a:lnTo>
                  <a:lnTo>
                    <a:pt x="304567" y="1028068"/>
                  </a:lnTo>
                  <a:lnTo>
                    <a:pt x="303654" y="1029734"/>
                  </a:lnTo>
                  <a:lnTo>
                    <a:pt x="302622" y="1029903"/>
                  </a:lnTo>
                  <a:lnTo>
                    <a:pt x="301680" y="1030433"/>
                  </a:lnTo>
                  <a:lnTo>
                    <a:pt x="299927" y="1030552"/>
                  </a:lnTo>
                  <a:lnTo>
                    <a:pt x="298715" y="1030384"/>
                  </a:lnTo>
                  <a:lnTo>
                    <a:pt x="298057" y="1030909"/>
                  </a:lnTo>
                  <a:lnTo>
                    <a:pt x="296789" y="1031117"/>
                  </a:lnTo>
                  <a:lnTo>
                    <a:pt x="295969" y="1030842"/>
                  </a:lnTo>
                  <a:lnTo>
                    <a:pt x="295162" y="1031135"/>
                  </a:lnTo>
                  <a:lnTo>
                    <a:pt x="293629" y="1031003"/>
                  </a:lnTo>
                  <a:lnTo>
                    <a:pt x="291405" y="1029858"/>
                  </a:lnTo>
                  <a:lnTo>
                    <a:pt x="289809" y="1030488"/>
                  </a:lnTo>
                  <a:lnTo>
                    <a:pt x="287425" y="1032225"/>
                  </a:lnTo>
                  <a:lnTo>
                    <a:pt x="285798" y="1032148"/>
                  </a:lnTo>
                  <a:lnTo>
                    <a:pt x="283946" y="1033609"/>
                  </a:lnTo>
                  <a:lnTo>
                    <a:pt x="281842" y="1034102"/>
                  </a:lnTo>
                  <a:lnTo>
                    <a:pt x="280632" y="1035034"/>
                  </a:lnTo>
                  <a:lnTo>
                    <a:pt x="280460" y="1035985"/>
                  </a:lnTo>
                  <a:lnTo>
                    <a:pt x="278973" y="1037192"/>
                  </a:lnTo>
                  <a:lnTo>
                    <a:pt x="278372" y="1039502"/>
                  </a:lnTo>
                  <a:lnTo>
                    <a:pt x="277511" y="1039361"/>
                  </a:lnTo>
                  <a:lnTo>
                    <a:pt x="277214" y="1038486"/>
                  </a:lnTo>
                  <a:lnTo>
                    <a:pt x="275359" y="1037748"/>
                  </a:lnTo>
                  <a:lnTo>
                    <a:pt x="274063" y="1038356"/>
                  </a:lnTo>
                  <a:lnTo>
                    <a:pt x="272824" y="1037991"/>
                  </a:lnTo>
                  <a:lnTo>
                    <a:pt x="271671" y="1036959"/>
                  </a:lnTo>
                  <a:lnTo>
                    <a:pt x="270910" y="1036910"/>
                  </a:lnTo>
                  <a:lnTo>
                    <a:pt x="270347" y="1037811"/>
                  </a:lnTo>
                  <a:lnTo>
                    <a:pt x="270330" y="1038915"/>
                  </a:lnTo>
                  <a:lnTo>
                    <a:pt x="269606" y="1039738"/>
                  </a:lnTo>
                  <a:lnTo>
                    <a:pt x="270457" y="1040775"/>
                  </a:lnTo>
                  <a:lnTo>
                    <a:pt x="270280" y="1041304"/>
                  </a:lnTo>
                  <a:lnTo>
                    <a:pt x="269184" y="1042120"/>
                  </a:lnTo>
                  <a:lnTo>
                    <a:pt x="268139" y="1042294"/>
                  </a:lnTo>
                  <a:lnTo>
                    <a:pt x="268804" y="1043933"/>
                  </a:lnTo>
                  <a:lnTo>
                    <a:pt x="268551" y="1044650"/>
                  </a:lnTo>
                  <a:lnTo>
                    <a:pt x="269085" y="1045496"/>
                  </a:lnTo>
                  <a:lnTo>
                    <a:pt x="268226" y="1047666"/>
                  </a:lnTo>
                  <a:lnTo>
                    <a:pt x="268969" y="1048038"/>
                  </a:lnTo>
                  <a:lnTo>
                    <a:pt x="268427" y="1049096"/>
                  </a:lnTo>
                  <a:lnTo>
                    <a:pt x="266158" y="1051396"/>
                  </a:lnTo>
                  <a:lnTo>
                    <a:pt x="265273" y="1051986"/>
                  </a:lnTo>
                  <a:lnTo>
                    <a:pt x="264235" y="1051294"/>
                  </a:lnTo>
                  <a:lnTo>
                    <a:pt x="262958" y="1051449"/>
                  </a:lnTo>
                  <a:lnTo>
                    <a:pt x="262532" y="1051995"/>
                  </a:lnTo>
                  <a:lnTo>
                    <a:pt x="261748" y="1052008"/>
                  </a:lnTo>
                  <a:lnTo>
                    <a:pt x="261322" y="1052914"/>
                  </a:lnTo>
                  <a:lnTo>
                    <a:pt x="262019" y="1054672"/>
                  </a:lnTo>
                  <a:lnTo>
                    <a:pt x="262133" y="1055800"/>
                  </a:lnTo>
                  <a:lnTo>
                    <a:pt x="261516" y="1056279"/>
                  </a:lnTo>
                  <a:lnTo>
                    <a:pt x="262053" y="1057148"/>
                  </a:lnTo>
                  <a:lnTo>
                    <a:pt x="261334" y="1057854"/>
                  </a:lnTo>
                  <a:lnTo>
                    <a:pt x="261516" y="1059258"/>
                  </a:lnTo>
                  <a:lnTo>
                    <a:pt x="262176" y="1060357"/>
                  </a:lnTo>
                  <a:lnTo>
                    <a:pt x="261279" y="1061064"/>
                  </a:lnTo>
                  <a:lnTo>
                    <a:pt x="261397" y="1061656"/>
                  </a:lnTo>
                  <a:lnTo>
                    <a:pt x="260241" y="1062012"/>
                  </a:lnTo>
                  <a:lnTo>
                    <a:pt x="260493" y="1062901"/>
                  </a:lnTo>
                  <a:lnTo>
                    <a:pt x="259925" y="1063445"/>
                  </a:lnTo>
                  <a:lnTo>
                    <a:pt x="258136" y="1063434"/>
                  </a:lnTo>
                  <a:lnTo>
                    <a:pt x="258204" y="1064102"/>
                  </a:lnTo>
                  <a:lnTo>
                    <a:pt x="257651" y="1065108"/>
                  </a:lnTo>
                  <a:lnTo>
                    <a:pt x="256270" y="1066501"/>
                  </a:lnTo>
                  <a:lnTo>
                    <a:pt x="255645" y="1066711"/>
                  </a:lnTo>
                  <a:lnTo>
                    <a:pt x="254455" y="1067823"/>
                  </a:lnTo>
                  <a:lnTo>
                    <a:pt x="254897" y="1068471"/>
                  </a:lnTo>
                  <a:lnTo>
                    <a:pt x="253905" y="1069164"/>
                  </a:lnTo>
                  <a:lnTo>
                    <a:pt x="255077" y="1069912"/>
                  </a:lnTo>
                  <a:lnTo>
                    <a:pt x="253768" y="1072560"/>
                  </a:lnTo>
                  <a:lnTo>
                    <a:pt x="253016" y="1072706"/>
                  </a:lnTo>
                  <a:lnTo>
                    <a:pt x="253001" y="1073836"/>
                  </a:lnTo>
                  <a:lnTo>
                    <a:pt x="252417" y="1074431"/>
                  </a:lnTo>
                  <a:lnTo>
                    <a:pt x="253159" y="1075391"/>
                  </a:lnTo>
                  <a:lnTo>
                    <a:pt x="252513" y="1076626"/>
                  </a:lnTo>
                  <a:lnTo>
                    <a:pt x="254478" y="1077476"/>
                  </a:lnTo>
                  <a:lnTo>
                    <a:pt x="255237" y="1078871"/>
                  </a:lnTo>
                  <a:lnTo>
                    <a:pt x="256251" y="1079656"/>
                  </a:lnTo>
                  <a:lnTo>
                    <a:pt x="256557" y="1082022"/>
                  </a:lnTo>
                  <a:lnTo>
                    <a:pt x="256034" y="1082694"/>
                  </a:lnTo>
                  <a:lnTo>
                    <a:pt x="254429" y="1083366"/>
                  </a:lnTo>
                  <a:lnTo>
                    <a:pt x="254142" y="1084079"/>
                  </a:lnTo>
                  <a:lnTo>
                    <a:pt x="252791" y="1085152"/>
                  </a:lnTo>
                  <a:lnTo>
                    <a:pt x="252879" y="1085859"/>
                  </a:lnTo>
                  <a:lnTo>
                    <a:pt x="252502" y="1087214"/>
                  </a:lnTo>
                  <a:lnTo>
                    <a:pt x="251666" y="1087857"/>
                  </a:lnTo>
                  <a:lnTo>
                    <a:pt x="250837" y="1087254"/>
                  </a:lnTo>
                  <a:lnTo>
                    <a:pt x="250469" y="1087726"/>
                  </a:lnTo>
                  <a:lnTo>
                    <a:pt x="251178" y="1088941"/>
                  </a:lnTo>
                  <a:lnTo>
                    <a:pt x="251350" y="1090201"/>
                  </a:lnTo>
                  <a:lnTo>
                    <a:pt x="252300" y="1091202"/>
                  </a:lnTo>
                  <a:lnTo>
                    <a:pt x="252387" y="1092783"/>
                  </a:lnTo>
                  <a:lnTo>
                    <a:pt x="252910" y="1093137"/>
                  </a:lnTo>
                  <a:lnTo>
                    <a:pt x="254077" y="1094629"/>
                  </a:lnTo>
                  <a:lnTo>
                    <a:pt x="253927" y="1097346"/>
                  </a:lnTo>
                  <a:lnTo>
                    <a:pt x="254344" y="1099137"/>
                  </a:lnTo>
                  <a:lnTo>
                    <a:pt x="254379" y="1100164"/>
                  </a:lnTo>
                  <a:lnTo>
                    <a:pt x="252886" y="1101337"/>
                  </a:lnTo>
                  <a:lnTo>
                    <a:pt x="253764" y="1102131"/>
                  </a:lnTo>
                  <a:lnTo>
                    <a:pt x="252281" y="1103728"/>
                  </a:lnTo>
                  <a:lnTo>
                    <a:pt x="252917" y="1104880"/>
                  </a:lnTo>
                  <a:lnTo>
                    <a:pt x="252273" y="1106179"/>
                  </a:lnTo>
                  <a:lnTo>
                    <a:pt x="251341" y="1106538"/>
                  </a:lnTo>
                  <a:lnTo>
                    <a:pt x="250571" y="1106220"/>
                  </a:lnTo>
                  <a:lnTo>
                    <a:pt x="249058" y="1106531"/>
                  </a:lnTo>
                  <a:lnTo>
                    <a:pt x="247936" y="1108044"/>
                  </a:lnTo>
                  <a:lnTo>
                    <a:pt x="246363" y="1108650"/>
                  </a:lnTo>
                  <a:lnTo>
                    <a:pt x="245761" y="1107691"/>
                  </a:lnTo>
                  <a:lnTo>
                    <a:pt x="244037" y="1107706"/>
                  </a:lnTo>
                  <a:lnTo>
                    <a:pt x="243350" y="1108581"/>
                  </a:lnTo>
                  <a:lnTo>
                    <a:pt x="242004" y="1109281"/>
                  </a:lnTo>
                  <a:lnTo>
                    <a:pt x="242156" y="1109951"/>
                  </a:lnTo>
                  <a:lnTo>
                    <a:pt x="242945" y="1110628"/>
                  </a:lnTo>
                  <a:lnTo>
                    <a:pt x="243395" y="1112689"/>
                  </a:lnTo>
                  <a:lnTo>
                    <a:pt x="244380" y="1112702"/>
                  </a:lnTo>
                  <a:lnTo>
                    <a:pt x="245112" y="1114325"/>
                  </a:lnTo>
                  <a:lnTo>
                    <a:pt x="244052" y="1114790"/>
                  </a:lnTo>
                  <a:lnTo>
                    <a:pt x="243506" y="1115436"/>
                  </a:lnTo>
                  <a:lnTo>
                    <a:pt x="243239" y="1116792"/>
                  </a:lnTo>
                  <a:lnTo>
                    <a:pt x="241680" y="1116604"/>
                  </a:lnTo>
                  <a:lnTo>
                    <a:pt x="241355" y="1117331"/>
                  </a:lnTo>
                  <a:lnTo>
                    <a:pt x="241916" y="1118455"/>
                  </a:lnTo>
                  <a:lnTo>
                    <a:pt x="241050" y="1118881"/>
                  </a:lnTo>
                  <a:lnTo>
                    <a:pt x="239486" y="1118875"/>
                  </a:lnTo>
                  <a:lnTo>
                    <a:pt x="238582" y="1120466"/>
                  </a:lnTo>
                  <a:lnTo>
                    <a:pt x="239158" y="1121391"/>
                  </a:lnTo>
                  <a:lnTo>
                    <a:pt x="239009" y="1122841"/>
                  </a:lnTo>
                  <a:lnTo>
                    <a:pt x="238071" y="1123675"/>
                  </a:lnTo>
                  <a:lnTo>
                    <a:pt x="238158" y="1124702"/>
                  </a:lnTo>
                  <a:lnTo>
                    <a:pt x="237406" y="1125036"/>
                  </a:lnTo>
                  <a:lnTo>
                    <a:pt x="236107" y="1124997"/>
                  </a:lnTo>
                  <a:lnTo>
                    <a:pt x="236003" y="1126370"/>
                  </a:lnTo>
                  <a:lnTo>
                    <a:pt x="234985" y="1127413"/>
                  </a:lnTo>
                  <a:lnTo>
                    <a:pt x="232505" y="1127530"/>
                  </a:lnTo>
                  <a:lnTo>
                    <a:pt x="231765" y="1127912"/>
                  </a:lnTo>
                  <a:lnTo>
                    <a:pt x="232254" y="1128784"/>
                  </a:lnTo>
                  <a:lnTo>
                    <a:pt x="233989" y="1128643"/>
                  </a:lnTo>
                  <a:lnTo>
                    <a:pt x="234988" y="1129686"/>
                  </a:lnTo>
                  <a:lnTo>
                    <a:pt x="234797" y="1130355"/>
                  </a:lnTo>
                  <a:lnTo>
                    <a:pt x="233603" y="1131222"/>
                  </a:lnTo>
                  <a:lnTo>
                    <a:pt x="233885" y="1131956"/>
                  </a:lnTo>
                  <a:lnTo>
                    <a:pt x="233581" y="1133264"/>
                  </a:lnTo>
                  <a:lnTo>
                    <a:pt x="233104" y="1133943"/>
                  </a:lnTo>
                  <a:lnTo>
                    <a:pt x="231695" y="1134376"/>
                  </a:lnTo>
                  <a:lnTo>
                    <a:pt x="231593" y="1135490"/>
                  </a:lnTo>
                  <a:lnTo>
                    <a:pt x="233335" y="1135867"/>
                  </a:lnTo>
                  <a:lnTo>
                    <a:pt x="234382" y="1136544"/>
                  </a:lnTo>
                  <a:lnTo>
                    <a:pt x="235384" y="1136098"/>
                  </a:lnTo>
                  <a:lnTo>
                    <a:pt x="236311" y="1136282"/>
                  </a:lnTo>
                  <a:lnTo>
                    <a:pt x="237796" y="1137215"/>
                  </a:lnTo>
                  <a:lnTo>
                    <a:pt x="238487" y="1137154"/>
                  </a:lnTo>
                  <a:lnTo>
                    <a:pt x="240024" y="1138086"/>
                  </a:lnTo>
                  <a:lnTo>
                    <a:pt x="240973" y="1137984"/>
                  </a:lnTo>
                  <a:lnTo>
                    <a:pt x="241210" y="1137264"/>
                  </a:lnTo>
                  <a:lnTo>
                    <a:pt x="242798" y="1137143"/>
                  </a:lnTo>
                  <a:lnTo>
                    <a:pt x="244338" y="1138020"/>
                  </a:lnTo>
                  <a:lnTo>
                    <a:pt x="245750" y="1137577"/>
                  </a:lnTo>
                  <a:lnTo>
                    <a:pt x="247321" y="1136287"/>
                  </a:lnTo>
                  <a:lnTo>
                    <a:pt x="249232" y="1135471"/>
                  </a:lnTo>
                  <a:lnTo>
                    <a:pt x="251795" y="1135907"/>
                  </a:lnTo>
                  <a:lnTo>
                    <a:pt x="253096" y="1138161"/>
                  </a:lnTo>
                  <a:lnTo>
                    <a:pt x="252159" y="1138793"/>
                  </a:lnTo>
                  <a:lnTo>
                    <a:pt x="250434" y="1138609"/>
                  </a:lnTo>
                  <a:lnTo>
                    <a:pt x="251529" y="1140309"/>
                  </a:lnTo>
                  <a:lnTo>
                    <a:pt x="250610" y="1141456"/>
                  </a:lnTo>
                  <a:lnTo>
                    <a:pt x="251129" y="1142673"/>
                  </a:lnTo>
                  <a:lnTo>
                    <a:pt x="250441" y="1143554"/>
                  </a:lnTo>
                  <a:lnTo>
                    <a:pt x="250397" y="1144585"/>
                  </a:lnTo>
                  <a:lnTo>
                    <a:pt x="251152" y="1145559"/>
                  </a:lnTo>
                  <a:lnTo>
                    <a:pt x="252337" y="1145156"/>
                  </a:lnTo>
                  <a:lnTo>
                    <a:pt x="252930" y="1145474"/>
                  </a:lnTo>
                  <a:lnTo>
                    <a:pt x="254765" y="1144578"/>
                  </a:lnTo>
                  <a:lnTo>
                    <a:pt x="255319" y="1143802"/>
                  </a:lnTo>
                  <a:lnTo>
                    <a:pt x="256149" y="1144061"/>
                  </a:lnTo>
                  <a:lnTo>
                    <a:pt x="256305" y="1144676"/>
                  </a:lnTo>
                  <a:lnTo>
                    <a:pt x="255821" y="1146039"/>
                  </a:lnTo>
                  <a:lnTo>
                    <a:pt x="256236" y="1146601"/>
                  </a:lnTo>
                  <a:lnTo>
                    <a:pt x="257865" y="1146798"/>
                  </a:lnTo>
                  <a:lnTo>
                    <a:pt x="258754" y="1147269"/>
                  </a:lnTo>
                  <a:lnTo>
                    <a:pt x="260104" y="1147186"/>
                  </a:lnTo>
                  <a:lnTo>
                    <a:pt x="261299" y="1148323"/>
                  </a:lnTo>
                  <a:lnTo>
                    <a:pt x="261352" y="1149387"/>
                  </a:lnTo>
                  <a:lnTo>
                    <a:pt x="261932" y="1150244"/>
                  </a:lnTo>
                  <a:lnTo>
                    <a:pt x="261306" y="1152812"/>
                  </a:lnTo>
                  <a:lnTo>
                    <a:pt x="261534" y="1153620"/>
                  </a:lnTo>
                  <a:lnTo>
                    <a:pt x="263102" y="1154435"/>
                  </a:lnTo>
                  <a:lnTo>
                    <a:pt x="264678" y="1153965"/>
                  </a:lnTo>
                  <a:lnTo>
                    <a:pt x="265369" y="1154641"/>
                  </a:lnTo>
                  <a:lnTo>
                    <a:pt x="265804" y="1156423"/>
                  </a:lnTo>
                  <a:lnTo>
                    <a:pt x="264918" y="1157787"/>
                  </a:lnTo>
                  <a:lnTo>
                    <a:pt x="264529" y="1160457"/>
                  </a:lnTo>
                  <a:lnTo>
                    <a:pt x="265452" y="1161852"/>
                  </a:lnTo>
                  <a:lnTo>
                    <a:pt x="265868" y="1162914"/>
                  </a:lnTo>
                  <a:lnTo>
                    <a:pt x="265372" y="1164174"/>
                  </a:lnTo>
                  <a:lnTo>
                    <a:pt x="264137" y="1164513"/>
                  </a:lnTo>
                  <a:lnTo>
                    <a:pt x="263782" y="1166233"/>
                  </a:lnTo>
                  <a:lnTo>
                    <a:pt x="262367" y="1166703"/>
                  </a:lnTo>
                  <a:lnTo>
                    <a:pt x="262034" y="1167871"/>
                  </a:lnTo>
                  <a:lnTo>
                    <a:pt x="262694" y="1169575"/>
                  </a:lnTo>
                  <a:lnTo>
                    <a:pt x="263648" y="1170109"/>
                  </a:lnTo>
                  <a:lnTo>
                    <a:pt x="265922" y="1169432"/>
                  </a:lnTo>
                  <a:lnTo>
                    <a:pt x="267115" y="1170145"/>
                  </a:lnTo>
                  <a:lnTo>
                    <a:pt x="266993" y="1170863"/>
                  </a:lnTo>
                  <a:lnTo>
                    <a:pt x="267551" y="1172426"/>
                  </a:lnTo>
                  <a:lnTo>
                    <a:pt x="268611" y="1174448"/>
                  </a:lnTo>
                  <a:lnTo>
                    <a:pt x="270698" y="1176171"/>
                  </a:lnTo>
                  <a:lnTo>
                    <a:pt x="271289" y="1177233"/>
                  </a:lnTo>
                  <a:lnTo>
                    <a:pt x="273123" y="1178533"/>
                  </a:lnTo>
                  <a:lnTo>
                    <a:pt x="274173" y="1180452"/>
                  </a:lnTo>
                  <a:lnTo>
                    <a:pt x="274138" y="1181145"/>
                  </a:lnTo>
                  <a:lnTo>
                    <a:pt x="273173" y="1183382"/>
                  </a:lnTo>
                  <a:lnTo>
                    <a:pt x="273528" y="1184381"/>
                  </a:lnTo>
                  <a:lnTo>
                    <a:pt x="274772" y="1185069"/>
                  </a:lnTo>
                  <a:lnTo>
                    <a:pt x="275909" y="1185152"/>
                  </a:lnTo>
                  <a:lnTo>
                    <a:pt x="276595" y="1184816"/>
                  </a:lnTo>
                  <a:lnTo>
                    <a:pt x="277019" y="1183801"/>
                  </a:lnTo>
                  <a:lnTo>
                    <a:pt x="278140" y="1182910"/>
                  </a:lnTo>
                  <a:lnTo>
                    <a:pt x="279029" y="1182598"/>
                  </a:lnTo>
                  <a:lnTo>
                    <a:pt x="283050" y="1182834"/>
                  </a:lnTo>
                  <a:lnTo>
                    <a:pt x="284488" y="1182121"/>
                  </a:lnTo>
                  <a:lnTo>
                    <a:pt x="285674" y="1181807"/>
                  </a:lnTo>
                  <a:lnTo>
                    <a:pt x="286903" y="1181968"/>
                  </a:lnTo>
                  <a:lnTo>
                    <a:pt x="288879" y="1183973"/>
                  </a:lnTo>
                  <a:lnTo>
                    <a:pt x="291327" y="1185063"/>
                  </a:lnTo>
                  <a:lnTo>
                    <a:pt x="290214" y="1185621"/>
                  </a:lnTo>
                  <a:lnTo>
                    <a:pt x="289382" y="1186959"/>
                  </a:lnTo>
                  <a:lnTo>
                    <a:pt x="289129" y="1188851"/>
                  </a:lnTo>
                  <a:lnTo>
                    <a:pt x="289360" y="1189770"/>
                  </a:lnTo>
                  <a:lnTo>
                    <a:pt x="290469" y="1191291"/>
                  </a:lnTo>
                  <a:lnTo>
                    <a:pt x="292480" y="1192525"/>
                  </a:lnTo>
                  <a:lnTo>
                    <a:pt x="294115" y="1192362"/>
                  </a:lnTo>
                  <a:lnTo>
                    <a:pt x="295897" y="1193095"/>
                  </a:lnTo>
                  <a:lnTo>
                    <a:pt x="296599" y="1194713"/>
                  </a:lnTo>
                  <a:lnTo>
                    <a:pt x="296971" y="1194938"/>
                  </a:lnTo>
                  <a:lnTo>
                    <a:pt x="298274" y="1194304"/>
                  </a:lnTo>
                  <a:lnTo>
                    <a:pt x="299636" y="1194130"/>
                  </a:lnTo>
                  <a:lnTo>
                    <a:pt x="300906" y="1194508"/>
                  </a:lnTo>
                  <a:lnTo>
                    <a:pt x="301322" y="1195019"/>
                  </a:lnTo>
                  <a:lnTo>
                    <a:pt x="301467" y="1196430"/>
                  </a:lnTo>
                  <a:lnTo>
                    <a:pt x="299511" y="1198123"/>
                  </a:lnTo>
                  <a:lnTo>
                    <a:pt x="299247" y="1198784"/>
                  </a:lnTo>
                  <a:lnTo>
                    <a:pt x="299461" y="1200212"/>
                  </a:lnTo>
                  <a:lnTo>
                    <a:pt x="300791" y="1201531"/>
                  </a:lnTo>
                  <a:lnTo>
                    <a:pt x="301726" y="1202124"/>
                  </a:lnTo>
                  <a:lnTo>
                    <a:pt x="301865" y="1203057"/>
                  </a:lnTo>
                  <a:lnTo>
                    <a:pt x="302424" y="1203562"/>
                  </a:lnTo>
                  <a:lnTo>
                    <a:pt x="304137" y="1204388"/>
                  </a:lnTo>
                  <a:lnTo>
                    <a:pt x="304648" y="1205372"/>
                  </a:lnTo>
                  <a:lnTo>
                    <a:pt x="304317" y="1205803"/>
                  </a:lnTo>
                  <a:lnTo>
                    <a:pt x="301139" y="1207580"/>
                  </a:lnTo>
                  <a:lnTo>
                    <a:pt x="300289" y="1208309"/>
                  </a:lnTo>
                  <a:lnTo>
                    <a:pt x="298278" y="1209403"/>
                  </a:lnTo>
                  <a:lnTo>
                    <a:pt x="297008" y="1209636"/>
                  </a:lnTo>
                  <a:lnTo>
                    <a:pt x="297294" y="1211105"/>
                  </a:lnTo>
                  <a:lnTo>
                    <a:pt x="297153" y="1212206"/>
                  </a:lnTo>
                  <a:lnTo>
                    <a:pt x="296576" y="1213466"/>
                  </a:lnTo>
                  <a:lnTo>
                    <a:pt x="295123" y="1215723"/>
                  </a:lnTo>
                  <a:lnTo>
                    <a:pt x="295146" y="1217943"/>
                  </a:lnTo>
                  <a:lnTo>
                    <a:pt x="294753" y="1219694"/>
                  </a:lnTo>
                  <a:lnTo>
                    <a:pt x="294170" y="1220773"/>
                  </a:lnTo>
                  <a:lnTo>
                    <a:pt x="290706" y="1223213"/>
                  </a:lnTo>
                  <a:lnTo>
                    <a:pt x="288925" y="1224207"/>
                  </a:lnTo>
                  <a:lnTo>
                    <a:pt x="288638" y="1224688"/>
                  </a:lnTo>
                  <a:lnTo>
                    <a:pt x="289741" y="1228404"/>
                  </a:lnTo>
                  <a:lnTo>
                    <a:pt x="289451" y="1229918"/>
                  </a:lnTo>
                  <a:lnTo>
                    <a:pt x="289867" y="1231332"/>
                  </a:lnTo>
                  <a:lnTo>
                    <a:pt x="291537" y="1232542"/>
                  </a:lnTo>
                  <a:lnTo>
                    <a:pt x="292713" y="1232731"/>
                  </a:lnTo>
                  <a:lnTo>
                    <a:pt x="295402" y="1232331"/>
                  </a:lnTo>
                  <a:lnTo>
                    <a:pt x="296493" y="1232312"/>
                  </a:lnTo>
                  <a:lnTo>
                    <a:pt x="297871" y="1233184"/>
                  </a:lnTo>
                  <a:lnTo>
                    <a:pt x="299152" y="1233681"/>
                  </a:lnTo>
                  <a:lnTo>
                    <a:pt x="300173" y="1235496"/>
                  </a:lnTo>
                  <a:lnTo>
                    <a:pt x="299972" y="1237108"/>
                  </a:lnTo>
                  <a:lnTo>
                    <a:pt x="298756" y="1239268"/>
                  </a:lnTo>
                  <a:lnTo>
                    <a:pt x="299121" y="1240519"/>
                  </a:lnTo>
                  <a:lnTo>
                    <a:pt x="301116" y="1241300"/>
                  </a:lnTo>
                  <a:lnTo>
                    <a:pt x="303875" y="1241247"/>
                  </a:lnTo>
                  <a:lnTo>
                    <a:pt x="304782" y="1241006"/>
                  </a:lnTo>
                  <a:lnTo>
                    <a:pt x="307929" y="1239432"/>
                  </a:lnTo>
                  <a:lnTo>
                    <a:pt x="308398" y="1239979"/>
                  </a:lnTo>
                  <a:lnTo>
                    <a:pt x="308478" y="1241098"/>
                  </a:lnTo>
                  <a:lnTo>
                    <a:pt x="309428" y="1242641"/>
                  </a:lnTo>
                  <a:lnTo>
                    <a:pt x="310450" y="1243501"/>
                  </a:lnTo>
                  <a:lnTo>
                    <a:pt x="310576" y="1244282"/>
                  </a:lnTo>
                  <a:lnTo>
                    <a:pt x="310089" y="1245974"/>
                  </a:lnTo>
                  <a:lnTo>
                    <a:pt x="310653" y="1246751"/>
                  </a:lnTo>
                  <a:lnTo>
                    <a:pt x="311829" y="1247231"/>
                  </a:lnTo>
                  <a:lnTo>
                    <a:pt x="312270" y="1247964"/>
                  </a:lnTo>
                  <a:lnTo>
                    <a:pt x="311050" y="1248449"/>
                  </a:lnTo>
                  <a:lnTo>
                    <a:pt x="310843" y="1249713"/>
                  </a:lnTo>
                  <a:lnTo>
                    <a:pt x="311759" y="1250344"/>
                  </a:lnTo>
                  <a:lnTo>
                    <a:pt x="313418" y="1250757"/>
                  </a:lnTo>
                  <a:lnTo>
                    <a:pt x="313472" y="1252734"/>
                  </a:lnTo>
                  <a:lnTo>
                    <a:pt x="313701" y="1253677"/>
                  </a:lnTo>
                  <a:lnTo>
                    <a:pt x="313236" y="1254153"/>
                  </a:lnTo>
                  <a:lnTo>
                    <a:pt x="312614" y="1256795"/>
                  </a:lnTo>
                  <a:lnTo>
                    <a:pt x="312731" y="1257490"/>
                  </a:lnTo>
                  <a:lnTo>
                    <a:pt x="313788" y="1258134"/>
                  </a:lnTo>
                  <a:lnTo>
                    <a:pt x="314403" y="1259204"/>
                  </a:lnTo>
                  <a:lnTo>
                    <a:pt x="313583" y="1260590"/>
                  </a:lnTo>
                  <a:lnTo>
                    <a:pt x="313106" y="1260847"/>
                  </a:lnTo>
                  <a:lnTo>
                    <a:pt x="312905" y="1262034"/>
                  </a:lnTo>
                  <a:lnTo>
                    <a:pt x="313507" y="1263714"/>
                  </a:lnTo>
                  <a:lnTo>
                    <a:pt x="313507" y="1264645"/>
                  </a:lnTo>
                  <a:lnTo>
                    <a:pt x="312980" y="1265569"/>
                  </a:lnTo>
                  <a:lnTo>
                    <a:pt x="312812" y="1266683"/>
                  </a:lnTo>
                  <a:lnTo>
                    <a:pt x="313668" y="1267424"/>
                  </a:lnTo>
                  <a:lnTo>
                    <a:pt x="314013" y="1268331"/>
                  </a:lnTo>
                  <a:lnTo>
                    <a:pt x="315589" y="1270675"/>
                  </a:lnTo>
                  <a:lnTo>
                    <a:pt x="315700" y="1273351"/>
                  </a:lnTo>
                  <a:lnTo>
                    <a:pt x="315547" y="1274602"/>
                  </a:lnTo>
                  <a:lnTo>
                    <a:pt x="316779" y="1277370"/>
                  </a:lnTo>
                  <a:lnTo>
                    <a:pt x="317222" y="1279086"/>
                  </a:lnTo>
                  <a:lnTo>
                    <a:pt x="320587" y="1279581"/>
                  </a:lnTo>
                  <a:lnTo>
                    <a:pt x="321491" y="1280472"/>
                  </a:lnTo>
                  <a:lnTo>
                    <a:pt x="323466" y="1283108"/>
                  </a:lnTo>
                  <a:lnTo>
                    <a:pt x="325630" y="1285144"/>
                  </a:lnTo>
                  <a:lnTo>
                    <a:pt x="326312" y="1286558"/>
                  </a:lnTo>
                  <a:lnTo>
                    <a:pt x="326994" y="1289265"/>
                  </a:lnTo>
                  <a:lnTo>
                    <a:pt x="327387" y="1290041"/>
                  </a:lnTo>
                  <a:lnTo>
                    <a:pt x="327530" y="1291676"/>
                  </a:lnTo>
                  <a:lnTo>
                    <a:pt x="327839" y="1292040"/>
                  </a:lnTo>
                  <a:lnTo>
                    <a:pt x="329605" y="1292605"/>
                  </a:lnTo>
                  <a:lnTo>
                    <a:pt x="330541" y="1292646"/>
                  </a:lnTo>
                  <a:lnTo>
                    <a:pt x="332393" y="1293775"/>
                  </a:lnTo>
                  <a:lnTo>
                    <a:pt x="333759" y="1294076"/>
                  </a:lnTo>
                  <a:lnTo>
                    <a:pt x="335365" y="1292608"/>
                  </a:lnTo>
                  <a:lnTo>
                    <a:pt x="336387" y="1293213"/>
                  </a:lnTo>
                  <a:lnTo>
                    <a:pt x="339049" y="1293506"/>
                  </a:lnTo>
                  <a:lnTo>
                    <a:pt x="340053" y="1293816"/>
                  </a:lnTo>
                  <a:lnTo>
                    <a:pt x="341516" y="1293796"/>
                  </a:lnTo>
                  <a:lnTo>
                    <a:pt x="345287" y="1292475"/>
                  </a:lnTo>
                  <a:lnTo>
                    <a:pt x="346348" y="1292540"/>
                  </a:lnTo>
                  <a:lnTo>
                    <a:pt x="349402" y="1292170"/>
                  </a:lnTo>
                  <a:lnTo>
                    <a:pt x="350619" y="1292776"/>
                  </a:lnTo>
                  <a:lnTo>
                    <a:pt x="352104" y="1294700"/>
                  </a:lnTo>
                  <a:lnTo>
                    <a:pt x="353202" y="1295485"/>
                  </a:lnTo>
                  <a:lnTo>
                    <a:pt x="353980" y="1296752"/>
                  </a:lnTo>
                  <a:lnTo>
                    <a:pt x="355155" y="1298071"/>
                  </a:lnTo>
                  <a:lnTo>
                    <a:pt x="355934" y="1298390"/>
                  </a:lnTo>
                  <a:lnTo>
                    <a:pt x="358028" y="1297942"/>
                  </a:lnTo>
                  <a:lnTo>
                    <a:pt x="359078" y="1297416"/>
                  </a:lnTo>
                  <a:lnTo>
                    <a:pt x="360462" y="1297381"/>
                  </a:lnTo>
                  <a:lnTo>
                    <a:pt x="363648" y="1298283"/>
                  </a:lnTo>
                  <a:lnTo>
                    <a:pt x="364665" y="1298286"/>
                  </a:lnTo>
                  <a:lnTo>
                    <a:pt x="365611" y="1297861"/>
                  </a:lnTo>
                  <a:lnTo>
                    <a:pt x="368152" y="1296120"/>
                  </a:lnTo>
                  <a:lnTo>
                    <a:pt x="370339" y="1294413"/>
                  </a:lnTo>
                  <a:lnTo>
                    <a:pt x="373004" y="1293162"/>
                  </a:lnTo>
                  <a:lnTo>
                    <a:pt x="374477" y="1293181"/>
                  </a:lnTo>
                  <a:lnTo>
                    <a:pt x="375171" y="1294104"/>
                  </a:lnTo>
                  <a:lnTo>
                    <a:pt x="375182" y="1295081"/>
                  </a:lnTo>
                  <a:lnTo>
                    <a:pt x="375877" y="1299114"/>
                  </a:lnTo>
                  <a:lnTo>
                    <a:pt x="375926" y="1302181"/>
                  </a:lnTo>
                  <a:lnTo>
                    <a:pt x="376654" y="1303641"/>
                  </a:lnTo>
                  <a:lnTo>
                    <a:pt x="377492" y="1304906"/>
                  </a:lnTo>
                  <a:lnTo>
                    <a:pt x="378520" y="1304598"/>
                  </a:lnTo>
                  <a:lnTo>
                    <a:pt x="378876" y="1303587"/>
                  </a:lnTo>
                  <a:lnTo>
                    <a:pt x="381938" y="1303311"/>
                  </a:lnTo>
                  <a:lnTo>
                    <a:pt x="385740" y="1304754"/>
                  </a:lnTo>
                  <a:lnTo>
                    <a:pt x="385236" y="1301297"/>
                  </a:lnTo>
                  <a:lnTo>
                    <a:pt x="384508" y="1300144"/>
                  </a:lnTo>
                  <a:lnTo>
                    <a:pt x="384393" y="1299444"/>
                  </a:lnTo>
                  <a:lnTo>
                    <a:pt x="384902" y="1298356"/>
                  </a:lnTo>
                  <a:lnTo>
                    <a:pt x="385813" y="1297425"/>
                  </a:lnTo>
                  <a:lnTo>
                    <a:pt x="385828" y="1295954"/>
                  </a:lnTo>
                  <a:lnTo>
                    <a:pt x="386407" y="1295390"/>
                  </a:lnTo>
                  <a:lnTo>
                    <a:pt x="387810" y="1295158"/>
                  </a:lnTo>
                  <a:lnTo>
                    <a:pt x="388747" y="1293010"/>
                  </a:lnTo>
                  <a:lnTo>
                    <a:pt x="388761" y="1292372"/>
                  </a:lnTo>
                  <a:lnTo>
                    <a:pt x="389977" y="1291381"/>
                  </a:lnTo>
                  <a:lnTo>
                    <a:pt x="390238" y="1290562"/>
                  </a:lnTo>
                  <a:lnTo>
                    <a:pt x="392090" y="1289766"/>
                  </a:lnTo>
                  <a:lnTo>
                    <a:pt x="392403" y="1287471"/>
                  </a:lnTo>
                  <a:lnTo>
                    <a:pt x="393124" y="1286407"/>
                  </a:lnTo>
                  <a:lnTo>
                    <a:pt x="393978" y="1284282"/>
                  </a:lnTo>
                  <a:lnTo>
                    <a:pt x="395040" y="1283749"/>
                  </a:lnTo>
                  <a:lnTo>
                    <a:pt x="395233" y="1281960"/>
                  </a:lnTo>
                  <a:lnTo>
                    <a:pt x="396135" y="1279483"/>
                  </a:lnTo>
                  <a:lnTo>
                    <a:pt x="396222" y="1277939"/>
                  </a:lnTo>
                  <a:lnTo>
                    <a:pt x="394825" y="1276765"/>
                  </a:lnTo>
                  <a:lnTo>
                    <a:pt x="395546" y="1275910"/>
                  </a:lnTo>
                  <a:lnTo>
                    <a:pt x="395252" y="1275344"/>
                  </a:lnTo>
                  <a:lnTo>
                    <a:pt x="395462" y="1273829"/>
                  </a:lnTo>
                  <a:lnTo>
                    <a:pt x="395984" y="1272981"/>
                  </a:lnTo>
                  <a:lnTo>
                    <a:pt x="396000" y="1271859"/>
                  </a:lnTo>
                  <a:lnTo>
                    <a:pt x="396543" y="1270717"/>
                  </a:lnTo>
                  <a:lnTo>
                    <a:pt x="396622" y="1269787"/>
                  </a:lnTo>
                  <a:lnTo>
                    <a:pt x="397113" y="1268845"/>
                  </a:lnTo>
                  <a:lnTo>
                    <a:pt x="398298" y="1267603"/>
                  </a:lnTo>
                  <a:lnTo>
                    <a:pt x="398129" y="1265824"/>
                  </a:lnTo>
                  <a:lnTo>
                    <a:pt x="398702" y="1265225"/>
                  </a:lnTo>
                  <a:lnTo>
                    <a:pt x="398846" y="1264081"/>
                  </a:lnTo>
                  <a:lnTo>
                    <a:pt x="399370" y="1262502"/>
                  </a:lnTo>
                  <a:lnTo>
                    <a:pt x="399096" y="1261929"/>
                  </a:lnTo>
                  <a:lnTo>
                    <a:pt x="399987" y="1259546"/>
                  </a:lnTo>
                  <a:lnTo>
                    <a:pt x="399362" y="1258210"/>
                  </a:lnTo>
                  <a:lnTo>
                    <a:pt x="399498" y="1257589"/>
                  </a:lnTo>
                  <a:lnTo>
                    <a:pt x="398595" y="1256759"/>
                  </a:lnTo>
                  <a:lnTo>
                    <a:pt x="398609" y="1256197"/>
                  </a:lnTo>
                  <a:lnTo>
                    <a:pt x="397854" y="1255018"/>
                  </a:lnTo>
                  <a:lnTo>
                    <a:pt x="397567" y="1251592"/>
                  </a:lnTo>
                  <a:lnTo>
                    <a:pt x="397099" y="1251322"/>
                  </a:lnTo>
                  <a:lnTo>
                    <a:pt x="397371" y="1250333"/>
                  </a:lnTo>
                  <a:lnTo>
                    <a:pt x="396762" y="1249937"/>
                  </a:lnTo>
                  <a:lnTo>
                    <a:pt x="396978" y="1248494"/>
                  </a:lnTo>
                  <a:lnTo>
                    <a:pt x="398876" y="1244453"/>
                  </a:lnTo>
                  <a:lnTo>
                    <a:pt x="399125" y="1242260"/>
                  </a:lnTo>
                  <a:lnTo>
                    <a:pt x="399546" y="1240999"/>
                  </a:lnTo>
                  <a:lnTo>
                    <a:pt x="400506" y="1239346"/>
                  </a:lnTo>
                  <a:lnTo>
                    <a:pt x="401915" y="1238610"/>
                  </a:lnTo>
                  <a:lnTo>
                    <a:pt x="402259" y="1237141"/>
                  </a:lnTo>
                  <a:lnTo>
                    <a:pt x="402884" y="1235978"/>
                  </a:lnTo>
                  <a:lnTo>
                    <a:pt x="402650" y="1234579"/>
                  </a:lnTo>
                  <a:lnTo>
                    <a:pt x="402920" y="1233534"/>
                  </a:lnTo>
                  <a:lnTo>
                    <a:pt x="402043" y="1232142"/>
                  </a:lnTo>
                  <a:lnTo>
                    <a:pt x="402941" y="1231173"/>
                  </a:lnTo>
                  <a:lnTo>
                    <a:pt x="402509" y="1230779"/>
                  </a:lnTo>
                  <a:lnTo>
                    <a:pt x="401807" y="1229100"/>
                  </a:lnTo>
                  <a:lnTo>
                    <a:pt x="402256" y="1228266"/>
                  </a:lnTo>
                  <a:lnTo>
                    <a:pt x="401354" y="1227295"/>
                  </a:lnTo>
                  <a:lnTo>
                    <a:pt x="401881" y="1226241"/>
                  </a:lnTo>
                  <a:lnTo>
                    <a:pt x="400530" y="1225096"/>
                  </a:lnTo>
                  <a:lnTo>
                    <a:pt x="401300" y="1224086"/>
                  </a:lnTo>
                  <a:lnTo>
                    <a:pt x="401690" y="1222986"/>
                  </a:lnTo>
                  <a:lnTo>
                    <a:pt x="401395" y="1221944"/>
                  </a:lnTo>
                  <a:lnTo>
                    <a:pt x="401307" y="1220369"/>
                  </a:lnTo>
                  <a:lnTo>
                    <a:pt x="401610" y="1219774"/>
                  </a:lnTo>
                  <a:lnTo>
                    <a:pt x="401224" y="1218856"/>
                  </a:lnTo>
                  <a:lnTo>
                    <a:pt x="401995" y="1217699"/>
                  </a:lnTo>
                  <a:lnTo>
                    <a:pt x="402291" y="1216749"/>
                  </a:lnTo>
                  <a:lnTo>
                    <a:pt x="402329" y="1215054"/>
                  </a:lnTo>
                  <a:lnTo>
                    <a:pt x="402904" y="1215073"/>
                  </a:lnTo>
                  <a:lnTo>
                    <a:pt x="403026" y="1213987"/>
                  </a:lnTo>
                  <a:lnTo>
                    <a:pt x="402412" y="1213401"/>
                  </a:lnTo>
                  <a:lnTo>
                    <a:pt x="401379" y="1211821"/>
                  </a:lnTo>
                  <a:lnTo>
                    <a:pt x="400802" y="1211783"/>
                  </a:lnTo>
                  <a:lnTo>
                    <a:pt x="400583" y="1210676"/>
                  </a:lnTo>
                  <a:lnTo>
                    <a:pt x="400765" y="1209390"/>
                  </a:lnTo>
                  <a:lnTo>
                    <a:pt x="399974" y="1208054"/>
                  </a:lnTo>
                  <a:lnTo>
                    <a:pt x="400067" y="1206191"/>
                  </a:lnTo>
                  <a:lnTo>
                    <a:pt x="401492" y="1204724"/>
                  </a:lnTo>
                  <a:lnTo>
                    <a:pt x="401941" y="1203372"/>
                  </a:lnTo>
                  <a:lnTo>
                    <a:pt x="401542" y="1202782"/>
                  </a:lnTo>
                  <a:lnTo>
                    <a:pt x="402572" y="1200440"/>
                  </a:lnTo>
                  <a:lnTo>
                    <a:pt x="403769" y="1198850"/>
                  </a:lnTo>
                  <a:lnTo>
                    <a:pt x="404241" y="1197849"/>
                  </a:lnTo>
                  <a:lnTo>
                    <a:pt x="405068" y="1197574"/>
                  </a:lnTo>
                  <a:lnTo>
                    <a:pt x="406002" y="1196599"/>
                  </a:lnTo>
                  <a:lnTo>
                    <a:pt x="406152" y="1195476"/>
                  </a:lnTo>
                  <a:lnTo>
                    <a:pt x="407700" y="1194935"/>
                  </a:lnTo>
                  <a:lnTo>
                    <a:pt x="408089" y="1194449"/>
                  </a:lnTo>
                  <a:lnTo>
                    <a:pt x="407164" y="1193065"/>
                  </a:lnTo>
                  <a:lnTo>
                    <a:pt x="407306" y="1192344"/>
                  </a:lnTo>
                  <a:lnTo>
                    <a:pt x="407036" y="1190778"/>
                  </a:lnTo>
                  <a:lnTo>
                    <a:pt x="406422" y="1190077"/>
                  </a:lnTo>
                  <a:lnTo>
                    <a:pt x="406618" y="1189476"/>
                  </a:lnTo>
                  <a:lnTo>
                    <a:pt x="405603" y="1188215"/>
                  </a:lnTo>
                  <a:lnTo>
                    <a:pt x="405364" y="1186609"/>
                  </a:lnTo>
                  <a:lnTo>
                    <a:pt x="405969" y="1185556"/>
                  </a:lnTo>
                  <a:lnTo>
                    <a:pt x="405055" y="1184582"/>
                  </a:lnTo>
                  <a:lnTo>
                    <a:pt x="404608" y="1183171"/>
                  </a:lnTo>
                  <a:lnTo>
                    <a:pt x="403251" y="1181629"/>
                  </a:lnTo>
                  <a:lnTo>
                    <a:pt x="402357" y="1179441"/>
                  </a:lnTo>
                  <a:lnTo>
                    <a:pt x="401899" y="1179375"/>
                  </a:lnTo>
                  <a:lnTo>
                    <a:pt x="400667" y="1178026"/>
                  </a:lnTo>
                  <a:lnTo>
                    <a:pt x="400312" y="1178118"/>
                  </a:lnTo>
                  <a:lnTo>
                    <a:pt x="399291" y="1176910"/>
                  </a:lnTo>
                  <a:lnTo>
                    <a:pt x="398614" y="1176828"/>
                  </a:lnTo>
                  <a:lnTo>
                    <a:pt x="397024" y="1177303"/>
                  </a:lnTo>
                  <a:lnTo>
                    <a:pt x="395401" y="1176553"/>
                  </a:lnTo>
                  <a:lnTo>
                    <a:pt x="394875" y="1175488"/>
                  </a:lnTo>
                  <a:lnTo>
                    <a:pt x="393866" y="1175837"/>
                  </a:lnTo>
                  <a:lnTo>
                    <a:pt x="392962" y="1174984"/>
                  </a:lnTo>
                  <a:lnTo>
                    <a:pt x="393285" y="1173552"/>
                  </a:lnTo>
                  <a:lnTo>
                    <a:pt x="392472" y="1172556"/>
                  </a:lnTo>
                  <a:lnTo>
                    <a:pt x="392392" y="1171503"/>
                  </a:lnTo>
                  <a:lnTo>
                    <a:pt x="391043" y="1168632"/>
                  </a:lnTo>
                  <a:lnTo>
                    <a:pt x="391184" y="1167752"/>
                  </a:lnTo>
                  <a:lnTo>
                    <a:pt x="392461" y="1167470"/>
                  </a:lnTo>
                  <a:lnTo>
                    <a:pt x="392518" y="1165848"/>
                  </a:lnTo>
                  <a:lnTo>
                    <a:pt x="391826" y="1165108"/>
                  </a:lnTo>
                  <a:lnTo>
                    <a:pt x="391509" y="1164023"/>
                  </a:lnTo>
                  <a:lnTo>
                    <a:pt x="392303" y="1163203"/>
                  </a:lnTo>
                  <a:lnTo>
                    <a:pt x="391789" y="1162002"/>
                  </a:lnTo>
                  <a:lnTo>
                    <a:pt x="392313" y="1161140"/>
                  </a:lnTo>
                  <a:lnTo>
                    <a:pt x="392466" y="1159489"/>
                  </a:lnTo>
                  <a:lnTo>
                    <a:pt x="391551" y="1159106"/>
                  </a:lnTo>
                  <a:lnTo>
                    <a:pt x="391981" y="1158217"/>
                  </a:lnTo>
                  <a:lnTo>
                    <a:pt x="391771" y="1157427"/>
                  </a:lnTo>
                  <a:lnTo>
                    <a:pt x="392211" y="1155873"/>
                  </a:lnTo>
                  <a:lnTo>
                    <a:pt x="391290" y="1153767"/>
                  </a:lnTo>
                  <a:lnTo>
                    <a:pt x="392125" y="1153521"/>
                  </a:lnTo>
                  <a:lnTo>
                    <a:pt x="392411" y="1152694"/>
                  </a:lnTo>
                  <a:lnTo>
                    <a:pt x="392008" y="1151747"/>
                  </a:lnTo>
                  <a:lnTo>
                    <a:pt x="390871" y="1150920"/>
                  </a:lnTo>
                  <a:lnTo>
                    <a:pt x="389666" y="1149044"/>
                  </a:lnTo>
                  <a:lnTo>
                    <a:pt x="389159" y="1147267"/>
                  </a:lnTo>
                  <a:lnTo>
                    <a:pt x="388307" y="1146231"/>
                  </a:lnTo>
                  <a:lnTo>
                    <a:pt x="388042" y="1144523"/>
                  </a:lnTo>
                  <a:lnTo>
                    <a:pt x="388901" y="1140466"/>
                  </a:lnTo>
                  <a:lnTo>
                    <a:pt x="388904" y="1139191"/>
                  </a:lnTo>
                  <a:lnTo>
                    <a:pt x="387797" y="1139006"/>
                  </a:lnTo>
                  <a:lnTo>
                    <a:pt x="387545" y="1138572"/>
                  </a:lnTo>
                  <a:lnTo>
                    <a:pt x="388228" y="1137685"/>
                  </a:lnTo>
                  <a:lnTo>
                    <a:pt x="387812" y="1136033"/>
                  </a:lnTo>
                  <a:lnTo>
                    <a:pt x="386915" y="1135499"/>
                  </a:lnTo>
                  <a:lnTo>
                    <a:pt x="386466" y="1134248"/>
                  </a:lnTo>
                  <a:lnTo>
                    <a:pt x="387126" y="1131869"/>
                  </a:lnTo>
                  <a:lnTo>
                    <a:pt x="386271" y="1131076"/>
                  </a:lnTo>
                  <a:lnTo>
                    <a:pt x="385754" y="1129850"/>
                  </a:lnTo>
                  <a:lnTo>
                    <a:pt x="386100" y="1128675"/>
                  </a:lnTo>
                  <a:lnTo>
                    <a:pt x="384106" y="1126782"/>
                  </a:lnTo>
                  <a:lnTo>
                    <a:pt x="382765" y="1123143"/>
                  </a:lnTo>
                  <a:lnTo>
                    <a:pt x="380986" y="1121721"/>
                  </a:lnTo>
                  <a:lnTo>
                    <a:pt x="380275" y="1120771"/>
                  </a:lnTo>
                  <a:lnTo>
                    <a:pt x="379547" y="1119269"/>
                  </a:lnTo>
                  <a:lnTo>
                    <a:pt x="379710" y="1118513"/>
                  </a:lnTo>
                  <a:lnTo>
                    <a:pt x="379177" y="1117549"/>
                  </a:lnTo>
                  <a:lnTo>
                    <a:pt x="379035" y="1116096"/>
                  </a:lnTo>
                  <a:lnTo>
                    <a:pt x="380382" y="1114664"/>
                  </a:lnTo>
                  <a:lnTo>
                    <a:pt x="380214" y="1113685"/>
                  </a:lnTo>
                  <a:lnTo>
                    <a:pt x="381154" y="1112792"/>
                  </a:lnTo>
                  <a:lnTo>
                    <a:pt x="380593" y="1110893"/>
                  </a:lnTo>
                  <a:lnTo>
                    <a:pt x="381295" y="1109753"/>
                  </a:lnTo>
                  <a:lnTo>
                    <a:pt x="382846" y="1108923"/>
                  </a:lnTo>
                  <a:lnTo>
                    <a:pt x="381966" y="1107771"/>
                  </a:lnTo>
                  <a:lnTo>
                    <a:pt x="382203" y="1106945"/>
                  </a:lnTo>
                  <a:lnTo>
                    <a:pt x="383836" y="1105420"/>
                  </a:lnTo>
                  <a:lnTo>
                    <a:pt x="383953" y="1104065"/>
                  </a:lnTo>
                  <a:lnTo>
                    <a:pt x="384408" y="1103849"/>
                  </a:lnTo>
                  <a:lnTo>
                    <a:pt x="385315" y="1104465"/>
                  </a:lnTo>
                  <a:lnTo>
                    <a:pt x="385954" y="1103171"/>
                  </a:lnTo>
                  <a:lnTo>
                    <a:pt x="385636" y="1102324"/>
                  </a:lnTo>
                  <a:lnTo>
                    <a:pt x="383925" y="1101642"/>
                  </a:lnTo>
                  <a:lnTo>
                    <a:pt x="383883" y="1100303"/>
                  </a:lnTo>
                  <a:lnTo>
                    <a:pt x="384813" y="1098993"/>
                  </a:lnTo>
                  <a:lnTo>
                    <a:pt x="385420" y="1098771"/>
                  </a:lnTo>
                  <a:lnTo>
                    <a:pt x="386564" y="1097704"/>
                  </a:lnTo>
                  <a:lnTo>
                    <a:pt x="386918" y="1096814"/>
                  </a:lnTo>
                  <a:lnTo>
                    <a:pt x="387028" y="1095293"/>
                  </a:lnTo>
                  <a:lnTo>
                    <a:pt x="388204" y="1094837"/>
                  </a:lnTo>
                  <a:lnTo>
                    <a:pt x="388711" y="1093971"/>
                  </a:lnTo>
                  <a:lnTo>
                    <a:pt x="389602" y="1093553"/>
                  </a:lnTo>
                  <a:lnTo>
                    <a:pt x="390487" y="1092561"/>
                  </a:lnTo>
                  <a:lnTo>
                    <a:pt x="391305" y="1092213"/>
                  </a:lnTo>
                  <a:lnTo>
                    <a:pt x="393366" y="1092335"/>
                  </a:lnTo>
                  <a:lnTo>
                    <a:pt x="393423" y="1089682"/>
                  </a:lnTo>
                  <a:lnTo>
                    <a:pt x="394419" y="1088827"/>
                  </a:lnTo>
                  <a:lnTo>
                    <a:pt x="395548" y="1088400"/>
                  </a:lnTo>
                  <a:lnTo>
                    <a:pt x="396981" y="1088254"/>
                  </a:lnTo>
                  <a:lnTo>
                    <a:pt x="397006" y="1086135"/>
                  </a:lnTo>
                  <a:lnTo>
                    <a:pt x="398429" y="1085469"/>
                  </a:lnTo>
                  <a:lnTo>
                    <a:pt x="399191" y="1085401"/>
                  </a:lnTo>
                  <a:lnTo>
                    <a:pt x="400219" y="1086170"/>
                  </a:lnTo>
                  <a:lnTo>
                    <a:pt x="400574" y="1084986"/>
                  </a:lnTo>
                  <a:lnTo>
                    <a:pt x="401358" y="1083573"/>
                  </a:lnTo>
                  <a:lnTo>
                    <a:pt x="401708" y="1081838"/>
                  </a:lnTo>
                  <a:lnTo>
                    <a:pt x="403037" y="1078801"/>
                  </a:lnTo>
                  <a:lnTo>
                    <a:pt x="403949" y="1078032"/>
                  </a:lnTo>
                  <a:lnTo>
                    <a:pt x="402953" y="1077247"/>
                  </a:lnTo>
                  <a:lnTo>
                    <a:pt x="402802" y="1076546"/>
                  </a:lnTo>
                  <a:lnTo>
                    <a:pt x="403630" y="1074408"/>
                  </a:lnTo>
                  <a:lnTo>
                    <a:pt x="405070" y="1072993"/>
                  </a:lnTo>
                  <a:lnTo>
                    <a:pt x="406088" y="1072576"/>
                  </a:lnTo>
                  <a:lnTo>
                    <a:pt x="406432" y="1071601"/>
                  </a:lnTo>
                  <a:lnTo>
                    <a:pt x="407318" y="1072153"/>
                  </a:lnTo>
                  <a:lnTo>
                    <a:pt x="409069" y="1072198"/>
                  </a:lnTo>
                  <a:lnTo>
                    <a:pt x="410219" y="1070708"/>
                  </a:lnTo>
                  <a:lnTo>
                    <a:pt x="409422" y="1070478"/>
                  </a:lnTo>
                  <a:lnTo>
                    <a:pt x="408190" y="1069400"/>
                  </a:lnTo>
                  <a:lnTo>
                    <a:pt x="406540" y="1068606"/>
                  </a:lnTo>
                  <a:lnTo>
                    <a:pt x="406969" y="1067156"/>
                  </a:lnTo>
                  <a:lnTo>
                    <a:pt x="407916" y="1067119"/>
                  </a:lnTo>
                  <a:lnTo>
                    <a:pt x="409613" y="1066180"/>
                  </a:lnTo>
                  <a:lnTo>
                    <a:pt x="411116" y="1064110"/>
                  </a:lnTo>
                  <a:lnTo>
                    <a:pt x="411072" y="1062814"/>
                  </a:lnTo>
                  <a:lnTo>
                    <a:pt x="412165" y="1061559"/>
                  </a:lnTo>
                  <a:lnTo>
                    <a:pt x="411719" y="1059416"/>
                  </a:lnTo>
                  <a:lnTo>
                    <a:pt x="412242" y="1058180"/>
                  </a:lnTo>
                  <a:lnTo>
                    <a:pt x="414247" y="1055693"/>
                  </a:lnTo>
                  <a:lnTo>
                    <a:pt x="413129" y="1055156"/>
                  </a:lnTo>
                  <a:lnTo>
                    <a:pt x="413062" y="1054113"/>
                  </a:lnTo>
                  <a:lnTo>
                    <a:pt x="413675" y="1052118"/>
                  </a:lnTo>
                  <a:lnTo>
                    <a:pt x="413330" y="1048896"/>
                  </a:lnTo>
                  <a:lnTo>
                    <a:pt x="413646" y="1047903"/>
                  </a:lnTo>
                  <a:lnTo>
                    <a:pt x="414347" y="1047325"/>
                  </a:lnTo>
                  <a:lnTo>
                    <a:pt x="414593" y="1046378"/>
                  </a:lnTo>
                  <a:lnTo>
                    <a:pt x="415347" y="1045459"/>
                  </a:lnTo>
                  <a:lnTo>
                    <a:pt x="414763" y="1044062"/>
                  </a:lnTo>
                  <a:lnTo>
                    <a:pt x="415435" y="1042666"/>
                  </a:lnTo>
                  <a:lnTo>
                    <a:pt x="416456" y="1042184"/>
                  </a:lnTo>
                  <a:lnTo>
                    <a:pt x="416629" y="1041374"/>
                  </a:lnTo>
                  <a:lnTo>
                    <a:pt x="416170" y="1040698"/>
                  </a:lnTo>
                  <a:lnTo>
                    <a:pt x="417719" y="1039700"/>
                  </a:lnTo>
                  <a:lnTo>
                    <a:pt x="418494" y="1039795"/>
                  </a:lnTo>
                  <a:lnTo>
                    <a:pt x="419133" y="1038698"/>
                  </a:lnTo>
                  <a:lnTo>
                    <a:pt x="418707" y="1036997"/>
                  </a:lnTo>
                  <a:lnTo>
                    <a:pt x="419443" y="1036293"/>
                  </a:lnTo>
                  <a:lnTo>
                    <a:pt x="420515" y="1035892"/>
                  </a:lnTo>
                  <a:lnTo>
                    <a:pt x="420914" y="1034982"/>
                  </a:lnTo>
                  <a:lnTo>
                    <a:pt x="421117" y="1033133"/>
                  </a:lnTo>
                  <a:lnTo>
                    <a:pt x="420907" y="1032303"/>
                  </a:lnTo>
                  <a:lnTo>
                    <a:pt x="422256" y="1030212"/>
                  </a:lnTo>
                  <a:lnTo>
                    <a:pt x="422483" y="1027976"/>
                  </a:lnTo>
                  <a:lnTo>
                    <a:pt x="423341" y="1026438"/>
                  </a:lnTo>
                  <a:lnTo>
                    <a:pt x="424073" y="1025656"/>
                  </a:lnTo>
                  <a:lnTo>
                    <a:pt x="424523" y="1022615"/>
                  </a:lnTo>
                  <a:lnTo>
                    <a:pt x="424365" y="1020835"/>
                  </a:lnTo>
                  <a:lnTo>
                    <a:pt x="424554" y="1020254"/>
                  </a:lnTo>
                  <a:lnTo>
                    <a:pt x="426780" y="1019204"/>
                  </a:lnTo>
                  <a:lnTo>
                    <a:pt x="426862" y="1018847"/>
                  </a:lnTo>
                  <a:lnTo>
                    <a:pt x="428498" y="1016569"/>
                  </a:lnTo>
                  <a:lnTo>
                    <a:pt x="430297" y="1015485"/>
                  </a:lnTo>
                  <a:lnTo>
                    <a:pt x="431983" y="1013815"/>
                  </a:lnTo>
                  <a:lnTo>
                    <a:pt x="431348" y="1012754"/>
                  </a:lnTo>
                  <a:lnTo>
                    <a:pt x="431221" y="1011853"/>
                  </a:lnTo>
                  <a:lnTo>
                    <a:pt x="433014" y="1009575"/>
                  </a:lnTo>
                  <a:lnTo>
                    <a:pt x="433977" y="1009478"/>
                  </a:lnTo>
                  <a:lnTo>
                    <a:pt x="435526" y="1006994"/>
                  </a:lnTo>
                  <a:lnTo>
                    <a:pt x="434871" y="1004154"/>
                  </a:lnTo>
                  <a:lnTo>
                    <a:pt x="435000" y="1003083"/>
                  </a:lnTo>
                  <a:lnTo>
                    <a:pt x="436517" y="1000925"/>
                  </a:lnTo>
                  <a:lnTo>
                    <a:pt x="435253" y="999322"/>
                  </a:lnTo>
                  <a:lnTo>
                    <a:pt x="435288" y="998254"/>
                  </a:lnTo>
                  <a:lnTo>
                    <a:pt x="436547" y="996650"/>
                  </a:lnTo>
                  <a:lnTo>
                    <a:pt x="437581" y="994668"/>
                  </a:lnTo>
                  <a:lnTo>
                    <a:pt x="437582" y="992188"/>
                  </a:lnTo>
                  <a:lnTo>
                    <a:pt x="438223" y="991786"/>
                  </a:lnTo>
                  <a:lnTo>
                    <a:pt x="438326" y="991015"/>
                  </a:lnTo>
                  <a:lnTo>
                    <a:pt x="437483" y="989865"/>
                  </a:lnTo>
                  <a:lnTo>
                    <a:pt x="436406" y="988993"/>
                  </a:lnTo>
                  <a:lnTo>
                    <a:pt x="437992" y="986970"/>
                  </a:lnTo>
                  <a:lnTo>
                    <a:pt x="439942" y="986945"/>
                  </a:lnTo>
                  <a:lnTo>
                    <a:pt x="439741" y="985742"/>
                  </a:lnTo>
                  <a:lnTo>
                    <a:pt x="437938" y="984620"/>
                  </a:lnTo>
                  <a:lnTo>
                    <a:pt x="437641" y="984062"/>
                  </a:lnTo>
                  <a:lnTo>
                    <a:pt x="438142" y="982771"/>
                  </a:lnTo>
                  <a:lnTo>
                    <a:pt x="438834" y="982046"/>
                  </a:lnTo>
                  <a:lnTo>
                    <a:pt x="439409" y="980666"/>
                  </a:lnTo>
                  <a:lnTo>
                    <a:pt x="440496" y="980225"/>
                  </a:lnTo>
                  <a:lnTo>
                    <a:pt x="440654" y="978710"/>
                  </a:lnTo>
                  <a:lnTo>
                    <a:pt x="439872" y="978723"/>
                  </a:lnTo>
                  <a:lnTo>
                    <a:pt x="439269" y="978198"/>
                  </a:lnTo>
                  <a:lnTo>
                    <a:pt x="440484" y="977200"/>
                  </a:lnTo>
                  <a:lnTo>
                    <a:pt x="441311" y="974524"/>
                  </a:lnTo>
                  <a:lnTo>
                    <a:pt x="440917" y="973436"/>
                  </a:lnTo>
                  <a:lnTo>
                    <a:pt x="441605" y="973192"/>
                  </a:lnTo>
                  <a:lnTo>
                    <a:pt x="442653" y="973791"/>
                  </a:lnTo>
                  <a:lnTo>
                    <a:pt x="443584" y="972542"/>
                  </a:lnTo>
                  <a:lnTo>
                    <a:pt x="443671" y="971619"/>
                  </a:lnTo>
                  <a:lnTo>
                    <a:pt x="441279" y="970377"/>
                  </a:lnTo>
                  <a:lnTo>
                    <a:pt x="441792" y="969373"/>
                  </a:lnTo>
                  <a:lnTo>
                    <a:pt x="443829" y="968954"/>
                  </a:lnTo>
                  <a:lnTo>
                    <a:pt x="444210" y="968440"/>
                  </a:lnTo>
                  <a:lnTo>
                    <a:pt x="442049" y="966835"/>
                  </a:lnTo>
                  <a:lnTo>
                    <a:pt x="441427" y="965577"/>
                  </a:lnTo>
                  <a:lnTo>
                    <a:pt x="442547" y="964665"/>
                  </a:lnTo>
                  <a:lnTo>
                    <a:pt x="443472" y="964539"/>
                  </a:lnTo>
                  <a:lnTo>
                    <a:pt x="443610" y="963452"/>
                  </a:lnTo>
                  <a:lnTo>
                    <a:pt x="443431" y="961872"/>
                  </a:lnTo>
                  <a:lnTo>
                    <a:pt x="444658" y="961344"/>
                  </a:lnTo>
                  <a:lnTo>
                    <a:pt x="445486" y="959747"/>
                  </a:lnTo>
                  <a:lnTo>
                    <a:pt x="445708" y="956483"/>
                  </a:lnTo>
                  <a:lnTo>
                    <a:pt x="447223" y="956036"/>
                  </a:lnTo>
                  <a:lnTo>
                    <a:pt x="446835" y="954508"/>
                  </a:lnTo>
                  <a:lnTo>
                    <a:pt x="448343" y="954632"/>
                  </a:lnTo>
                  <a:lnTo>
                    <a:pt x="448079" y="952807"/>
                  </a:lnTo>
                  <a:lnTo>
                    <a:pt x="448999" y="951648"/>
                  </a:lnTo>
                  <a:lnTo>
                    <a:pt x="447754" y="949879"/>
                  </a:lnTo>
                  <a:lnTo>
                    <a:pt x="447618" y="948923"/>
                  </a:lnTo>
                  <a:lnTo>
                    <a:pt x="448371" y="948736"/>
                  </a:lnTo>
                  <a:lnTo>
                    <a:pt x="448902" y="949529"/>
                  </a:lnTo>
                  <a:lnTo>
                    <a:pt x="449539" y="949005"/>
                  </a:lnTo>
                  <a:lnTo>
                    <a:pt x="449333" y="947636"/>
                  </a:lnTo>
                  <a:lnTo>
                    <a:pt x="448781" y="946315"/>
                  </a:lnTo>
                  <a:lnTo>
                    <a:pt x="449378" y="944597"/>
                  </a:lnTo>
                  <a:lnTo>
                    <a:pt x="451216" y="944251"/>
                  </a:lnTo>
                  <a:lnTo>
                    <a:pt x="451133" y="940823"/>
                  </a:lnTo>
                  <a:lnTo>
                    <a:pt x="453727" y="940577"/>
                  </a:lnTo>
                  <a:lnTo>
                    <a:pt x="453996" y="939700"/>
                  </a:lnTo>
                  <a:lnTo>
                    <a:pt x="453009" y="939578"/>
                  </a:lnTo>
                  <a:lnTo>
                    <a:pt x="452483" y="938533"/>
                  </a:lnTo>
                  <a:lnTo>
                    <a:pt x="453089" y="938007"/>
                  </a:lnTo>
                  <a:lnTo>
                    <a:pt x="455606" y="939145"/>
                  </a:lnTo>
                  <a:lnTo>
                    <a:pt x="455971" y="938583"/>
                  </a:lnTo>
                  <a:lnTo>
                    <a:pt x="455611" y="937802"/>
                  </a:lnTo>
                  <a:lnTo>
                    <a:pt x="456290" y="936805"/>
                  </a:lnTo>
                  <a:lnTo>
                    <a:pt x="457835" y="936592"/>
                  </a:lnTo>
                  <a:lnTo>
                    <a:pt x="458609" y="936148"/>
                  </a:lnTo>
                  <a:lnTo>
                    <a:pt x="458566" y="934575"/>
                  </a:lnTo>
                  <a:lnTo>
                    <a:pt x="460202" y="934291"/>
                  </a:lnTo>
                  <a:lnTo>
                    <a:pt x="460991" y="933657"/>
                  </a:lnTo>
                  <a:lnTo>
                    <a:pt x="461001" y="931351"/>
                  </a:lnTo>
                  <a:lnTo>
                    <a:pt x="461380" y="930143"/>
                  </a:lnTo>
                  <a:lnTo>
                    <a:pt x="463146" y="929817"/>
                  </a:lnTo>
                  <a:lnTo>
                    <a:pt x="464578" y="930691"/>
                  </a:lnTo>
                  <a:lnTo>
                    <a:pt x="467688" y="927731"/>
                  </a:lnTo>
                  <a:lnTo>
                    <a:pt x="468751" y="927066"/>
                  </a:lnTo>
                  <a:lnTo>
                    <a:pt x="468902" y="925501"/>
                  </a:lnTo>
                  <a:lnTo>
                    <a:pt x="469728" y="924921"/>
                  </a:lnTo>
                  <a:lnTo>
                    <a:pt x="472321" y="924447"/>
                  </a:lnTo>
                  <a:lnTo>
                    <a:pt x="473097" y="924648"/>
                  </a:lnTo>
                  <a:lnTo>
                    <a:pt x="474650" y="924578"/>
                  </a:lnTo>
                  <a:lnTo>
                    <a:pt x="476000" y="924052"/>
                  </a:lnTo>
                  <a:lnTo>
                    <a:pt x="476496" y="923329"/>
                  </a:lnTo>
                  <a:lnTo>
                    <a:pt x="477764" y="923395"/>
                  </a:lnTo>
                  <a:lnTo>
                    <a:pt x="479749" y="924004"/>
                  </a:lnTo>
                  <a:lnTo>
                    <a:pt x="480327" y="922986"/>
                  </a:lnTo>
                  <a:lnTo>
                    <a:pt x="481135" y="922317"/>
                  </a:lnTo>
                  <a:lnTo>
                    <a:pt x="483648" y="920908"/>
                  </a:lnTo>
                  <a:lnTo>
                    <a:pt x="484017" y="920927"/>
                  </a:lnTo>
                  <a:lnTo>
                    <a:pt x="485101" y="922533"/>
                  </a:lnTo>
                  <a:lnTo>
                    <a:pt x="485138" y="923470"/>
                  </a:lnTo>
                  <a:lnTo>
                    <a:pt x="486131" y="923415"/>
                  </a:lnTo>
                  <a:lnTo>
                    <a:pt x="487695" y="921239"/>
                  </a:lnTo>
                  <a:lnTo>
                    <a:pt x="489669" y="920753"/>
                  </a:lnTo>
                  <a:lnTo>
                    <a:pt x="490832" y="919863"/>
                  </a:lnTo>
                  <a:lnTo>
                    <a:pt x="491684" y="918118"/>
                  </a:lnTo>
                  <a:lnTo>
                    <a:pt x="494446" y="915732"/>
                  </a:lnTo>
                  <a:lnTo>
                    <a:pt x="495432" y="916919"/>
                  </a:lnTo>
                  <a:lnTo>
                    <a:pt x="496645" y="917095"/>
                  </a:lnTo>
                  <a:lnTo>
                    <a:pt x="498287" y="915930"/>
                  </a:lnTo>
                  <a:lnTo>
                    <a:pt x="502508" y="914558"/>
                  </a:lnTo>
                  <a:lnTo>
                    <a:pt x="503934" y="914245"/>
                  </a:lnTo>
                  <a:lnTo>
                    <a:pt x="506354" y="914501"/>
                  </a:lnTo>
                  <a:lnTo>
                    <a:pt x="508051" y="915127"/>
                  </a:lnTo>
                  <a:lnTo>
                    <a:pt x="508877" y="915786"/>
                  </a:lnTo>
                  <a:lnTo>
                    <a:pt x="512836" y="913650"/>
                  </a:lnTo>
                  <a:lnTo>
                    <a:pt x="514119" y="913205"/>
                  </a:lnTo>
                  <a:lnTo>
                    <a:pt x="515294" y="913404"/>
                  </a:lnTo>
                  <a:lnTo>
                    <a:pt x="516690" y="911757"/>
                  </a:lnTo>
                  <a:lnTo>
                    <a:pt x="517472" y="911246"/>
                  </a:lnTo>
                  <a:lnTo>
                    <a:pt x="519082" y="911524"/>
                  </a:lnTo>
                  <a:lnTo>
                    <a:pt x="520331" y="911453"/>
                  </a:lnTo>
                  <a:lnTo>
                    <a:pt x="521760" y="910380"/>
                  </a:lnTo>
                  <a:lnTo>
                    <a:pt x="522824" y="910330"/>
                  </a:lnTo>
                  <a:lnTo>
                    <a:pt x="524276" y="909617"/>
                  </a:lnTo>
                  <a:lnTo>
                    <a:pt x="525527" y="909948"/>
                  </a:lnTo>
                  <a:lnTo>
                    <a:pt x="526283" y="909248"/>
                  </a:lnTo>
                  <a:lnTo>
                    <a:pt x="526427" y="907960"/>
                  </a:lnTo>
                  <a:lnTo>
                    <a:pt x="526977" y="906897"/>
                  </a:lnTo>
                  <a:lnTo>
                    <a:pt x="528270" y="905651"/>
                  </a:lnTo>
                  <a:lnTo>
                    <a:pt x="529028" y="903751"/>
                  </a:lnTo>
                  <a:lnTo>
                    <a:pt x="529509" y="903271"/>
                  </a:lnTo>
                  <a:lnTo>
                    <a:pt x="531424" y="903341"/>
                  </a:lnTo>
                  <a:lnTo>
                    <a:pt x="531981" y="903649"/>
                  </a:lnTo>
                  <a:lnTo>
                    <a:pt x="533820" y="902811"/>
                  </a:lnTo>
                  <a:lnTo>
                    <a:pt x="534109" y="901860"/>
                  </a:lnTo>
                  <a:lnTo>
                    <a:pt x="535952" y="900171"/>
                  </a:lnTo>
                  <a:lnTo>
                    <a:pt x="535799" y="899125"/>
                  </a:lnTo>
                  <a:lnTo>
                    <a:pt x="536694" y="897734"/>
                  </a:lnTo>
                  <a:lnTo>
                    <a:pt x="538573" y="897377"/>
                  </a:lnTo>
                  <a:lnTo>
                    <a:pt x="540325" y="896296"/>
                  </a:lnTo>
                  <a:lnTo>
                    <a:pt x="540774" y="894294"/>
                  </a:lnTo>
                  <a:lnTo>
                    <a:pt x="545072" y="895775"/>
                  </a:lnTo>
                  <a:lnTo>
                    <a:pt x="545854" y="896706"/>
                  </a:lnTo>
                  <a:lnTo>
                    <a:pt x="546922" y="896043"/>
                  </a:lnTo>
                  <a:lnTo>
                    <a:pt x="548410" y="895777"/>
                  </a:lnTo>
                  <a:lnTo>
                    <a:pt x="549875" y="894643"/>
                  </a:lnTo>
                  <a:lnTo>
                    <a:pt x="551122" y="894324"/>
                  </a:lnTo>
                  <a:lnTo>
                    <a:pt x="551765" y="895956"/>
                  </a:lnTo>
                  <a:lnTo>
                    <a:pt x="551985" y="897148"/>
                  </a:lnTo>
                  <a:lnTo>
                    <a:pt x="552706" y="898372"/>
                  </a:lnTo>
                  <a:lnTo>
                    <a:pt x="554203" y="899172"/>
                  </a:lnTo>
                  <a:lnTo>
                    <a:pt x="555364" y="899492"/>
                  </a:lnTo>
                  <a:lnTo>
                    <a:pt x="556190" y="898740"/>
                  </a:lnTo>
                  <a:lnTo>
                    <a:pt x="556633" y="899084"/>
                  </a:lnTo>
                  <a:lnTo>
                    <a:pt x="558210" y="899150"/>
                  </a:lnTo>
                  <a:lnTo>
                    <a:pt x="559033" y="897864"/>
                  </a:lnTo>
                  <a:lnTo>
                    <a:pt x="559518" y="896151"/>
                  </a:lnTo>
                  <a:lnTo>
                    <a:pt x="559850" y="893977"/>
                  </a:lnTo>
                  <a:lnTo>
                    <a:pt x="560889" y="893046"/>
                  </a:lnTo>
                  <a:lnTo>
                    <a:pt x="561650" y="890552"/>
                  </a:lnTo>
                  <a:lnTo>
                    <a:pt x="562341" y="889701"/>
                  </a:lnTo>
                  <a:lnTo>
                    <a:pt x="564670" y="889103"/>
                  </a:lnTo>
                  <a:lnTo>
                    <a:pt x="565064" y="887885"/>
                  </a:lnTo>
                  <a:lnTo>
                    <a:pt x="566729" y="886919"/>
                  </a:lnTo>
                  <a:lnTo>
                    <a:pt x="568441" y="886810"/>
                  </a:lnTo>
                  <a:lnTo>
                    <a:pt x="569407" y="884784"/>
                  </a:lnTo>
                  <a:lnTo>
                    <a:pt x="570702" y="882827"/>
                  </a:lnTo>
                  <a:lnTo>
                    <a:pt x="571287" y="882346"/>
                  </a:lnTo>
                  <a:lnTo>
                    <a:pt x="571434" y="880931"/>
                  </a:lnTo>
                  <a:lnTo>
                    <a:pt x="573655" y="879366"/>
                  </a:lnTo>
                  <a:lnTo>
                    <a:pt x="574495" y="878275"/>
                  </a:lnTo>
                  <a:lnTo>
                    <a:pt x="574641" y="877401"/>
                  </a:lnTo>
                  <a:lnTo>
                    <a:pt x="575379" y="875478"/>
                  </a:lnTo>
                  <a:lnTo>
                    <a:pt x="576238" y="875121"/>
                  </a:lnTo>
                  <a:lnTo>
                    <a:pt x="577929" y="875032"/>
                  </a:lnTo>
                  <a:lnTo>
                    <a:pt x="579531" y="875283"/>
                  </a:lnTo>
                  <a:lnTo>
                    <a:pt x="581385" y="874057"/>
                  </a:lnTo>
                  <a:lnTo>
                    <a:pt x="582185" y="871481"/>
                  </a:lnTo>
                  <a:lnTo>
                    <a:pt x="582647" y="870499"/>
                  </a:lnTo>
                  <a:lnTo>
                    <a:pt x="583633" y="869537"/>
                  </a:lnTo>
                  <a:lnTo>
                    <a:pt x="585713" y="868857"/>
                  </a:lnTo>
                  <a:lnTo>
                    <a:pt x="586378" y="868019"/>
                  </a:lnTo>
                  <a:lnTo>
                    <a:pt x="588002" y="866659"/>
                  </a:lnTo>
                  <a:lnTo>
                    <a:pt x="589558" y="865759"/>
                  </a:lnTo>
                  <a:lnTo>
                    <a:pt x="591231" y="865690"/>
                  </a:lnTo>
                  <a:lnTo>
                    <a:pt x="593880" y="864550"/>
                  </a:lnTo>
                  <a:lnTo>
                    <a:pt x="594960" y="863774"/>
                  </a:lnTo>
                  <a:lnTo>
                    <a:pt x="595712" y="862723"/>
                  </a:lnTo>
                  <a:lnTo>
                    <a:pt x="597550" y="861487"/>
                  </a:lnTo>
                  <a:lnTo>
                    <a:pt x="600000" y="860209"/>
                  </a:lnTo>
                  <a:lnTo>
                    <a:pt x="601013" y="859982"/>
                  </a:lnTo>
                  <a:lnTo>
                    <a:pt x="602952" y="860327"/>
                  </a:lnTo>
                  <a:lnTo>
                    <a:pt x="604348" y="859501"/>
                  </a:lnTo>
                  <a:lnTo>
                    <a:pt x="606401" y="859062"/>
                  </a:lnTo>
                  <a:lnTo>
                    <a:pt x="607207" y="858491"/>
                  </a:lnTo>
                  <a:lnTo>
                    <a:pt x="608059" y="858684"/>
                  </a:lnTo>
                  <a:lnTo>
                    <a:pt x="610045" y="859886"/>
                  </a:lnTo>
                  <a:lnTo>
                    <a:pt x="610711" y="859998"/>
                  </a:lnTo>
                  <a:lnTo>
                    <a:pt x="611441" y="859281"/>
                  </a:lnTo>
                  <a:lnTo>
                    <a:pt x="612132" y="857433"/>
                  </a:lnTo>
                  <a:lnTo>
                    <a:pt x="615145" y="853634"/>
                  </a:lnTo>
                  <a:lnTo>
                    <a:pt x="615393" y="852246"/>
                  </a:lnTo>
                  <a:lnTo>
                    <a:pt x="614736" y="850371"/>
                  </a:lnTo>
                  <a:lnTo>
                    <a:pt x="614796" y="848488"/>
                  </a:lnTo>
                  <a:lnTo>
                    <a:pt x="616809" y="845767"/>
                  </a:lnTo>
                  <a:lnTo>
                    <a:pt x="616856" y="843589"/>
                  </a:lnTo>
                  <a:lnTo>
                    <a:pt x="617612" y="842949"/>
                  </a:lnTo>
                  <a:lnTo>
                    <a:pt x="619224" y="843242"/>
                  </a:lnTo>
                  <a:lnTo>
                    <a:pt x="620614" y="842895"/>
                  </a:lnTo>
                  <a:lnTo>
                    <a:pt x="623546" y="839597"/>
                  </a:lnTo>
                  <a:lnTo>
                    <a:pt x="624429" y="838819"/>
                  </a:lnTo>
                  <a:lnTo>
                    <a:pt x="625213" y="837012"/>
                  </a:lnTo>
                  <a:lnTo>
                    <a:pt x="625258" y="834381"/>
                  </a:lnTo>
                  <a:lnTo>
                    <a:pt x="625439" y="833576"/>
                  </a:lnTo>
                  <a:lnTo>
                    <a:pt x="626224" y="832793"/>
                  </a:lnTo>
                  <a:lnTo>
                    <a:pt x="626975" y="832546"/>
                  </a:lnTo>
                  <a:lnTo>
                    <a:pt x="628483" y="832757"/>
                  </a:lnTo>
                  <a:lnTo>
                    <a:pt x="629163" y="831755"/>
                  </a:lnTo>
                  <a:lnTo>
                    <a:pt x="628787" y="829508"/>
                  </a:lnTo>
                  <a:lnTo>
                    <a:pt x="628868" y="828287"/>
                  </a:lnTo>
                  <a:lnTo>
                    <a:pt x="629487" y="826781"/>
                  </a:lnTo>
                  <a:lnTo>
                    <a:pt x="630567" y="825299"/>
                  </a:lnTo>
                  <a:lnTo>
                    <a:pt x="631963" y="824340"/>
                  </a:lnTo>
                  <a:lnTo>
                    <a:pt x="633705" y="823981"/>
                  </a:lnTo>
                  <a:lnTo>
                    <a:pt x="635018" y="821115"/>
                  </a:lnTo>
                  <a:lnTo>
                    <a:pt x="635834" y="819783"/>
                  </a:lnTo>
                  <a:lnTo>
                    <a:pt x="636552" y="819387"/>
                  </a:lnTo>
                  <a:lnTo>
                    <a:pt x="637200" y="820175"/>
                  </a:lnTo>
                  <a:lnTo>
                    <a:pt x="637337" y="822232"/>
                  </a:lnTo>
                  <a:lnTo>
                    <a:pt x="638047" y="822904"/>
                  </a:lnTo>
                  <a:lnTo>
                    <a:pt x="638680" y="822753"/>
                  </a:lnTo>
                  <a:lnTo>
                    <a:pt x="639447" y="821238"/>
                  </a:lnTo>
                  <a:lnTo>
                    <a:pt x="639462" y="820400"/>
                  </a:lnTo>
                  <a:lnTo>
                    <a:pt x="638619" y="819023"/>
                  </a:lnTo>
                  <a:lnTo>
                    <a:pt x="637494" y="818022"/>
                  </a:lnTo>
                  <a:lnTo>
                    <a:pt x="637044" y="816858"/>
                  </a:lnTo>
                  <a:lnTo>
                    <a:pt x="637049" y="815561"/>
                  </a:lnTo>
                  <a:lnTo>
                    <a:pt x="638302" y="815077"/>
                  </a:lnTo>
                  <a:lnTo>
                    <a:pt x="640812" y="815209"/>
                  </a:lnTo>
                  <a:lnTo>
                    <a:pt x="641652" y="816123"/>
                  </a:lnTo>
                  <a:lnTo>
                    <a:pt x="642445" y="817734"/>
                  </a:lnTo>
                  <a:lnTo>
                    <a:pt x="643446" y="817770"/>
                  </a:lnTo>
                  <a:lnTo>
                    <a:pt x="644906" y="815936"/>
                  </a:lnTo>
                  <a:lnTo>
                    <a:pt x="644658" y="813430"/>
                  </a:lnTo>
                  <a:lnTo>
                    <a:pt x="645127" y="811120"/>
                  </a:lnTo>
                  <a:lnTo>
                    <a:pt x="645688" y="810251"/>
                  </a:lnTo>
                  <a:lnTo>
                    <a:pt x="647126" y="810410"/>
                  </a:lnTo>
                  <a:lnTo>
                    <a:pt x="648431" y="809131"/>
                  </a:lnTo>
                  <a:lnTo>
                    <a:pt x="649815" y="809098"/>
                  </a:lnTo>
                  <a:lnTo>
                    <a:pt x="650525" y="808806"/>
                  </a:lnTo>
                  <a:lnTo>
                    <a:pt x="652272" y="808922"/>
                  </a:lnTo>
                  <a:lnTo>
                    <a:pt x="654702" y="808688"/>
                  </a:lnTo>
                  <a:lnTo>
                    <a:pt x="655584" y="808299"/>
                  </a:lnTo>
                  <a:lnTo>
                    <a:pt x="657036" y="806838"/>
                  </a:lnTo>
                  <a:lnTo>
                    <a:pt x="658344" y="806509"/>
                  </a:lnTo>
                  <a:lnTo>
                    <a:pt x="658955" y="806687"/>
                  </a:lnTo>
                  <a:lnTo>
                    <a:pt x="659974" y="807904"/>
                  </a:lnTo>
                  <a:lnTo>
                    <a:pt x="660391" y="809510"/>
                  </a:lnTo>
                  <a:lnTo>
                    <a:pt x="660932" y="810175"/>
                  </a:lnTo>
                  <a:lnTo>
                    <a:pt x="662305" y="810773"/>
                  </a:lnTo>
                  <a:lnTo>
                    <a:pt x="662938" y="810554"/>
                  </a:lnTo>
                  <a:lnTo>
                    <a:pt x="664153" y="808477"/>
                  </a:lnTo>
                  <a:lnTo>
                    <a:pt x="664856" y="808034"/>
                  </a:lnTo>
                  <a:lnTo>
                    <a:pt x="667007" y="808292"/>
                  </a:lnTo>
                  <a:lnTo>
                    <a:pt x="668922" y="808895"/>
                  </a:lnTo>
                  <a:lnTo>
                    <a:pt x="669742" y="808621"/>
                  </a:lnTo>
                  <a:lnTo>
                    <a:pt x="671103" y="807265"/>
                  </a:lnTo>
                  <a:lnTo>
                    <a:pt x="673100" y="805618"/>
                  </a:lnTo>
                  <a:lnTo>
                    <a:pt x="674700" y="805355"/>
                  </a:lnTo>
                  <a:lnTo>
                    <a:pt x="677719" y="804438"/>
                  </a:lnTo>
                  <a:lnTo>
                    <a:pt x="679359" y="803445"/>
                  </a:lnTo>
                  <a:lnTo>
                    <a:pt x="680132" y="802458"/>
                  </a:lnTo>
                  <a:lnTo>
                    <a:pt x="680508" y="801326"/>
                  </a:lnTo>
                  <a:lnTo>
                    <a:pt x="681739" y="800903"/>
                  </a:lnTo>
                  <a:lnTo>
                    <a:pt x="682878" y="802165"/>
                  </a:lnTo>
                  <a:lnTo>
                    <a:pt x="683938" y="802689"/>
                  </a:lnTo>
                  <a:lnTo>
                    <a:pt x="685875" y="800918"/>
                  </a:lnTo>
                  <a:lnTo>
                    <a:pt x="687168" y="801160"/>
                  </a:lnTo>
                  <a:lnTo>
                    <a:pt x="690273" y="801253"/>
                  </a:lnTo>
                  <a:lnTo>
                    <a:pt x="692157" y="800393"/>
                  </a:lnTo>
                  <a:lnTo>
                    <a:pt x="693638" y="800719"/>
                  </a:lnTo>
                  <a:lnTo>
                    <a:pt x="694041" y="801766"/>
                  </a:lnTo>
                  <a:lnTo>
                    <a:pt x="694674" y="801945"/>
                  </a:lnTo>
                  <a:lnTo>
                    <a:pt x="696882" y="801735"/>
                  </a:lnTo>
                  <a:lnTo>
                    <a:pt x="697962" y="801461"/>
                  </a:lnTo>
                  <a:lnTo>
                    <a:pt x="700842" y="802366"/>
                  </a:lnTo>
                  <a:lnTo>
                    <a:pt x="702797" y="803345"/>
                  </a:lnTo>
                  <a:lnTo>
                    <a:pt x="704006" y="804725"/>
                  </a:lnTo>
                  <a:lnTo>
                    <a:pt x="704983" y="805533"/>
                  </a:lnTo>
                  <a:lnTo>
                    <a:pt x="708096" y="806763"/>
                  </a:lnTo>
                  <a:lnTo>
                    <a:pt x="710094" y="808717"/>
                  </a:lnTo>
                  <a:lnTo>
                    <a:pt x="710932" y="808802"/>
                  </a:lnTo>
                  <a:lnTo>
                    <a:pt x="711679" y="808309"/>
                  </a:lnTo>
                  <a:lnTo>
                    <a:pt x="711942" y="807337"/>
                  </a:lnTo>
                  <a:lnTo>
                    <a:pt x="713214" y="807391"/>
                  </a:lnTo>
                  <a:lnTo>
                    <a:pt x="714382" y="808542"/>
                  </a:lnTo>
                  <a:lnTo>
                    <a:pt x="714982" y="809527"/>
                  </a:lnTo>
                  <a:lnTo>
                    <a:pt x="715368" y="812244"/>
                  </a:lnTo>
                  <a:lnTo>
                    <a:pt x="715964" y="813202"/>
                  </a:lnTo>
                  <a:lnTo>
                    <a:pt x="718282" y="813997"/>
                  </a:lnTo>
                  <a:lnTo>
                    <a:pt x="720528" y="814575"/>
                  </a:lnTo>
                  <a:lnTo>
                    <a:pt x="721902" y="815617"/>
                  </a:lnTo>
                  <a:lnTo>
                    <a:pt x="722790" y="816651"/>
                  </a:lnTo>
                  <a:lnTo>
                    <a:pt x="723957" y="819421"/>
                  </a:lnTo>
                  <a:lnTo>
                    <a:pt x="725413" y="820294"/>
                  </a:lnTo>
                  <a:lnTo>
                    <a:pt x="726451" y="820396"/>
                  </a:lnTo>
                  <a:lnTo>
                    <a:pt x="727514" y="821269"/>
                  </a:lnTo>
                  <a:lnTo>
                    <a:pt x="728118" y="821133"/>
                  </a:lnTo>
                  <a:lnTo>
                    <a:pt x="729097" y="820219"/>
                  </a:lnTo>
                  <a:lnTo>
                    <a:pt x="730299" y="820205"/>
                  </a:lnTo>
                  <a:lnTo>
                    <a:pt x="731842" y="820830"/>
                  </a:lnTo>
                  <a:lnTo>
                    <a:pt x="732787" y="820977"/>
                  </a:lnTo>
                  <a:lnTo>
                    <a:pt x="734211" y="820597"/>
                  </a:lnTo>
                  <a:lnTo>
                    <a:pt x="735321" y="819526"/>
                  </a:lnTo>
                  <a:lnTo>
                    <a:pt x="736443" y="819597"/>
                  </a:lnTo>
                  <a:lnTo>
                    <a:pt x="736996" y="818940"/>
                  </a:lnTo>
                  <a:lnTo>
                    <a:pt x="736821" y="818122"/>
                  </a:lnTo>
                  <a:lnTo>
                    <a:pt x="737127" y="817177"/>
                  </a:lnTo>
                  <a:lnTo>
                    <a:pt x="737647" y="817022"/>
                  </a:lnTo>
                  <a:lnTo>
                    <a:pt x="740021" y="817569"/>
                  </a:lnTo>
                  <a:lnTo>
                    <a:pt x="741002" y="816658"/>
                  </a:lnTo>
                  <a:lnTo>
                    <a:pt x="741740" y="814994"/>
                  </a:lnTo>
                  <a:lnTo>
                    <a:pt x="743122" y="814410"/>
                  </a:lnTo>
                  <a:lnTo>
                    <a:pt x="744867" y="814499"/>
                  </a:lnTo>
                  <a:lnTo>
                    <a:pt x="746947" y="814925"/>
                  </a:lnTo>
                  <a:lnTo>
                    <a:pt x="749698" y="814719"/>
                  </a:lnTo>
                  <a:lnTo>
                    <a:pt x="751926" y="814169"/>
                  </a:lnTo>
                  <a:lnTo>
                    <a:pt x="753094" y="813688"/>
                  </a:lnTo>
                  <a:lnTo>
                    <a:pt x="755080" y="811784"/>
                  </a:lnTo>
                  <a:lnTo>
                    <a:pt x="756301" y="810161"/>
                  </a:lnTo>
                  <a:lnTo>
                    <a:pt x="758502" y="809749"/>
                  </a:lnTo>
                  <a:lnTo>
                    <a:pt x="760240" y="809618"/>
                  </a:lnTo>
                  <a:lnTo>
                    <a:pt x="765864" y="810113"/>
                  </a:lnTo>
                  <a:lnTo>
                    <a:pt x="767830" y="811034"/>
                  </a:lnTo>
                  <a:lnTo>
                    <a:pt x="769205" y="812114"/>
                  </a:lnTo>
                  <a:lnTo>
                    <a:pt x="770078" y="812430"/>
                  </a:lnTo>
                  <a:lnTo>
                    <a:pt x="772279" y="812100"/>
                  </a:lnTo>
                  <a:lnTo>
                    <a:pt x="774433" y="811227"/>
                  </a:lnTo>
                  <a:lnTo>
                    <a:pt x="776446" y="810203"/>
                  </a:lnTo>
                  <a:lnTo>
                    <a:pt x="778371" y="807771"/>
                  </a:lnTo>
                  <a:lnTo>
                    <a:pt x="779909" y="807528"/>
                  </a:lnTo>
                  <a:lnTo>
                    <a:pt x="781472" y="807707"/>
                  </a:lnTo>
                  <a:lnTo>
                    <a:pt x="782465" y="808738"/>
                  </a:lnTo>
                  <a:lnTo>
                    <a:pt x="783767" y="809350"/>
                  </a:lnTo>
                  <a:lnTo>
                    <a:pt x="786116" y="809494"/>
                  </a:lnTo>
                  <a:lnTo>
                    <a:pt x="788827" y="809075"/>
                  </a:lnTo>
                  <a:lnTo>
                    <a:pt x="791335" y="807477"/>
                  </a:lnTo>
                  <a:lnTo>
                    <a:pt x="792068" y="806016"/>
                  </a:lnTo>
                  <a:lnTo>
                    <a:pt x="792558" y="804290"/>
                  </a:lnTo>
                  <a:lnTo>
                    <a:pt x="793443" y="803114"/>
                  </a:lnTo>
                  <a:lnTo>
                    <a:pt x="794407" y="802477"/>
                  </a:lnTo>
                  <a:lnTo>
                    <a:pt x="796275" y="801719"/>
                  </a:lnTo>
                  <a:lnTo>
                    <a:pt x="797611" y="800825"/>
                  </a:lnTo>
                  <a:lnTo>
                    <a:pt x="800006" y="797648"/>
                  </a:lnTo>
                  <a:lnTo>
                    <a:pt x="801509" y="796160"/>
                  </a:lnTo>
                  <a:lnTo>
                    <a:pt x="802006" y="793199"/>
                  </a:lnTo>
                  <a:lnTo>
                    <a:pt x="801707" y="792210"/>
                  </a:lnTo>
                  <a:lnTo>
                    <a:pt x="801939" y="790916"/>
                  </a:lnTo>
                  <a:lnTo>
                    <a:pt x="802462" y="790056"/>
                  </a:lnTo>
                  <a:lnTo>
                    <a:pt x="803019" y="787244"/>
                  </a:lnTo>
                  <a:lnTo>
                    <a:pt x="803885" y="785572"/>
                  </a:lnTo>
                  <a:lnTo>
                    <a:pt x="805428" y="783936"/>
                  </a:lnTo>
                  <a:lnTo>
                    <a:pt x="805844" y="783255"/>
                  </a:lnTo>
                  <a:lnTo>
                    <a:pt x="806240" y="781398"/>
                  </a:lnTo>
                  <a:lnTo>
                    <a:pt x="805596" y="778537"/>
                  </a:lnTo>
                  <a:lnTo>
                    <a:pt x="805905" y="777030"/>
                  </a:lnTo>
                  <a:lnTo>
                    <a:pt x="806790" y="776171"/>
                  </a:lnTo>
                  <a:lnTo>
                    <a:pt x="807649" y="774884"/>
                  </a:lnTo>
                  <a:lnTo>
                    <a:pt x="807777" y="773660"/>
                  </a:lnTo>
                  <a:lnTo>
                    <a:pt x="806097" y="773579"/>
                  </a:lnTo>
                  <a:lnTo>
                    <a:pt x="805901" y="773181"/>
                  </a:lnTo>
                  <a:lnTo>
                    <a:pt x="806240" y="771803"/>
                  </a:lnTo>
                  <a:lnTo>
                    <a:pt x="806925" y="771211"/>
                  </a:lnTo>
                  <a:lnTo>
                    <a:pt x="808293" y="770895"/>
                  </a:lnTo>
                  <a:lnTo>
                    <a:pt x="808810" y="769712"/>
                  </a:lnTo>
                  <a:lnTo>
                    <a:pt x="808213" y="767861"/>
                  </a:lnTo>
                  <a:lnTo>
                    <a:pt x="808381" y="766086"/>
                  </a:lnTo>
                  <a:lnTo>
                    <a:pt x="807817" y="763679"/>
                  </a:lnTo>
                  <a:lnTo>
                    <a:pt x="807287" y="762220"/>
                  </a:lnTo>
                  <a:lnTo>
                    <a:pt x="807200" y="760466"/>
                  </a:lnTo>
                  <a:lnTo>
                    <a:pt x="809253" y="757466"/>
                  </a:lnTo>
                  <a:lnTo>
                    <a:pt x="809998" y="756723"/>
                  </a:lnTo>
                  <a:lnTo>
                    <a:pt x="810333" y="755595"/>
                  </a:lnTo>
                  <a:lnTo>
                    <a:pt x="810045" y="754184"/>
                  </a:lnTo>
                  <a:lnTo>
                    <a:pt x="810736" y="752203"/>
                  </a:lnTo>
                  <a:lnTo>
                    <a:pt x="811239" y="751639"/>
                  </a:lnTo>
                  <a:lnTo>
                    <a:pt x="813226" y="750448"/>
                  </a:lnTo>
                  <a:lnTo>
                    <a:pt x="813782" y="749653"/>
                  </a:lnTo>
                  <a:lnTo>
                    <a:pt x="813548" y="748033"/>
                  </a:lnTo>
                  <a:lnTo>
                    <a:pt x="812931" y="747440"/>
                  </a:lnTo>
                  <a:lnTo>
                    <a:pt x="810951" y="748487"/>
                  </a:lnTo>
                  <a:lnTo>
                    <a:pt x="810038" y="748639"/>
                  </a:lnTo>
                  <a:lnTo>
                    <a:pt x="809602" y="748143"/>
                  </a:lnTo>
                  <a:lnTo>
                    <a:pt x="809891" y="747042"/>
                  </a:lnTo>
                  <a:lnTo>
                    <a:pt x="811011" y="745067"/>
                  </a:lnTo>
                  <a:lnTo>
                    <a:pt x="811315" y="740809"/>
                  </a:lnTo>
                  <a:lnTo>
                    <a:pt x="810407" y="739480"/>
                  </a:lnTo>
                  <a:lnTo>
                    <a:pt x="810132" y="738509"/>
                  </a:lnTo>
                  <a:lnTo>
                    <a:pt x="810327" y="736796"/>
                  </a:lnTo>
                  <a:lnTo>
                    <a:pt x="809360" y="735275"/>
                  </a:lnTo>
                  <a:lnTo>
                    <a:pt x="807408" y="733389"/>
                  </a:lnTo>
                  <a:lnTo>
                    <a:pt x="805570" y="733442"/>
                  </a:lnTo>
                  <a:lnTo>
                    <a:pt x="804167" y="733004"/>
                  </a:lnTo>
                  <a:lnTo>
                    <a:pt x="802127" y="731799"/>
                  </a:lnTo>
                  <a:lnTo>
                    <a:pt x="801033" y="730843"/>
                  </a:lnTo>
                  <a:lnTo>
                    <a:pt x="799523" y="728702"/>
                  </a:lnTo>
                  <a:lnTo>
                    <a:pt x="799053" y="728427"/>
                  </a:lnTo>
                  <a:lnTo>
                    <a:pt x="796463" y="727794"/>
                  </a:lnTo>
                  <a:lnTo>
                    <a:pt x="794478" y="726520"/>
                  </a:lnTo>
                  <a:lnTo>
                    <a:pt x="793799" y="724958"/>
                  </a:lnTo>
                  <a:lnTo>
                    <a:pt x="793557" y="723857"/>
                  </a:lnTo>
                  <a:lnTo>
                    <a:pt x="793309" y="721021"/>
                  </a:lnTo>
                  <a:lnTo>
                    <a:pt x="792799" y="719541"/>
                  </a:lnTo>
                  <a:lnTo>
                    <a:pt x="791403" y="718054"/>
                  </a:lnTo>
                  <a:lnTo>
                    <a:pt x="790128" y="717490"/>
                  </a:lnTo>
                  <a:lnTo>
                    <a:pt x="788780" y="717235"/>
                  </a:lnTo>
                  <a:lnTo>
                    <a:pt x="785720" y="717173"/>
                  </a:lnTo>
                  <a:lnTo>
                    <a:pt x="784148" y="716491"/>
                  </a:lnTo>
                  <a:lnTo>
                    <a:pt x="783599" y="715789"/>
                  </a:lnTo>
                  <a:lnTo>
                    <a:pt x="782539" y="712726"/>
                  </a:lnTo>
                  <a:lnTo>
                    <a:pt x="781571" y="711016"/>
                  </a:lnTo>
                  <a:lnTo>
                    <a:pt x="780103" y="709532"/>
                  </a:lnTo>
                  <a:lnTo>
                    <a:pt x="779884" y="707452"/>
                  </a:lnTo>
                  <a:lnTo>
                    <a:pt x="780526" y="706585"/>
                  </a:lnTo>
                  <a:lnTo>
                    <a:pt x="781881" y="705814"/>
                  </a:lnTo>
                  <a:lnTo>
                    <a:pt x="782740" y="704898"/>
                  </a:lnTo>
                  <a:lnTo>
                    <a:pt x="783586" y="703370"/>
                  </a:lnTo>
                  <a:lnTo>
                    <a:pt x="783814" y="701018"/>
                  </a:lnTo>
                  <a:lnTo>
                    <a:pt x="783351" y="699917"/>
                  </a:lnTo>
                  <a:lnTo>
                    <a:pt x="782096" y="698870"/>
                  </a:lnTo>
                  <a:lnTo>
                    <a:pt x="780620" y="698216"/>
                  </a:lnTo>
                  <a:lnTo>
                    <a:pt x="778781" y="695352"/>
                  </a:lnTo>
                  <a:lnTo>
                    <a:pt x="778446" y="693093"/>
                  </a:lnTo>
                  <a:lnTo>
                    <a:pt x="778405" y="689939"/>
                  </a:lnTo>
                  <a:lnTo>
                    <a:pt x="777104" y="688603"/>
                  </a:lnTo>
                  <a:lnTo>
                    <a:pt x="776715" y="687447"/>
                  </a:lnTo>
                  <a:lnTo>
                    <a:pt x="777801" y="685518"/>
                  </a:lnTo>
                  <a:lnTo>
                    <a:pt x="779238" y="684196"/>
                  </a:lnTo>
                  <a:lnTo>
                    <a:pt x="779967" y="683129"/>
                  </a:lnTo>
                  <a:lnTo>
                    <a:pt x="780029" y="682268"/>
                  </a:lnTo>
                  <a:lnTo>
                    <a:pt x="778660" y="679747"/>
                  </a:lnTo>
                  <a:lnTo>
                    <a:pt x="777385" y="678025"/>
                  </a:lnTo>
                  <a:lnTo>
                    <a:pt x="777157" y="676607"/>
                  </a:lnTo>
                  <a:lnTo>
                    <a:pt x="777929" y="674168"/>
                  </a:lnTo>
                  <a:lnTo>
                    <a:pt x="777855" y="673604"/>
                  </a:lnTo>
                  <a:lnTo>
                    <a:pt x="776849" y="671682"/>
                  </a:lnTo>
                  <a:lnTo>
                    <a:pt x="776822" y="669554"/>
                  </a:lnTo>
                  <a:lnTo>
                    <a:pt x="776453" y="667198"/>
                  </a:lnTo>
                  <a:lnTo>
                    <a:pt x="777415" y="664876"/>
                  </a:lnTo>
                  <a:lnTo>
                    <a:pt x="777805" y="664660"/>
                  </a:lnTo>
                  <a:lnTo>
                    <a:pt x="779385" y="664848"/>
                  </a:lnTo>
                  <a:lnTo>
                    <a:pt x="779935" y="663919"/>
                  </a:lnTo>
                  <a:lnTo>
                    <a:pt x="779841" y="662500"/>
                  </a:lnTo>
                  <a:lnTo>
                    <a:pt x="779123" y="660192"/>
                  </a:lnTo>
                  <a:lnTo>
                    <a:pt x="778781" y="657843"/>
                  </a:lnTo>
                  <a:lnTo>
                    <a:pt x="778251" y="655928"/>
                  </a:lnTo>
                  <a:lnTo>
                    <a:pt x="778184" y="654867"/>
                  </a:lnTo>
                  <a:lnTo>
                    <a:pt x="779365" y="651664"/>
                  </a:lnTo>
                  <a:lnTo>
                    <a:pt x="778707" y="649597"/>
                  </a:lnTo>
                  <a:lnTo>
                    <a:pt x="776936" y="648508"/>
                  </a:lnTo>
                  <a:lnTo>
                    <a:pt x="776996" y="647564"/>
                  </a:lnTo>
                  <a:lnTo>
                    <a:pt x="778251" y="645311"/>
                  </a:lnTo>
                  <a:lnTo>
                    <a:pt x="779085" y="644654"/>
                  </a:lnTo>
                  <a:lnTo>
                    <a:pt x="781861" y="644395"/>
                  </a:lnTo>
                  <a:lnTo>
                    <a:pt x="783941" y="643561"/>
                  </a:lnTo>
                  <a:lnTo>
                    <a:pt x="785784" y="643600"/>
                  </a:lnTo>
                  <a:lnTo>
                    <a:pt x="786848" y="641518"/>
                  </a:lnTo>
                  <a:lnTo>
                    <a:pt x="786995" y="639303"/>
                  </a:lnTo>
                  <a:lnTo>
                    <a:pt x="787491" y="638607"/>
                  </a:lnTo>
                  <a:lnTo>
                    <a:pt x="789055" y="637422"/>
                  </a:lnTo>
                  <a:lnTo>
                    <a:pt x="789766" y="636602"/>
                  </a:lnTo>
                  <a:lnTo>
                    <a:pt x="790232" y="635120"/>
                  </a:lnTo>
                  <a:lnTo>
                    <a:pt x="790310" y="633287"/>
                  </a:lnTo>
                  <a:lnTo>
                    <a:pt x="790987" y="631730"/>
                  </a:lnTo>
                  <a:lnTo>
                    <a:pt x="792222" y="630090"/>
                  </a:lnTo>
                  <a:lnTo>
                    <a:pt x="793752" y="628856"/>
                  </a:lnTo>
                  <a:lnTo>
                    <a:pt x="793982" y="628360"/>
                  </a:lnTo>
                  <a:lnTo>
                    <a:pt x="794506" y="624542"/>
                  </a:lnTo>
                  <a:lnTo>
                    <a:pt x="795094" y="623357"/>
                  </a:lnTo>
                  <a:lnTo>
                    <a:pt x="796182" y="622706"/>
                  </a:lnTo>
                  <a:lnTo>
                    <a:pt x="798637" y="622392"/>
                  </a:lnTo>
                  <a:lnTo>
                    <a:pt x="799865" y="621937"/>
                  </a:lnTo>
                  <a:lnTo>
                    <a:pt x="800811" y="620731"/>
                  </a:lnTo>
                  <a:lnTo>
                    <a:pt x="802603" y="615803"/>
                  </a:lnTo>
                  <a:lnTo>
                    <a:pt x="804238" y="614971"/>
                  </a:lnTo>
                  <a:lnTo>
                    <a:pt x="805913" y="615239"/>
                  </a:lnTo>
                  <a:lnTo>
                    <a:pt x="806686" y="614978"/>
                  </a:lnTo>
                  <a:lnTo>
                    <a:pt x="808038" y="613722"/>
                  </a:lnTo>
                  <a:lnTo>
                    <a:pt x="808944" y="611957"/>
                  </a:lnTo>
                  <a:lnTo>
                    <a:pt x="811414" y="610902"/>
                  </a:lnTo>
                  <a:lnTo>
                    <a:pt x="812977" y="610068"/>
                  </a:lnTo>
                  <a:lnTo>
                    <a:pt x="814554" y="608352"/>
                  </a:lnTo>
                  <a:lnTo>
                    <a:pt x="815957" y="603403"/>
                  </a:lnTo>
                  <a:lnTo>
                    <a:pt x="816212" y="600756"/>
                  </a:lnTo>
                  <a:lnTo>
                    <a:pt x="816131" y="599722"/>
                  </a:lnTo>
                  <a:lnTo>
                    <a:pt x="814621" y="597171"/>
                  </a:lnTo>
                  <a:lnTo>
                    <a:pt x="814185" y="596082"/>
                  </a:lnTo>
                  <a:lnTo>
                    <a:pt x="813762" y="593614"/>
                  </a:lnTo>
                  <a:lnTo>
                    <a:pt x="814474" y="592173"/>
                  </a:lnTo>
                  <a:lnTo>
                    <a:pt x="816588" y="589904"/>
                  </a:lnTo>
                  <a:lnTo>
                    <a:pt x="817621" y="588236"/>
                  </a:lnTo>
                  <a:lnTo>
                    <a:pt x="817950" y="586588"/>
                  </a:lnTo>
                  <a:lnTo>
                    <a:pt x="817071" y="580769"/>
                  </a:lnTo>
                  <a:lnTo>
                    <a:pt x="816158" y="579303"/>
                  </a:lnTo>
                  <a:lnTo>
                    <a:pt x="815688" y="577535"/>
                  </a:lnTo>
                  <a:lnTo>
                    <a:pt x="815440" y="574129"/>
                  </a:lnTo>
                  <a:lnTo>
                    <a:pt x="814581" y="572232"/>
                  </a:lnTo>
                  <a:lnTo>
                    <a:pt x="812951" y="570194"/>
                  </a:lnTo>
                  <a:lnTo>
                    <a:pt x="812139" y="567612"/>
                  </a:lnTo>
                  <a:lnTo>
                    <a:pt x="811977" y="564481"/>
                  </a:lnTo>
                  <a:lnTo>
                    <a:pt x="811682" y="563143"/>
                  </a:lnTo>
                  <a:lnTo>
                    <a:pt x="809924" y="558619"/>
                  </a:lnTo>
                  <a:lnTo>
                    <a:pt x="809132" y="555198"/>
                  </a:lnTo>
                  <a:lnTo>
                    <a:pt x="810123" y="552332"/>
                  </a:lnTo>
                  <a:lnTo>
                    <a:pt x="810407" y="550825"/>
                  </a:lnTo>
                  <a:lnTo>
                    <a:pt x="809830" y="550163"/>
                  </a:lnTo>
                  <a:lnTo>
                    <a:pt x="808394" y="549349"/>
                  </a:lnTo>
                  <a:lnTo>
                    <a:pt x="807723" y="547707"/>
                  </a:lnTo>
                  <a:lnTo>
                    <a:pt x="806051" y="546199"/>
                  </a:lnTo>
                  <a:lnTo>
                    <a:pt x="804784" y="543155"/>
                  </a:lnTo>
                  <a:lnTo>
                    <a:pt x="804999" y="540272"/>
                  </a:lnTo>
                  <a:lnTo>
                    <a:pt x="804435" y="537416"/>
                  </a:lnTo>
                  <a:lnTo>
                    <a:pt x="803616" y="536477"/>
                  </a:lnTo>
                  <a:lnTo>
                    <a:pt x="799912" y="533911"/>
                  </a:lnTo>
                  <a:lnTo>
                    <a:pt x="798771" y="532683"/>
                  </a:lnTo>
                  <a:lnTo>
                    <a:pt x="797496" y="529758"/>
                  </a:lnTo>
                  <a:lnTo>
                    <a:pt x="797225" y="528657"/>
                  </a:lnTo>
                  <a:lnTo>
                    <a:pt x="797241" y="526999"/>
                  </a:lnTo>
                  <a:lnTo>
                    <a:pt x="797577" y="526184"/>
                  </a:lnTo>
                  <a:lnTo>
                    <a:pt x="798329" y="525508"/>
                  </a:lnTo>
                  <a:lnTo>
                    <a:pt x="800476" y="524391"/>
                  </a:lnTo>
                  <a:lnTo>
                    <a:pt x="801080" y="523232"/>
                  </a:lnTo>
                  <a:lnTo>
                    <a:pt x="801214" y="521755"/>
                  </a:lnTo>
                  <a:lnTo>
                    <a:pt x="800910" y="520224"/>
                  </a:lnTo>
                  <a:lnTo>
                    <a:pt x="800387" y="519623"/>
                  </a:lnTo>
                  <a:lnTo>
                    <a:pt x="798006" y="518112"/>
                  </a:lnTo>
                  <a:lnTo>
                    <a:pt x="797327" y="517141"/>
                  </a:lnTo>
                  <a:lnTo>
                    <a:pt x="796788" y="515418"/>
                  </a:lnTo>
                  <a:lnTo>
                    <a:pt x="796886" y="514350"/>
                  </a:lnTo>
                  <a:lnTo>
                    <a:pt x="797950" y="513200"/>
                  </a:lnTo>
                  <a:lnTo>
                    <a:pt x="800785" y="511281"/>
                  </a:lnTo>
                  <a:lnTo>
                    <a:pt x="801858" y="510329"/>
                  </a:lnTo>
                  <a:lnTo>
                    <a:pt x="803952" y="507058"/>
                  </a:lnTo>
                  <a:lnTo>
                    <a:pt x="804945" y="504850"/>
                  </a:lnTo>
                  <a:lnTo>
                    <a:pt x="807092" y="501676"/>
                  </a:lnTo>
                  <a:lnTo>
                    <a:pt x="807790" y="500447"/>
                  </a:lnTo>
                  <a:lnTo>
                    <a:pt x="808676" y="498266"/>
                  </a:lnTo>
                  <a:lnTo>
                    <a:pt x="808582" y="497176"/>
                  </a:lnTo>
                  <a:lnTo>
                    <a:pt x="807533" y="494369"/>
                  </a:lnTo>
                  <a:lnTo>
                    <a:pt x="807817" y="493215"/>
                  </a:lnTo>
                  <a:lnTo>
                    <a:pt x="810340" y="490206"/>
                  </a:lnTo>
                  <a:lnTo>
                    <a:pt x="810931" y="488596"/>
                  </a:lnTo>
                  <a:lnTo>
                    <a:pt x="810890" y="486672"/>
                  </a:lnTo>
                  <a:lnTo>
                    <a:pt x="810451" y="485235"/>
                  </a:lnTo>
                  <a:lnTo>
                    <a:pt x="807436" y="483624"/>
                  </a:lnTo>
                  <a:lnTo>
                    <a:pt x="807052" y="482862"/>
                  </a:lnTo>
                  <a:lnTo>
                    <a:pt x="807401" y="480736"/>
                  </a:lnTo>
                  <a:lnTo>
                    <a:pt x="808032" y="479190"/>
                  </a:lnTo>
                  <a:lnTo>
                    <a:pt x="807983" y="478693"/>
                  </a:lnTo>
                  <a:lnTo>
                    <a:pt x="806824" y="476954"/>
                  </a:lnTo>
                  <a:lnTo>
                    <a:pt x="804542" y="475021"/>
                  </a:lnTo>
                  <a:lnTo>
                    <a:pt x="801482" y="473364"/>
                  </a:lnTo>
                  <a:lnTo>
                    <a:pt x="800342" y="472605"/>
                  </a:lnTo>
                  <a:lnTo>
                    <a:pt x="799083" y="472179"/>
                  </a:lnTo>
                  <a:lnTo>
                    <a:pt x="797403" y="472646"/>
                  </a:lnTo>
                  <a:lnTo>
                    <a:pt x="796360" y="472468"/>
                  </a:lnTo>
                  <a:lnTo>
                    <a:pt x="795443" y="471321"/>
                  </a:lnTo>
                  <a:lnTo>
                    <a:pt x="795255" y="470451"/>
                  </a:lnTo>
                  <a:lnTo>
                    <a:pt x="795389" y="464597"/>
                  </a:lnTo>
                  <a:lnTo>
                    <a:pt x="795108" y="463672"/>
                  </a:lnTo>
                  <a:lnTo>
                    <a:pt x="793457" y="461781"/>
                  </a:lnTo>
                  <a:lnTo>
                    <a:pt x="792893" y="460552"/>
                  </a:lnTo>
                  <a:lnTo>
                    <a:pt x="792437" y="458205"/>
                  </a:lnTo>
                  <a:lnTo>
                    <a:pt x="792276" y="453151"/>
                  </a:lnTo>
                  <a:lnTo>
                    <a:pt x="792061" y="451825"/>
                  </a:lnTo>
                  <a:lnTo>
                    <a:pt x="792209" y="449271"/>
                  </a:lnTo>
                  <a:lnTo>
                    <a:pt x="792678" y="448208"/>
                  </a:lnTo>
                  <a:lnTo>
                    <a:pt x="794262" y="446481"/>
                  </a:lnTo>
                  <a:lnTo>
                    <a:pt x="796597" y="444341"/>
                  </a:lnTo>
                  <a:lnTo>
                    <a:pt x="797792" y="442297"/>
                  </a:lnTo>
                  <a:lnTo>
                    <a:pt x="798825" y="440889"/>
                  </a:lnTo>
                  <a:lnTo>
                    <a:pt x="800838" y="439715"/>
                  </a:lnTo>
                  <a:lnTo>
                    <a:pt x="804528" y="440117"/>
                  </a:lnTo>
                  <a:lnTo>
                    <a:pt x="805438" y="440005"/>
                  </a:lnTo>
                  <a:lnTo>
                    <a:pt x="805722" y="438672"/>
                  </a:lnTo>
                  <a:lnTo>
                    <a:pt x="804422" y="436842"/>
                  </a:lnTo>
                  <a:lnTo>
                    <a:pt x="803840" y="435479"/>
                  </a:lnTo>
                  <a:lnTo>
                    <a:pt x="804014" y="434663"/>
                  </a:lnTo>
                  <a:lnTo>
                    <a:pt x="807159" y="433611"/>
                  </a:lnTo>
                  <a:lnTo>
                    <a:pt x="808233" y="432782"/>
                  </a:lnTo>
                  <a:lnTo>
                    <a:pt x="809790" y="430199"/>
                  </a:lnTo>
                  <a:lnTo>
                    <a:pt x="811105" y="426457"/>
                  </a:lnTo>
                  <a:lnTo>
                    <a:pt x="811642" y="423335"/>
                  </a:lnTo>
                  <a:lnTo>
                    <a:pt x="812971" y="420766"/>
                  </a:lnTo>
                  <a:lnTo>
                    <a:pt x="814031" y="419399"/>
                  </a:lnTo>
                  <a:lnTo>
                    <a:pt x="814769" y="417976"/>
                  </a:lnTo>
                  <a:lnTo>
                    <a:pt x="815534" y="417064"/>
                  </a:lnTo>
                  <a:lnTo>
                    <a:pt x="816491" y="416902"/>
                  </a:lnTo>
                  <a:lnTo>
                    <a:pt x="817626" y="417311"/>
                  </a:lnTo>
                  <a:lnTo>
                    <a:pt x="818324" y="417200"/>
                  </a:lnTo>
                  <a:lnTo>
                    <a:pt x="818988" y="416102"/>
                  </a:lnTo>
                  <a:lnTo>
                    <a:pt x="819225" y="413805"/>
                  </a:lnTo>
                  <a:lnTo>
                    <a:pt x="819520" y="412782"/>
                  </a:lnTo>
                  <a:lnTo>
                    <a:pt x="820379" y="411595"/>
                  </a:lnTo>
                  <a:lnTo>
                    <a:pt x="822848" y="409744"/>
                  </a:lnTo>
                  <a:lnTo>
                    <a:pt x="824459" y="408929"/>
                  </a:lnTo>
                  <a:lnTo>
                    <a:pt x="826150" y="407727"/>
                  </a:lnTo>
                  <a:lnTo>
                    <a:pt x="827223" y="406525"/>
                  </a:lnTo>
                  <a:lnTo>
                    <a:pt x="828109" y="404923"/>
                  </a:lnTo>
                  <a:lnTo>
                    <a:pt x="828431" y="402339"/>
                  </a:lnTo>
                  <a:lnTo>
                    <a:pt x="828821" y="400336"/>
                  </a:lnTo>
                  <a:lnTo>
                    <a:pt x="829518" y="398678"/>
                  </a:lnTo>
                  <a:lnTo>
                    <a:pt x="831129" y="395708"/>
                  </a:lnTo>
                  <a:lnTo>
                    <a:pt x="831813" y="393981"/>
                  </a:lnTo>
                  <a:lnTo>
                    <a:pt x="832807" y="392434"/>
                  </a:lnTo>
                  <a:lnTo>
                    <a:pt x="833271" y="390872"/>
                  </a:lnTo>
                  <a:lnTo>
                    <a:pt x="833733" y="390182"/>
                  </a:lnTo>
                  <a:lnTo>
                    <a:pt x="834940" y="389270"/>
                  </a:lnTo>
                  <a:lnTo>
                    <a:pt x="835464" y="388510"/>
                  </a:lnTo>
                  <a:lnTo>
                    <a:pt x="835399" y="387751"/>
                  </a:lnTo>
                  <a:lnTo>
                    <a:pt x="834363" y="386728"/>
                  </a:lnTo>
                  <a:lnTo>
                    <a:pt x="833737" y="384769"/>
                  </a:lnTo>
                  <a:lnTo>
                    <a:pt x="834069" y="383644"/>
                  </a:lnTo>
                  <a:lnTo>
                    <a:pt x="835571" y="381754"/>
                  </a:lnTo>
                  <a:lnTo>
                    <a:pt x="835853" y="380829"/>
                  </a:lnTo>
                  <a:lnTo>
                    <a:pt x="835705" y="379557"/>
                  </a:lnTo>
                  <a:lnTo>
                    <a:pt x="834041" y="376241"/>
                  </a:lnTo>
                  <a:lnTo>
                    <a:pt x="833813" y="374749"/>
                  </a:lnTo>
                  <a:lnTo>
                    <a:pt x="834967" y="371654"/>
                  </a:lnTo>
                  <a:lnTo>
                    <a:pt x="835638" y="370700"/>
                  </a:lnTo>
                  <a:lnTo>
                    <a:pt x="837651" y="368863"/>
                  </a:lnTo>
                  <a:lnTo>
                    <a:pt x="839745" y="366396"/>
                  </a:lnTo>
                  <a:lnTo>
                    <a:pt x="842053" y="365139"/>
                  </a:lnTo>
                  <a:lnTo>
                    <a:pt x="842692" y="364287"/>
                  </a:lnTo>
                  <a:lnTo>
                    <a:pt x="842986" y="362879"/>
                  </a:lnTo>
                  <a:lnTo>
                    <a:pt x="843120" y="360302"/>
                  </a:lnTo>
                  <a:lnTo>
                    <a:pt x="843899" y="359369"/>
                  </a:lnTo>
                  <a:lnTo>
                    <a:pt x="847610" y="357773"/>
                  </a:lnTo>
                  <a:lnTo>
                    <a:pt x="849631" y="357178"/>
                  </a:lnTo>
                  <a:lnTo>
                    <a:pt x="850240" y="356391"/>
                  </a:lnTo>
                  <a:lnTo>
                    <a:pt x="850992" y="353807"/>
                  </a:lnTo>
                  <a:lnTo>
                    <a:pt x="851592" y="352586"/>
                  </a:lnTo>
                  <a:lnTo>
                    <a:pt x="854857" y="348811"/>
                  </a:lnTo>
                  <a:lnTo>
                    <a:pt x="855062" y="348137"/>
                  </a:lnTo>
                  <a:lnTo>
                    <a:pt x="854612" y="346581"/>
                  </a:lnTo>
                  <a:lnTo>
                    <a:pt x="854757" y="345646"/>
                  </a:lnTo>
                  <a:lnTo>
                    <a:pt x="855306" y="345156"/>
                  </a:lnTo>
                  <a:lnTo>
                    <a:pt x="856945" y="344691"/>
                  </a:lnTo>
                  <a:lnTo>
                    <a:pt x="857960" y="343378"/>
                  </a:lnTo>
                  <a:lnTo>
                    <a:pt x="858185" y="341259"/>
                  </a:lnTo>
                  <a:lnTo>
                    <a:pt x="858554" y="340194"/>
                  </a:lnTo>
                  <a:lnTo>
                    <a:pt x="859507" y="339531"/>
                  </a:lnTo>
                  <a:lnTo>
                    <a:pt x="860915" y="339575"/>
                  </a:lnTo>
                  <a:lnTo>
                    <a:pt x="861368" y="340356"/>
                  </a:lnTo>
                  <a:lnTo>
                    <a:pt x="860579" y="343390"/>
                  </a:lnTo>
                  <a:lnTo>
                    <a:pt x="860886" y="344084"/>
                  </a:lnTo>
                  <a:lnTo>
                    <a:pt x="863084" y="344893"/>
                  </a:lnTo>
                  <a:lnTo>
                    <a:pt x="864331" y="345011"/>
                  </a:lnTo>
                  <a:lnTo>
                    <a:pt x="866118" y="344123"/>
                  </a:lnTo>
                  <a:lnTo>
                    <a:pt x="868043" y="341555"/>
                  </a:lnTo>
                  <a:lnTo>
                    <a:pt x="869343" y="340591"/>
                  </a:lnTo>
                  <a:lnTo>
                    <a:pt x="870240" y="340670"/>
                  </a:lnTo>
                  <a:lnTo>
                    <a:pt x="871089" y="341714"/>
                  </a:lnTo>
                  <a:lnTo>
                    <a:pt x="871054" y="343303"/>
                  </a:lnTo>
                  <a:lnTo>
                    <a:pt x="871474" y="343717"/>
                  </a:lnTo>
                  <a:lnTo>
                    <a:pt x="872753" y="343615"/>
                  </a:lnTo>
                  <a:lnTo>
                    <a:pt x="873759" y="342277"/>
                  </a:lnTo>
                  <a:lnTo>
                    <a:pt x="874255" y="339977"/>
                  </a:lnTo>
                  <a:lnTo>
                    <a:pt x="874846" y="339673"/>
                  </a:lnTo>
                  <a:lnTo>
                    <a:pt x="876908" y="340549"/>
                  </a:lnTo>
                  <a:lnTo>
                    <a:pt x="878806" y="340201"/>
                  </a:lnTo>
                  <a:lnTo>
                    <a:pt x="880477" y="339263"/>
                  </a:lnTo>
                  <a:lnTo>
                    <a:pt x="881847" y="337905"/>
                  </a:lnTo>
                  <a:lnTo>
                    <a:pt x="883208" y="337630"/>
                  </a:lnTo>
                  <a:lnTo>
                    <a:pt x="884491" y="338122"/>
                  </a:lnTo>
                  <a:lnTo>
                    <a:pt x="885503" y="339752"/>
                  </a:lnTo>
                  <a:lnTo>
                    <a:pt x="886235" y="340394"/>
                  </a:lnTo>
                  <a:lnTo>
                    <a:pt x="887510" y="340590"/>
                  </a:lnTo>
                  <a:lnTo>
                    <a:pt x="891321" y="338867"/>
                  </a:lnTo>
                  <a:lnTo>
                    <a:pt x="893744" y="337637"/>
                  </a:lnTo>
                  <a:lnTo>
                    <a:pt x="896824" y="336898"/>
                  </a:lnTo>
                  <a:lnTo>
                    <a:pt x="898061" y="337058"/>
                  </a:lnTo>
                  <a:lnTo>
                    <a:pt x="899157" y="337562"/>
                  </a:lnTo>
                  <a:lnTo>
                    <a:pt x="899971" y="337464"/>
                  </a:lnTo>
                  <a:lnTo>
                    <a:pt x="900930" y="332938"/>
                  </a:lnTo>
                  <a:lnTo>
                    <a:pt x="902225" y="332136"/>
                  </a:lnTo>
                  <a:lnTo>
                    <a:pt x="904703" y="332519"/>
                  </a:lnTo>
                  <a:lnTo>
                    <a:pt x="906232" y="331922"/>
                  </a:lnTo>
                  <a:lnTo>
                    <a:pt x="906983" y="331127"/>
                  </a:lnTo>
                  <a:lnTo>
                    <a:pt x="907600" y="329233"/>
                  </a:lnTo>
                  <a:lnTo>
                    <a:pt x="907594" y="326828"/>
                  </a:lnTo>
                  <a:lnTo>
                    <a:pt x="908366" y="325701"/>
                  </a:lnTo>
                  <a:lnTo>
                    <a:pt x="910399" y="325432"/>
                  </a:lnTo>
                  <a:lnTo>
                    <a:pt x="910922" y="324727"/>
                  </a:lnTo>
                  <a:lnTo>
                    <a:pt x="910882" y="323119"/>
                  </a:lnTo>
                  <a:lnTo>
                    <a:pt x="910202" y="321895"/>
                  </a:lnTo>
                  <a:lnTo>
                    <a:pt x="910261" y="321019"/>
                  </a:lnTo>
                  <a:lnTo>
                    <a:pt x="911153" y="320349"/>
                  </a:lnTo>
                  <a:lnTo>
                    <a:pt x="912890" y="321255"/>
                  </a:lnTo>
                  <a:lnTo>
                    <a:pt x="914026" y="321025"/>
                  </a:lnTo>
                  <a:lnTo>
                    <a:pt x="914492" y="318828"/>
                  </a:lnTo>
                  <a:lnTo>
                    <a:pt x="913793" y="317727"/>
                  </a:lnTo>
                  <a:lnTo>
                    <a:pt x="910754" y="317381"/>
                  </a:lnTo>
                  <a:lnTo>
                    <a:pt x="909869" y="316357"/>
                  </a:lnTo>
                  <a:lnTo>
                    <a:pt x="909942" y="315079"/>
                  </a:lnTo>
                  <a:lnTo>
                    <a:pt x="910694" y="314153"/>
                  </a:lnTo>
                  <a:lnTo>
                    <a:pt x="912552" y="313428"/>
                  </a:lnTo>
                  <a:lnTo>
                    <a:pt x="914271" y="313399"/>
                  </a:lnTo>
                  <a:lnTo>
                    <a:pt x="918202" y="313806"/>
                  </a:lnTo>
                  <a:lnTo>
                    <a:pt x="919129" y="313353"/>
                  </a:lnTo>
                  <a:lnTo>
                    <a:pt x="920082" y="312183"/>
                  </a:lnTo>
                  <a:lnTo>
                    <a:pt x="922046" y="311364"/>
                  </a:lnTo>
                  <a:lnTo>
                    <a:pt x="925061" y="311671"/>
                  </a:lnTo>
                  <a:lnTo>
                    <a:pt x="925920" y="311498"/>
                  </a:lnTo>
                  <a:lnTo>
                    <a:pt x="927960" y="310157"/>
                  </a:lnTo>
                  <a:lnTo>
                    <a:pt x="929080" y="308499"/>
                  </a:lnTo>
                  <a:lnTo>
                    <a:pt x="930194" y="307379"/>
                  </a:lnTo>
                  <a:lnTo>
                    <a:pt x="931295" y="305872"/>
                  </a:lnTo>
                  <a:lnTo>
                    <a:pt x="931495" y="303675"/>
                  </a:lnTo>
                  <a:lnTo>
                    <a:pt x="933301" y="302271"/>
                  </a:lnTo>
                  <a:lnTo>
                    <a:pt x="934315" y="301130"/>
                  </a:lnTo>
                  <a:lnTo>
                    <a:pt x="934956" y="300989"/>
                  </a:lnTo>
                  <a:lnTo>
                    <a:pt x="936050" y="302348"/>
                  </a:lnTo>
                  <a:lnTo>
                    <a:pt x="936603" y="301877"/>
                  </a:lnTo>
                  <a:lnTo>
                    <a:pt x="936106" y="300778"/>
                  </a:lnTo>
                  <a:lnTo>
                    <a:pt x="935810" y="299394"/>
                  </a:lnTo>
                  <a:lnTo>
                    <a:pt x="936276" y="297913"/>
                  </a:lnTo>
                  <a:lnTo>
                    <a:pt x="937683" y="296554"/>
                  </a:lnTo>
                  <a:lnTo>
                    <a:pt x="938008" y="295910"/>
                  </a:lnTo>
                  <a:lnTo>
                    <a:pt x="937984" y="292369"/>
                  </a:lnTo>
                  <a:lnTo>
                    <a:pt x="939401" y="290595"/>
                  </a:lnTo>
                  <a:lnTo>
                    <a:pt x="941387" y="290070"/>
                  </a:lnTo>
                  <a:lnTo>
                    <a:pt x="941998" y="289662"/>
                  </a:lnTo>
                  <a:lnTo>
                    <a:pt x="944649" y="286595"/>
                  </a:lnTo>
                  <a:lnTo>
                    <a:pt x="945731" y="284488"/>
                  </a:lnTo>
                  <a:lnTo>
                    <a:pt x="946286" y="283744"/>
                  </a:lnTo>
                  <a:lnTo>
                    <a:pt x="948373" y="282362"/>
                  </a:lnTo>
                  <a:lnTo>
                    <a:pt x="949467" y="281318"/>
                  </a:lnTo>
                  <a:lnTo>
                    <a:pt x="949997" y="280364"/>
                  </a:lnTo>
                  <a:lnTo>
                    <a:pt x="952003" y="278893"/>
                  </a:lnTo>
                  <a:lnTo>
                    <a:pt x="952768" y="277183"/>
                  </a:lnTo>
                  <a:lnTo>
                    <a:pt x="953761" y="273547"/>
                  </a:lnTo>
                  <a:lnTo>
                    <a:pt x="955589" y="270771"/>
                  </a:lnTo>
                  <a:lnTo>
                    <a:pt x="955378" y="269281"/>
                  </a:lnTo>
                  <a:lnTo>
                    <a:pt x="954278" y="267615"/>
                  </a:lnTo>
                  <a:lnTo>
                    <a:pt x="951762" y="265299"/>
                  </a:lnTo>
                  <a:lnTo>
                    <a:pt x="950413" y="264400"/>
                  </a:lnTo>
                  <a:lnTo>
                    <a:pt x="948286" y="260949"/>
                  </a:lnTo>
                  <a:lnTo>
                    <a:pt x="946427" y="259083"/>
                  </a:lnTo>
                  <a:lnTo>
                    <a:pt x="946071" y="257928"/>
                  </a:lnTo>
                  <a:lnTo>
                    <a:pt x="946749" y="256331"/>
                  </a:lnTo>
                  <a:lnTo>
                    <a:pt x="948473" y="251159"/>
                  </a:lnTo>
                  <a:lnTo>
                    <a:pt x="948942" y="249989"/>
                  </a:lnTo>
                  <a:lnTo>
                    <a:pt x="948460" y="245730"/>
                  </a:lnTo>
                  <a:lnTo>
                    <a:pt x="948614" y="244555"/>
                  </a:lnTo>
                  <a:lnTo>
                    <a:pt x="949500" y="243490"/>
                  </a:lnTo>
                  <a:lnTo>
                    <a:pt x="951568" y="241961"/>
                  </a:lnTo>
                  <a:lnTo>
                    <a:pt x="951065" y="241480"/>
                  </a:lnTo>
                  <a:lnTo>
                    <a:pt x="951739" y="240461"/>
                  </a:lnTo>
                  <a:lnTo>
                    <a:pt x="952819" y="239634"/>
                  </a:lnTo>
                  <a:lnTo>
                    <a:pt x="954688" y="238736"/>
                  </a:lnTo>
                  <a:lnTo>
                    <a:pt x="954145" y="238103"/>
                  </a:lnTo>
                  <a:lnTo>
                    <a:pt x="952602" y="237629"/>
                  </a:lnTo>
                  <a:lnTo>
                    <a:pt x="950461" y="237253"/>
                  </a:lnTo>
                  <a:lnTo>
                    <a:pt x="947308" y="236919"/>
                  </a:lnTo>
                  <a:lnTo>
                    <a:pt x="939996" y="236531"/>
                  </a:lnTo>
                  <a:lnTo>
                    <a:pt x="933043" y="236501"/>
                  </a:lnTo>
                  <a:lnTo>
                    <a:pt x="931745" y="236599"/>
                  </a:lnTo>
                  <a:lnTo>
                    <a:pt x="929900" y="237131"/>
                  </a:lnTo>
                  <a:lnTo>
                    <a:pt x="927930" y="236648"/>
                  </a:lnTo>
                  <a:lnTo>
                    <a:pt x="926409" y="235801"/>
                  </a:lnTo>
                  <a:lnTo>
                    <a:pt x="925085" y="235781"/>
                  </a:lnTo>
                  <a:lnTo>
                    <a:pt x="924923" y="236770"/>
                  </a:lnTo>
                  <a:lnTo>
                    <a:pt x="925459" y="238309"/>
                  </a:lnTo>
                  <a:lnTo>
                    <a:pt x="925407" y="239171"/>
                  </a:lnTo>
                  <a:lnTo>
                    <a:pt x="923449" y="239439"/>
                  </a:lnTo>
                  <a:lnTo>
                    <a:pt x="921774" y="238038"/>
                  </a:lnTo>
                  <a:lnTo>
                    <a:pt x="920112" y="234926"/>
                  </a:lnTo>
                  <a:lnTo>
                    <a:pt x="919799" y="233653"/>
                  </a:lnTo>
                  <a:lnTo>
                    <a:pt x="918513" y="232343"/>
                  </a:lnTo>
                  <a:lnTo>
                    <a:pt x="917888" y="232011"/>
                  </a:lnTo>
                  <a:lnTo>
                    <a:pt x="914636" y="232917"/>
                  </a:lnTo>
                  <a:lnTo>
                    <a:pt x="912310" y="233126"/>
                  </a:lnTo>
                  <a:lnTo>
                    <a:pt x="908792" y="233121"/>
                  </a:lnTo>
                  <a:lnTo>
                    <a:pt x="904042" y="232610"/>
                  </a:lnTo>
                  <a:lnTo>
                    <a:pt x="901196" y="232140"/>
                  </a:lnTo>
                  <a:lnTo>
                    <a:pt x="898455" y="232023"/>
                  </a:lnTo>
                  <a:lnTo>
                    <a:pt x="896159" y="233350"/>
                  </a:lnTo>
                  <a:lnTo>
                    <a:pt x="894974" y="231726"/>
                  </a:lnTo>
                  <a:lnTo>
                    <a:pt x="894283" y="231159"/>
                  </a:lnTo>
                  <a:lnTo>
                    <a:pt x="892650" y="230420"/>
                  </a:lnTo>
                  <a:lnTo>
                    <a:pt x="892604" y="231449"/>
                  </a:lnTo>
                  <a:lnTo>
                    <a:pt x="891970" y="232489"/>
                  </a:lnTo>
                  <a:lnTo>
                    <a:pt x="892189" y="234050"/>
                  </a:lnTo>
                  <a:lnTo>
                    <a:pt x="891594" y="237794"/>
                  </a:lnTo>
                  <a:lnTo>
                    <a:pt x="891957" y="238596"/>
                  </a:lnTo>
                  <a:lnTo>
                    <a:pt x="892981" y="239243"/>
                  </a:lnTo>
                  <a:lnTo>
                    <a:pt x="891481" y="242051"/>
                  </a:lnTo>
                  <a:lnTo>
                    <a:pt x="890073" y="241453"/>
                  </a:lnTo>
                  <a:lnTo>
                    <a:pt x="885325" y="241533"/>
                  </a:lnTo>
                  <a:lnTo>
                    <a:pt x="883935" y="241389"/>
                  </a:lnTo>
                  <a:lnTo>
                    <a:pt x="881174" y="240811"/>
                  </a:lnTo>
                  <a:lnTo>
                    <a:pt x="879415" y="239663"/>
                  </a:lnTo>
                  <a:lnTo>
                    <a:pt x="878039" y="238036"/>
                  </a:lnTo>
                  <a:lnTo>
                    <a:pt x="877579" y="236035"/>
                  </a:lnTo>
                  <a:lnTo>
                    <a:pt x="877042" y="235837"/>
                  </a:lnTo>
                  <a:lnTo>
                    <a:pt x="875103" y="236040"/>
                  </a:lnTo>
                  <a:lnTo>
                    <a:pt x="873191" y="235513"/>
                  </a:lnTo>
                  <a:lnTo>
                    <a:pt x="871562" y="235830"/>
                  </a:lnTo>
                  <a:lnTo>
                    <a:pt x="869772" y="235819"/>
                  </a:lnTo>
                  <a:lnTo>
                    <a:pt x="865839" y="235121"/>
                  </a:lnTo>
                  <a:lnTo>
                    <a:pt x="863789" y="234544"/>
                  </a:lnTo>
                  <a:lnTo>
                    <a:pt x="862369" y="233806"/>
                  </a:lnTo>
                  <a:lnTo>
                    <a:pt x="860970" y="233910"/>
                  </a:lnTo>
                  <a:lnTo>
                    <a:pt x="859853" y="234545"/>
                  </a:lnTo>
                  <a:lnTo>
                    <a:pt x="859392" y="233437"/>
                  </a:lnTo>
                  <a:lnTo>
                    <a:pt x="859189" y="231785"/>
                  </a:lnTo>
                  <a:lnTo>
                    <a:pt x="858427" y="230747"/>
                  </a:lnTo>
                  <a:lnTo>
                    <a:pt x="855584" y="231227"/>
                  </a:lnTo>
                  <a:lnTo>
                    <a:pt x="854093" y="231204"/>
                  </a:lnTo>
                  <a:lnTo>
                    <a:pt x="850403" y="230789"/>
                  </a:lnTo>
                  <a:lnTo>
                    <a:pt x="848909" y="230338"/>
                  </a:lnTo>
                  <a:lnTo>
                    <a:pt x="847014" y="229455"/>
                  </a:lnTo>
                  <a:lnTo>
                    <a:pt x="842392" y="226066"/>
                  </a:lnTo>
                  <a:lnTo>
                    <a:pt x="839252" y="222967"/>
                  </a:lnTo>
                  <a:lnTo>
                    <a:pt x="837359" y="221218"/>
                  </a:lnTo>
                  <a:lnTo>
                    <a:pt x="835948" y="219684"/>
                  </a:lnTo>
                  <a:lnTo>
                    <a:pt x="832034" y="215960"/>
                  </a:lnTo>
                  <a:lnTo>
                    <a:pt x="830378" y="214614"/>
                  </a:lnTo>
                  <a:lnTo>
                    <a:pt x="827897" y="213285"/>
                  </a:lnTo>
                  <a:lnTo>
                    <a:pt x="826496" y="213154"/>
                  </a:lnTo>
                  <a:lnTo>
                    <a:pt x="825725" y="213889"/>
                  </a:lnTo>
                  <a:lnTo>
                    <a:pt x="824818" y="214115"/>
                  </a:lnTo>
                  <a:lnTo>
                    <a:pt x="823115" y="212089"/>
                  </a:lnTo>
                  <a:lnTo>
                    <a:pt x="821452" y="212308"/>
                  </a:lnTo>
                  <a:lnTo>
                    <a:pt x="817779" y="212224"/>
                  </a:lnTo>
                  <a:lnTo>
                    <a:pt x="816205" y="212331"/>
                  </a:lnTo>
                  <a:lnTo>
                    <a:pt x="813868" y="211653"/>
                  </a:lnTo>
                  <a:lnTo>
                    <a:pt x="810758" y="209893"/>
                  </a:lnTo>
                  <a:lnTo>
                    <a:pt x="808466" y="208825"/>
                  </a:lnTo>
                  <a:lnTo>
                    <a:pt x="805768" y="207212"/>
                  </a:lnTo>
                  <a:lnTo>
                    <a:pt x="804608" y="206932"/>
                  </a:lnTo>
                  <a:lnTo>
                    <a:pt x="802786" y="205983"/>
                  </a:lnTo>
                  <a:lnTo>
                    <a:pt x="801526" y="205123"/>
                  </a:lnTo>
                  <a:lnTo>
                    <a:pt x="795107" y="201922"/>
                  </a:lnTo>
                  <a:lnTo>
                    <a:pt x="794326" y="201912"/>
                  </a:lnTo>
                  <a:lnTo>
                    <a:pt x="790579" y="200194"/>
                  </a:lnTo>
                  <a:lnTo>
                    <a:pt x="788742" y="199579"/>
                  </a:lnTo>
                  <a:lnTo>
                    <a:pt x="784053" y="197482"/>
                  </a:lnTo>
                  <a:lnTo>
                    <a:pt x="782039" y="196687"/>
                  </a:lnTo>
                  <a:lnTo>
                    <a:pt x="777774" y="194427"/>
                  </a:lnTo>
                  <a:lnTo>
                    <a:pt x="775119" y="193200"/>
                  </a:lnTo>
                  <a:lnTo>
                    <a:pt x="773630" y="192889"/>
                  </a:lnTo>
                  <a:lnTo>
                    <a:pt x="769212" y="190880"/>
                  </a:lnTo>
                  <a:lnTo>
                    <a:pt x="766249" y="189212"/>
                  </a:lnTo>
                  <a:lnTo>
                    <a:pt x="762760" y="187509"/>
                  </a:lnTo>
                  <a:lnTo>
                    <a:pt x="758955" y="186092"/>
                  </a:lnTo>
                  <a:lnTo>
                    <a:pt x="757742" y="185489"/>
                  </a:lnTo>
                  <a:lnTo>
                    <a:pt x="752571" y="184086"/>
                  </a:lnTo>
                  <a:lnTo>
                    <a:pt x="750256" y="183281"/>
                  </a:lnTo>
                  <a:lnTo>
                    <a:pt x="747554" y="182651"/>
                  </a:lnTo>
                  <a:lnTo>
                    <a:pt x="744961" y="182368"/>
                  </a:lnTo>
                  <a:lnTo>
                    <a:pt x="743458" y="182857"/>
                  </a:lnTo>
                  <a:lnTo>
                    <a:pt x="738992" y="182760"/>
                  </a:lnTo>
                  <a:lnTo>
                    <a:pt x="737444" y="183629"/>
                  </a:lnTo>
                  <a:lnTo>
                    <a:pt x="736596" y="182556"/>
                  </a:lnTo>
                  <a:lnTo>
                    <a:pt x="734670" y="182204"/>
                  </a:lnTo>
                  <a:lnTo>
                    <a:pt x="733151" y="182916"/>
                  </a:lnTo>
                  <a:lnTo>
                    <a:pt x="731494" y="183209"/>
                  </a:lnTo>
                  <a:lnTo>
                    <a:pt x="730040" y="183071"/>
                  </a:lnTo>
                  <a:lnTo>
                    <a:pt x="729157" y="183692"/>
                  </a:lnTo>
                  <a:lnTo>
                    <a:pt x="727096" y="184308"/>
                  </a:lnTo>
                  <a:lnTo>
                    <a:pt x="726866" y="185300"/>
                  </a:lnTo>
                  <a:lnTo>
                    <a:pt x="724633" y="186655"/>
                  </a:lnTo>
                  <a:lnTo>
                    <a:pt x="723982" y="187562"/>
                  </a:lnTo>
                  <a:lnTo>
                    <a:pt x="723972" y="189265"/>
                  </a:lnTo>
                  <a:lnTo>
                    <a:pt x="726140" y="193230"/>
                  </a:lnTo>
                  <a:lnTo>
                    <a:pt x="727044" y="195445"/>
                  </a:lnTo>
                  <a:lnTo>
                    <a:pt x="728279" y="197548"/>
                  </a:lnTo>
                  <a:lnTo>
                    <a:pt x="727707" y="198190"/>
                  </a:lnTo>
                  <a:lnTo>
                    <a:pt x="727950" y="199601"/>
                  </a:lnTo>
                  <a:lnTo>
                    <a:pt x="728020" y="201612"/>
                  </a:lnTo>
                  <a:lnTo>
                    <a:pt x="727639" y="203048"/>
                  </a:lnTo>
                  <a:lnTo>
                    <a:pt x="726972" y="203576"/>
                  </a:lnTo>
                  <a:lnTo>
                    <a:pt x="725854" y="203816"/>
                  </a:lnTo>
                  <a:lnTo>
                    <a:pt x="723726" y="203369"/>
                  </a:lnTo>
                  <a:lnTo>
                    <a:pt x="723170" y="202751"/>
                  </a:lnTo>
                  <a:lnTo>
                    <a:pt x="720716" y="202330"/>
                  </a:lnTo>
                  <a:lnTo>
                    <a:pt x="719942" y="200839"/>
                  </a:lnTo>
                  <a:lnTo>
                    <a:pt x="719379" y="200404"/>
                  </a:lnTo>
                  <a:lnTo>
                    <a:pt x="718803" y="199088"/>
                  </a:lnTo>
                  <a:lnTo>
                    <a:pt x="719339" y="197953"/>
                  </a:lnTo>
                  <a:lnTo>
                    <a:pt x="719902" y="197570"/>
                  </a:lnTo>
                  <a:lnTo>
                    <a:pt x="720081" y="196689"/>
                  </a:lnTo>
                  <a:lnTo>
                    <a:pt x="719427" y="194716"/>
                  </a:lnTo>
                  <a:lnTo>
                    <a:pt x="718366" y="194028"/>
                  </a:lnTo>
                  <a:lnTo>
                    <a:pt x="717445" y="194039"/>
                  </a:lnTo>
                  <a:lnTo>
                    <a:pt x="716539" y="194447"/>
                  </a:lnTo>
                  <a:lnTo>
                    <a:pt x="715810" y="195924"/>
                  </a:lnTo>
                  <a:lnTo>
                    <a:pt x="714435" y="197477"/>
                  </a:lnTo>
                  <a:lnTo>
                    <a:pt x="714173" y="198077"/>
                  </a:lnTo>
                  <a:lnTo>
                    <a:pt x="714266" y="199938"/>
                  </a:lnTo>
                  <a:lnTo>
                    <a:pt x="714054" y="201692"/>
                  </a:lnTo>
                  <a:lnTo>
                    <a:pt x="713704" y="202661"/>
                  </a:lnTo>
                  <a:lnTo>
                    <a:pt x="712442" y="204443"/>
                  </a:lnTo>
                  <a:lnTo>
                    <a:pt x="711482" y="204984"/>
                  </a:lnTo>
                  <a:lnTo>
                    <a:pt x="710887" y="206380"/>
                  </a:lnTo>
                  <a:lnTo>
                    <a:pt x="710050" y="206476"/>
                  </a:lnTo>
                  <a:lnTo>
                    <a:pt x="708335" y="206143"/>
                  </a:lnTo>
                  <a:lnTo>
                    <a:pt x="708107" y="205419"/>
                  </a:lnTo>
                  <a:lnTo>
                    <a:pt x="709034" y="204159"/>
                  </a:lnTo>
                  <a:lnTo>
                    <a:pt x="710539" y="203432"/>
                  </a:lnTo>
                  <a:lnTo>
                    <a:pt x="711474" y="202722"/>
                  </a:lnTo>
                  <a:lnTo>
                    <a:pt x="712081" y="201283"/>
                  </a:lnTo>
                  <a:lnTo>
                    <a:pt x="711056" y="199782"/>
                  </a:lnTo>
                  <a:lnTo>
                    <a:pt x="710469" y="199667"/>
                  </a:lnTo>
                  <a:lnTo>
                    <a:pt x="709754" y="200601"/>
                  </a:lnTo>
                  <a:lnTo>
                    <a:pt x="709411" y="201945"/>
                  </a:lnTo>
                  <a:lnTo>
                    <a:pt x="708914" y="202698"/>
                  </a:lnTo>
                  <a:lnTo>
                    <a:pt x="707625" y="203675"/>
                  </a:lnTo>
                  <a:lnTo>
                    <a:pt x="707079" y="205296"/>
                  </a:lnTo>
                  <a:lnTo>
                    <a:pt x="706557" y="205486"/>
                  </a:lnTo>
                  <a:lnTo>
                    <a:pt x="706228" y="206435"/>
                  </a:lnTo>
                  <a:lnTo>
                    <a:pt x="704618" y="206997"/>
                  </a:lnTo>
                  <a:lnTo>
                    <a:pt x="703287" y="205873"/>
                  </a:lnTo>
                  <a:lnTo>
                    <a:pt x="701073" y="204495"/>
                  </a:lnTo>
                  <a:lnTo>
                    <a:pt x="701435" y="203906"/>
                  </a:lnTo>
                  <a:lnTo>
                    <a:pt x="701200" y="203113"/>
                  </a:lnTo>
                  <a:lnTo>
                    <a:pt x="700577" y="202989"/>
                  </a:lnTo>
                  <a:lnTo>
                    <a:pt x="699151" y="203803"/>
                  </a:lnTo>
                  <a:lnTo>
                    <a:pt x="698330" y="204750"/>
                  </a:lnTo>
                  <a:lnTo>
                    <a:pt x="696915" y="207241"/>
                  </a:lnTo>
                  <a:lnTo>
                    <a:pt x="695699" y="208282"/>
                  </a:lnTo>
                  <a:lnTo>
                    <a:pt x="694932" y="208219"/>
                  </a:lnTo>
                  <a:lnTo>
                    <a:pt x="694046" y="207344"/>
                  </a:lnTo>
                  <a:lnTo>
                    <a:pt x="693982" y="206178"/>
                  </a:lnTo>
                  <a:lnTo>
                    <a:pt x="694840" y="203293"/>
                  </a:lnTo>
                  <a:lnTo>
                    <a:pt x="694167" y="203028"/>
                  </a:lnTo>
                  <a:lnTo>
                    <a:pt x="693355" y="203624"/>
                  </a:lnTo>
                  <a:lnTo>
                    <a:pt x="692719" y="203602"/>
                  </a:lnTo>
                  <a:lnTo>
                    <a:pt x="691887" y="202094"/>
                  </a:lnTo>
                  <a:lnTo>
                    <a:pt x="691073" y="201924"/>
                  </a:lnTo>
                  <a:lnTo>
                    <a:pt x="689470" y="202770"/>
                  </a:lnTo>
                  <a:lnTo>
                    <a:pt x="688131" y="204390"/>
                  </a:lnTo>
                  <a:lnTo>
                    <a:pt x="687563" y="204684"/>
                  </a:lnTo>
                  <a:lnTo>
                    <a:pt x="685802" y="204809"/>
                  </a:lnTo>
                  <a:lnTo>
                    <a:pt x="684902" y="204647"/>
                  </a:lnTo>
                  <a:lnTo>
                    <a:pt x="683675" y="203152"/>
                  </a:lnTo>
                  <a:lnTo>
                    <a:pt x="683571" y="202279"/>
                  </a:lnTo>
                  <a:lnTo>
                    <a:pt x="683945" y="201505"/>
                  </a:lnTo>
                  <a:lnTo>
                    <a:pt x="685963" y="200675"/>
                  </a:lnTo>
                  <a:lnTo>
                    <a:pt x="686675" y="199036"/>
                  </a:lnTo>
                  <a:lnTo>
                    <a:pt x="687387" y="198486"/>
                  </a:lnTo>
                  <a:lnTo>
                    <a:pt x="688740" y="195900"/>
                  </a:lnTo>
                  <a:lnTo>
                    <a:pt x="690392" y="194741"/>
                  </a:lnTo>
                  <a:lnTo>
                    <a:pt x="692779" y="195191"/>
                  </a:lnTo>
                  <a:lnTo>
                    <a:pt x="693773" y="193350"/>
                  </a:lnTo>
                  <a:lnTo>
                    <a:pt x="695260" y="192599"/>
                  </a:lnTo>
                  <a:lnTo>
                    <a:pt x="696108" y="190961"/>
                  </a:lnTo>
                  <a:lnTo>
                    <a:pt x="699499" y="191772"/>
                  </a:lnTo>
                  <a:lnTo>
                    <a:pt x="700378" y="191499"/>
                  </a:lnTo>
                  <a:lnTo>
                    <a:pt x="701065" y="191892"/>
                  </a:lnTo>
                  <a:lnTo>
                    <a:pt x="701824" y="191522"/>
                  </a:lnTo>
                  <a:lnTo>
                    <a:pt x="702015" y="190528"/>
                  </a:lnTo>
                  <a:lnTo>
                    <a:pt x="702701" y="189876"/>
                  </a:lnTo>
                  <a:lnTo>
                    <a:pt x="703989" y="185429"/>
                  </a:lnTo>
                  <a:lnTo>
                    <a:pt x="704217" y="181827"/>
                  </a:lnTo>
                  <a:lnTo>
                    <a:pt x="703780" y="180853"/>
                  </a:lnTo>
                  <a:lnTo>
                    <a:pt x="704338" y="179788"/>
                  </a:lnTo>
                  <a:lnTo>
                    <a:pt x="704494" y="178224"/>
                  </a:lnTo>
                  <a:lnTo>
                    <a:pt x="705112" y="176937"/>
                  </a:lnTo>
                  <a:lnTo>
                    <a:pt x="705756" y="176427"/>
                  </a:lnTo>
                  <a:lnTo>
                    <a:pt x="708316" y="176037"/>
                  </a:lnTo>
                  <a:lnTo>
                    <a:pt x="708729" y="174725"/>
                  </a:lnTo>
                  <a:lnTo>
                    <a:pt x="707638" y="172865"/>
                  </a:lnTo>
                  <a:lnTo>
                    <a:pt x="707388" y="171180"/>
                  </a:lnTo>
                  <a:lnTo>
                    <a:pt x="706007" y="170392"/>
                  </a:lnTo>
                  <a:lnTo>
                    <a:pt x="704212" y="170265"/>
                  </a:lnTo>
                  <a:lnTo>
                    <a:pt x="702821" y="170567"/>
                  </a:lnTo>
                  <a:lnTo>
                    <a:pt x="701852" y="171203"/>
                  </a:lnTo>
                  <a:lnTo>
                    <a:pt x="698375" y="172795"/>
                  </a:lnTo>
                  <a:lnTo>
                    <a:pt x="696128" y="173360"/>
                  </a:lnTo>
                  <a:lnTo>
                    <a:pt x="694117" y="174168"/>
                  </a:lnTo>
                  <a:lnTo>
                    <a:pt x="691727" y="175588"/>
                  </a:lnTo>
                  <a:lnTo>
                    <a:pt x="691420" y="175954"/>
                  </a:lnTo>
                  <a:lnTo>
                    <a:pt x="690974" y="178371"/>
                  </a:lnTo>
                  <a:lnTo>
                    <a:pt x="691213" y="180299"/>
                  </a:lnTo>
                  <a:lnTo>
                    <a:pt x="690459" y="181959"/>
                  </a:lnTo>
                  <a:lnTo>
                    <a:pt x="688778" y="184308"/>
                  </a:lnTo>
                  <a:lnTo>
                    <a:pt x="690354" y="185743"/>
                  </a:lnTo>
                  <a:lnTo>
                    <a:pt x="690758" y="186807"/>
                  </a:lnTo>
                  <a:lnTo>
                    <a:pt x="690761" y="188414"/>
                  </a:lnTo>
                  <a:lnTo>
                    <a:pt x="690535" y="189425"/>
                  </a:lnTo>
                  <a:lnTo>
                    <a:pt x="689320" y="190534"/>
                  </a:lnTo>
                  <a:lnTo>
                    <a:pt x="688095" y="190870"/>
                  </a:lnTo>
                  <a:lnTo>
                    <a:pt x="687370" y="191741"/>
                  </a:lnTo>
                  <a:lnTo>
                    <a:pt x="686125" y="192653"/>
                  </a:lnTo>
                  <a:lnTo>
                    <a:pt x="686135" y="193623"/>
                  </a:lnTo>
                  <a:lnTo>
                    <a:pt x="685670" y="194027"/>
                  </a:lnTo>
                  <a:lnTo>
                    <a:pt x="683206" y="195349"/>
                  </a:lnTo>
                  <a:lnTo>
                    <a:pt x="680703" y="196953"/>
                  </a:lnTo>
                  <a:lnTo>
                    <a:pt x="679327" y="196783"/>
                  </a:lnTo>
                  <a:lnTo>
                    <a:pt x="679171" y="195767"/>
                  </a:lnTo>
                  <a:lnTo>
                    <a:pt x="680542" y="193661"/>
                  </a:lnTo>
                  <a:lnTo>
                    <a:pt x="680322" y="192777"/>
                  </a:lnTo>
                  <a:lnTo>
                    <a:pt x="680696" y="191355"/>
                  </a:lnTo>
                  <a:lnTo>
                    <a:pt x="681637" y="190504"/>
                  </a:lnTo>
                  <a:lnTo>
                    <a:pt x="680107" y="190029"/>
                  </a:lnTo>
                  <a:lnTo>
                    <a:pt x="678554" y="190940"/>
                  </a:lnTo>
                  <a:lnTo>
                    <a:pt x="677400" y="192074"/>
                  </a:lnTo>
                  <a:lnTo>
                    <a:pt x="675249" y="193702"/>
                  </a:lnTo>
                  <a:lnTo>
                    <a:pt x="674984" y="194336"/>
                  </a:lnTo>
                  <a:lnTo>
                    <a:pt x="675244" y="195579"/>
                  </a:lnTo>
                  <a:lnTo>
                    <a:pt x="675729" y="195899"/>
                  </a:lnTo>
                  <a:lnTo>
                    <a:pt x="676051" y="197279"/>
                  </a:lnTo>
                  <a:lnTo>
                    <a:pt x="674815" y="197942"/>
                  </a:lnTo>
                  <a:lnTo>
                    <a:pt x="674640" y="200080"/>
                  </a:lnTo>
                  <a:lnTo>
                    <a:pt x="674298" y="202062"/>
                  </a:lnTo>
                  <a:lnTo>
                    <a:pt x="674053" y="205775"/>
                  </a:lnTo>
                  <a:lnTo>
                    <a:pt x="673596" y="206933"/>
                  </a:lnTo>
                  <a:lnTo>
                    <a:pt x="672900" y="207530"/>
                  </a:lnTo>
                  <a:lnTo>
                    <a:pt x="671676" y="207865"/>
                  </a:lnTo>
                  <a:lnTo>
                    <a:pt x="670468" y="207780"/>
                  </a:lnTo>
                  <a:lnTo>
                    <a:pt x="670002" y="208104"/>
                  </a:lnTo>
                  <a:lnTo>
                    <a:pt x="669614" y="209259"/>
                  </a:lnTo>
                  <a:lnTo>
                    <a:pt x="668106" y="210339"/>
                  </a:lnTo>
                  <a:lnTo>
                    <a:pt x="667785" y="211311"/>
                  </a:lnTo>
                  <a:lnTo>
                    <a:pt x="668079" y="212631"/>
                  </a:lnTo>
                  <a:lnTo>
                    <a:pt x="667894" y="213292"/>
                  </a:lnTo>
                  <a:lnTo>
                    <a:pt x="666799" y="213754"/>
                  </a:lnTo>
                  <a:lnTo>
                    <a:pt x="665411" y="213254"/>
                  </a:lnTo>
                  <a:lnTo>
                    <a:pt x="664088" y="213298"/>
                  </a:lnTo>
                  <a:lnTo>
                    <a:pt x="662463" y="214241"/>
                  </a:lnTo>
                  <a:lnTo>
                    <a:pt x="662218" y="215130"/>
                  </a:lnTo>
                  <a:lnTo>
                    <a:pt x="661138" y="216564"/>
                  </a:lnTo>
                  <a:lnTo>
                    <a:pt x="659353" y="220430"/>
                  </a:lnTo>
                  <a:lnTo>
                    <a:pt x="659336" y="222196"/>
                  </a:lnTo>
                  <a:lnTo>
                    <a:pt x="658985" y="222729"/>
                  </a:lnTo>
                  <a:lnTo>
                    <a:pt x="656630" y="223330"/>
                  </a:lnTo>
                  <a:lnTo>
                    <a:pt x="654564" y="224463"/>
                  </a:lnTo>
                  <a:lnTo>
                    <a:pt x="652476" y="225084"/>
                  </a:lnTo>
                  <a:lnTo>
                    <a:pt x="651671" y="226385"/>
                  </a:lnTo>
                  <a:lnTo>
                    <a:pt x="649917" y="227132"/>
                  </a:lnTo>
                  <a:lnTo>
                    <a:pt x="649131" y="228264"/>
                  </a:lnTo>
                  <a:lnTo>
                    <a:pt x="649183" y="229060"/>
                  </a:lnTo>
                  <a:lnTo>
                    <a:pt x="648742" y="230077"/>
                  </a:lnTo>
                  <a:lnTo>
                    <a:pt x="647841" y="230798"/>
                  </a:lnTo>
                  <a:lnTo>
                    <a:pt x="646124" y="233468"/>
                  </a:lnTo>
                  <a:lnTo>
                    <a:pt x="645708" y="235148"/>
                  </a:lnTo>
                  <a:lnTo>
                    <a:pt x="644762" y="236532"/>
                  </a:lnTo>
                  <a:lnTo>
                    <a:pt x="643733" y="237106"/>
                  </a:lnTo>
                  <a:lnTo>
                    <a:pt x="643734" y="237763"/>
                  </a:lnTo>
                  <a:lnTo>
                    <a:pt x="642365" y="239885"/>
                  </a:lnTo>
                  <a:lnTo>
                    <a:pt x="641377" y="240774"/>
                  </a:lnTo>
                  <a:lnTo>
                    <a:pt x="639983" y="241391"/>
                  </a:lnTo>
                  <a:lnTo>
                    <a:pt x="638546" y="240636"/>
                  </a:lnTo>
                  <a:lnTo>
                    <a:pt x="637113" y="240735"/>
                  </a:lnTo>
                  <a:lnTo>
                    <a:pt x="636202" y="242128"/>
                  </a:lnTo>
                  <a:lnTo>
                    <a:pt x="635201" y="242970"/>
                  </a:lnTo>
                  <a:lnTo>
                    <a:pt x="632765" y="243492"/>
                  </a:lnTo>
                  <a:lnTo>
                    <a:pt x="631207" y="243556"/>
                  </a:lnTo>
                  <a:lnTo>
                    <a:pt x="626695" y="242995"/>
                  </a:lnTo>
                  <a:lnTo>
                    <a:pt x="624020" y="243600"/>
                  </a:lnTo>
                  <a:lnTo>
                    <a:pt x="623607" y="244035"/>
                  </a:lnTo>
                  <a:lnTo>
                    <a:pt x="621901" y="244055"/>
                  </a:lnTo>
                  <a:lnTo>
                    <a:pt x="620765" y="244552"/>
                  </a:lnTo>
                  <a:lnTo>
                    <a:pt x="620279" y="245128"/>
                  </a:lnTo>
                  <a:lnTo>
                    <a:pt x="618997" y="245254"/>
                  </a:lnTo>
                  <a:lnTo>
                    <a:pt x="617770" y="244947"/>
                  </a:lnTo>
                  <a:lnTo>
                    <a:pt x="616876" y="243983"/>
                  </a:lnTo>
                  <a:lnTo>
                    <a:pt x="616483" y="242062"/>
                  </a:lnTo>
                  <a:lnTo>
                    <a:pt x="617318" y="240142"/>
                  </a:lnTo>
                  <a:lnTo>
                    <a:pt x="618498" y="238397"/>
                  </a:lnTo>
                  <a:lnTo>
                    <a:pt x="619948" y="237557"/>
                  </a:lnTo>
                  <a:lnTo>
                    <a:pt x="622019" y="237414"/>
                  </a:lnTo>
                  <a:lnTo>
                    <a:pt x="623524" y="237087"/>
                  </a:lnTo>
                  <a:lnTo>
                    <a:pt x="624964" y="236258"/>
                  </a:lnTo>
                  <a:lnTo>
                    <a:pt x="625575" y="235152"/>
                  </a:lnTo>
                  <a:lnTo>
                    <a:pt x="626608" y="234477"/>
                  </a:lnTo>
                  <a:lnTo>
                    <a:pt x="627581" y="234569"/>
                  </a:lnTo>
                  <a:lnTo>
                    <a:pt x="629834" y="233802"/>
                  </a:lnTo>
                  <a:lnTo>
                    <a:pt x="630396" y="233784"/>
                  </a:lnTo>
                  <a:lnTo>
                    <a:pt x="631149" y="232428"/>
                  </a:lnTo>
                  <a:lnTo>
                    <a:pt x="632039" y="231652"/>
                  </a:lnTo>
                  <a:lnTo>
                    <a:pt x="634063" y="231272"/>
                  </a:lnTo>
                  <a:lnTo>
                    <a:pt x="634228" y="230085"/>
                  </a:lnTo>
                  <a:lnTo>
                    <a:pt x="634919" y="227658"/>
                  </a:lnTo>
                  <a:lnTo>
                    <a:pt x="635980" y="227356"/>
                  </a:lnTo>
                  <a:lnTo>
                    <a:pt x="635988" y="226329"/>
                  </a:lnTo>
                  <a:lnTo>
                    <a:pt x="637074" y="225660"/>
                  </a:lnTo>
                  <a:lnTo>
                    <a:pt x="637435" y="224459"/>
                  </a:lnTo>
                  <a:lnTo>
                    <a:pt x="638503" y="223822"/>
                  </a:lnTo>
                  <a:lnTo>
                    <a:pt x="638201" y="221849"/>
                  </a:lnTo>
                  <a:lnTo>
                    <a:pt x="638501" y="220212"/>
                  </a:lnTo>
                  <a:lnTo>
                    <a:pt x="638963" y="219262"/>
                  </a:lnTo>
                  <a:lnTo>
                    <a:pt x="640144" y="218428"/>
                  </a:lnTo>
                  <a:lnTo>
                    <a:pt x="640356" y="217923"/>
                  </a:lnTo>
                  <a:lnTo>
                    <a:pt x="640272" y="216100"/>
                  </a:lnTo>
                  <a:lnTo>
                    <a:pt x="641308" y="215527"/>
                  </a:lnTo>
                  <a:lnTo>
                    <a:pt x="641958" y="214519"/>
                  </a:lnTo>
                  <a:lnTo>
                    <a:pt x="643267" y="213907"/>
                  </a:lnTo>
                  <a:lnTo>
                    <a:pt x="644455" y="213986"/>
                  </a:lnTo>
                  <a:lnTo>
                    <a:pt x="645582" y="214675"/>
                  </a:lnTo>
                  <a:lnTo>
                    <a:pt x="645781" y="213525"/>
                  </a:lnTo>
                  <a:lnTo>
                    <a:pt x="647084" y="213237"/>
                  </a:lnTo>
                  <a:lnTo>
                    <a:pt x="648051" y="213542"/>
                  </a:lnTo>
                  <a:lnTo>
                    <a:pt x="648346" y="212581"/>
                  </a:lnTo>
                  <a:lnTo>
                    <a:pt x="648446" y="210128"/>
                  </a:lnTo>
                  <a:lnTo>
                    <a:pt x="649317" y="209607"/>
                  </a:lnTo>
                  <a:lnTo>
                    <a:pt x="649212" y="208171"/>
                  </a:lnTo>
                  <a:lnTo>
                    <a:pt x="649732" y="207206"/>
                  </a:lnTo>
                  <a:lnTo>
                    <a:pt x="649263" y="205601"/>
                  </a:lnTo>
                  <a:lnTo>
                    <a:pt x="645805" y="201305"/>
                  </a:lnTo>
                  <a:lnTo>
                    <a:pt x="645932" y="200340"/>
                  </a:lnTo>
                  <a:lnTo>
                    <a:pt x="646457" y="199229"/>
                  </a:lnTo>
                  <a:lnTo>
                    <a:pt x="647857" y="198532"/>
                  </a:lnTo>
                  <a:lnTo>
                    <a:pt x="649375" y="198610"/>
                  </a:lnTo>
                  <a:lnTo>
                    <a:pt x="649896" y="197529"/>
                  </a:lnTo>
                  <a:lnTo>
                    <a:pt x="649806" y="195776"/>
                  </a:lnTo>
                  <a:lnTo>
                    <a:pt x="648654" y="192232"/>
                  </a:lnTo>
                  <a:lnTo>
                    <a:pt x="647733" y="192253"/>
                  </a:lnTo>
                  <a:lnTo>
                    <a:pt x="644470" y="191845"/>
                  </a:lnTo>
                  <a:lnTo>
                    <a:pt x="641666" y="191984"/>
                  </a:lnTo>
                  <a:lnTo>
                    <a:pt x="640026" y="192278"/>
                  </a:lnTo>
                  <a:lnTo>
                    <a:pt x="634251" y="195566"/>
                  </a:lnTo>
                  <a:lnTo>
                    <a:pt x="632518" y="196030"/>
                  </a:lnTo>
                  <a:lnTo>
                    <a:pt x="631819" y="196435"/>
                  </a:lnTo>
                  <a:lnTo>
                    <a:pt x="631219" y="197817"/>
                  </a:lnTo>
                  <a:lnTo>
                    <a:pt x="628757" y="199728"/>
                  </a:lnTo>
                  <a:lnTo>
                    <a:pt x="626519" y="200295"/>
                  </a:lnTo>
                  <a:lnTo>
                    <a:pt x="625118" y="200485"/>
                  </a:lnTo>
                  <a:lnTo>
                    <a:pt x="624736" y="200947"/>
                  </a:lnTo>
                  <a:lnTo>
                    <a:pt x="622969" y="201507"/>
                  </a:lnTo>
                  <a:lnTo>
                    <a:pt x="621991" y="202245"/>
                  </a:lnTo>
                  <a:lnTo>
                    <a:pt x="618787" y="202879"/>
                  </a:lnTo>
                  <a:lnTo>
                    <a:pt x="616973" y="202872"/>
                  </a:lnTo>
                  <a:lnTo>
                    <a:pt x="615262" y="203639"/>
                  </a:lnTo>
                  <a:lnTo>
                    <a:pt x="611191" y="203740"/>
                  </a:lnTo>
                  <a:lnTo>
                    <a:pt x="610762" y="204849"/>
                  </a:lnTo>
                  <a:lnTo>
                    <a:pt x="609028" y="205914"/>
                  </a:lnTo>
                  <a:lnTo>
                    <a:pt x="610024" y="206205"/>
                  </a:lnTo>
                  <a:lnTo>
                    <a:pt x="610782" y="207746"/>
                  </a:lnTo>
                  <a:lnTo>
                    <a:pt x="610850" y="209240"/>
                  </a:lnTo>
                  <a:lnTo>
                    <a:pt x="610621" y="210927"/>
                  </a:lnTo>
                  <a:lnTo>
                    <a:pt x="609374" y="211188"/>
                  </a:lnTo>
                  <a:lnTo>
                    <a:pt x="608933" y="209359"/>
                  </a:lnTo>
                  <a:lnTo>
                    <a:pt x="607299" y="209461"/>
                  </a:lnTo>
                  <a:lnTo>
                    <a:pt x="606832" y="209784"/>
                  </a:lnTo>
                  <a:lnTo>
                    <a:pt x="605603" y="209656"/>
                  </a:lnTo>
                  <a:lnTo>
                    <a:pt x="604235" y="210079"/>
                  </a:lnTo>
                  <a:lnTo>
                    <a:pt x="603993" y="211307"/>
                  </a:lnTo>
                  <a:lnTo>
                    <a:pt x="604277" y="212388"/>
                  </a:lnTo>
                  <a:lnTo>
                    <a:pt x="603915" y="213120"/>
                  </a:lnTo>
                  <a:lnTo>
                    <a:pt x="602831" y="214078"/>
                  </a:lnTo>
                  <a:lnTo>
                    <a:pt x="601776" y="214215"/>
                  </a:lnTo>
                  <a:lnTo>
                    <a:pt x="601143" y="214828"/>
                  </a:lnTo>
                  <a:lnTo>
                    <a:pt x="602113" y="215635"/>
                  </a:lnTo>
                  <a:lnTo>
                    <a:pt x="602338" y="217124"/>
                  </a:lnTo>
                  <a:lnTo>
                    <a:pt x="602991" y="216963"/>
                  </a:lnTo>
                  <a:lnTo>
                    <a:pt x="604368" y="220051"/>
                  </a:lnTo>
                  <a:lnTo>
                    <a:pt x="602695" y="225384"/>
                  </a:lnTo>
                  <a:lnTo>
                    <a:pt x="602337" y="227399"/>
                  </a:lnTo>
                  <a:lnTo>
                    <a:pt x="601953" y="228291"/>
                  </a:lnTo>
                  <a:lnTo>
                    <a:pt x="600922" y="229151"/>
                  </a:lnTo>
                  <a:lnTo>
                    <a:pt x="600989" y="230816"/>
                  </a:lnTo>
                  <a:lnTo>
                    <a:pt x="600698" y="232403"/>
                  </a:lnTo>
                  <a:lnTo>
                    <a:pt x="600193" y="233678"/>
                  </a:lnTo>
                  <a:lnTo>
                    <a:pt x="599385" y="236834"/>
                  </a:lnTo>
                  <a:lnTo>
                    <a:pt x="600061" y="238800"/>
                  </a:lnTo>
                  <a:lnTo>
                    <a:pt x="599971" y="240741"/>
                  </a:lnTo>
                  <a:lnTo>
                    <a:pt x="599642" y="241465"/>
                  </a:lnTo>
                  <a:lnTo>
                    <a:pt x="597666" y="243700"/>
                  </a:lnTo>
                  <a:lnTo>
                    <a:pt x="597274" y="246166"/>
                  </a:lnTo>
                  <a:lnTo>
                    <a:pt x="596845" y="246864"/>
                  </a:lnTo>
                  <a:lnTo>
                    <a:pt x="596651" y="249632"/>
                  </a:lnTo>
                  <a:lnTo>
                    <a:pt x="597061" y="253093"/>
                  </a:lnTo>
                  <a:lnTo>
                    <a:pt x="597021" y="256223"/>
                  </a:lnTo>
                  <a:lnTo>
                    <a:pt x="597233" y="259658"/>
                  </a:lnTo>
                  <a:lnTo>
                    <a:pt x="596900" y="262351"/>
                  </a:lnTo>
                  <a:lnTo>
                    <a:pt x="596447" y="263871"/>
                  </a:lnTo>
                  <a:lnTo>
                    <a:pt x="594678" y="268408"/>
                  </a:lnTo>
                  <a:lnTo>
                    <a:pt x="593524" y="270098"/>
                  </a:lnTo>
                  <a:lnTo>
                    <a:pt x="591377" y="273653"/>
                  </a:lnTo>
                  <a:lnTo>
                    <a:pt x="589391" y="275952"/>
                  </a:lnTo>
                  <a:lnTo>
                    <a:pt x="584886" y="280117"/>
                  </a:lnTo>
                  <a:lnTo>
                    <a:pt x="581716" y="281871"/>
                  </a:lnTo>
                  <a:lnTo>
                    <a:pt x="579890" y="282592"/>
                  </a:lnTo>
                  <a:lnTo>
                    <a:pt x="577520" y="282756"/>
                  </a:lnTo>
                  <a:lnTo>
                    <a:pt x="574209" y="282641"/>
                  </a:lnTo>
                  <a:lnTo>
                    <a:pt x="571011" y="282025"/>
                  </a:lnTo>
                  <a:lnTo>
                    <a:pt x="570069" y="281702"/>
                  </a:lnTo>
                  <a:lnTo>
                    <a:pt x="568196" y="280406"/>
                  </a:lnTo>
                  <a:lnTo>
                    <a:pt x="566603" y="279841"/>
                  </a:lnTo>
                  <a:lnTo>
                    <a:pt x="564828" y="279452"/>
                  </a:lnTo>
                  <a:lnTo>
                    <a:pt x="562036" y="278185"/>
                  </a:lnTo>
                  <a:lnTo>
                    <a:pt x="560797" y="276992"/>
                  </a:lnTo>
                  <a:lnTo>
                    <a:pt x="560270" y="275854"/>
                  </a:lnTo>
                  <a:lnTo>
                    <a:pt x="559710" y="273388"/>
                  </a:lnTo>
                  <a:lnTo>
                    <a:pt x="560082" y="270899"/>
                  </a:lnTo>
                  <a:lnTo>
                    <a:pt x="560023" y="269922"/>
                  </a:lnTo>
                  <a:lnTo>
                    <a:pt x="559492" y="267866"/>
                  </a:lnTo>
                  <a:lnTo>
                    <a:pt x="559668" y="264939"/>
                  </a:lnTo>
                  <a:lnTo>
                    <a:pt x="560018" y="263918"/>
                  </a:lnTo>
                  <a:lnTo>
                    <a:pt x="561356" y="262491"/>
                  </a:lnTo>
                  <a:lnTo>
                    <a:pt x="563148" y="261516"/>
                  </a:lnTo>
                  <a:lnTo>
                    <a:pt x="564237" y="260014"/>
                  </a:lnTo>
                  <a:lnTo>
                    <a:pt x="566058" y="256153"/>
                  </a:lnTo>
                  <a:lnTo>
                    <a:pt x="566140" y="254518"/>
                  </a:lnTo>
                  <a:lnTo>
                    <a:pt x="564630" y="251188"/>
                  </a:lnTo>
                  <a:lnTo>
                    <a:pt x="563784" y="249702"/>
                  </a:lnTo>
                  <a:lnTo>
                    <a:pt x="563943" y="247425"/>
                  </a:lnTo>
                  <a:lnTo>
                    <a:pt x="564556" y="244996"/>
                  </a:lnTo>
                  <a:lnTo>
                    <a:pt x="565745" y="243192"/>
                  </a:lnTo>
                  <a:lnTo>
                    <a:pt x="567035" y="240268"/>
                  </a:lnTo>
                  <a:lnTo>
                    <a:pt x="567414" y="239037"/>
                  </a:lnTo>
                  <a:lnTo>
                    <a:pt x="567417" y="237377"/>
                  </a:lnTo>
                  <a:lnTo>
                    <a:pt x="566916" y="234331"/>
                  </a:lnTo>
                  <a:lnTo>
                    <a:pt x="568105" y="233254"/>
                  </a:lnTo>
                  <a:lnTo>
                    <a:pt x="569669" y="232399"/>
                  </a:lnTo>
                  <a:lnTo>
                    <a:pt x="570119" y="230758"/>
                  </a:lnTo>
                  <a:lnTo>
                    <a:pt x="571225" y="228697"/>
                  </a:lnTo>
                  <a:lnTo>
                    <a:pt x="572577" y="228030"/>
                  </a:lnTo>
                  <a:lnTo>
                    <a:pt x="574509" y="222965"/>
                  </a:lnTo>
                  <a:lnTo>
                    <a:pt x="575574" y="221249"/>
                  </a:lnTo>
                  <a:lnTo>
                    <a:pt x="576491" y="220277"/>
                  </a:lnTo>
                  <a:lnTo>
                    <a:pt x="577381" y="217826"/>
                  </a:lnTo>
                  <a:lnTo>
                    <a:pt x="577946" y="215532"/>
                  </a:lnTo>
                  <a:lnTo>
                    <a:pt x="578674" y="213873"/>
                  </a:lnTo>
                  <a:lnTo>
                    <a:pt x="579269" y="211848"/>
                  </a:lnTo>
                  <a:lnTo>
                    <a:pt x="579465" y="209736"/>
                  </a:lnTo>
                  <a:lnTo>
                    <a:pt x="580071" y="209129"/>
                  </a:lnTo>
                  <a:lnTo>
                    <a:pt x="581119" y="209147"/>
                  </a:lnTo>
                  <a:lnTo>
                    <a:pt x="582860" y="210459"/>
                  </a:lnTo>
                  <a:lnTo>
                    <a:pt x="584848" y="208603"/>
                  </a:lnTo>
                  <a:lnTo>
                    <a:pt x="585695" y="208589"/>
                  </a:lnTo>
                  <a:lnTo>
                    <a:pt x="586070" y="207921"/>
                  </a:lnTo>
                  <a:lnTo>
                    <a:pt x="587433" y="203788"/>
                  </a:lnTo>
                  <a:lnTo>
                    <a:pt x="588211" y="202677"/>
                  </a:lnTo>
                  <a:lnTo>
                    <a:pt x="589178" y="202148"/>
                  </a:lnTo>
                  <a:lnTo>
                    <a:pt x="589799" y="202778"/>
                  </a:lnTo>
                  <a:lnTo>
                    <a:pt x="592189" y="199491"/>
                  </a:lnTo>
                  <a:lnTo>
                    <a:pt x="592237" y="198520"/>
                  </a:lnTo>
                  <a:lnTo>
                    <a:pt x="591711" y="197237"/>
                  </a:lnTo>
                  <a:lnTo>
                    <a:pt x="590098" y="196173"/>
                  </a:lnTo>
                  <a:lnTo>
                    <a:pt x="588107" y="195318"/>
                  </a:lnTo>
                  <a:lnTo>
                    <a:pt x="584925" y="196362"/>
                  </a:lnTo>
                  <a:lnTo>
                    <a:pt x="584350" y="195405"/>
                  </a:lnTo>
                  <a:lnTo>
                    <a:pt x="585383" y="194126"/>
                  </a:lnTo>
                  <a:lnTo>
                    <a:pt x="587389" y="192929"/>
                  </a:lnTo>
                  <a:lnTo>
                    <a:pt x="588768" y="193202"/>
                  </a:lnTo>
                  <a:lnTo>
                    <a:pt x="589733" y="192793"/>
                  </a:lnTo>
                  <a:lnTo>
                    <a:pt x="590521" y="193184"/>
                  </a:lnTo>
                  <a:lnTo>
                    <a:pt x="591674" y="193016"/>
                  </a:lnTo>
                  <a:lnTo>
                    <a:pt x="592267" y="193306"/>
                  </a:lnTo>
                  <a:lnTo>
                    <a:pt x="592928" y="192502"/>
                  </a:lnTo>
                  <a:lnTo>
                    <a:pt x="594768" y="192489"/>
                  </a:lnTo>
                  <a:lnTo>
                    <a:pt x="596268" y="193178"/>
                  </a:lnTo>
                  <a:lnTo>
                    <a:pt x="596454" y="192796"/>
                  </a:lnTo>
                  <a:lnTo>
                    <a:pt x="597804" y="193487"/>
                  </a:lnTo>
                  <a:lnTo>
                    <a:pt x="599737" y="192601"/>
                  </a:lnTo>
                  <a:lnTo>
                    <a:pt x="600991" y="190266"/>
                  </a:lnTo>
                  <a:lnTo>
                    <a:pt x="601485" y="189970"/>
                  </a:lnTo>
                  <a:lnTo>
                    <a:pt x="601885" y="188574"/>
                  </a:lnTo>
                  <a:lnTo>
                    <a:pt x="601670" y="186657"/>
                  </a:lnTo>
                  <a:lnTo>
                    <a:pt x="600823" y="185573"/>
                  </a:lnTo>
                  <a:lnTo>
                    <a:pt x="601625" y="185102"/>
                  </a:lnTo>
                  <a:lnTo>
                    <a:pt x="602155" y="184260"/>
                  </a:lnTo>
                  <a:lnTo>
                    <a:pt x="602925" y="183864"/>
                  </a:lnTo>
                  <a:lnTo>
                    <a:pt x="603867" y="182396"/>
                  </a:lnTo>
                  <a:lnTo>
                    <a:pt x="603061" y="178896"/>
                  </a:lnTo>
                  <a:lnTo>
                    <a:pt x="601099" y="174294"/>
                  </a:lnTo>
                  <a:lnTo>
                    <a:pt x="600312" y="173868"/>
                  </a:lnTo>
                  <a:lnTo>
                    <a:pt x="600109" y="172442"/>
                  </a:lnTo>
                  <a:lnTo>
                    <a:pt x="599179" y="169034"/>
                  </a:lnTo>
                  <a:lnTo>
                    <a:pt x="598702" y="166412"/>
                  </a:lnTo>
                  <a:lnTo>
                    <a:pt x="597497" y="165664"/>
                  </a:lnTo>
                  <a:lnTo>
                    <a:pt x="598315" y="165136"/>
                  </a:lnTo>
                  <a:lnTo>
                    <a:pt x="597070" y="163795"/>
                  </a:lnTo>
                  <a:lnTo>
                    <a:pt x="595715" y="161946"/>
                  </a:lnTo>
                  <a:lnTo>
                    <a:pt x="595213" y="160602"/>
                  </a:lnTo>
                  <a:lnTo>
                    <a:pt x="593229" y="158173"/>
                  </a:lnTo>
                  <a:lnTo>
                    <a:pt x="591074" y="156365"/>
                  </a:lnTo>
                  <a:lnTo>
                    <a:pt x="590175" y="156050"/>
                  </a:lnTo>
                  <a:lnTo>
                    <a:pt x="589564" y="155302"/>
                  </a:lnTo>
                  <a:lnTo>
                    <a:pt x="588044" y="156220"/>
                  </a:lnTo>
                  <a:lnTo>
                    <a:pt x="586397" y="155357"/>
                  </a:lnTo>
                  <a:lnTo>
                    <a:pt x="584393" y="155793"/>
                  </a:lnTo>
                  <a:lnTo>
                    <a:pt x="583863" y="156235"/>
                  </a:lnTo>
                  <a:lnTo>
                    <a:pt x="581461" y="156645"/>
                  </a:lnTo>
                  <a:lnTo>
                    <a:pt x="580215" y="157320"/>
                  </a:lnTo>
                  <a:lnTo>
                    <a:pt x="580302" y="158411"/>
                  </a:lnTo>
                  <a:lnTo>
                    <a:pt x="579895" y="159533"/>
                  </a:lnTo>
                  <a:lnTo>
                    <a:pt x="578792" y="160613"/>
                  </a:lnTo>
                  <a:lnTo>
                    <a:pt x="578860" y="161449"/>
                  </a:lnTo>
                  <a:lnTo>
                    <a:pt x="578367" y="162447"/>
                  </a:lnTo>
                  <a:lnTo>
                    <a:pt x="576431" y="163136"/>
                  </a:lnTo>
                  <a:lnTo>
                    <a:pt x="575737" y="164606"/>
                  </a:lnTo>
                  <a:lnTo>
                    <a:pt x="573012" y="167102"/>
                  </a:lnTo>
                  <a:lnTo>
                    <a:pt x="572442" y="167786"/>
                  </a:lnTo>
                  <a:lnTo>
                    <a:pt x="572214" y="168878"/>
                  </a:lnTo>
                  <a:lnTo>
                    <a:pt x="571160" y="169437"/>
                  </a:lnTo>
                  <a:lnTo>
                    <a:pt x="570807" y="170233"/>
                  </a:lnTo>
                  <a:lnTo>
                    <a:pt x="569407" y="170609"/>
                  </a:lnTo>
                  <a:lnTo>
                    <a:pt x="567431" y="172548"/>
                  </a:lnTo>
                  <a:lnTo>
                    <a:pt x="567028" y="173737"/>
                  </a:lnTo>
                  <a:lnTo>
                    <a:pt x="567216" y="174405"/>
                  </a:lnTo>
                  <a:lnTo>
                    <a:pt x="566831" y="175885"/>
                  </a:lnTo>
                  <a:lnTo>
                    <a:pt x="565871" y="176417"/>
                  </a:lnTo>
                  <a:lnTo>
                    <a:pt x="564517" y="176647"/>
                  </a:lnTo>
                  <a:lnTo>
                    <a:pt x="563148" y="176292"/>
                  </a:lnTo>
                  <a:lnTo>
                    <a:pt x="562420" y="175382"/>
                  </a:lnTo>
                  <a:lnTo>
                    <a:pt x="560763" y="175430"/>
                  </a:lnTo>
                  <a:lnTo>
                    <a:pt x="559976" y="174456"/>
                  </a:lnTo>
                  <a:lnTo>
                    <a:pt x="558896" y="171932"/>
                  </a:lnTo>
                  <a:lnTo>
                    <a:pt x="559364" y="170792"/>
                  </a:lnTo>
                  <a:lnTo>
                    <a:pt x="561035" y="170360"/>
                  </a:lnTo>
                  <a:lnTo>
                    <a:pt x="562294" y="169771"/>
                  </a:lnTo>
                  <a:lnTo>
                    <a:pt x="563686" y="168270"/>
                  </a:lnTo>
                  <a:lnTo>
                    <a:pt x="564072" y="168293"/>
                  </a:lnTo>
                  <a:lnTo>
                    <a:pt x="565934" y="167050"/>
                  </a:lnTo>
                  <a:lnTo>
                    <a:pt x="566800" y="166101"/>
                  </a:lnTo>
                  <a:lnTo>
                    <a:pt x="567267" y="165081"/>
                  </a:lnTo>
                  <a:lnTo>
                    <a:pt x="568185" y="164183"/>
                  </a:lnTo>
                  <a:lnTo>
                    <a:pt x="569306" y="162311"/>
                  </a:lnTo>
                  <a:lnTo>
                    <a:pt x="570309" y="161711"/>
                  </a:lnTo>
                  <a:lnTo>
                    <a:pt x="571307" y="160401"/>
                  </a:lnTo>
                  <a:lnTo>
                    <a:pt x="572365" y="158126"/>
                  </a:lnTo>
                  <a:lnTo>
                    <a:pt x="572536" y="157167"/>
                  </a:lnTo>
                  <a:lnTo>
                    <a:pt x="572348" y="156012"/>
                  </a:lnTo>
                  <a:lnTo>
                    <a:pt x="573394" y="155141"/>
                  </a:lnTo>
                  <a:lnTo>
                    <a:pt x="572184" y="154058"/>
                  </a:lnTo>
                  <a:lnTo>
                    <a:pt x="573017" y="153698"/>
                  </a:lnTo>
                  <a:lnTo>
                    <a:pt x="573249" y="152893"/>
                  </a:lnTo>
                  <a:lnTo>
                    <a:pt x="575191" y="152469"/>
                  </a:lnTo>
                  <a:lnTo>
                    <a:pt x="575318" y="150393"/>
                  </a:lnTo>
                  <a:lnTo>
                    <a:pt x="576791" y="148479"/>
                  </a:lnTo>
                  <a:lnTo>
                    <a:pt x="576975" y="147533"/>
                  </a:lnTo>
                  <a:lnTo>
                    <a:pt x="578037" y="147658"/>
                  </a:lnTo>
                  <a:lnTo>
                    <a:pt x="579546" y="146751"/>
                  </a:lnTo>
                  <a:lnTo>
                    <a:pt x="580370" y="145996"/>
                  </a:lnTo>
                  <a:lnTo>
                    <a:pt x="580816" y="145030"/>
                  </a:lnTo>
                  <a:lnTo>
                    <a:pt x="581415" y="144978"/>
                  </a:lnTo>
                  <a:lnTo>
                    <a:pt x="584634" y="141661"/>
                  </a:lnTo>
                  <a:lnTo>
                    <a:pt x="586031" y="141219"/>
                  </a:lnTo>
                  <a:lnTo>
                    <a:pt x="584907" y="139278"/>
                  </a:lnTo>
                  <a:lnTo>
                    <a:pt x="584728" y="138254"/>
                  </a:lnTo>
                  <a:lnTo>
                    <a:pt x="583947" y="138032"/>
                  </a:lnTo>
                  <a:lnTo>
                    <a:pt x="581803" y="139572"/>
                  </a:lnTo>
                  <a:lnTo>
                    <a:pt x="580164" y="139678"/>
                  </a:lnTo>
                  <a:lnTo>
                    <a:pt x="578859" y="139371"/>
                  </a:lnTo>
                  <a:lnTo>
                    <a:pt x="577491" y="138402"/>
                  </a:lnTo>
                  <a:lnTo>
                    <a:pt x="575346" y="137756"/>
                  </a:lnTo>
                  <a:lnTo>
                    <a:pt x="575591" y="136864"/>
                  </a:lnTo>
                  <a:lnTo>
                    <a:pt x="579446" y="137453"/>
                  </a:lnTo>
                  <a:lnTo>
                    <a:pt x="581098" y="136703"/>
                  </a:lnTo>
                  <a:lnTo>
                    <a:pt x="583304" y="135975"/>
                  </a:lnTo>
                  <a:lnTo>
                    <a:pt x="584160" y="134952"/>
                  </a:lnTo>
                  <a:lnTo>
                    <a:pt x="585056" y="134445"/>
                  </a:lnTo>
                  <a:lnTo>
                    <a:pt x="585835" y="133599"/>
                  </a:lnTo>
                  <a:lnTo>
                    <a:pt x="586814" y="133014"/>
                  </a:lnTo>
                  <a:lnTo>
                    <a:pt x="584926" y="130689"/>
                  </a:lnTo>
                  <a:lnTo>
                    <a:pt x="584972" y="130186"/>
                  </a:lnTo>
                  <a:lnTo>
                    <a:pt x="583582" y="129559"/>
                  </a:lnTo>
                  <a:lnTo>
                    <a:pt x="583925" y="129065"/>
                  </a:lnTo>
                  <a:lnTo>
                    <a:pt x="585042" y="129574"/>
                  </a:lnTo>
                  <a:lnTo>
                    <a:pt x="585839" y="128586"/>
                  </a:lnTo>
                  <a:lnTo>
                    <a:pt x="585504" y="126836"/>
                  </a:lnTo>
                  <a:lnTo>
                    <a:pt x="582608" y="118954"/>
                  </a:lnTo>
                  <a:lnTo>
                    <a:pt x="581924" y="117969"/>
                  </a:lnTo>
                  <a:lnTo>
                    <a:pt x="580499" y="117498"/>
                  </a:lnTo>
                  <a:lnTo>
                    <a:pt x="579677" y="117780"/>
                  </a:lnTo>
                  <a:lnTo>
                    <a:pt x="579192" y="118748"/>
                  </a:lnTo>
                  <a:lnTo>
                    <a:pt x="578014" y="119271"/>
                  </a:lnTo>
                  <a:lnTo>
                    <a:pt x="577344" y="118968"/>
                  </a:lnTo>
                  <a:lnTo>
                    <a:pt x="576968" y="117900"/>
                  </a:lnTo>
                  <a:lnTo>
                    <a:pt x="578174" y="115765"/>
                  </a:lnTo>
                  <a:lnTo>
                    <a:pt x="579025" y="113476"/>
                  </a:lnTo>
                  <a:lnTo>
                    <a:pt x="578622" y="112076"/>
                  </a:lnTo>
                  <a:lnTo>
                    <a:pt x="579673" y="109475"/>
                  </a:lnTo>
                  <a:lnTo>
                    <a:pt x="578345" y="109098"/>
                  </a:lnTo>
                  <a:lnTo>
                    <a:pt x="577212" y="111800"/>
                  </a:lnTo>
                  <a:lnTo>
                    <a:pt x="576752" y="111128"/>
                  </a:lnTo>
                  <a:lnTo>
                    <a:pt x="575496" y="111215"/>
                  </a:lnTo>
                  <a:lnTo>
                    <a:pt x="575695" y="110461"/>
                  </a:lnTo>
                  <a:lnTo>
                    <a:pt x="574954" y="109857"/>
                  </a:lnTo>
                  <a:lnTo>
                    <a:pt x="575376" y="109243"/>
                  </a:lnTo>
                  <a:lnTo>
                    <a:pt x="574981" y="108576"/>
                  </a:lnTo>
                  <a:lnTo>
                    <a:pt x="575640" y="107463"/>
                  </a:lnTo>
                  <a:lnTo>
                    <a:pt x="575559" y="106841"/>
                  </a:lnTo>
                  <a:lnTo>
                    <a:pt x="574396" y="105740"/>
                  </a:lnTo>
                  <a:lnTo>
                    <a:pt x="573925" y="105781"/>
                  </a:lnTo>
                  <a:lnTo>
                    <a:pt x="572608" y="104932"/>
                  </a:lnTo>
                  <a:lnTo>
                    <a:pt x="571938" y="103970"/>
                  </a:lnTo>
                  <a:lnTo>
                    <a:pt x="572304" y="103433"/>
                  </a:lnTo>
                  <a:lnTo>
                    <a:pt x="574249" y="102794"/>
                  </a:lnTo>
                  <a:lnTo>
                    <a:pt x="570199" y="101492"/>
                  </a:lnTo>
                  <a:lnTo>
                    <a:pt x="569682" y="101798"/>
                  </a:lnTo>
                  <a:lnTo>
                    <a:pt x="568309" y="100984"/>
                  </a:lnTo>
                  <a:lnTo>
                    <a:pt x="568316" y="100512"/>
                  </a:lnTo>
                  <a:lnTo>
                    <a:pt x="570666" y="98946"/>
                  </a:lnTo>
                  <a:lnTo>
                    <a:pt x="570539" y="97861"/>
                  </a:lnTo>
                  <a:lnTo>
                    <a:pt x="569028" y="96709"/>
                  </a:lnTo>
                  <a:lnTo>
                    <a:pt x="565407" y="94699"/>
                  </a:lnTo>
                  <a:lnTo>
                    <a:pt x="563407" y="94347"/>
                  </a:lnTo>
                  <a:lnTo>
                    <a:pt x="562707" y="94905"/>
                  </a:lnTo>
                  <a:lnTo>
                    <a:pt x="563598" y="96286"/>
                  </a:lnTo>
                  <a:lnTo>
                    <a:pt x="563943" y="97759"/>
                  </a:lnTo>
                  <a:lnTo>
                    <a:pt x="563166" y="98040"/>
                  </a:lnTo>
                  <a:lnTo>
                    <a:pt x="563578" y="99884"/>
                  </a:lnTo>
                  <a:lnTo>
                    <a:pt x="564099" y="100486"/>
                  </a:lnTo>
                  <a:lnTo>
                    <a:pt x="563241" y="101994"/>
                  </a:lnTo>
                  <a:lnTo>
                    <a:pt x="561953" y="102195"/>
                  </a:lnTo>
                  <a:lnTo>
                    <a:pt x="561823" y="101555"/>
                  </a:lnTo>
                  <a:lnTo>
                    <a:pt x="559375" y="101987"/>
                  </a:lnTo>
                  <a:lnTo>
                    <a:pt x="558628" y="102336"/>
                  </a:lnTo>
                  <a:lnTo>
                    <a:pt x="557278" y="101928"/>
                  </a:lnTo>
                  <a:lnTo>
                    <a:pt x="556411" y="101953"/>
                  </a:lnTo>
                  <a:lnTo>
                    <a:pt x="555067" y="104826"/>
                  </a:lnTo>
                  <a:lnTo>
                    <a:pt x="554001" y="104483"/>
                  </a:lnTo>
                  <a:lnTo>
                    <a:pt x="554222" y="103562"/>
                  </a:lnTo>
                  <a:lnTo>
                    <a:pt x="552227" y="103798"/>
                  </a:lnTo>
                  <a:lnTo>
                    <a:pt x="551542" y="104275"/>
                  </a:lnTo>
                  <a:lnTo>
                    <a:pt x="549697" y="104795"/>
                  </a:lnTo>
                  <a:lnTo>
                    <a:pt x="548832" y="104651"/>
                  </a:lnTo>
                  <a:lnTo>
                    <a:pt x="548733" y="103929"/>
                  </a:lnTo>
                  <a:lnTo>
                    <a:pt x="551882" y="101173"/>
                  </a:lnTo>
                  <a:lnTo>
                    <a:pt x="553397" y="100361"/>
                  </a:lnTo>
                  <a:lnTo>
                    <a:pt x="553621" y="99435"/>
                  </a:lnTo>
                  <a:lnTo>
                    <a:pt x="554578" y="99175"/>
                  </a:lnTo>
                  <a:lnTo>
                    <a:pt x="555642" y="97231"/>
                  </a:lnTo>
                  <a:lnTo>
                    <a:pt x="556423" y="97806"/>
                  </a:lnTo>
                  <a:lnTo>
                    <a:pt x="556915" y="96561"/>
                  </a:lnTo>
                  <a:lnTo>
                    <a:pt x="556671" y="95703"/>
                  </a:lnTo>
                  <a:lnTo>
                    <a:pt x="555294" y="94335"/>
                  </a:lnTo>
                  <a:lnTo>
                    <a:pt x="554470" y="94204"/>
                  </a:lnTo>
                  <a:lnTo>
                    <a:pt x="553777" y="95170"/>
                  </a:lnTo>
                  <a:lnTo>
                    <a:pt x="551692" y="95285"/>
                  </a:lnTo>
                  <a:lnTo>
                    <a:pt x="549421" y="94714"/>
                  </a:lnTo>
                  <a:lnTo>
                    <a:pt x="547598" y="92656"/>
                  </a:lnTo>
                  <a:lnTo>
                    <a:pt x="546249" y="92981"/>
                  </a:lnTo>
                  <a:lnTo>
                    <a:pt x="546090" y="93933"/>
                  </a:lnTo>
                  <a:lnTo>
                    <a:pt x="545182" y="94044"/>
                  </a:lnTo>
                  <a:lnTo>
                    <a:pt x="544700" y="93099"/>
                  </a:lnTo>
                  <a:lnTo>
                    <a:pt x="543761" y="92515"/>
                  </a:lnTo>
                  <a:lnTo>
                    <a:pt x="544463" y="91425"/>
                  </a:lnTo>
                  <a:lnTo>
                    <a:pt x="545872" y="90607"/>
                  </a:lnTo>
                  <a:lnTo>
                    <a:pt x="546238" y="89364"/>
                  </a:lnTo>
                  <a:lnTo>
                    <a:pt x="548831" y="88365"/>
                  </a:lnTo>
                  <a:lnTo>
                    <a:pt x="549581" y="87608"/>
                  </a:lnTo>
                  <a:lnTo>
                    <a:pt x="550513" y="86043"/>
                  </a:lnTo>
                  <a:lnTo>
                    <a:pt x="551600" y="85175"/>
                  </a:lnTo>
                  <a:lnTo>
                    <a:pt x="553276" y="84828"/>
                  </a:lnTo>
                  <a:lnTo>
                    <a:pt x="555696" y="84810"/>
                  </a:lnTo>
                  <a:lnTo>
                    <a:pt x="557612" y="83950"/>
                  </a:lnTo>
                  <a:lnTo>
                    <a:pt x="558534" y="83736"/>
                  </a:lnTo>
                  <a:lnTo>
                    <a:pt x="559561" y="84308"/>
                  </a:lnTo>
                  <a:lnTo>
                    <a:pt x="560320" y="83859"/>
                  </a:lnTo>
                  <a:lnTo>
                    <a:pt x="560891" y="85696"/>
                  </a:lnTo>
                  <a:lnTo>
                    <a:pt x="561773" y="86409"/>
                  </a:lnTo>
                  <a:lnTo>
                    <a:pt x="562588" y="86464"/>
                  </a:lnTo>
                  <a:lnTo>
                    <a:pt x="564383" y="82244"/>
                  </a:lnTo>
                  <a:lnTo>
                    <a:pt x="565154" y="81422"/>
                  </a:lnTo>
                  <a:lnTo>
                    <a:pt x="565631" y="80343"/>
                  </a:lnTo>
                  <a:lnTo>
                    <a:pt x="564675" y="78709"/>
                  </a:lnTo>
                  <a:lnTo>
                    <a:pt x="564104" y="78272"/>
                  </a:lnTo>
                  <a:lnTo>
                    <a:pt x="562779" y="76262"/>
                  </a:lnTo>
                  <a:lnTo>
                    <a:pt x="561042" y="74880"/>
                  </a:lnTo>
                  <a:lnTo>
                    <a:pt x="560389" y="74625"/>
                  </a:lnTo>
                  <a:lnTo>
                    <a:pt x="560042" y="73750"/>
                  </a:lnTo>
                  <a:lnTo>
                    <a:pt x="558637" y="73140"/>
                  </a:lnTo>
                  <a:lnTo>
                    <a:pt x="557595" y="75245"/>
                  </a:lnTo>
                  <a:lnTo>
                    <a:pt x="556502" y="75619"/>
                  </a:lnTo>
                  <a:lnTo>
                    <a:pt x="555506" y="74993"/>
                  </a:lnTo>
                  <a:lnTo>
                    <a:pt x="555930" y="73953"/>
                  </a:lnTo>
                  <a:lnTo>
                    <a:pt x="556185" y="71452"/>
                  </a:lnTo>
                  <a:lnTo>
                    <a:pt x="555600" y="71176"/>
                  </a:lnTo>
                  <a:lnTo>
                    <a:pt x="553679" y="71866"/>
                  </a:lnTo>
                  <a:lnTo>
                    <a:pt x="552202" y="73918"/>
                  </a:lnTo>
                  <a:lnTo>
                    <a:pt x="550971" y="75082"/>
                  </a:lnTo>
                  <a:lnTo>
                    <a:pt x="549876" y="75614"/>
                  </a:lnTo>
                  <a:lnTo>
                    <a:pt x="548894" y="76876"/>
                  </a:lnTo>
                  <a:lnTo>
                    <a:pt x="548168" y="77251"/>
                  </a:lnTo>
                  <a:lnTo>
                    <a:pt x="547406" y="76780"/>
                  </a:lnTo>
                  <a:lnTo>
                    <a:pt x="547618" y="75483"/>
                  </a:lnTo>
                  <a:lnTo>
                    <a:pt x="547488" y="74095"/>
                  </a:lnTo>
                  <a:lnTo>
                    <a:pt x="547682" y="72807"/>
                  </a:lnTo>
                  <a:lnTo>
                    <a:pt x="547069" y="72688"/>
                  </a:lnTo>
                  <a:lnTo>
                    <a:pt x="546301" y="74701"/>
                  </a:lnTo>
                  <a:lnTo>
                    <a:pt x="545444" y="75215"/>
                  </a:lnTo>
                  <a:lnTo>
                    <a:pt x="544142" y="75336"/>
                  </a:lnTo>
                  <a:lnTo>
                    <a:pt x="542786" y="76501"/>
                  </a:lnTo>
                  <a:lnTo>
                    <a:pt x="541716" y="76223"/>
                  </a:lnTo>
                  <a:lnTo>
                    <a:pt x="540035" y="74800"/>
                  </a:lnTo>
                  <a:lnTo>
                    <a:pt x="538771" y="74217"/>
                  </a:lnTo>
                  <a:lnTo>
                    <a:pt x="538149" y="74326"/>
                  </a:lnTo>
                  <a:lnTo>
                    <a:pt x="537987" y="76936"/>
                  </a:lnTo>
                  <a:lnTo>
                    <a:pt x="537411" y="78451"/>
                  </a:lnTo>
                  <a:lnTo>
                    <a:pt x="536762" y="79364"/>
                  </a:lnTo>
                  <a:lnTo>
                    <a:pt x="535452" y="80603"/>
                  </a:lnTo>
                  <a:lnTo>
                    <a:pt x="534671" y="80575"/>
                  </a:lnTo>
                  <a:lnTo>
                    <a:pt x="534160" y="79346"/>
                  </a:lnTo>
                  <a:lnTo>
                    <a:pt x="533290" y="78185"/>
                  </a:lnTo>
                  <a:lnTo>
                    <a:pt x="531959" y="78287"/>
                  </a:lnTo>
                  <a:lnTo>
                    <a:pt x="528967" y="78890"/>
                  </a:lnTo>
                  <a:lnTo>
                    <a:pt x="528181" y="78201"/>
                  </a:lnTo>
                  <a:lnTo>
                    <a:pt x="527700" y="77197"/>
                  </a:lnTo>
                  <a:lnTo>
                    <a:pt x="527949" y="75503"/>
                  </a:lnTo>
                  <a:lnTo>
                    <a:pt x="526979" y="73061"/>
                  </a:lnTo>
                  <a:lnTo>
                    <a:pt x="527712" y="71862"/>
                  </a:lnTo>
                  <a:lnTo>
                    <a:pt x="527210" y="70466"/>
                  </a:lnTo>
                  <a:lnTo>
                    <a:pt x="527801" y="69607"/>
                  </a:lnTo>
                  <a:lnTo>
                    <a:pt x="529417" y="68828"/>
                  </a:lnTo>
                  <a:lnTo>
                    <a:pt x="529611" y="67916"/>
                  </a:lnTo>
                  <a:lnTo>
                    <a:pt x="530271" y="67306"/>
                  </a:lnTo>
                  <a:lnTo>
                    <a:pt x="530764" y="65868"/>
                  </a:lnTo>
                  <a:lnTo>
                    <a:pt x="531651" y="64240"/>
                  </a:lnTo>
                  <a:lnTo>
                    <a:pt x="533027" y="62457"/>
                  </a:lnTo>
                  <a:lnTo>
                    <a:pt x="532990" y="61671"/>
                  </a:lnTo>
                  <a:lnTo>
                    <a:pt x="534842" y="61948"/>
                  </a:lnTo>
                  <a:lnTo>
                    <a:pt x="535577" y="61583"/>
                  </a:lnTo>
                  <a:lnTo>
                    <a:pt x="537070" y="62280"/>
                  </a:lnTo>
                  <a:lnTo>
                    <a:pt x="537182" y="60777"/>
                  </a:lnTo>
                  <a:lnTo>
                    <a:pt x="538317" y="55384"/>
                  </a:lnTo>
                  <a:lnTo>
                    <a:pt x="538843" y="54793"/>
                  </a:lnTo>
                  <a:lnTo>
                    <a:pt x="538960" y="53588"/>
                  </a:lnTo>
                  <a:lnTo>
                    <a:pt x="537980" y="52648"/>
                  </a:lnTo>
                  <a:lnTo>
                    <a:pt x="535810" y="51443"/>
                  </a:lnTo>
                  <a:lnTo>
                    <a:pt x="534853" y="51261"/>
                  </a:lnTo>
                  <a:lnTo>
                    <a:pt x="532496" y="52187"/>
                  </a:lnTo>
                  <a:lnTo>
                    <a:pt x="531513" y="52405"/>
                  </a:lnTo>
                  <a:lnTo>
                    <a:pt x="531646" y="54353"/>
                  </a:lnTo>
                  <a:lnTo>
                    <a:pt x="531229" y="55624"/>
                  </a:lnTo>
                  <a:lnTo>
                    <a:pt x="529531" y="56190"/>
                  </a:lnTo>
                  <a:lnTo>
                    <a:pt x="527646" y="58174"/>
                  </a:lnTo>
                  <a:lnTo>
                    <a:pt x="526660" y="58447"/>
                  </a:lnTo>
                  <a:lnTo>
                    <a:pt x="526276" y="59470"/>
                  </a:lnTo>
                  <a:lnTo>
                    <a:pt x="524519" y="61029"/>
                  </a:lnTo>
                  <a:lnTo>
                    <a:pt x="524324" y="62394"/>
                  </a:lnTo>
                  <a:lnTo>
                    <a:pt x="521886" y="62595"/>
                  </a:lnTo>
                  <a:lnTo>
                    <a:pt x="521671" y="61687"/>
                  </a:lnTo>
                  <a:lnTo>
                    <a:pt x="522736" y="61250"/>
                  </a:lnTo>
                  <a:lnTo>
                    <a:pt x="521248" y="60137"/>
                  </a:lnTo>
                  <a:lnTo>
                    <a:pt x="519919" y="60695"/>
                  </a:lnTo>
                  <a:lnTo>
                    <a:pt x="519258" y="62126"/>
                  </a:lnTo>
                  <a:lnTo>
                    <a:pt x="519283" y="63801"/>
                  </a:lnTo>
                  <a:lnTo>
                    <a:pt x="520233" y="65344"/>
                  </a:lnTo>
                  <a:lnTo>
                    <a:pt x="521057" y="65695"/>
                  </a:lnTo>
                  <a:lnTo>
                    <a:pt x="522077" y="67282"/>
                  </a:lnTo>
                  <a:lnTo>
                    <a:pt x="522803" y="69270"/>
                  </a:lnTo>
                  <a:lnTo>
                    <a:pt x="522659" y="71360"/>
                  </a:lnTo>
                  <a:lnTo>
                    <a:pt x="522153" y="72321"/>
                  </a:lnTo>
                  <a:lnTo>
                    <a:pt x="521041" y="72216"/>
                  </a:lnTo>
                  <a:lnTo>
                    <a:pt x="520666" y="71589"/>
                  </a:lnTo>
                  <a:lnTo>
                    <a:pt x="521014" y="69974"/>
                  </a:lnTo>
                  <a:lnTo>
                    <a:pt x="520672" y="68959"/>
                  </a:lnTo>
                  <a:lnTo>
                    <a:pt x="518613" y="67312"/>
                  </a:lnTo>
                  <a:lnTo>
                    <a:pt x="518132" y="67786"/>
                  </a:lnTo>
                  <a:lnTo>
                    <a:pt x="516170" y="68765"/>
                  </a:lnTo>
                  <a:lnTo>
                    <a:pt x="514703" y="68329"/>
                  </a:lnTo>
                  <a:lnTo>
                    <a:pt x="514646" y="66802"/>
                  </a:lnTo>
                  <a:lnTo>
                    <a:pt x="517068" y="65615"/>
                  </a:lnTo>
                  <a:lnTo>
                    <a:pt x="516627" y="64234"/>
                  </a:lnTo>
                  <a:lnTo>
                    <a:pt x="515669" y="63613"/>
                  </a:lnTo>
                  <a:lnTo>
                    <a:pt x="515409" y="62682"/>
                  </a:lnTo>
                  <a:lnTo>
                    <a:pt x="514564" y="61794"/>
                  </a:lnTo>
                  <a:lnTo>
                    <a:pt x="513700" y="61748"/>
                  </a:lnTo>
                  <a:lnTo>
                    <a:pt x="511883" y="62784"/>
                  </a:lnTo>
                  <a:lnTo>
                    <a:pt x="510220" y="62451"/>
                  </a:lnTo>
                  <a:lnTo>
                    <a:pt x="508974" y="62462"/>
                  </a:lnTo>
                  <a:lnTo>
                    <a:pt x="507904" y="61310"/>
                  </a:lnTo>
                  <a:lnTo>
                    <a:pt x="506613" y="61409"/>
                  </a:lnTo>
                  <a:lnTo>
                    <a:pt x="506049" y="61002"/>
                  </a:lnTo>
                  <a:lnTo>
                    <a:pt x="505874" y="59133"/>
                  </a:lnTo>
                  <a:lnTo>
                    <a:pt x="504703" y="58126"/>
                  </a:lnTo>
                  <a:lnTo>
                    <a:pt x="502408" y="57519"/>
                  </a:lnTo>
                  <a:lnTo>
                    <a:pt x="501977" y="59153"/>
                  </a:lnTo>
                  <a:lnTo>
                    <a:pt x="501517" y="60022"/>
                  </a:lnTo>
                  <a:lnTo>
                    <a:pt x="500301" y="60433"/>
                  </a:lnTo>
                  <a:lnTo>
                    <a:pt x="498874" y="60525"/>
                  </a:lnTo>
                  <a:lnTo>
                    <a:pt x="497494" y="61673"/>
                  </a:lnTo>
                  <a:lnTo>
                    <a:pt x="496100" y="61462"/>
                  </a:lnTo>
                  <a:lnTo>
                    <a:pt x="495142" y="59822"/>
                  </a:lnTo>
                  <a:lnTo>
                    <a:pt x="493913" y="60253"/>
                  </a:lnTo>
                  <a:lnTo>
                    <a:pt x="492863" y="62233"/>
                  </a:lnTo>
                  <a:lnTo>
                    <a:pt x="491435" y="63225"/>
                  </a:lnTo>
                  <a:lnTo>
                    <a:pt x="489937" y="63040"/>
                  </a:lnTo>
                  <a:lnTo>
                    <a:pt x="489543" y="62298"/>
                  </a:lnTo>
                  <a:lnTo>
                    <a:pt x="488494" y="62189"/>
                  </a:lnTo>
                  <a:lnTo>
                    <a:pt x="487938" y="63353"/>
                  </a:lnTo>
                  <a:lnTo>
                    <a:pt x="487531" y="66327"/>
                  </a:lnTo>
                  <a:lnTo>
                    <a:pt x="486519" y="68164"/>
                  </a:lnTo>
                  <a:lnTo>
                    <a:pt x="485186" y="69627"/>
                  </a:lnTo>
                  <a:lnTo>
                    <a:pt x="483875" y="70470"/>
                  </a:lnTo>
                  <a:lnTo>
                    <a:pt x="483272" y="71471"/>
                  </a:lnTo>
                  <a:lnTo>
                    <a:pt x="483297" y="72656"/>
                  </a:lnTo>
                  <a:lnTo>
                    <a:pt x="482791" y="72747"/>
                  </a:lnTo>
                  <a:lnTo>
                    <a:pt x="482302" y="74148"/>
                  </a:lnTo>
                  <a:lnTo>
                    <a:pt x="481866" y="74504"/>
                  </a:lnTo>
                  <a:lnTo>
                    <a:pt x="481413" y="76187"/>
                  </a:lnTo>
                  <a:lnTo>
                    <a:pt x="480660" y="76934"/>
                  </a:lnTo>
                  <a:lnTo>
                    <a:pt x="478857" y="77798"/>
                  </a:lnTo>
                  <a:lnTo>
                    <a:pt x="475821" y="77714"/>
                  </a:lnTo>
                  <a:lnTo>
                    <a:pt x="472852" y="77918"/>
                  </a:lnTo>
                  <a:lnTo>
                    <a:pt x="469717" y="77192"/>
                  </a:lnTo>
                  <a:lnTo>
                    <a:pt x="468799" y="76752"/>
                  </a:lnTo>
                  <a:lnTo>
                    <a:pt x="468521" y="76126"/>
                  </a:lnTo>
                  <a:lnTo>
                    <a:pt x="469630" y="73184"/>
                  </a:lnTo>
                  <a:lnTo>
                    <a:pt x="471805" y="71939"/>
                  </a:lnTo>
                  <a:lnTo>
                    <a:pt x="471899" y="71007"/>
                  </a:lnTo>
                  <a:lnTo>
                    <a:pt x="471497" y="70277"/>
                  </a:lnTo>
                  <a:lnTo>
                    <a:pt x="472262" y="68796"/>
                  </a:lnTo>
                  <a:lnTo>
                    <a:pt x="472399" y="66449"/>
                  </a:lnTo>
                  <a:lnTo>
                    <a:pt x="473194" y="65352"/>
                  </a:lnTo>
                  <a:lnTo>
                    <a:pt x="473330" y="63377"/>
                  </a:lnTo>
                  <a:lnTo>
                    <a:pt x="472254" y="61892"/>
                  </a:lnTo>
                  <a:lnTo>
                    <a:pt x="471497" y="61379"/>
                  </a:lnTo>
                  <a:lnTo>
                    <a:pt x="469438" y="60602"/>
                  </a:lnTo>
                  <a:lnTo>
                    <a:pt x="468106" y="60940"/>
                  </a:lnTo>
                  <a:lnTo>
                    <a:pt x="467320" y="60042"/>
                  </a:lnTo>
                  <a:lnTo>
                    <a:pt x="466480" y="59837"/>
                  </a:lnTo>
                  <a:lnTo>
                    <a:pt x="464768" y="60116"/>
                  </a:lnTo>
                  <a:lnTo>
                    <a:pt x="463638" y="60765"/>
                  </a:lnTo>
                  <a:lnTo>
                    <a:pt x="462611" y="60683"/>
                  </a:lnTo>
                  <a:lnTo>
                    <a:pt x="462413" y="59713"/>
                  </a:lnTo>
                  <a:lnTo>
                    <a:pt x="463035" y="59105"/>
                  </a:lnTo>
                  <a:lnTo>
                    <a:pt x="465736" y="57815"/>
                  </a:lnTo>
                  <a:lnTo>
                    <a:pt x="468164" y="56888"/>
                  </a:lnTo>
                  <a:lnTo>
                    <a:pt x="469440" y="56710"/>
                  </a:lnTo>
                  <a:lnTo>
                    <a:pt x="472010" y="55663"/>
                  </a:lnTo>
                  <a:lnTo>
                    <a:pt x="473076" y="55039"/>
                  </a:lnTo>
                  <a:lnTo>
                    <a:pt x="474287" y="55179"/>
                  </a:lnTo>
                  <a:lnTo>
                    <a:pt x="474619" y="54306"/>
                  </a:lnTo>
                  <a:lnTo>
                    <a:pt x="474775" y="51516"/>
                  </a:lnTo>
                  <a:lnTo>
                    <a:pt x="474660" y="50148"/>
                  </a:lnTo>
                  <a:lnTo>
                    <a:pt x="474134" y="47654"/>
                  </a:lnTo>
                  <a:lnTo>
                    <a:pt x="472733" y="46985"/>
                  </a:lnTo>
                  <a:lnTo>
                    <a:pt x="472602" y="45830"/>
                  </a:lnTo>
                  <a:lnTo>
                    <a:pt x="473407" y="45010"/>
                  </a:lnTo>
                  <a:lnTo>
                    <a:pt x="473706" y="42447"/>
                  </a:lnTo>
                  <a:lnTo>
                    <a:pt x="472990" y="41489"/>
                  </a:lnTo>
                  <a:lnTo>
                    <a:pt x="473818" y="40652"/>
                  </a:lnTo>
                  <a:lnTo>
                    <a:pt x="471915" y="39111"/>
                  </a:lnTo>
                  <a:lnTo>
                    <a:pt x="469207" y="37595"/>
                  </a:lnTo>
                  <a:lnTo>
                    <a:pt x="467486" y="37332"/>
                  </a:lnTo>
                  <a:lnTo>
                    <a:pt x="465941" y="38167"/>
                  </a:lnTo>
                  <a:lnTo>
                    <a:pt x="465391" y="39099"/>
                  </a:lnTo>
                  <a:lnTo>
                    <a:pt x="465587" y="39632"/>
                  </a:lnTo>
                  <a:lnTo>
                    <a:pt x="466847" y="40093"/>
                  </a:lnTo>
                  <a:lnTo>
                    <a:pt x="468179" y="41802"/>
                  </a:lnTo>
                  <a:lnTo>
                    <a:pt x="466655" y="42005"/>
                  </a:lnTo>
                  <a:lnTo>
                    <a:pt x="465833" y="44194"/>
                  </a:lnTo>
                  <a:lnTo>
                    <a:pt x="464185" y="44797"/>
                  </a:lnTo>
                  <a:lnTo>
                    <a:pt x="463994" y="46654"/>
                  </a:lnTo>
                  <a:lnTo>
                    <a:pt x="465057" y="46939"/>
                  </a:lnTo>
                  <a:lnTo>
                    <a:pt x="463636" y="48085"/>
                  </a:lnTo>
                  <a:lnTo>
                    <a:pt x="463816" y="48734"/>
                  </a:lnTo>
                  <a:lnTo>
                    <a:pt x="464643" y="49252"/>
                  </a:lnTo>
                  <a:lnTo>
                    <a:pt x="463725" y="50015"/>
                  </a:lnTo>
                  <a:lnTo>
                    <a:pt x="462946" y="50166"/>
                  </a:lnTo>
                  <a:lnTo>
                    <a:pt x="462150" y="51359"/>
                  </a:lnTo>
                  <a:lnTo>
                    <a:pt x="461396" y="51634"/>
                  </a:lnTo>
                  <a:lnTo>
                    <a:pt x="460137" y="52592"/>
                  </a:lnTo>
                  <a:lnTo>
                    <a:pt x="458483" y="52975"/>
                  </a:lnTo>
                  <a:lnTo>
                    <a:pt x="457562" y="52321"/>
                  </a:lnTo>
                  <a:lnTo>
                    <a:pt x="456316" y="53646"/>
                  </a:lnTo>
                  <a:lnTo>
                    <a:pt x="455786" y="53684"/>
                  </a:lnTo>
                  <a:lnTo>
                    <a:pt x="454058" y="57145"/>
                  </a:lnTo>
                  <a:lnTo>
                    <a:pt x="452909" y="57486"/>
                  </a:lnTo>
                  <a:lnTo>
                    <a:pt x="452775" y="59596"/>
                  </a:lnTo>
                  <a:lnTo>
                    <a:pt x="451992" y="60587"/>
                  </a:lnTo>
                  <a:lnTo>
                    <a:pt x="449869" y="60947"/>
                  </a:lnTo>
                  <a:lnTo>
                    <a:pt x="449083" y="60596"/>
                  </a:lnTo>
                  <a:lnTo>
                    <a:pt x="448563" y="59491"/>
                  </a:lnTo>
                  <a:lnTo>
                    <a:pt x="449507" y="58286"/>
                  </a:lnTo>
                  <a:lnTo>
                    <a:pt x="449664" y="56690"/>
                  </a:lnTo>
                  <a:lnTo>
                    <a:pt x="448786" y="55701"/>
                  </a:lnTo>
                  <a:lnTo>
                    <a:pt x="449121" y="55038"/>
                  </a:lnTo>
                  <a:lnTo>
                    <a:pt x="449554" y="52593"/>
                  </a:lnTo>
                  <a:lnTo>
                    <a:pt x="449107" y="51708"/>
                  </a:lnTo>
                  <a:lnTo>
                    <a:pt x="449496" y="50232"/>
                  </a:lnTo>
                  <a:lnTo>
                    <a:pt x="450098" y="48873"/>
                  </a:lnTo>
                  <a:lnTo>
                    <a:pt x="450063" y="47582"/>
                  </a:lnTo>
                  <a:lnTo>
                    <a:pt x="450461" y="45695"/>
                  </a:lnTo>
                  <a:lnTo>
                    <a:pt x="452005" y="44831"/>
                  </a:lnTo>
                  <a:lnTo>
                    <a:pt x="453425" y="45182"/>
                  </a:lnTo>
                  <a:lnTo>
                    <a:pt x="455153" y="44261"/>
                  </a:lnTo>
                  <a:lnTo>
                    <a:pt x="455961" y="43252"/>
                  </a:lnTo>
                  <a:lnTo>
                    <a:pt x="457781" y="43009"/>
                  </a:lnTo>
                  <a:lnTo>
                    <a:pt x="458595" y="41997"/>
                  </a:lnTo>
                  <a:lnTo>
                    <a:pt x="459456" y="40129"/>
                  </a:lnTo>
                  <a:lnTo>
                    <a:pt x="459728" y="39000"/>
                  </a:lnTo>
                  <a:lnTo>
                    <a:pt x="459649" y="36744"/>
                  </a:lnTo>
                  <a:lnTo>
                    <a:pt x="459361" y="35749"/>
                  </a:lnTo>
                  <a:lnTo>
                    <a:pt x="458072" y="34774"/>
                  </a:lnTo>
                  <a:lnTo>
                    <a:pt x="455209" y="34454"/>
                  </a:lnTo>
                  <a:lnTo>
                    <a:pt x="454288" y="34484"/>
                  </a:lnTo>
                  <a:lnTo>
                    <a:pt x="452469" y="35539"/>
                  </a:lnTo>
                  <a:lnTo>
                    <a:pt x="452435" y="36403"/>
                  </a:lnTo>
                  <a:lnTo>
                    <a:pt x="454234" y="36774"/>
                  </a:lnTo>
                  <a:lnTo>
                    <a:pt x="453997" y="37677"/>
                  </a:lnTo>
                  <a:lnTo>
                    <a:pt x="452551" y="37916"/>
                  </a:lnTo>
                  <a:lnTo>
                    <a:pt x="450331" y="39012"/>
                  </a:lnTo>
                  <a:lnTo>
                    <a:pt x="450050" y="40690"/>
                  </a:lnTo>
                  <a:lnTo>
                    <a:pt x="448659" y="41887"/>
                  </a:lnTo>
                  <a:lnTo>
                    <a:pt x="447781" y="42997"/>
                  </a:lnTo>
                  <a:lnTo>
                    <a:pt x="447348" y="44327"/>
                  </a:lnTo>
                  <a:lnTo>
                    <a:pt x="446783" y="44957"/>
                  </a:lnTo>
                  <a:lnTo>
                    <a:pt x="446409" y="46384"/>
                  </a:lnTo>
                  <a:lnTo>
                    <a:pt x="444722" y="46366"/>
                  </a:lnTo>
                  <a:lnTo>
                    <a:pt x="443750" y="45032"/>
                  </a:lnTo>
                  <a:lnTo>
                    <a:pt x="443346" y="43819"/>
                  </a:lnTo>
                  <a:lnTo>
                    <a:pt x="443854" y="40850"/>
                  </a:lnTo>
                  <a:lnTo>
                    <a:pt x="444229" y="39785"/>
                  </a:lnTo>
                  <a:lnTo>
                    <a:pt x="444446" y="38106"/>
                  </a:lnTo>
                  <a:lnTo>
                    <a:pt x="445053" y="36639"/>
                  </a:lnTo>
                  <a:lnTo>
                    <a:pt x="444581" y="35811"/>
                  </a:lnTo>
                  <a:lnTo>
                    <a:pt x="443875" y="35719"/>
                  </a:lnTo>
                  <a:lnTo>
                    <a:pt x="443383" y="36595"/>
                  </a:lnTo>
                  <a:lnTo>
                    <a:pt x="442289" y="36726"/>
                  </a:lnTo>
                  <a:lnTo>
                    <a:pt x="440703" y="35533"/>
                  </a:lnTo>
                  <a:lnTo>
                    <a:pt x="440409" y="32361"/>
                  </a:lnTo>
                  <a:lnTo>
                    <a:pt x="438713" y="33338"/>
                  </a:lnTo>
                  <a:lnTo>
                    <a:pt x="436943" y="33613"/>
                  </a:lnTo>
                  <a:lnTo>
                    <a:pt x="436171" y="34547"/>
                  </a:lnTo>
                  <a:lnTo>
                    <a:pt x="434741" y="35347"/>
                  </a:lnTo>
                  <a:lnTo>
                    <a:pt x="434376" y="35838"/>
                  </a:lnTo>
                  <a:lnTo>
                    <a:pt x="433430" y="35434"/>
                  </a:lnTo>
                  <a:lnTo>
                    <a:pt x="435044" y="33167"/>
                  </a:lnTo>
                  <a:lnTo>
                    <a:pt x="435335" y="32234"/>
                  </a:lnTo>
                  <a:lnTo>
                    <a:pt x="435027" y="31246"/>
                  </a:lnTo>
                  <a:lnTo>
                    <a:pt x="434156" y="30778"/>
                  </a:lnTo>
                  <a:lnTo>
                    <a:pt x="433609" y="31258"/>
                  </a:lnTo>
                  <a:lnTo>
                    <a:pt x="431079" y="32151"/>
                  </a:lnTo>
                  <a:lnTo>
                    <a:pt x="429735" y="33172"/>
                  </a:lnTo>
                  <a:lnTo>
                    <a:pt x="428864" y="33139"/>
                  </a:lnTo>
                  <a:lnTo>
                    <a:pt x="427767" y="32273"/>
                  </a:lnTo>
                  <a:lnTo>
                    <a:pt x="427562" y="31186"/>
                  </a:lnTo>
                  <a:lnTo>
                    <a:pt x="428506" y="29768"/>
                  </a:lnTo>
                  <a:lnTo>
                    <a:pt x="428685" y="28415"/>
                  </a:lnTo>
                  <a:lnTo>
                    <a:pt x="428191" y="26465"/>
                  </a:lnTo>
                  <a:lnTo>
                    <a:pt x="427423" y="25847"/>
                  </a:lnTo>
                  <a:lnTo>
                    <a:pt x="427322" y="24580"/>
                  </a:lnTo>
                  <a:lnTo>
                    <a:pt x="427705" y="23639"/>
                  </a:lnTo>
                  <a:lnTo>
                    <a:pt x="428115" y="20817"/>
                  </a:lnTo>
                  <a:lnTo>
                    <a:pt x="428966" y="19499"/>
                  </a:lnTo>
                  <a:lnTo>
                    <a:pt x="430592" y="18736"/>
                  </a:lnTo>
                  <a:lnTo>
                    <a:pt x="431344" y="16796"/>
                  </a:lnTo>
                  <a:lnTo>
                    <a:pt x="431368" y="15233"/>
                  </a:lnTo>
                  <a:lnTo>
                    <a:pt x="430871" y="13750"/>
                  </a:lnTo>
                  <a:lnTo>
                    <a:pt x="430668" y="12040"/>
                  </a:lnTo>
                  <a:lnTo>
                    <a:pt x="429756" y="10904"/>
                  </a:lnTo>
                  <a:lnTo>
                    <a:pt x="429268" y="12717"/>
                  </a:lnTo>
                  <a:lnTo>
                    <a:pt x="428538" y="14014"/>
                  </a:lnTo>
                  <a:lnTo>
                    <a:pt x="428151" y="16794"/>
                  </a:lnTo>
                  <a:lnTo>
                    <a:pt x="427355" y="18483"/>
                  </a:lnTo>
                  <a:lnTo>
                    <a:pt x="426773" y="21841"/>
                  </a:lnTo>
                  <a:lnTo>
                    <a:pt x="426653" y="23402"/>
                  </a:lnTo>
                  <a:lnTo>
                    <a:pt x="426933" y="25883"/>
                  </a:lnTo>
                  <a:lnTo>
                    <a:pt x="426526" y="26943"/>
                  </a:lnTo>
                  <a:lnTo>
                    <a:pt x="425698" y="27111"/>
                  </a:lnTo>
                  <a:lnTo>
                    <a:pt x="424577" y="28905"/>
                  </a:lnTo>
                  <a:lnTo>
                    <a:pt x="423341" y="29974"/>
                  </a:lnTo>
                  <a:lnTo>
                    <a:pt x="422165" y="30689"/>
                  </a:lnTo>
                  <a:lnTo>
                    <a:pt x="420946" y="31752"/>
                  </a:lnTo>
                  <a:lnTo>
                    <a:pt x="418666" y="31250"/>
                  </a:lnTo>
                  <a:lnTo>
                    <a:pt x="417299" y="29858"/>
                  </a:lnTo>
                  <a:lnTo>
                    <a:pt x="416306" y="28347"/>
                  </a:lnTo>
                  <a:lnTo>
                    <a:pt x="415863" y="26592"/>
                  </a:lnTo>
                  <a:lnTo>
                    <a:pt x="414833" y="26278"/>
                  </a:lnTo>
                  <a:lnTo>
                    <a:pt x="414476" y="24569"/>
                  </a:lnTo>
                  <a:lnTo>
                    <a:pt x="414765" y="22773"/>
                  </a:lnTo>
                  <a:lnTo>
                    <a:pt x="414596" y="22341"/>
                  </a:lnTo>
                  <a:lnTo>
                    <a:pt x="416414" y="19254"/>
                  </a:lnTo>
                  <a:lnTo>
                    <a:pt x="418319" y="17020"/>
                  </a:lnTo>
                  <a:lnTo>
                    <a:pt x="418896" y="16124"/>
                  </a:lnTo>
                  <a:lnTo>
                    <a:pt x="419526" y="15917"/>
                  </a:lnTo>
                  <a:lnTo>
                    <a:pt x="420807" y="14052"/>
                  </a:lnTo>
                  <a:lnTo>
                    <a:pt x="420638" y="13004"/>
                  </a:lnTo>
                  <a:lnTo>
                    <a:pt x="420148" y="12281"/>
                  </a:lnTo>
                  <a:lnTo>
                    <a:pt x="417399" y="9603"/>
                  </a:lnTo>
                  <a:lnTo>
                    <a:pt x="416863" y="8741"/>
                  </a:lnTo>
                  <a:lnTo>
                    <a:pt x="416192" y="8569"/>
                  </a:lnTo>
                  <a:lnTo>
                    <a:pt x="415849" y="9894"/>
                  </a:lnTo>
                  <a:lnTo>
                    <a:pt x="416387" y="11110"/>
                  </a:lnTo>
                  <a:lnTo>
                    <a:pt x="415258" y="11188"/>
                  </a:lnTo>
                  <a:lnTo>
                    <a:pt x="415598" y="12064"/>
                  </a:lnTo>
                  <a:lnTo>
                    <a:pt x="413732" y="12909"/>
                  </a:lnTo>
                  <a:lnTo>
                    <a:pt x="413491" y="14606"/>
                  </a:lnTo>
                  <a:lnTo>
                    <a:pt x="412849" y="16223"/>
                  </a:lnTo>
                  <a:lnTo>
                    <a:pt x="411870" y="16492"/>
                  </a:lnTo>
                  <a:lnTo>
                    <a:pt x="411429" y="17775"/>
                  </a:lnTo>
                  <a:lnTo>
                    <a:pt x="411443" y="19171"/>
                  </a:lnTo>
                  <a:lnTo>
                    <a:pt x="410737" y="20736"/>
                  </a:lnTo>
                  <a:lnTo>
                    <a:pt x="410102" y="21197"/>
                  </a:lnTo>
                  <a:lnTo>
                    <a:pt x="409287" y="20964"/>
                  </a:lnTo>
                  <a:lnTo>
                    <a:pt x="405875" y="18479"/>
                  </a:lnTo>
                  <a:lnTo>
                    <a:pt x="405548" y="16917"/>
                  </a:lnTo>
                  <a:lnTo>
                    <a:pt x="405692" y="15870"/>
                  </a:lnTo>
                  <a:lnTo>
                    <a:pt x="403244" y="16679"/>
                  </a:lnTo>
                  <a:lnTo>
                    <a:pt x="401714" y="18389"/>
                  </a:lnTo>
                  <a:lnTo>
                    <a:pt x="401583" y="19484"/>
                  </a:lnTo>
                  <a:lnTo>
                    <a:pt x="402276" y="21116"/>
                  </a:lnTo>
                  <a:lnTo>
                    <a:pt x="401719" y="22182"/>
                  </a:lnTo>
                  <a:lnTo>
                    <a:pt x="400729" y="21484"/>
                  </a:lnTo>
                  <a:lnTo>
                    <a:pt x="400252" y="21734"/>
                  </a:lnTo>
                  <a:lnTo>
                    <a:pt x="399723" y="23090"/>
                  </a:lnTo>
                  <a:lnTo>
                    <a:pt x="397844" y="23312"/>
                  </a:lnTo>
                  <a:lnTo>
                    <a:pt x="397027" y="23003"/>
                  </a:lnTo>
                  <a:lnTo>
                    <a:pt x="396370" y="21539"/>
                  </a:lnTo>
                  <a:lnTo>
                    <a:pt x="396942" y="20750"/>
                  </a:lnTo>
                  <a:lnTo>
                    <a:pt x="397299" y="18863"/>
                  </a:lnTo>
                  <a:lnTo>
                    <a:pt x="396100" y="18744"/>
                  </a:lnTo>
                  <a:lnTo>
                    <a:pt x="396421" y="17583"/>
                  </a:lnTo>
                  <a:lnTo>
                    <a:pt x="394587" y="16653"/>
                  </a:lnTo>
                  <a:lnTo>
                    <a:pt x="396042" y="14865"/>
                  </a:lnTo>
                  <a:lnTo>
                    <a:pt x="395407" y="14103"/>
                  </a:lnTo>
                  <a:lnTo>
                    <a:pt x="394414" y="14163"/>
                  </a:lnTo>
                  <a:lnTo>
                    <a:pt x="393019" y="15482"/>
                  </a:lnTo>
                  <a:lnTo>
                    <a:pt x="391974" y="16826"/>
                  </a:lnTo>
                  <a:lnTo>
                    <a:pt x="391276" y="17338"/>
                  </a:lnTo>
                  <a:lnTo>
                    <a:pt x="390435" y="16556"/>
                  </a:lnTo>
                  <a:lnTo>
                    <a:pt x="392150" y="14210"/>
                  </a:lnTo>
                  <a:lnTo>
                    <a:pt x="393402" y="13683"/>
                  </a:lnTo>
                  <a:lnTo>
                    <a:pt x="394524" y="12911"/>
                  </a:lnTo>
                  <a:lnTo>
                    <a:pt x="394997" y="12027"/>
                  </a:lnTo>
                  <a:lnTo>
                    <a:pt x="396940" y="11499"/>
                  </a:lnTo>
                  <a:lnTo>
                    <a:pt x="396950" y="10272"/>
                  </a:lnTo>
                  <a:lnTo>
                    <a:pt x="396487" y="9941"/>
                  </a:lnTo>
                  <a:lnTo>
                    <a:pt x="396907" y="8335"/>
                  </a:lnTo>
                  <a:lnTo>
                    <a:pt x="398912" y="7473"/>
                  </a:lnTo>
                  <a:lnTo>
                    <a:pt x="399847" y="4723"/>
                  </a:lnTo>
                  <a:lnTo>
                    <a:pt x="399654" y="2803"/>
                  </a:lnTo>
                  <a:lnTo>
                    <a:pt x="399074" y="1397"/>
                  </a:lnTo>
                  <a:lnTo>
                    <a:pt x="398417" y="470"/>
                  </a:lnTo>
                  <a:lnTo>
                    <a:pt x="396946" y="0"/>
                  </a:lnTo>
                  <a:lnTo>
                    <a:pt x="396000" y="431"/>
                  </a:lnTo>
                  <a:lnTo>
                    <a:pt x="395924" y="1449"/>
                  </a:lnTo>
                  <a:lnTo>
                    <a:pt x="395367" y="2601"/>
                  </a:lnTo>
                  <a:lnTo>
                    <a:pt x="396164" y="3217"/>
                  </a:lnTo>
                  <a:lnTo>
                    <a:pt x="395758" y="3906"/>
                  </a:lnTo>
                  <a:lnTo>
                    <a:pt x="394363" y="4082"/>
                  </a:lnTo>
                  <a:lnTo>
                    <a:pt x="393314" y="5599"/>
                  </a:lnTo>
                  <a:lnTo>
                    <a:pt x="392598" y="7334"/>
                  </a:lnTo>
                  <a:lnTo>
                    <a:pt x="392799" y="8947"/>
                  </a:lnTo>
                  <a:lnTo>
                    <a:pt x="392511" y="9737"/>
                  </a:lnTo>
                  <a:lnTo>
                    <a:pt x="391692" y="10257"/>
                  </a:lnTo>
                  <a:lnTo>
                    <a:pt x="391352" y="11380"/>
                  </a:lnTo>
                  <a:lnTo>
                    <a:pt x="389786" y="13954"/>
                  </a:lnTo>
                  <a:lnTo>
                    <a:pt x="387948" y="17219"/>
                  </a:lnTo>
                  <a:lnTo>
                    <a:pt x="386629" y="19030"/>
                  </a:lnTo>
                  <a:lnTo>
                    <a:pt x="385704" y="20699"/>
                  </a:lnTo>
                  <a:lnTo>
                    <a:pt x="385807" y="21510"/>
                  </a:lnTo>
                  <a:lnTo>
                    <a:pt x="384681" y="21635"/>
                  </a:lnTo>
                  <a:lnTo>
                    <a:pt x="384161" y="20636"/>
                  </a:lnTo>
                  <a:lnTo>
                    <a:pt x="384108" y="17583"/>
                  </a:lnTo>
                  <a:lnTo>
                    <a:pt x="384656" y="15858"/>
                  </a:lnTo>
                  <a:lnTo>
                    <a:pt x="383932" y="15379"/>
                  </a:lnTo>
                  <a:lnTo>
                    <a:pt x="385035" y="13322"/>
                  </a:lnTo>
                  <a:lnTo>
                    <a:pt x="384906" y="12875"/>
                  </a:lnTo>
                  <a:lnTo>
                    <a:pt x="383586" y="13004"/>
                  </a:lnTo>
                  <a:lnTo>
                    <a:pt x="383247" y="12046"/>
                  </a:lnTo>
                  <a:lnTo>
                    <a:pt x="383751" y="11248"/>
                  </a:lnTo>
                  <a:lnTo>
                    <a:pt x="383490" y="10131"/>
                  </a:lnTo>
                  <a:lnTo>
                    <a:pt x="383780" y="9368"/>
                  </a:lnTo>
                  <a:lnTo>
                    <a:pt x="383428" y="8512"/>
                  </a:lnTo>
                  <a:lnTo>
                    <a:pt x="382645" y="8413"/>
                  </a:lnTo>
                  <a:lnTo>
                    <a:pt x="381316" y="9427"/>
                  </a:lnTo>
                  <a:lnTo>
                    <a:pt x="380850" y="9332"/>
                  </a:lnTo>
                  <a:lnTo>
                    <a:pt x="380778" y="7419"/>
                  </a:lnTo>
                  <a:lnTo>
                    <a:pt x="381660" y="6140"/>
                  </a:lnTo>
                  <a:lnTo>
                    <a:pt x="382779" y="5346"/>
                  </a:lnTo>
                  <a:lnTo>
                    <a:pt x="382578" y="4125"/>
                  </a:lnTo>
                  <a:lnTo>
                    <a:pt x="381612" y="2411"/>
                  </a:lnTo>
                  <a:lnTo>
                    <a:pt x="382942" y="1957"/>
                  </a:lnTo>
                  <a:lnTo>
                    <a:pt x="383208" y="930"/>
                  </a:lnTo>
                  <a:lnTo>
                    <a:pt x="382183" y="172"/>
                  </a:lnTo>
                  <a:lnTo>
                    <a:pt x="380208" y="67"/>
                  </a:lnTo>
                  <a:lnTo>
                    <a:pt x="379096" y="499"/>
                  </a:lnTo>
                  <a:lnTo>
                    <a:pt x="378601" y="1366"/>
                  </a:lnTo>
                  <a:lnTo>
                    <a:pt x="378775" y="2297"/>
                  </a:lnTo>
                  <a:lnTo>
                    <a:pt x="377998" y="3072"/>
                  </a:lnTo>
                  <a:lnTo>
                    <a:pt x="377980" y="3802"/>
                  </a:lnTo>
                  <a:lnTo>
                    <a:pt x="377129" y="4341"/>
                  </a:lnTo>
                  <a:lnTo>
                    <a:pt x="375890" y="4397"/>
                  </a:lnTo>
                  <a:lnTo>
                    <a:pt x="375017" y="6188"/>
                  </a:lnTo>
                  <a:lnTo>
                    <a:pt x="374242" y="7050"/>
                  </a:lnTo>
                  <a:lnTo>
                    <a:pt x="373424" y="8450"/>
                  </a:lnTo>
                  <a:lnTo>
                    <a:pt x="372811" y="8929"/>
                  </a:lnTo>
                  <a:lnTo>
                    <a:pt x="372035" y="10152"/>
                  </a:lnTo>
                  <a:lnTo>
                    <a:pt x="372482" y="11494"/>
                  </a:lnTo>
                  <a:lnTo>
                    <a:pt x="372553" y="12878"/>
                  </a:lnTo>
                  <a:lnTo>
                    <a:pt x="372208" y="14079"/>
                  </a:lnTo>
                  <a:lnTo>
                    <a:pt x="371256" y="12864"/>
                  </a:lnTo>
                  <a:lnTo>
                    <a:pt x="371015" y="11637"/>
                  </a:lnTo>
                  <a:lnTo>
                    <a:pt x="370002" y="12163"/>
                  </a:lnTo>
                  <a:lnTo>
                    <a:pt x="369092" y="14384"/>
                  </a:lnTo>
                  <a:lnTo>
                    <a:pt x="368708" y="14507"/>
                  </a:lnTo>
                  <a:lnTo>
                    <a:pt x="368055" y="15799"/>
                  </a:lnTo>
                  <a:lnTo>
                    <a:pt x="367830" y="17180"/>
                  </a:lnTo>
                  <a:lnTo>
                    <a:pt x="368120" y="19430"/>
                  </a:lnTo>
                  <a:lnTo>
                    <a:pt x="367775" y="20792"/>
                  </a:lnTo>
                  <a:lnTo>
                    <a:pt x="366519" y="20855"/>
                  </a:lnTo>
                  <a:lnTo>
                    <a:pt x="365642" y="21530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g67"/>
            <p:cNvSpPr/>
            <p:nvPr/>
          </p:nvSpPr>
          <p:spPr>
            <a:xfrm>
              <a:off x="3997643" y="1164495"/>
              <a:ext cx="4259" cy="7026"/>
            </a:xfrm>
            <a:custGeom>
              <a:avLst/>
              <a:pathLst>
                <a:path w="4259" h="7026">
                  <a:moveTo>
                    <a:pt x="3393" y="6640"/>
                  </a:moveTo>
                  <a:lnTo>
                    <a:pt x="4219" y="5954"/>
                  </a:lnTo>
                  <a:lnTo>
                    <a:pt x="4259" y="4717"/>
                  </a:lnTo>
                  <a:lnTo>
                    <a:pt x="3281" y="2152"/>
                  </a:lnTo>
                  <a:lnTo>
                    <a:pt x="3017" y="0"/>
                  </a:lnTo>
                  <a:lnTo>
                    <a:pt x="1316" y="2380"/>
                  </a:lnTo>
                  <a:lnTo>
                    <a:pt x="1386" y="3378"/>
                  </a:lnTo>
                  <a:lnTo>
                    <a:pt x="792" y="4126"/>
                  </a:lnTo>
                  <a:lnTo>
                    <a:pt x="864" y="4719"/>
                  </a:lnTo>
                  <a:lnTo>
                    <a:pt x="0" y="5404"/>
                  </a:lnTo>
                  <a:lnTo>
                    <a:pt x="621" y="7026"/>
                  </a:lnTo>
                  <a:lnTo>
                    <a:pt x="2879" y="6921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8"/>
            <p:cNvSpPr/>
            <p:nvPr/>
          </p:nvSpPr>
          <p:spPr>
            <a:xfrm>
              <a:off x="3998596" y="1156132"/>
              <a:ext cx="4623" cy="7045"/>
            </a:xfrm>
            <a:custGeom>
              <a:avLst/>
              <a:pathLst>
                <a:path w="4623" h="7045">
                  <a:moveTo>
                    <a:pt x="4038" y="3181"/>
                  </a:moveTo>
                  <a:lnTo>
                    <a:pt x="4623" y="2733"/>
                  </a:lnTo>
                  <a:lnTo>
                    <a:pt x="3760" y="1205"/>
                  </a:lnTo>
                  <a:lnTo>
                    <a:pt x="2469" y="179"/>
                  </a:lnTo>
                  <a:lnTo>
                    <a:pt x="1633" y="0"/>
                  </a:lnTo>
                  <a:lnTo>
                    <a:pt x="520" y="1511"/>
                  </a:lnTo>
                  <a:lnTo>
                    <a:pt x="0" y="3165"/>
                  </a:lnTo>
                  <a:lnTo>
                    <a:pt x="1312" y="3997"/>
                  </a:lnTo>
                  <a:lnTo>
                    <a:pt x="2144" y="7045"/>
                  </a:lnTo>
                  <a:lnTo>
                    <a:pt x="2891" y="6722"/>
                  </a:lnTo>
                  <a:lnTo>
                    <a:pt x="3173" y="5141"/>
                  </a:lnTo>
                  <a:lnTo>
                    <a:pt x="4023" y="3846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9"/>
            <p:cNvSpPr/>
            <p:nvPr/>
          </p:nvSpPr>
          <p:spPr>
            <a:xfrm>
              <a:off x="4001798" y="1157408"/>
              <a:ext cx="4482" cy="8541"/>
            </a:xfrm>
            <a:custGeom>
              <a:avLst/>
              <a:pathLst>
                <a:path w="4482" h="8541">
                  <a:moveTo>
                    <a:pt x="1581" y="5265"/>
                  </a:moveTo>
                  <a:lnTo>
                    <a:pt x="1896" y="5146"/>
                  </a:lnTo>
                  <a:lnTo>
                    <a:pt x="2394" y="3405"/>
                  </a:lnTo>
                  <a:lnTo>
                    <a:pt x="2910" y="2718"/>
                  </a:lnTo>
                  <a:lnTo>
                    <a:pt x="3966" y="2470"/>
                  </a:lnTo>
                  <a:lnTo>
                    <a:pt x="3950" y="1366"/>
                  </a:lnTo>
                  <a:lnTo>
                    <a:pt x="4482" y="910"/>
                  </a:lnTo>
                  <a:lnTo>
                    <a:pt x="3972" y="0"/>
                  </a:lnTo>
                  <a:lnTo>
                    <a:pt x="3119" y="486"/>
                  </a:lnTo>
                  <a:lnTo>
                    <a:pt x="1419" y="4540"/>
                  </a:lnTo>
                  <a:lnTo>
                    <a:pt x="196" y="6687"/>
                  </a:lnTo>
                  <a:lnTo>
                    <a:pt x="0" y="7502"/>
                  </a:lnTo>
                  <a:lnTo>
                    <a:pt x="528" y="8541"/>
                  </a:lnTo>
                  <a:lnTo>
                    <a:pt x="916" y="6735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70"/>
            <p:cNvSpPr/>
            <p:nvPr/>
          </p:nvSpPr>
          <p:spPr>
            <a:xfrm>
              <a:off x="4004389" y="1165455"/>
              <a:ext cx="2040" cy="4353"/>
            </a:xfrm>
            <a:custGeom>
              <a:avLst/>
              <a:pathLst>
                <a:path w="2040" h="4353">
                  <a:moveTo>
                    <a:pt x="1740" y="2116"/>
                  </a:moveTo>
                  <a:lnTo>
                    <a:pt x="1328" y="282"/>
                  </a:lnTo>
                  <a:lnTo>
                    <a:pt x="517" y="0"/>
                  </a:lnTo>
                  <a:lnTo>
                    <a:pt x="0" y="1073"/>
                  </a:lnTo>
                  <a:lnTo>
                    <a:pt x="144" y="2578"/>
                  </a:lnTo>
                  <a:lnTo>
                    <a:pt x="1331" y="4353"/>
                  </a:lnTo>
                  <a:lnTo>
                    <a:pt x="2040" y="2755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g71"/>
            <p:cNvSpPr/>
            <p:nvPr/>
          </p:nvSpPr>
          <p:spPr>
            <a:xfrm>
              <a:off x="3958290" y="1161239"/>
              <a:ext cx="2173" cy="3064"/>
            </a:xfrm>
            <a:custGeom>
              <a:avLst/>
              <a:pathLst>
                <a:path w="2173" h="3064">
                  <a:moveTo>
                    <a:pt x="1258" y="2715"/>
                  </a:moveTo>
                  <a:lnTo>
                    <a:pt x="2159" y="1445"/>
                  </a:lnTo>
                  <a:lnTo>
                    <a:pt x="2173" y="275"/>
                  </a:lnTo>
                  <a:lnTo>
                    <a:pt x="1559" y="0"/>
                  </a:lnTo>
                  <a:lnTo>
                    <a:pt x="425" y="533"/>
                  </a:lnTo>
                  <a:lnTo>
                    <a:pt x="0" y="1191"/>
                  </a:lnTo>
                  <a:lnTo>
                    <a:pt x="117" y="2016"/>
                  </a:lnTo>
                  <a:lnTo>
                    <a:pt x="883" y="3064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2"/>
            <p:cNvSpPr/>
            <p:nvPr/>
          </p:nvSpPr>
          <p:spPr>
            <a:xfrm>
              <a:off x="4009170" y="1156653"/>
              <a:ext cx="1425" cy="4468"/>
            </a:xfrm>
            <a:custGeom>
              <a:avLst/>
              <a:pathLst>
                <a:path w="1425" h="4468">
                  <a:moveTo>
                    <a:pt x="848" y="4468"/>
                  </a:moveTo>
                  <a:lnTo>
                    <a:pt x="1425" y="3030"/>
                  </a:lnTo>
                  <a:lnTo>
                    <a:pt x="1121" y="819"/>
                  </a:lnTo>
                  <a:lnTo>
                    <a:pt x="652" y="0"/>
                  </a:lnTo>
                  <a:lnTo>
                    <a:pt x="0" y="176"/>
                  </a:lnTo>
                  <a:lnTo>
                    <a:pt x="385" y="1787"/>
                  </a:lnTo>
                  <a:lnTo>
                    <a:pt x="316" y="3885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4002714" y="1164537"/>
              <a:ext cx="1459" cy="3043"/>
            </a:xfrm>
            <a:custGeom>
              <a:avLst/>
              <a:pathLst>
                <a:path w="1459" h="3043">
                  <a:moveTo>
                    <a:pt x="1135" y="3043"/>
                  </a:moveTo>
                  <a:lnTo>
                    <a:pt x="1147" y="1541"/>
                  </a:lnTo>
                  <a:lnTo>
                    <a:pt x="1459" y="839"/>
                  </a:lnTo>
                  <a:lnTo>
                    <a:pt x="1230" y="0"/>
                  </a:lnTo>
                  <a:lnTo>
                    <a:pt x="325" y="331"/>
                  </a:lnTo>
                  <a:lnTo>
                    <a:pt x="0" y="1783"/>
                  </a:lnTo>
                  <a:lnTo>
                    <a:pt x="497" y="3013"/>
                  </a:lnTo>
                  <a:close/>
                </a:path>
              </a:pathLst>
            </a:custGeom>
            <a:solidFill>
              <a:srgbClr val="FEDEC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4"/>
            <p:cNvSpPr/>
            <p:nvPr/>
          </p:nvSpPr>
          <p:spPr>
            <a:xfrm>
              <a:off x="3874807" y="1352621"/>
              <a:ext cx="776953" cy="1158787"/>
            </a:xfrm>
            <a:custGeom>
              <a:avLst/>
              <a:pathLst>
                <a:path w="776953" h="1158787">
                  <a:moveTo>
                    <a:pt x="577081" y="1038"/>
                  </a:moveTo>
                  <a:lnTo>
                    <a:pt x="575013" y="2567"/>
                  </a:lnTo>
                  <a:lnTo>
                    <a:pt x="574127" y="3632"/>
                  </a:lnTo>
                  <a:lnTo>
                    <a:pt x="573973" y="4808"/>
                  </a:lnTo>
                  <a:lnTo>
                    <a:pt x="574455" y="9067"/>
                  </a:lnTo>
                  <a:lnTo>
                    <a:pt x="573986" y="10236"/>
                  </a:lnTo>
                  <a:lnTo>
                    <a:pt x="572262" y="15408"/>
                  </a:lnTo>
                  <a:lnTo>
                    <a:pt x="571584" y="17005"/>
                  </a:lnTo>
                  <a:lnTo>
                    <a:pt x="571940" y="18161"/>
                  </a:lnTo>
                  <a:lnTo>
                    <a:pt x="573798" y="20027"/>
                  </a:lnTo>
                  <a:lnTo>
                    <a:pt x="575926" y="23477"/>
                  </a:lnTo>
                  <a:lnTo>
                    <a:pt x="577274" y="24376"/>
                  </a:lnTo>
                  <a:lnTo>
                    <a:pt x="579791" y="26692"/>
                  </a:lnTo>
                  <a:lnTo>
                    <a:pt x="580891" y="28358"/>
                  </a:lnTo>
                  <a:lnTo>
                    <a:pt x="581102" y="29849"/>
                  </a:lnTo>
                  <a:lnTo>
                    <a:pt x="579274" y="32624"/>
                  </a:lnTo>
                  <a:lnTo>
                    <a:pt x="578281" y="36261"/>
                  </a:lnTo>
                  <a:lnTo>
                    <a:pt x="577516" y="37971"/>
                  </a:lnTo>
                  <a:lnTo>
                    <a:pt x="575510" y="39441"/>
                  </a:lnTo>
                  <a:lnTo>
                    <a:pt x="574979" y="40395"/>
                  </a:lnTo>
                  <a:lnTo>
                    <a:pt x="573886" y="41439"/>
                  </a:lnTo>
                  <a:lnTo>
                    <a:pt x="571799" y="42822"/>
                  </a:lnTo>
                  <a:lnTo>
                    <a:pt x="571243" y="43565"/>
                  </a:lnTo>
                  <a:lnTo>
                    <a:pt x="570162" y="45672"/>
                  </a:lnTo>
                  <a:lnTo>
                    <a:pt x="567511" y="48739"/>
                  </a:lnTo>
                  <a:lnTo>
                    <a:pt x="566900" y="49147"/>
                  </a:lnTo>
                  <a:lnTo>
                    <a:pt x="564914" y="49673"/>
                  </a:lnTo>
                  <a:lnTo>
                    <a:pt x="563497" y="51446"/>
                  </a:lnTo>
                  <a:lnTo>
                    <a:pt x="563520" y="54988"/>
                  </a:lnTo>
                  <a:lnTo>
                    <a:pt x="563196" y="55631"/>
                  </a:lnTo>
                  <a:lnTo>
                    <a:pt x="561789" y="56990"/>
                  </a:lnTo>
                  <a:lnTo>
                    <a:pt x="561323" y="58471"/>
                  </a:lnTo>
                  <a:lnTo>
                    <a:pt x="561619" y="59855"/>
                  </a:lnTo>
                  <a:lnTo>
                    <a:pt x="562116" y="60954"/>
                  </a:lnTo>
                  <a:lnTo>
                    <a:pt x="561563" y="61426"/>
                  </a:lnTo>
                  <a:lnTo>
                    <a:pt x="560468" y="60066"/>
                  </a:lnTo>
                  <a:lnTo>
                    <a:pt x="559827" y="60208"/>
                  </a:lnTo>
                  <a:lnTo>
                    <a:pt x="558814" y="61348"/>
                  </a:lnTo>
                  <a:lnTo>
                    <a:pt x="557008" y="62752"/>
                  </a:lnTo>
                  <a:lnTo>
                    <a:pt x="556808" y="64949"/>
                  </a:lnTo>
                  <a:lnTo>
                    <a:pt x="555707" y="66456"/>
                  </a:lnTo>
                  <a:lnTo>
                    <a:pt x="554593" y="67576"/>
                  </a:lnTo>
                  <a:lnTo>
                    <a:pt x="553473" y="69235"/>
                  </a:lnTo>
                  <a:lnTo>
                    <a:pt x="551433" y="70576"/>
                  </a:lnTo>
                  <a:lnTo>
                    <a:pt x="550574" y="70749"/>
                  </a:lnTo>
                  <a:lnTo>
                    <a:pt x="547559" y="70441"/>
                  </a:lnTo>
                  <a:lnTo>
                    <a:pt x="545595" y="71260"/>
                  </a:lnTo>
                  <a:lnTo>
                    <a:pt x="544642" y="72431"/>
                  </a:lnTo>
                  <a:lnTo>
                    <a:pt x="543715" y="72883"/>
                  </a:lnTo>
                  <a:lnTo>
                    <a:pt x="539784" y="72477"/>
                  </a:lnTo>
                  <a:lnTo>
                    <a:pt x="538064" y="72506"/>
                  </a:lnTo>
                  <a:lnTo>
                    <a:pt x="536207" y="73230"/>
                  </a:lnTo>
                  <a:lnTo>
                    <a:pt x="535455" y="74156"/>
                  </a:lnTo>
                  <a:lnTo>
                    <a:pt x="535381" y="75435"/>
                  </a:lnTo>
                  <a:lnTo>
                    <a:pt x="536266" y="76459"/>
                  </a:lnTo>
                  <a:lnTo>
                    <a:pt x="539306" y="76805"/>
                  </a:lnTo>
                  <a:lnTo>
                    <a:pt x="540005" y="77905"/>
                  </a:lnTo>
                  <a:lnTo>
                    <a:pt x="539539" y="80103"/>
                  </a:lnTo>
                  <a:lnTo>
                    <a:pt x="538402" y="80333"/>
                  </a:lnTo>
                  <a:lnTo>
                    <a:pt x="536666" y="79426"/>
                  </a:lnTo>
                  <a:lnTo>
                    <a:pt x="535774" y="80096"/>
                  </a:lnTo>
                  <a:lnTo>
                    <a:pt x="535715" y="80972"/>
                  </a:lnTo>
                  <a:lnTo>
                    <a:pt x="536395" y="82196"/>
                  </a:lnTo>
                  <a:lnTo>
                    <a:pt x="536435" y="83805"/>
                  </a:lnTo>
                  <a:lnTo>
                    <a:pt x="535912" y="84510"/>
                  </a:lnTo>
                  <a:lnTo>
                    <a:pt x="533879" y="84779"/>
                  </a:lnTo>
                  <a:lnTo>
                    <a:pt x="533107" y="85906"/>
                  </a:lnTo>
                  <a:lnTo>
                    <a:pt x="533113" y="88311"/>
                  </a:lnTo>
                  <a:lnTo>
                    <a:pt x="532496" y="90204"/>
                  </a:lnTo>
                  <a:lnTo>
                    <a:pt x="531744" y="90999"/>
                  </a:lnTo>
                  <a:lnTo>
                    <a:pt x="530216" y="91597"/>
                  </a:lnTo>
                  <a:lnTo>
                    <a:pt x="527738" y="91213"/>
                  </a:lnTo>
                  <a:lnTo>
                    <a:pt x="526443" y="92015"/>
                  </a:lnTo>
                  <a:lnTo>
                    <a:pt x="525484" y="96542"/>
                  </a:lnTo>
                  <a:lnTo>
                    <a:pt x="524670" y="96640"/>
                  </a:lnTo>
                  <a:lnTo>
                    <a:pt x="523574" y="96136"/>
                  </a:lnTo>
                  <a:lnTo>
                    <a:pt x="522336" y="95975"/>
                  </a:lnTo>
                  <a:lnTo>
                    <a:pt x="519256" y="96714"/>
                  </a:lnTo>
                  <a:lnTo>
                    <a:pt x="516834" y="97945"/>
                  </a:lnTo>
                  <a:lnTo>
                    <a:pt x="513023" y="99667"/>
                  </a:lnTo>
                  <a:lnTo>
                    <a:pt x="511747" y="99472"/>
                  </a:lnTo>
                  <a:lnTo>
                    <a:pt x="511016" y="98829"/>
                  </a:lnTo>
                  <a:lnTo>
                    <a:pt x="510004" y="97199"/>
                  </a:lnTo>
                  <a:lnTo>
                    <a:pt x="508721" y="96708"/>
                  </a:lnTo>
                  <a:lnTo>
                    <a:pt x="507360" y="96983"/>
                  </a:lnTo>
                  <a:lnTo>
                    <a:pt x="505990" y="98341"/>
                  </a:lnTo>
                  <a:lnTo>
                    <a:pt x="504319" y="99278"/>
                  </a:lnTo>
                  <a:lnTo>
                    <a:pt x="502421" y="99627"/>
                  </a:lnTo>
                  <a:lnTo>
                    <a:pt x="500359" y="98750"/>
                  </a:lnTo>
                  <a:lnTo>
                    <a:pt x="499768" y="99054"/>
                  </a:lnTo>
                  <a:lnTo>
                    <a:pt x="499271" y="101354"/>
                  </a:lnTo>
                  <a:lnTo>
                    <a:pt x="498266" y="102692"/>
                  </a:lnTo>
                  <a:lnTo>
                    <a:pt x="496987" y="102794"/>
                  </a:lnTo>
                  <a:lnTo>
                    <a:pt x="496566" y="102381"/>
                  </a:lnTo>
                  <a:lnTo>
                    <a:pt x="496602" y="100792"/>
                  </a:lnTo>
                  <a:lnTo>
                    <a:pt x="495753" y="99748"/>
                  </a:lnTo>
                  <a:lnTo>
                    <a:pt x="494856" y="99668"/>
                  </a:lnTo>
                  <a:lnTo>
                    <a:pt x="493556" y="100633"/>
                  </a:lnTo>
                  <a:lnTo>
                    <a:pt x="491630" y="103200"/>
                  </a:lnTo>
                  <a:lnTo>
                    <a:pt x="489843" y="104088"/>
                  </a:lnTo>
                  <a:lnTo>
                    <a:pt x="488597" y="103970"/>
                  </a:lnTo>
                  <a:lnTo>
                    <a:pt x="486399" y="103161"/>
                  </a:lnTo>
                  <a:lnTo>
                    <a:pt x="486092" y="102467"/>
                  </a:lnTo>
                  <a:lnTo>
                    <a:pt x="486880" y="99433"/>
                  </a:lnTo>
                  <a:lnTo>
                    <a:pt x="486428" y="98653"/>
                  </a:lnTo>
                  <a:lnTo>
                    <a:pt x="485020" y="98608"/>
                  </a:lnTo>
                  <a:lnTo>
                    <a:pt x="484067" y="99271"/>
                  </a:lnTo>
                  <a:lnTo>
                    <a:pt x="483697" y="100337"/>
                  </a:lnTo>
                  <a:lnTo>
                    <a:pt x="483473" y="102455"/>
                  </a:lnTo>
                  <a:lnTo>
                    <a:pt x="482458" y="103769"/>
                  </a:lnTo>
                  <a:lnTo>
                    <a:pt x="480819" y="104233"/>
                  </a:lnTo>
                  <a:lnTo>
                    <a:pt x="480270" y="104723"/>
                  </a:lnTo>
                  <a:lnTo>
                    <a:pt x="480125" y="105658"/>
                  </a:lnTo>
                  <a:lnTo>
                    <a:pt x="480575" y="107214"/>
                  </a:lnTo>
                  <a:lnTo>
                    <a:pt x="480370" y="107889"/>
                  </a:lnTo>
                  <a:lnTo>
                    <a:pt x="477105" y="111664"/>
                  </a:lnTo>
                  <a:lnTo>
                    <a:pt x="476505" y="112884"/>
                  </a:lnTo>
                  <a:lnTo>
                    <a:pt x="475753" y="115469"/>
                  </a:lnTo>
                  <a:lnTo>
                    <a:pt x="475144" y="116256"/>
                  </a:lnTo>
                  <a:lnTo>
                    <a:pt x="473122" y="116851"/>
                  </a:lnTo>
                  <a:lnTo>
                    <a:pt x="469412" y="118447"/>
                  </a:lnTo>
                  <a:lnTo>
                    <a:pt x="468633" y="119380"/>
                  </a:lnTo>
                  <a:lnTo>
                    <a:pt x="468499" y="121957"/>
                  </a:lnTo>
                  <a:lnTo>
                    <a:pt x="468205" y="123364"/>
                  </a:lnTo>
                  <a:lnTo>
                    <a:pt x="467566" y="124216"/>
                  </a:lnTo>
                  <a:lnTo>
                    <a:pt x="465258" y="125474"/>
                  </a:lnTo>
                  <a:lnTo>
                    <a:pt x="463164" y="127940"/>
                  </a:lnTo>
                  <a:lnTo>
                    <a:pt x="461151" y="129778"/>
                  </a:lnTo>
                  <a:lnTo>
                    <a:pt x="460480" y="130731"/>
                  </a:lnTo>
                  <a:lnTo>
                    <a:pt x="459326" y="133826"/>
                  </a:lnTo>
                  <a:lnTo>
                    <a:pt x="459554" y="135319"/>
                  </a:lnTo>
                  <a:lnTo>
                    <a:pt x="461218" y="138635"/>
                  </a:lnTo>
                  <a:lnTo>
                    <a:pt x="461366" y="139906"/>
                  </a:lnTo>
                  <a:lnTo>
                    <a:pt x="461084" y="140832"/>
                  </a:lnTo>
                  <a:lnTo>
                    <a:pt x="459582" y="142722"/>
                  </a:lnTo>
                  <a:lnTo>
                    <a:pt x="459250" y="143846"/>
                  </a:lnTo>
                  <a:lnTo>
                    <a:pt x="459876" y="145806"/>
                  </a:lnTo>
                  <a:lnTo>
                    <a:pt x="460911" y="146829"/>
                  </a:lnTo>
                  <a:lnTo>
                    <a:pt x="460977" y="147588"/>
                  </a:lnTo>
                  <a:lnTo>
                    <a:pt x="460453" y="148348"/>
                  </a:lnTo>
                  <a:lnTo>
                    <a:pt x="459245" y="149260"/>
                  </a:lnTo>
                  <a:lnTo>
                    <a:pt x="458784" y="149949"/>
                  </a:lnTo>
                  <a:lnTo>
                    <a:pt x="458319" y="151511"/>
                  </a:lnTo>
                  <a:lnTo>
                    <a:pt x="457326" y="153059"/>
                  </a:lnTo>
                  <a:lnTo>
                    <a:pt x="456642" y="154786"/>
                  </a:lnTo>
                  <a:lnTo>
                    <a:pt x="455031" y="157756"/>
                  </a:lnTo>
                  <a:lnTo>
                    <a:pt x="454333" y="159414"/>
                  </a:lnTo>
                  <a:lnTo>
                    <a:pt x="453944" y="161417"/>
                  </a:lnTo>
                  <a:lnTo>
                    <a:pt x="453622" y="164000"/>
                  </a:lnTo>
                  <a:lnTo>
                    <a:pt x="452736" y="165602"/>
                  </a:lnTo>
                  <a:lnTo>
                    <a:pt x="451663" y="166804"/>
                  </a:lnTo>
                  <a:lnTo>
                    <a:pt x="449972" y="168006"/>
                  </a:lnTo>
                  <a:lnTo>
                    <a:pt x="448361" y="168821"/>
                  </a:lnTo>
                  <a:lnTo>
                    <a:pt x="445892" y="170672"/>
                  </a:lnTo>
                  <a:lnTo>
                    <a:pt x="445033" y="171860"/>
                  </a:lnTo>
                  <a:lnTo>
                    <a:pt x="444738" y="172882"/>
                  </a:lnTo>
                  <a:lnTo>
                    <a:pt x="444500" y="175180"/>
                  </a:lnTo>
                  <a:lnTo>
                    <a:pt x="443837" y="176277"/>
                  </a:lnTo>
                  <a:lnTo>
                    <a:pt x="443139" y="176388"/>
                  </a:lnTo>
                  <a:lnTo>
                    <a:pt x="442004" y="175980"/>
                  </a:lnTo>
                  <a:lnTo>
                    <a:pt x="441047" y="176142"/>
                  </a:lnTo>
                  <a:lnTo>
                    <a:pt x="440282" y="177053"/>
                  </a:lnTo>
                  <a:lnTo>
                    <a:pt x="439544" y="178476"/>
                  </a:lnTo>
                  <a:lnTo>
                    <a:pt x="438483" y="179844"/>
                  </a:lnTo>
                  <a:lnTo>
                    <a:pt x="437155" y="182413"/>
                  </a:lnTo>
                  <a:lnTo>
                    <a:pt x="436618" y="185534"/>
                  </a:lnTo>
                  <a:lnTo>
                    <a:pt x="435303" y="189277"/>
                  </a:lnTo>
                  <a:lnTo>
                    <a:pt x="433746" y="191860"/>
                  </a:lnTo>
                  <a:lnTo>
                    <a:pt x="432672" y="192688"/>
                  </a:lnTo>
                  <a:lnTo>
                    <a:pt x="429527" y="193740"/>
                  </a:lnTo>
                  <a:lnTo>
                    <a:pt x="429353" y="194557"/>
                  </a:lnTo>
                  <a:lnTo>
                    <a:pt x="429934" y="195920"/>
                  </a:lnTo>
                  <a:lnTo>
                    <a:pt x="431235" y="197750"/>
                  </a:lnTo>
                  <a:lnTo>
                    <a:pt x="430950" y="199082"/>
                  </a:lnTo>
                  <a:lnTo>
                    <a:pt x="430041" y="199194"/>
                  </a:lnTo>
                  <a:lnTo>
                    <a:pt x="426351" y="198792"/>
                  </a:lnTo>
                  <a:lnTo>
                    <a:pt x="424338" y="199966"/>
                  </a:lnTo>
                  <a:lnTo>
                    <a:pt x="423305" y="201375"/>
                  </a:lnTo>
                  <a:lnTo>
                    <a:pt x="422110" y="203418"/>
                  </a:lnTo>
                  <a:lnTo>
                    <a:pt x="419775" y="205559"/>
                  </a:lnTo>
                  <a:lnTo>
                    <a:pt x="418191" y="207285"/>
                  </a:lnTo>
                  <a:lnTo>
                    <a:pt x="417722" y="208348"/>
                  </a:lnTo>
                  <a:lnTo>
                    <a:pt x="417574" y="210903"/>
                  </a:lnTo>
                  <a:lnTo>
                    <a:pt x="417789" y="212228"/>
                  </a:lnTo>
                  <a:lnTo>
                    <a:pt x="417950" y="217282"/>
                  </a:lnTo>
                  <a:lnTo>
                    <a:pt x="418406" y="219629"/>
                  </a:lnTo>
                  <a:lnTo>
                    <a:pt x="418970" y="220858"/>
                  </a:lnTo>
                  <a:lnTo>
                    <a:pt x="420620" y="222750"/>
                  </a:lnTo>
                  <a:lnTo>
                    <a:pt x="420902" y="223675"/>
                  </a:lnTo>
                  <a:lnTo>
                    <a:pt x="420768" y="229529"/>
                  </a:lnTo>
                  <a:lnTo>
                    <a:pt x="420956" y="230398"/>
                  </a:lnTo>
                  <a:lnTo>
                    <a:pt x="421873" y="231545"/>
                  </a:lnTo>
                  <a:lnTo>
                    <a:pt x="422915" y="231724"/>
                  </a:lnTo>
                  <a:lnTo>
                    <a:pt x="424596" y="231257"/>
                  </a:lnTo>
                  <a:lnTo>
                    <a:pt x="425855" y="231682"/>
                  </a:lnTo>
                  <a:lnTo>
                    <a:pt x="426995" y="232442"/>
                  </a:lnTo>
                  <a:lnTo>
                    <a:pt x="430055" y="234098"/>
                  </a:lnTo>
                  <a:lnTo>
                    <a:pt x="432337" y="236031"/>
                  </a:lnTo>
                  <a:lnTo>
                    <a:pt x="433496" y="237770"/>
                  </a:lnTo>
                  <a:lnTo>
                    <a:pt x="433545" y="238267"/>
                  </a:lnTo>
                  <a:lnTo>
                    <a:pt x="432914" y="239814"/>
                  </a:lnTo>
                  <a:lnTo>
                    <a:pt x="432565" y="241939"/>
                  </a:lnTo>
                  <a:lnTo>
                    <a:pt x="432949" y="242701"/>
                  </a:lnTo>
                  <a:lnTo>
                    <a:pt x="435964" y="244313"/>
                  </a:lnTo>
                  <a:lnTo>
                    <a:pt x="436403" y="245749"/>
                  </a:lnTo>
                  <a:lnTo>
                    <a:pt x="436443" y="247673"/>
                  </a:lnTo>
                  <a:lnTo>
                    <a:pt x="435853" y="249283"/>
                  </a:lnTo>
                  <a:lnTo>
                    <a:pt x="433330" y="252292"/>
                  </a:lnTo>
                  <a:lnTo>
                    <a:pt x="433045" y="253446"/>
                  </a:lnTo>
                  <a:lnTo>
                    <a:pt x="434095" y="256253"/>
                  </a:lnTo>
                  <a:lnTo>
                    <a:pt x="434189" y="257344"/>
                  </a:lnTo>
                  <a:lnTo>
                    <a:pt x="433303" y="259525"/>
                  </a:lnTo>
                  <a:lnTo>
                    <a:pt x="432605" y="260753"/>
                  </a:lnTo>
                  <a:lnTo>
                    <a:pt x="430458" y="263927"/>
                  </a:lnTo>
                  <a:lnTo>
                    <a:pt x="429465" y="266136"/>
                  </a:lnTo>
                  <a:lnTo>
                    <a:pt x="427371" y="269406"/>
                  </a:lnTo>
                  <a:lnTo>
                    <a:pt x="426297" y="270359"/>
                  </a:lnTo>
                  <a:lnTo>
                    <a:pt x="423463" y="272277"/>
                  </a:lnTo>
                  <a:lnTo>
                    <a:pt x="422399" y="273428"/>
                  </a:lnTo>
                  <a:lnTo>
                    <a:pt x="422301" y="274496"/>
                  </a:lnTo>
                  <a:lnTo>
                    <a:pt x="422840" y="276218"/>
                  </a:lnTo>
                  <a:lnTo>
                    <a:pt x="423519" y="277190"/>
                  </a:lnTo>
                  <a:lnTo>
                    <a:pt x="425900" y="278700"/>
                  </a:lnTo>
                  <a:lnTo>
                    <a:pt x="426422" y="279302"/>
                  </a:lnTo>
                  <a:lnTo>
                    <a:pt x="426727" y="280833"/>
                  </a:lnTo>
                  <a:lnTo>
                    <a:pt x="426593" y="282309"/>
                  </a:lnTo>
                  <a:lnTo>
                    <a:pt x="425989" y="283468"/>
                  </a:lnTo>
                  <a:lnTo>
                    <a:pt x="423841" y="284586"/>
                  </a:lnTo>
                  <a:lnTo>
                    <a:pt x="423090" y="285262"/>
                  </a:lnTo>
                  <a:lnTo>
                    <a:pt x="422754" y="286076"/>
                  </a:lnTo>
                  <a:lnTo>
                    <a:pt x="422738" y="287735"/>
                  </a:lnTo>
                  <a:lnTo>
                    <a:pt x="423009" y="288836"/>
                  </a:lnTo>
                  <a:lnTo>
                    <a:pt x="424284" y="291761"/>
                  </a:lnTo>
                  <a:lnTo>
                    <a:pt x="425425" y="292989"/>
                  </a:lnTo>
                  <a:lnTo>
                    <a:pt x="429129" y="295555"/>
                  </a:lnTo>
                  <a:lnTo>
                    <a:pt x="429948" y="296493"/>
                  </a:lnTo>
                  <a:lnTo>
                    <a:pt x="430512" y="299349"/>
                  </a:lnTo>
                  <a:lnTo>
                    <a:pt x="430297" y="302232"/>
                  </a:lnTo>
                  <a:lnTo>
                    <a:pt x="431564" y="305276"/>
                  </a:lnTo>
                  <a:lnTo>
                    <a:pt x="433236" y="306785"/>
                  </a:lnTo>
                  <a:lnTo>
                    <a:pt x="433907" y="308427"/>
                  </a:lnTo>
                  <a:lnTo>
                    <a:pt x="435343" y="309240"/>
                  </a:lnTo>
                  <a:lnTo>
                    <a:pt x="435920" y="309903"/>
                  </a:lnTo>
                  <a:lnTo>
                    <a:pt x="435635" y="311409"/>
                  </a:lnTo>
                  <a:lnTo>
                    <a:pt x="434645" y="314275"/>
                  </a:lnTo>
                  <a:lnTo>
                    <a:pt x="435437" y="317696"/>
                  </a:lnTo>
                  <a:lnTo>
                    <a:pt x="437195" y="322221"/>
                  </a:lnTo>
                  <a:lnTo>
                    <a:pt x="437490" y="323558"/>
                  </a:lnTo>
                  <a:lnTo>
                    <a:pt x="437651" y="326689"/>
                  </a:lnTo>
                  <a:lnTo>
                    <a:pt x="438464" y="329272"/>
                  </a:lnTo>
                  <a:lnTo>
                    <a:pt x="440094" y="331310"/>
                  </a:lnTo>
                  <a:lnTo>
                    <a:pt x="440953" y="333206"/>
                  </a:lnTo>
                  <a:lnTo>
                    <a:pt x="441201" y="336612"/>
                  </a:lnTo>
                  <a:lnTo>
                    <a:pt x="441671" y="338380"/>
                  </a:lnTo>
                  <a:lnTo>
                    <a:pt x="442583" y="339846"/>
                  </a:lnTo>
                  <a:lnTo>
                    <a:pt x="443463" y="345666"/>
                  </a:lnTo>
                  <a:lnTo>
                    <a:pt x="443134" y="347313"/>
                  </a:lnTo>
                  <a:lnTo>
                    <a:pt x="442100" y="348982"/>
                  </a:lnTo>
                  <a:lnTo>
                    <a:pt x="439987" y="351250"/>
                  </a:lnTo>
                  <a:lnTo>
                    <a:pt x="439275" y="352691"/>
                  </a:lnTo>
                  <a:lnTo>
                    <a:pt x="439698" y="355159"/>
                  </a:lnTo>
                  <a:lnTo>
                    <a:pt x="440134" y="356248"/>
                  </a:lnTo>
                  <a:lnTo>
                    <a:pt x="441644" y="358799"/>
                  </a:lnTo>
                  <a:lnTo>
                    <a:pt x="441725" y="359833"/>
                  </a:lnTo>
                  <a:lnTo>
                    <a:pt x="441470" y="362480"/>
                  </a:lnTo>
                  <a:lnTo>
                    <a:pt x="440067" y="367430"/>
                  </a:lnTo>
                  <a:lnTo>
                    <a:pt x="438490" y="369146"/>
                  </a:lnTo>
                  <a:lnTo>
                    <a:pt x="436927" y="369980"/>
                  </a:lnTo>
                  <a:lnTo>
                    <a:pt x="434457" y="371035"/>
                  </a:lnTo>
                  <a:lnTo>
                    <a:pt x="433551" y="372799"/>
                  </a:lnTo>
                  <a:lnTo>
                    <a:pt x="432199" y="374055"/>
                  </a:lnTo>
                  <a:lnTo>
                    <a:pt x="431426" y="374317"/>
                  </a:lnTo>
                  <a:lnTo>
                    <a:pt x="429751" y="374048"/>
                  </a:lnTo>
                  <a:lnTo>
                    <a:pt x="428116" y="374881"/>
                  </a:lnTo>
                  <a:lnTo>
                    <a:pt x="426324" y="379809"/>
                  </a:lnTo>
                  <a:lnTo>
                    <a:pt x="425378" y="381015"/>
                  </a:lnTo>
                  <a:lnTo>
                    <a:pt x="424150" y="381469"/>
                  </a:lnTo>
                  <a:lnTo>
                    <a:pt x="421695" y="381783"/>
                  </a:lnTo>
                  <a:lnTo>
                    <a:pt x="420607" y="382434"/>
                  </a:lnTo>
                  <a:lnTo>
                    <a:pt x="420019" y="383620"/>
                  </a:lnTo>
                  <a:lnTo>
                    <a:pt x="419494" y="387438"/>
                  </a:lnTo>
                  <a:lnTo>
                    <a:pt x="419265" y="387934"/>
                  </a:lnTo>
                  <a:lnTo>
                    <a:pt x="417735" y="389167"/>
                  </a:lnTo>
                  <a:lnTo>
                    <a:pt x="416500" y="390807"/>
                  </a:lnTo>
                  <a:lnTo>
                    <a:pt x="415822" y="392365"/>
                  </a:lnTo>
                  <a:lnTo>
                    <a:pt x="415745" y="394198"/>
                  </a:lnTo>
                  <a:lnTo>
                    <a:pt x="415279" y="395679"/>
                  </a:lnTo>
                  <a:lnTo>
                    <a:pt x="414568" y="396499"/>
                  </a:lnTo>
                  <a:lnTo>
                    <a:pt x="413004" y="397685"/>
                  </a:lnTo>
                  <a:lnTo>
                    <a:pt x="412508" y="398380"/>
                  </a:lnTo>
                  <a:lnTo>
                    <a:pt x="412361" y="400596"/>
                  </a:lnTo>
                  <a:lnTo>
                    <a:pt x="411297" y="402678"/>
                  </a:lnTo>
                  <a:lnTo>
                    <a:pt x="409454" y="402639"/>
                  </a:lnTo>
                  <a:lnTo>
                    <a:pt x="407374" y="403472"/>
                  </a:lnTo>
                  <a:lnTo>
                    <a:pt x="404598" y="403732"/>
                  </a:lnTo>
                  <a:lnTo>
                    <a:pt x="403764" y="404389"/>
                  </a:lnTo>
                  <a:lnTo>
                    <a:pt x="402509" y="406642"/>
                  </a:lnTo>
                  <a:lnTo>
                    <a:pt x="402449" y="407586"/>
                  </a:lnTo>
                  <a:lnTo>
                    <a:pt x="404220" y="408674"/>
                  </a:lnTo>
                  <a:lnTo>
                    <a:pt x="404878" y="410741"/>
                  </a:lnTo>
                  <a:lnTo>
                    <a:pt x="403697" y="413945"/>
                  </a:lnTo>
                  <a:lnTo>
                    <a:pt x="403764" y="415006"/>
                  </a:lnTo>
                  <a:lnTo>
                    <a:pt x="404294" y="416921"/>
                  </a:lnTo>
                  <a:lnTo>
                    <a:pt x="404636" y="419270"/>
                  </a:lnTo>
                  <a:lnTo>
                    <a:pt x="405354" y="421578"/>
                  </a:lnTo>
                  <a:lnTo>
                    <a:pt x="405448" y="422997"/>
                  </a:lnTo>
                  <a:lnTo>
                    <a:pt x="404898" y="423925"/>
                  </a:lnTo>
                  <a:lnTo>
                    <a:pt x="403318" y="423738"/>
                  </a:lnTo>
                  <a:lnTo>
                    <a:pt x="402927" y="423954"/>
                  </a:lnTo>
                  <a:lnTo>
                    <a:pt x="401966" y="426275"/>
                  </a:lnTo>
                  <a:lnTo>
                    <a:pt x="402335" y="428631"/>
                  </a:lnTo>
                  <a:lnTo>
                    <a:pt x="402361" y="430759"/>
                  </a:lnTo>
                  <a:lnTo>
                    <a:pt x="403368" y="432681"/>
                  </a:lnTo>
                  <a:lnTo>
                    <a:pt x="403442" y="433246"/>
                  </a:lnTo>
                  <a:lnTo>
                    <a:pt x="402670" y="435684"/>
                  </a:lnTo>
                  <a:lnTo>
                    <a:pt x="402898" y="437103"/>
                  </a:lnTo>
                  <a:lnTo>
                    <a:pt x="404173" y="438825"/>
                  </a:lnTo>
                  <a:lnTo>
                    <a:pt x="405542" y="441345"/>
                  </a:lnTo>
                  <a:lnTo>
                    <a:pt x="405480" y="442206"/>
                  </a:lnTo>
                  <a:lnTo>
                    <a:pt x="404750" y="443274"/>
                  </a:lnTo>
                  <a:lnTo>
                    <a:pt x="403314" y="444596"/>
                  </a:lnTo>
                  <a:lnTo>
                    <a:pt x="402227" y="446524"/>
                  </a:lnTo>
                  <a:lnTo>
                    <a:pt x="402616" y="447681"/>
                  </a:lnTo>
                  <a:lnTo>
                    <a:pt x="403918" y="449017"/>
                  </a:lnTo>
                  <a:lnTo>
                    <a:pt x="403959" y="452171"/>
                  </a:lnTo>
                  <a:lnTo>
                    <a:pt x="404294" y="454429"/>
                  </a:lnTo>
                  <a:lnTo>
                    <a:pt x="406133" y="457294"/>
                  </a:lnTo>
                  <a:lnTo>
                    <a:pt x="407609" y="457948"/>
                  </a:lnTo>
                  <a:lnTo>
                    <a:pt x="408864" y="458994"/>
                  </a:lnTo>
                  <a:lnTo>
                    <a:pt x="409327" y="460096"/>
                  </a:lnTo>
                  <a:lnTo>
                    <a:pt x="409099" y="462447"/>
                  </a:lnTo>
                  <a:lnTo>
                    <a:pt x="408253" y="463976"/>
                  </a:lnTo>
                  <a:lnTo>
                    <a:pt x="407394" y="464891"/>
                  </a:lnTo>
                  <a:lnTo>
                    <a:pt x="406039" y="465662"/>
                  </a:lnTo>
                  <a:lnTo>
                    <a:pt x="405397" y="466529"/>
                  </a:lnTo>
                  <a:lnTo>
                    <a:pt x="405616" y="468609"/>
                  </a:lnTo>
                  <a:lnTo>
                    <a:pt x="407084" y="470093"/>
                  </a:lnTo>
                  <a:lnTo>
                    <a:pt x="408052" y="471803"/>
                  </a:lnTo>
                  <a:lnTo>
                    <a:pt x="409112" y="474867"/>
                  </a:lnTo>
                  <a:lnTo>
                    <a:pt x="409661" y="475569"/>
                  </a:lnTo>
                  <a:lnTo>
                    <a:pt x="411233" y="476250"/>
                  </a:lnTo>
                  <a:lnTo>
                    <a:pt x="414293" y="476312"/>
                  </a:lnTo>
                  <a:lnTo>
                    <a:pt x="415641" y="476567"/>
                  </a:lnTo>
                  <a:lnTo>
                    <a:pt x="416916" y="477131"/>
                  </a:lnTo>
                  <a:lnTo>
                    <a:pt x="418312" y="478618"/>
                  </a:lnTo>
                  <a:lnTo>
                    <a:pt x="418822" y="480098"/>
                  </a:lnTo>
                  <a:lnTo>
                    <a:pt x="419070" y="482934"/>
                  </a:lnTo>
                  <a:lnTo>
                    <a:pt x="419312" y="484035"/>
                  </a:lnTo>
                  <a:lnTo>
                    <a:pt x="419991" y="485597"/>
                  </a:lnTo>
                  <a:lnTo>
                    <a:pt x="421976" y="486871"/>
                  </a:lnTo>
                  <a:lnTo>
                    <a:pt x="424566" y="487504"/>
                  </a:lnTo>
                  <a:lnTo>
                    <a:pt x="425036" y="487780"/>
                  </a:lnTo>
                  <a:lnTo>
                    <a:pt x="426546" y="489920"/>
                  </a:lnTo>
                  <a:lnTo>
                    <a:pt x="427639" y="490877"/>
                  </a:lnTo>
                  <a:lnTo>
                    <a:pt x="429679" y="492081"/>
                  </a:lnTo>
                  <a:lnTo>
                    <a:pt x="431082" y="492519"/>
                  </a:lnTo>
                  <a:lnTo>
                    <a:pt x="432921" y="492467"/>
                  </a:lnTo>
                  <a:lnTo>
                    <a:pt x="434873" y="494352"/>
                  </a:lnTo>
                  <a:lnTo>
                    <a:pt x="435840" y="495873"/>
                  </a:lnTo>
                  <a:lnTo>
                    <a:pt x="435645" y="497587"/>
                  </a:lnTo>
                  <a:lnTo>
                    <a:pt x="435920" y="498557"/>
                  </a:lnTo>
                  <a:lnTo>
                    <a:pt x="436827" y="499887"/>
                  </a:lnTo>
                  <a:lnTo>
                    <a:pt x="436524" y="504145"/>
                  </a:lnTo>
                  <a:lnTo>
                    <a:pt x="435403" y="506120"/>
                  </a:lnTo>
                  <a:lnTo>
                    <a:pt x="435115" y="507221"/>
                  </a:lnTo>
                  <a:lnTo>
                    <a:pt x="435551" y="507716"/>
                  </a:lnTo>
                  <a:lnTo>
                    <a:pt x="436464" y="507565"/>
                  </a:lnTo>
                  <a:lnTo>
                    <a:pt x="438443" y="506517"/>
                  </a:lnTo>
                  <a:lnTo>
                    <a:pt x="439061" y="507111"/>
                  </a:lnTo>
                  <a:lnTo>
                    <a:pt x="439295" y="508730"/>
                  </a:lnTo>
                  <a:lnTo>
                    <a:pt x="438738" y="509526"/>
                  </a:lnTo>
                  <a:lnTo>
                    <a:pt x="436752" y="510716"/>
                  </a:lnTo>
                  <a:lnTo>
                    <a:pt x="436249" y="511280"/>
                  </a:lnTo>
                  <a:lnTo>
                    <a:pt x="435558" y="513262"/>
                  </a:lnTo>
                  <a:lnTo>
                    <a:pt x="435846" y="514672"/>
                  </a:lnTo>
                  <a:lnTo>
                    <a:pt x="435511" y="515801"/>
                  </a:lnTo>
                  <a:lnTo>
                    <a:pt x="434766" y="516544"/>
                  </a:lnTo>
                  <a:lnTo>
                    <a:pt x="432713" y="519543"/>
                  </a:lnTo>
                  <a:lnTo>
                    <a:pt x="432800" y="521298"/>
                  </a:lnTo>
                  <a:lnTo>
                    <a:pt x="433330" y="522756"/>
                  </a:lnTo>
                  <a:lnTo>
                    <a:pt x="433894" y="525164"/>
                  </a:lnTo>
                  <a:lnTo>
                    <a:pt x="433726" y="526939"/>
                  </a:lnTo>
                  <a:lnTo>
                    <a:pt x="434323" y="528789"/>
                  </a:lnTo>
                  <a:lnTo>
                    <a:pt x="433806" y="529972"/>
                  </a:lnTo>
                  <a:lnTo>
                    <a:pt x="432437" y="530289"/>
                  </a:lnTo>
                  <a:lnTo>
                    <a:pt x="431753" y="530880"/>
                  </a:lnTo>
                  <a:lnTo>
                    <a:pt x="431414" y="532258"/>
                  </a:lnTo>
                  <a:lnTo>
                    <a:pt x="431609" y="532656"/>
                  </a:lnTo>
                  <a:lnTo>
                    <a:pt x="433290" y="532737"/>
                  </a:lnTo>
                  <a:lnTo>
                    <a:pt x="433162" y="533962"/>
                  </a:lnTo>
                  <a:lnTo>
                    <a:pt x="432303" y="535248"/>
                  </a:lnTo>
                  <a:lnTo>
                    <a:pt x="431417" y="536108"/>
                  </a:lnTo>
                  <a:lnTo>
                    <a:pt x="431109" y="537614"/>
                  </a:lnTo>
                  <a:lnTo>
                    <a:pt x="431753" y="540475"/>
                  </a:lnTo>
                  <a:lnTo>
                    <a:pt x="431357" y="542332"/>
                  </a:lnTo>
                  <a:lnTo>
                    <a:pt x="430941" y="543013"/>
                  </a:lnTo>
                  <a:lnTo>
                    <a:pt x="429398" y="544650"/>
                  </a:lnTo>
                  <a:lnTo>
                    <a:pt x="428532" y="546321"/>
                  </a:lnTo>
                  <a:lnTo>
                    <a:pt x="427975" y="549134"/>
                  </a:lnTo>
                  <a:lnTo>
                    <a:pt x="427452" y="549993"/>
                  </a:lnTo>
                  <a:lnTo>
                    <a:pt x="427219" y="551288"/>
                  </a:lnTo>
                  <a:lnTo>
                    <a:pt x="427519" y="552276"/>
                  </a:lnTo>
                  <a:lnTo>
                    <a:pt x="427022" y="555237"/>
                  </a:lnTo>
                  <a:lnTo>
                    <a:pt x="425519" y="556725"/>
                  </a:lnTo>
                  <a:lnTo>
                    <a:pt x="423123" y="559902"/>
                  </a:lnTo>
                  <a:lnTo>
                    <a:pt x="421788" y="560796"/>
                  </a:lnTo>
                  <a:lnTo>
                    <a:pt x="419920" y="561554"/>
                  </a:lnTo>
                  <a:lnTo>
                    <a:pt x="418956" y="562192"/>
                  </a:lnTo>
                  <a:lnTo>
                    <a:pt x="418070" y="563367"/>
                  </a:lnTo>
                  <a:lnTo>
                    <a:pt x="417581" y="565093"/>
                  </a:lnTo>
                  <a:lnTo>
                    <a:pt x="416847" y="566554"/>
                  </a:lnTo>
                  <a:lnTo>
                    <a:pt x="414339" y="568153"/>
                  </a:lnTo>
                  <a:lnTo>
                    <a:pt x="411628" y="568572"/>
                  </a:lnTo>
                  <a:lnTo>
                    <a:pt x="409280" y="568428"/>
                  </a:lnTo>
                  <a:lnTo>
                    <a:pt x="407978" y="567816"/>
                  </a:lnTo>
                  <a:lnTo>
                    <a:pt x="406985" y="566784"/>
                  </a:lnTo>
                  <a:lnTo>
                    <a:pt x="405421" y="566606"/>
                  </a:lnTo>
                  <a:lnTo>
                    <a:pt x="403884" y="566848"/>
                  </a:lnTo>
                  <a:lnTo>
                    <a:pt x="401959" y="569280"/>
                  </a:lnTo>
                  <a:lnTo>
                    <a:pt x="399946" y="570304"/>
                  </a:lnTo>
                  <a:lnTo>
                    <a:pt x="397792" y="571177"/>
                  </a:lnTo>
                  <a:lnTo>
                    <a:pt x="395591" y="571507"/>
                  </a:lnTo>
                  <a:lnTo>
                    <a:pt x="394718" y="571191"/>
                  </a:lnTo>
                  <a:lnTo>
                    <a:pt x="393343" y="570112"/>
                  </a:lnTo>
                  <a:lnTo>
                    <a:pt x="391377" y="569191"/>
                  </a:lnTo>
                  <a:lnTo>
                    <a:pt x="385753" y="568696"/>
                  </a:lnTo>
                  <a:lnTo>
                    <a:pt x="384015" y="568826"/>
                  </a:lnTo>
                  <a:lnTo>
                    <a:pt x="381814" y="569239"/>
                  </a:lnTo>
                  <a:lnTo>
                    <a:pt x="380593" y="570861"/>
                  </a:lnTo>
                  <a:lnTo>
                    <a:pt x="378607" y="572765"/>
                  </a:lnTo>
                  <a:lnTo>
                    <a:pt x="377439" y="573247"/>
                  </a:lnTo>
                  <a:lnTo>
                    <a:pt x="375211" y="573797"/>
                  </a:lnTo>
                  <a:lnTo>
                    <a:pt x="372460" y="574003"/>
                  </a:lnTo>
                  <a:lnTo>
                    <a:pt x="370380" y="573577"/>
                  </a:lnTo>
                  <a:lnTo>
                    <a:pt x="368635" y="573487"/>
                  </a:lnTo>
                  <a:lnTo>
                    <a:pt x="367253" y="574072"/>
                  </a:lnTo>
                  <a:lnTo>
                    <a:pt x="366515" y="575735"/>
                  </a:lnTo>
                  <a:lnTo>
                    <a:pt x="365534" y="576647"/>
                  </a:lnTo>
                  <a:lnTo>
                    <a:pt x="363159" y="576100"/>
                  </a:lnTo>
                  <a:lnTo>
                    <a:pt x="362640" y="576254"/>
                  </a:lnTo>
                  <a:lnTo>
                    <a:pt x="362334" y="577199"/>
                  </a:lnTo>
                  <a:lnTo>
                    <a:pt x="362508" y="578017"/>
                  </a:lnTo>
                  <a:lnTo>
                    <a:pt x="361956" y="578675"/>
                  </a:lnTo>
                  <a:lnTo>
                    <a:pt x="360834" y="578603"/>
                  </a:lnTo>
                  <a:lnTo>
                    <a:pt x="359724" y="579674"/>
                  </a:lnTo>
                  <a:lnTo>
                    <a:pt x="358300" y="580054"/>
                  </a:lnTo>
                  <a:lnTo>
                    <a:pt x="357355" y="579908"/>
                  </a:lnTo>
                  <a:lnTo>
                    <a:pt x="355811" y="579282"/>
                  </a:lnTo>
                  <a:lnTo>
                    <a:pt x="354610" y="579296"/>
                  </a:lnTo>
                  <a:lnTo>
                    <a:pt x="353631" y="580211"/>
                  </a:lnTo>
                  <a:lnTo>
                    <a:pt x="353027" y="580346"/>
                  </a:lnTo>
                  <a:lnTo>
                    <a:pt x="351964" y="579474"/>
                  </a:lnTo>
                  <a:lnTo>
                    <a:pt x="350926" y="579372"/>
                  </a:lnTo>
                  <a:lnTo>
                    <a:pt x="349470" y="578499"/>
                  </a:lnTo>
                  <a:lnTo>
                    <a:pt x="348303" y="575728"/>
                  </a:lnTo>
                  <a:lnTo>
                    <a:pt x="347414" y="574694"/>
                  </a:lnTo>
                  <a:lnTo>
                    <a:pt x="346041" y="573652"/>
                  </a:lnTo>
                  <a:lnTo>
                    <a:pt x="343795" y="573075"/>
                  </a:lnTo>
                  <a:lnTo>
                    <a:pt x="341477" y="572279"/>
                  </a:lnTo>
                  <a:lnTo>
                    <a:pt x="340881" y="571322"/>
                  </a:lnTo>
                  <a:lnTo>
                    <a:pt x="340495" y="568605"/>
                  </a:lnTo>
                  <a:lnTo>
                    <a:pt x="339895" y="567620"/>
                  </a:lnTo>
                  <a:lnTo>
                    <a:pt x="338727" y="566468"/>
                  </a:lnTo>
                  <a:lnTo>
                    <a:pt x="337455" y="566415"/>
                  </a:lnTo>
                  <a:lnTo>
                    <a:pt x="337192" y="567386"/>
                  </a:lnTo>
                  <a:lnTo>
                    <a:pt x="336445" y="567880"/>
                  </a:lnTo>
                  <a:lnTo>
                    <a:pt x="335607" y="567795"/>
                  </a:lnTo>
                  <a:lnTo>
                    <a:pt x="333609" y="565841"/>
                  </a:lnTo>
                  <a:lnTo>
                    <a:pt x="330496" y="564610"/>
                  </a:lnTo>
                  <a:lnTo>
                    <a:pt x="329519" y="563803"/>
                  </a:lnTo>
                  <a:lnTo>
                    <a:pt x="328310" y="562422"/>
                  </a:lnTo>
                  <a:lnTo>
                    <a:pt x="326355" y="561444"/>
                  </a:lnTo>
                  <a:lnTo>
                    <a:pt x="323475" y="560539"/>
                  </a:lnTo>
                  <a:lnTo>
                    <a:pt x="322395" y="560812"/>
                  </a:lnTo>
                  <a:lnTo>
                    <a:pt x="320187" y="561023"/>
                  </a:lnTo>
                  <a:lnTo>
                    <a:pt x="319554" y="560844"/>
                  </a:lnTo>
                  <a:lnTo>
                    <a:pt x="319150" y="559796"/>
                  </a:lnTo>
                  <a:lnTo>
                    <a:pt x="317670" y="559471"/>
                  </a:lnTo>
                  <a:lnTo>
                    <a:pt x="315785" y="560331"/>
                  </a:lnTo>
                  <a:lnTo>
                    <a:pt x="312681" y="560237"/>
                  </a:lnTo>
                  <a:lnTo>
                    <a:pt x="311388" y="559996"/>
                  </a:lnTo>
                  <a:lnTo>
                    <a:pt x="309451" y="561767"/>
                  </a:lnTo>
                  <a:lnTo>
                    <a:pt x="308391" y="561242"/>
                  </a:lnTo>
                  <a:lnTo>
                    <a:pt x="307252" y="559981"/>
                  </a:lnTo>
                  <a:lnTo>
                    <a:pt x="306021" y="560403"/>
                  </a:lnTo>
                  <a:lnTo>
                    <a:pt x="305645" y="561536"/>
                  </a:lnTo>
                  <a:lnTo>
                    <a:pt x="304872" y="562523"/>
                  </a:lnTo>
                  <a:lnTo>
                    <a:pt x="303232" y="563515"/>
                  </a:lnTo>
                  <a:lnTo>
                    <a:pt x="300212" y="564433"/>
                  </a:lnTo>
                  <a:lnTo>
                    <a:pt x="298613" y="564696"/>
                  </a:lnTo>
                  <a:lnTo>
                    <a:pt x="296616" y="566343"/>
                  </a:lnTo>
                  <a:lnTo>
                    <a:pt x="295255" y="567698"/>
                  </a:lnTo>
                  <a:lnTo>
                    <a:pt x="294435" y="567972"/>
                  </a:lnTo>
                  <a:lnTo>
                    <a:pt x="292519" y="567369"/>
                  </a:lnTo>
                  <a:lnTo>
                    <a:pt x="290369" y="567111"/>
                  </a:lnTo>
                  <a:lnTo>
                    <a:pt x="289665" y="567555"/>
                  </a:lnTo>
                  <a:lnTo>
                    <a:pt x="288451" y="569631"/>
                  </a:lnTo>
                  <a:lnTo>
                    <a:pt x="287817" y="569851"/>
                  </a:lnTo>
                  <a:lnTo>
                    <a:pt x="286445" y="569252"/>
                  </a:lnTo>
                  <a:lnTo>
                    <a:pt x="285903" y="568587"/>
                  </a:lnTo>
                  <a:lnTo>
                    <a:pt x="285487" y="566981"/>
                  </a:lnTo>
                  <a:lnTo>
                    <a:pt x="284468" y="565765"/>
                  </a:lnTo>
                  <a:lnTo>
                    <a:pt x="283857" y="565587"/>
                  </a:lnTo>
                  <a:lnTo>
                    <a:pt x="282549" y="565916"/>
                  </a:lnTo>
                  <a:lnTo>
                    <a:pt x="281096" y="567376"/>
                  </a:lnTo>
                  <a:lnTo>
                    <a:pt x="280215" y="567766"/>
                  </a:lnTo>
                  <a:lnTo>
                    <a:pt x="277785" y="567999"/>
                  </a:lnTo>
                  <a:lnTo>
                    <a:pt x="276038" y="567883"/>
                  </a:lnTo>
                  <a:lnTo>
                    <a:pt x="275328" y="568176"/>
                  </a:lnTo>
                  <a:lnTo>
                    <a:pt x="273944" y="568208"/>
                  </a:lnTo>
                  <a:lnTo>
                    <a:pt x="272639" y="569488"/>
                  </a:lnTo>
                  <a:lnTo>
                    <a:pt x="271201" y="569328"/>
                  </a:lnTo>
                  <a:lnTo>
                    <a:pt x="270639" y="570197"/>
                  </a:lnTo>
                  <a:lnTo>
                    <a:pt x="270171" y="572508"/>
                  </a:lnTo>
                  <a:lnTo>
                    <a:pt x="270419" y="575014"/>
                  </a:lnTo>
                  <a:lnTo>
                    <a:pt x="268959" y="576847"/>
                  </a:lnTo>
                  <a:lnTo>
                    <a:pt x="267958" y="576812"/>
                  </a:lnTo>
                  <a:lnTo>
                    <a:pt x="267165" y="575201"/>
                  </a:lnTo>
                  <a:lnTo>
                    <a:pt x="266325" y="574286"/>
                  </a:lnTo>
                  <a:lnTo>
                    <a:pt x="263815" y="574154"/>
                  </a:lnTo>
                  <a:lnTo>
                    <a:pt x="262562" y="574638"/>
                  </a:lnTo>
                  <a:lnTo>
                    <a:pt x="262557" y="575936"/>
                  </a:lnTo>
                  <a:lnTo>
                    <a:pt x="263007" y="577099"/>
                  </a:lnTo>
                  <a:lnTo>
                    <a:pt x="264132" y="578100"/>
                  </a:lnTo>
                  <a:lnTo>
                    <a:pt x="264974" y="579478"/>
                  </a:lnTo>
                  <a:lnTo>
                    <a:pt x="264960" y="580315"/>
                  </a:lnTo>
                  <a:lnTo>
                    <a:pt x="264193" y="581830"/>
                  </a:lnTo>
                  <a:lnTo>
                    <a:pt x="263560" y="581981"/>
                  </a:lnTo>
                  <a:lnTo>
                    <a:pt x="262850" y="581309"/>
                  </a:lnTo>
                  <a:lnTo>
                    <a:pt x="262713" y="579252"/>
                  </a:lnTo>
                  <a:lnTo>
                    <a:pt x="262065" y="578464"/>
                  </a:lnTo>
                  <a:lnTo>
                    <a:pt x="261347" y="578860"/>
                  </a:lnTo>
                  <a:lnTo>
                    <a:pt x="260530" y="580192"/>
                  </a:lnTo>
                  <a:lnTo>
                    <a:pt x="259218" y="583058"/>
                  </a:lnTo>
                  <a:lnTo>
                    <a:pt x="257476" y="583418"/>
                  </a:lnTo>
                  <a:lnTo>
                    <a:pt x="256080" y="584377"/>
                  </a:lnTo>
                  <a:lnTo>
                    <a:pt x="254999" y="585858"/>
                  </a:lnTo>
                  <a:lnTo>
                    <a:pt x="254381" y="587364"/>
                  </a:lnTo>
                  <a:lnTo>
                    <a:pt x="254300" y="588585"/>
                  </a:lnTo>
                  <a:lnTo>
                    <a:pt x="254676" y="590833"/>
                  </a:lnTo>
                  <a:lnTo>
                    <a:pt x="253996" y="591834"/>
                  </a:lnTo>
                  <a:lnTo>
                    <a:pt x="252488" y="591623"/>
                  </a:lnTo>
                  <a:lnTo>
                    <a:pt x="251737" y="591870"/>
                  </a:lnTo>
                  <a:lnTo>
                    <a:pt x="250952" y="592654"/>
                  </a:lnTo>
                  <a:lnTo>
                    <a:pt x="250770" y="593458"/>
                  </a:lnTo>
                  <a:lnTo>
                    <a:pt x="250726" y="596089"/>
                  </a:lnTo>
                  <a:lnTo>
                    <a:pt x="249942" y="597897"/>
                  </a:lnTo>
                  <a:lnTo>
                    <a:pt x="249059" y="598674"/>
                  </a:lnTo>
                  <a:lnTo>
                    <a:pt x="246127" y="601972"/>
                  </a:lnTo>
                  <a:lnTo>
                    <a:pt x="244737" y="602320"/>
                  </a:lnTo>
                  <a:lnTo>
                    <a:pt x="243125" y="602026"/>
                  </a:lnTo>
                  <a:lnTo>
                    <a:pt x="242369" y="602666"/>
                  </a:lnTo>
                  <a:lnTo>
                    <a:pt x="242322" y="604845"/>
                  </a:lnTo>
                  <a:lnTo>
                    <a:pt x="240309" y="607566"/>
                  </a:lnTo>
                  <a:lnTo>
                    <a:pt x="240249" y="609448"/>
                  </a:lnTo>
                  <a:lnTo>
                    <a:pt x="240906" y="611324"/>
                  </a:lnTo>
                  <a:lnTo>
                    <a:pt x="240658" y="612712"/>
                  </a:lnTo>
                  <a:lnTo>
                    <a:pt x="237645" y="616511"/>
                  </a:lnTo>
                  <a:lnTo>
                    <a:pt x="236954" y="618359"/>
                  </a:lnTo>
                  <a:lnTo>
                    <a:pt x="236224" y="619075"/>
                  </a:lnTo>
                  <a:lnTo>
                    <a:pt x="235558" y="618963"/>
                  </a:lnTo>
                  <a:lnTo>
                    <a:pt x="233572" y="617761"/>
                  </a:lnTo>
                  <a:lnTo>
                    <a:pt x="232720" y="617569"/>
                  </a:lnTo>
                  <a:lnTo>
                    <a:pt x="231914" y="618139"/>
                  </a:lnTo>
                  <a:lnTo>
                    <a:pt x="229861" y="618579"/>
                  </a:lnTo>
                  <a:lnTo>
                    <a:pt x="228465" y="619405"/>
                  </a:lnTo>
                  <a:lnTo>
                    <a:pt x="226526" y="619060"/>
                  </a:lnTo>
                  <a:lnTo>
                    <a:pt x="225513" y="619286"/>
                  </a:lnTo>
                  <a:lnTo>
                    <a:pt x="223063" y="620564"/>
                  </a:lnTo>
                  <a:lnTo>
                    <a:pt x="221225" y="621801"/>
                  </a:lnTo>
                  <a:lnTo>
                    <a:pt x="220473" y="622852"/>
                  </a:lnTo>
                  <a:lnTo>
                    <a:pt x="219393" y="623628"/>
                  </a:lnTo>
                  <a:lnTo>
                    <a:pt x="216744" y="624767"/>
                  </a:lnTo>
                  <a:lnTo>
                    <a:pt x="215071" y="624837"/>
                  </a:lnTo>
                  <a:lnTo>
                    <a:pt x="213514" y="625737"/>
                  </a:lnTo>
                  <a:lnTo>
                    <a:pt x="211890" y="627097"/>
                  </a:lnTo>
                  <a:lnTo>
                    <a:pt x="211226" y="627935"/>
                  </a:lnTo>
                  <a:lnTo>
                    <a:pt x="209146" y="628615"/>
                  </a:lnTo>
                  <a:lnTo>
                    <a:pt x="208159" y="629576"/>
                  </a:lnTo>
                  <a:lnTo>
                    <a:pt x="207698" y="630558"/>
                  </a:lnTo>
                  <a:lnTo>
                    <a:pt x="206898" y="633134"/>
                  </a:lnTo>
                  <a:lnTo>
                    <a:pt x="205043" y="634360"/>
                  </a:lnTo>
                  <a:lnTo>
                    <a:pt x="203442" y="634109"/>
                  </a:lnTo>
                  <a:lnTo>
                    <a:pt x="201751" y="634199"/>
                  </a:lnTo>
                  <a:lnTo>
                    <a:pt x="200892" y="634556"/>
                  </a:lnTo>
                  <a:lnTo>
                    <a:pt x="200154" y="636479"/>
                  </a:lnTo>
                  <a:lnTo>
                    <a:pt x="200008" y="637353"/>
                  </a:lnTo>
                  <a:lnTo>
                    <a:pt x="199168" y="638443"/>
                  </a:lnTo>
                  <a:lnTo>
                    <a:pt x="196946" y="640009"/>
                  </a:lnTo>
                  <a:lnTo>
                    <a:pt x="196800" y="641424"/>
                  </a:lnTo>
                  <a:lnTo>
                    <a:pt x="196215" y="641904"/>
                  </a:lnTo>
                  <a:lnTo>
                    <a:pt x="194920" y="643861"/>
                  </a:lnTo>
                  <a:lnTo>
                    <a:pt x="193954" y="645887"/>
                  </a:lnTo>
                  <a:lnTo>
                    <a:pt x="192242" y="645996"/>
                  </a:lnTo>
                  <a:lnTo>
                    <a:pt x="190577" y="646962"/>
                  </a:lnTo>
                  <a:lnTo>
                    <a:pt x="190182" y="648181"/>
                  </a:lnTo>
                  <a:lnTo>
                    <a:pt x="187854" y="648778"/>
                  </a:lnTo>
                  <a:lnTo>
                    <a:pt x="187163" y="649629"/>
                  </a:lnTo>
                  <a:lnTo>
                    <a:pt x="186402" y="652123"/>
                  </a:lnTo>
                  <a:lnTo>
                    <a:pt x="185363" y="653055"/>
                  </a:lnTo>
                  <a:lnTo>
                    <a:pt x="185031" y="655228"/>
                  </a:lnTo>
                  <a:lnTo>
                    <a:pt x="184546" y="656942"/>
                  </a:lnTo>
                  <a:lnTo>
                    <a:pt x="183723" y="658228"/>
                  </a:lnTo>
                  <a:lnTo>
                    <a:pt x="182146" y="658162"/>
                  </a:lnTo>
                  <a:lnTo>
                    <a:pt x="181702" y="657817"/>
                  </a:lnTo>
                  <a:lnTo>
                    <a:pt x="180876" y="658570"/>
                  </a:lnTo>
                  <a:lnTo>
                    <a:pt x="179716" y="658249"/>
                  </a:lnTo>
                  <a:lnTo>
                    <a:pt x="178219" y="657450"/>
                  </a:lnTo>
                  <a:lnTo>
                    <a:pt x="177498" y="656225"/>
                  </a:lnTo>
                  <a:lnTo>
                    <a:pt x="177278" y="655033"/>
                  </a:lnTo>
                  <a:lnTo>
                    <a:pt x="176635" y="653402"/>
                  </a:lnTo>
                  <a:lnTo>
                    <a:pt x="175388" y="653720"/>
                  </a:lnTo>
                  <a:lnTo>
                    <a:pt x="173923" y="654855"/>
                  </a:lnTo>
                  <a:lnTo>
                    <a:pt x="172435" y="655120"/>
                  </a:lnTo>
                  <a:lnTo>
                    <a:pt x="171366" y="655784"/>
                  </a:lnTo>
                  <a:lnTo>
                    <a:pt x="170585" y="654853"/>
                  </a:lnTo>
                  <a:lnTo>
                    <a:pt x="166287" y="653371"/>
                  </a:lnTo>
                  <a:lnTo>
                    <a:pt x="165838" y="655374"/>
                  </a:lnTo>
                  <a:lnTo>
                    <a:pt x="164086" y="656454"/>
                  </a:lnTo>
                  <a:lnTo>
                    <a:pt x="162207" y="656811"/>
                  </a:lnTo>
                  <a:lnTo>
                    <a:pt x="161312" y="658202"/>
                  </a:lnTo>
                  <a:lnTo>
                    <a:pt x="161464" y="659248"/>
                  </a:lnTo>
                  <a:lnTo>
                    <a:pt x="159622" y="660937"/>
                  </a:lnTo>
                  <a:lnTo>
                    <a:pt x="159333" y="661888"/>
                  </a:lnTo>
                  <a:lnTo>
                    <a:pt x="157494" y="662727"/>
                  </a:lnTo>
                  <a:lnTo>
                    <a:pt x="156937" y="662418"/>
                  </a:lnTo>
                  <a:lnTo>
                    <a:pt x="155022" y="662348"/>
                  </a:lnTo>
                  <a:lnTo>
                    <a:pt x="154541" y="662829"/>
                  </a:lnTo>
                  <a:lnTo>
                    <a:pt x="153783" y="664728"/>
                  </a:lnTo>
                  <a:lnTo>
                    <a:pt x="152490" y="665975"/>
                  </a:lnTo>
                  <a:lnTo>
                    <a:pt x="151939" y="667038"/>
                  </a:lnTo>
                  <a:lnTo>
                    <a:pt x="151796" y="668326"/>
                  </a:lnTo>
                  <a:lnTo>
                    <a:pt x="151040" y="669026"/>
                  </a:lnTo>
                  <a:lnTo>
                    <a:pt x="149789" y="668695"/>
                  </a:lnTo>
                  <a:lnTo>
                    <a:pt x="148337" y="669408"/>
                  </a:lnTo>
                  <a:lnTo>
                    <a:pt x="147273" y="669458"/>
                  </a:lnTo>
                  <a:lnTo>
                    <a:pt x="145843" y="670531"/>
                  </a:lnTo>
                  <a:lnTo>
                    <a:pt x="144595" y="670601"/>
                  </a:lnTo>
                  <a:lnTo>
                    <a:pt x="142985" y="670323"/>
                  </a:lnTo>
                  <a:lnTo>
                    <a:pt x="142203" y="670835"/>
                  </a:lnTo>
                  <a:lnTo>
                    <a:pt x="140807" y="672482"/>
                  </a:lnTo>
                  <a:lnTo>
                    <a:pt x="139632" y="672282"/>
                  </a:lnTo>
                  <a:lnTo>
                    <a:pt x="138348" y="672728"/>
                  </a:lnTo>
                  <a:lnTo>
                    <a:pt x="134390" y="674863"/>
                  </a:lnTo>
                  <a:lnTo>
                    <a:pt x="133563" y="674205"/>
                  </a:lnTo>
                  <a:lnTo>
                    <a:pt x="131867" y="673578"/>
                  </a:lnTo>
                  <a:lnTo>
                    <a:pt x="129447" y="673323"/>
                  </a:lnTo>
                  <a:lnTo>
                    <a:pt x="128021" y="673635"/>
                  </a:lnTo>
                  <a:lnTo>
                    <a:pt x="123800" y="675008"/>
                  </a:lnTo>
                  <a:lnTo>
                    <a:pt x="122158" y="676172"/>
                  </a:lnTo>
                  <a:lnTo>
                    <a:pt x="120945" y="675996"/>
                  </a:lnTo>
                  <a:lnTo>
                    <a:pt x="119959" y="674809"/>
                  </a:lnTo>
                  <a:lnTo>
                    <a:pt x="117197" y="677196"/>
                  </a:lnTo>
                  <a:lnTo>
                    <a:pt x="116345" y="678940"/>
                  </a:lnTo>
                  <a:lnTo>
                    <a:pt x="115182" y="679830"/>
                  </a:lnTo>
                  <a:lnTo>
                    <a:pt x="113208" y="680317"/>
                  </a:lnTo>
                  <a:lnTo>
                    <a:pt x="111644" y="682492"/>
                  </a:lnTo>
                  <a:lnTo>
                    <a:pt x="110651" y="682547"/>
                  </a:lnTo>
                  <a:lnTo>
                    <a:pt x="110614" y="681610"/>
                  </a:lnTo>
                  <a:lnTo>
                    <a:pt x="109530" y="680004"/>
                  </a:lnTo>
                  <a:lnTo>
                    <a:pt x="109160" y="679986"/>
                  </a:lnTo>
                  <a:lnTo>
                    <a:pt x="106648" y="681394"/>
                  </a:lnTo>
                  <a:lnTo>
                    <a:pt x="105840" y="682063"/>
                  </a:lnTo>
                  <a:lnTo>
                    <a:pt x="105262" y="683081"/>
                  </a:lnTo>
                  <a:lnTo>
                    <a:pt x="103277" y="682473"/>
                  </a:lnTo>
                  <a:lnTo>
                    <a:pt x="102009" y="682406"/>
                  </a:lnTo>
                  <a:lnTo>
                    <a:pt x="101513" y="683129"/>
                  </a:lnTo>
                  <a:lnTo>
                    <a:pt x="100163" y="683655"/>
                  </a:lnTo>
                  <a:lnTo>
                    <a:pt x="98610" y="683726"/>
                  </a:lnTo>
                  <a:lnTo>
                    <a:pt x="97834" y="683525"/>
                  </a:lnTo>
                  <a:lnTo>
                    <a:pt x="95240" y="683998"/>
                  </a:lnTo>
                  <a:lnTo>
                    <a:pt x="94415" y="684578"/>
                  </a:lnTo>
                  <a:lnTo>
                    <a:pt x="94264" y="686143"/>
                  </a:lnTo>
                  <a:lnTo>
                    <a:pt x="93200" y="686809"/>
                  </a:lnTo>
                  <a:lnTo>
                    <a:pt x="90090" y="689768"/>
                  </a:lnTo>
                  <a:lnTo>
                    <a:pt x="88659" y="688894"/>
                  </a:lnTo>
                  <a:lnTo>
                    <a:pt x="86893" y="689221"/>
                  </a:lnTo>
                  <a:lnTo>
                    <a:pt x="86514" y="690428"/>
                  </a:lnTo>
                  <a:lnTo>
                    <a:pt x="86504" y="692734"/>
                  </a:lnTo>
                  <a:lnTo>
                    <a:pt x="85715" y="693369"/>
                  </a:lnTo>
                  <a:lnTo>
                    <a:pt x="84078" y="693653"/>
                  </a:lnTo>
                  <a:lnTo>
                    <a:pt x="84122" y="695225"/>
                  </a:lnTo>
                  <a:lnTo>
                    <a:pt x="83347" y="695670"/>
                  </a:lnTo>
                  <a:lnTo>
                    <a:pt x="81803" y="695883"/>
                  </a:lnTo>
                  <a:lnTo>
                    <a:pt x="81124" y="696879"/>
                  </a:lnTo>
                  <a:lnTo>
                    <a:pt x="81484" y="697660"/>
                  </a:lnTo>
                  <a:lnTo>
                    <a:pt x="81119" y="698222"/>
                  </a:lnTo>
                  <a:lnTo>
                    <a:pt x="78602" y="697084"/>
                  </a:lnTo>
                  <a:lnTo>
                    <a:pt x="77995" y="697611"/>
                  </a:lnTo>
                  <a:lnTo>
                    <a:pt x="78522" y="698655"/>
                  </a:lnTo>
                  <a:lnTo>
                    <a:pt x="79509" y="698777"/>
                  </a:lnTo>
                  <a:lnTo>
                    <a:pt x="79240" y="699655"/>
                  </a:lnTo>
                  <a:lnTo>
                    <a:pt x="76646" y="699901"/>
                  </a:lnTo>
                  <a:lnTo>
                    <a:pt x="76729" y="703328"/>
                  </a:lnTo>
                  <a:lnTo>
                    <a:pt x="74891" y="703675"/>
                  </a:lnTo>
                  <a:lnTo>
                    <a:pt x="74294" y="705392"/>
                  </a:lnTo>
                  <a:lnTo>
                    <a:pt x="74846" y="706714"/>
                  </a:lnTo>
                  <a:lnTo>
                    <a:pt x="75052" y="708083"/>
                  </a:lnTo>
                  <a:lnTo>
                    <a:pt x="74415" y="708607"/>
                  </a:lnTo>
                  <a:lnTo>
                    <a:pt x="73884" y="707813"/>
                  </a:lnTo>
                  <a:lnTo>
                    <a:pt x="73131" y="708000"/>
                  </a:lnTo>
                  <a:lnTo>
                    <a:pt x="73267" y="708956"/>
                  </a:lnTo>
                  <a:lnTo>
                    <a:pt x="74511" y="710726"/>
                  </a:lnTo>
                  <a:lnTo>
                    <a:pt x="73591" y="711885"/>
                  </a:lnTo>
                  <a:lnTo>
                    <a:pt x="73856" y="713710"/>
                  </a:lnTo>
                  <a:lnTo>
                    <a:pt x="72348" y="713585"/>
                  </a:lnTo>
                  <a:lnTo>
                    <a:pt x="72736" y="715114"/>
                  </a:lnTo>
                  <a:lnTo>
                    <a:pt x="71221" y="715560"/>
                  </a:lnTo>
                  <a:lnTo>
                    <a:pt x="70999" y="718825"/>
                  </a:lnTo>
                  <a:lnTo>
                    <a:pt x="70171" y="720422"/>
                  </a:lnTo>
                  <a:lnTo>
                    <a:pt x="68944" y="720950"/>
                  </a:lnTo>
                  <a:lnTo>
                    <a:pt x="69122" y="722530"/>
                  </a:lnTo>
                  <a:lnTo>
                    <a:pt x="68985" y="723616"/>
                  </a:lnTo>
                  <a:lnTo>
                    <a:pt x="68060" y="723742"/>
                  </a:lnTo>
                  <a:lnTo>
                    <a:pt x="66939" y="724654"/>
                  </a:lnTo>
                  <a:lnTo>
                    <a:pt x="67562" y="725913"/>
                  </a:lnTo>
                  <a:lnTo>
                    <a:pt x="69723" y="727518"/>
                  </a:lnTo>
                  <a:lnTo>
                    <a:pt x="69342" y="728032"/>
                  </a:lnTo>
                  <a:lnTo>
                    <a:pt x="67305" y="728450"/>
                  </a:lnTo>
                  <a:lnTo>
                    <a:pt x="66792" y="729455"/>
                  </a:lnTo>
                  <a:lnTo>
                    <a:pt x="69184" y="730697"/>
                  </a:lnTo>
                  <a:lnTo>
                    <a:pt x="69097" y="731620"/>
                  </a:lnTo>
                  <a:lnTo>
                    <a:pt x="68166" y="732868"/>
                  </a:lnTo>
                  <a:lnTo>
                    <a:pt x="67118" y="732269"/>
                  </a:lnTo>
                  <a:lnTo>
                    <a:pt x="66429" y="732513"/>
                  </a:lnTo>
                  <a:lnTo>
                    <a:pt x="66824" y="733601"/>
                  </a:lnTo>
                  <a:lnTo>
                    <a:pt x="65997" y="736277"/>
                  </a:lnTo>
                  <a:lnTo>
                    <a:pt x="64782" y="737275"/>
                  </a:lnTo>
                  <a:lnTo>
                    <a:pt x="65385" y="737800"/>
                  </a:lnTo>
                  <a:lnTo>
                    <a:pt x="66167" y="737788"/>
                  </a:lnTo>
                  <a:lnTo>
                    <a:pt x="66009" y="739302"/>
                  </a:lnTo>
                  <a:lnTo>
                    <a:pt x="64922" y="739743"/>
                  </a:lnTo>
                  <a:lnTo>
                    <a:pt x="64347" y="741124"/>
                  </a:lnTo>
                  <a:lnTo>
                    <a:pt x="63655" y="741849"/>
                  </a:lnTo>
                  <a:lnTo>
                    <a:pt x="63153" y="743140"/>
                  </a:lnTo>
                  <a:lnTo>
                    <a:pt x="63451" y="743697"/>
                  </a:lnTo>
                  <a:lnTo>
                    <a:pt x="65254" y="744820"/>
                  </a:lnTo>
                  <a:lnTo>
                    <a:pt x="65455" y="746023"/>
                  </a:lnTo>
                  <a:lnTo>
                    <a:pt x="63504" y="746048"/>
                  </a:lnTo>
                  <a:lnTo>
                    <a:pt x="61919" y="748070"/>
                  </a:lnTo>
                  <a:lnTo>
                    <a:pt x="62996" y="748943"/>
                  </a:lnTo>
                  <a:lnTo>
                    <a:pt x="63839" y="750092"/>
                  </a:lnTo>
                  <a:lnTo>
                    <a:pt x="63736" y="750863"/>
                  </a:lnTo>
                  <a:lnTo>
                    <a:pt x="63094" y="751265"/>
                  </a:lnTo>
                  <a:lnTo>
                    <a:pt x="63094" y="753745"/>
                  </a:lnTo>
                  <a:lnTo>
                    <a:pt x="62059" y="755728"/>
                  </a:lnTo>
                  <a:lnTo>
                    <a:pt x="60801" y="757332"/>
                  </a:lnTo>
                  <a:lnTo>
                    <a:pt x="60766" y="758400"/>
                  </a:lnTo>
                  <a:lnTo>
                    <a:pt x="62029" y="760002"/>
                  </a:lnTo>
                  <a:lnTo>
                    <a:pt x="60513" y="762161"/>
                  </a:lnTo>
                  <a:lnTo>
                    <a:pt x="60383" y="763231"/>
                  </a:lnTo>
                  <a:lnTo>
                    <a:pt x="61039" y="766071"/>
                  </a:lnTo>
                  <a:lnTo>
                    <a:pt x="59490" y="768555"/>
                  </a:lnTo>
                  <a:lnTo>
                    <a:pt x="58527" y="768652"/>
                  </a:lnTo>
                  <a:lnTo>
                    <a:pt x="56734" y="770930"/>
                  </a:lnTo>
                  <a:lnTo>
                    <a:pt x="56860" y="771832"/>
                  </a:lnTo>
                  <a:lnTo>
                    <a:pt x="57495" y="772893"/>
                  </a:lnTo>
                  <a:lnTo>
                    <a:pt x="55810" y="774562"/>
                  </a:lnTo>
                  <a:lnTo>
                    <a:pt x="54011" y="775646"/>
                  </a:lnTo>
                  <a:lnTo>
                    <a:pt x="52374" y="777925"/>
                  </a:lnTo>
                  <a:lnTo>
                    <a:pt x="52293" y="778282"/>
                  </a:lnTo>
                  <a:lnTo>
                    <a:pt x="50067" y="779332"/>
                  </a:lnTo>
                  <a:lnTo>
                    <a:pt x="49878" y="779912"/>
                  </a:lnTo>
                  <a:lnTo>
                    <a:pt x="50036" y="781693"/>
                  </a:lnTo>
                  <a:lnTo>
                    <a:pt x="49586" y="784733"/>
                  </a:lnTo>
                  <a:lnTo>
                    <a:pt x="48854" y="785515"/>
                  </a:lnTo>
                  <a:lnTo>
                    <a:pt x="47996" y="787054"/>
                  </a:lnTo>
                  <a:lnTo>
                    <a:pt x="47769" y="789289"/>
                  </a:lnTo>
                  <a:lnTo>
                    <a:pt x="46420" y="791381"/>
                  </a:lnTo>
                  <a:lnTo>
                    <a:pt x="46630" y="792211"/>
                  </a:lnTo>
                  <a:lnTo>
                    <a:pt x="46427" y="794060"/>
                  </a:lnTo>
                  <a:lnTo>
                    <a:pt x="46028" y="794969"/>
                  </a:lnTo>
                  <a:lnTo>
                    <a:pt x="44956" y="795371"/>
                  </a:lnTo>
                  <a:lnTo>
                    <a:pt x="44219" y="796075"/>
                  </a:lnTo>
                  <a:lnTo>
                    <a:pt x="44646" y="797776"/>
                  </a:lnTo>
                  <a:lnTo>
                    <a:pt x="44006" y="798873"/>
                  </a:lnTo>
                  <a:lnTo>
                    <a:pt x="43232" y="798777"/>
                  </a:lnTo>
                  <a:lnTo>
                    <a:pt x="41683" y="799776"/>
                  </a:lnTo>
                  <a:lnTo>
                    <a:pt x="42142" y="800451"/>
                  </a:lnTo>
                  <a:lnTo>
                    <a:pt x="41969" y="801262"/>
                  </a:lnTo>
                  <a:lnTo>
                    <a:pt x="40948" y="801743"/>
                  </a:lnTo>
                  <a:lnTo>
                    <a:pt x="40276" y="803140"/>
                  </a:lnTo>
                  <a:lnTo>
                    <a:pt x="40859" y="804536"/>
                  </a:lnTo>
                  <a:lnTo>
                    <a:pt x="40106" y="805456"/>
                  </a:lnTo>
                  <a:lnTo>
                    <a:pt x="39860" y="806403"/>
                  </a:lnTo>
                  <a:lnTo>
                    <a:pt x="39158" y="806980"/>
                  </a:lnTo>
                  <a:lnTo>
                    <a:pt x="38843" y="807973"/>
                  </a:lnTo>
                  <a:lnTo>
                    <a:pt x="39188" y="811195"/>
                  </a:lnTo>
                  <a:lnTo>
                    <a:pt x="38575" y="813191"/>
                  </a:lnTo>
                  <a:lnTo>
                    <a:pt x="38642" y="814233"/>
                  </a:lnTo>
                  <a:lnTo>
                    <a:pt x="39760" y="814770"/>
                  </a:lnTo>
                  <a:lnTo>
                    <a:pt x="37755" y="817257"/>
                  </a:lnTo>
                  <a:lnTo>
                    <a:pt x="37232" y="818494"/>
                  </a:lnTo>
                  <a:lnTo>
                    <a:pt x="37678" y="820637"/>
                  </a:lnTo>
                  <a:lnTo>
                    <a:pt x="36585" y="821892"/>
                  </a:lnTo>
                  <a:lnTo>
                    <a:pt x="36629" y="823187"/>
                  </a:lnTo>
                  <a:lnTo>
                    <a:pt x="35125" y="825257"/>
                  </a:lnTo>
                  <a:lnTo>
                    <a:pt x="33429" y="826196"/>
                  </a:lnTo>
                  <a:lnTo>
                    <a:pt x="32482" y="826234"/>
                  </a:lnTo>
                  <a:lnTo>
                    <a:pt x="32052" y="827683"/>
                  </a:lnTo>
                  <a:lnTo>
                    <a:pt x="33703" y="828477"/>
                  </a:lnTo>
                  <a:lnTo>
                    <a:pt x="34935" y="829555"/>
                  </a:lnTo>
                  <a:lnTo>
                    <a:pt x="35732" y="829785"/>
                  </a:lnTo>
                  <a:lnTo>
                    <a:pt x="34582" y="831275"/>
                  </a:lnTo>
                  <a:lnTo>
                    <a:pt x="32830" y="831230"/>
                  </a:lnTo>
                  <a:lnTo>
                    <a:pt x="31944" y="830678"/>
                  </a:lnTo>
                  <a:lnTo>
                    <a:pt x="31601" y="831654"/>
                  </a:lnTo>
                  <a:lnTo>
                    <a:pt x="30582" y="832070"/>
                  </a:lnTo>
                  <a:lnTo>
                    <a:pt x="29143" y="833486"/>
                  </a:lnTo>
                  <a:lnTo>
                    <a:pt x="28315" y="835624"/>
                  </a:lnTo>
                  <a:lnTo>
                    <a:pt x="28466" y="836324"/>
                  </a:lnTo>
                  <a:lnTo>
                    <a:pt x="29462" y="837110"/>
                  </a:lnTo>
                  <a:lnTo>
                    <a:pt x="28550" y="837879"/>
                  </a:lnTo>
                  <a:lnTo>
                    <a:pt x="27221" y="840915"/>
                  </a:lnTo>
                  <a:lnTo>
                    <a:pt x="26871" y="842651"/>
                  </a:lnTo>
                  <a:lnTo>
                    <a:pt x="26087" y="844063"/>
                  </a:lnTo>
                  <a:lnTo>
                    <a:pt x="25732" y="845247"/>
                  </a:lnTo>
                  <a:lnTo>
                    <a:pt x="24704" y="844479"/>
                  </a:lnTo>
                  <a:lnTo>
                    <a:pt x="23941" y="844546"/>
                  </a:lnTo>
                  <a:lnTo>
                    <a:pt x="22519" y="845213"/>
                  </a:lnTo>
                  <a:lnTo>
                    <a:pt x="22493" y="847331"/>
                  </a:lnTo>
                  <a:lnTo>
                    <a:pt x="21060" y="847478"/>
                  </a:lnTo>
                  <a:lnTo>
                    <a:pt x="19932" y="847904"/>
                  </a:lnTo>
                  <a:lnTo>
                    <a:pt x="18936" y="848759"/>
                  </a:lnTo>
                  <a:lnTo>
                    <a:pt x="18879" y="851412"/>
                  </a:lnTo>
                  <a:lnTo>
                    <a:pt x="16818" y="851290"/>
                  </a:lnTo>
                  <a:lnTo>
                    <a:pt x="16000" y="851639"/>
                  </a:lnTo>
                  <a:lnTo>
                    <a:pt x="15115" y="852630"/>
                  </a:lnTo>
                  <a:lnTo>
                    <a:pt x="14224" y="853048"/>
                  </a:lnTo>
                  <a:lnTo>
                    <a:pt x="13717" y="853915"/>
                  </a:lnTo>
                  <a:lnTo>
                    <a:pt x="12540" y="854371"/>
                  </a:lnTo>
                  <a:lnTo>
                    <a:pt x="12431" y="855892"/>
                  </a:lnTo>
                  <a:lnTo>
                    <a:pt x="12077" y="856782"/>
                  </a:lnTo>
                  <a:lnTo>
                    <a:pt x="10933" y="857848"/>
                  </a:lnTo>
                  <a:lnTo>
                    <a:pt x="10326" y="858070"/>
                  </a:lnTo>
                  <a:lnTo>
                    <a:pt x="9396" y="859380"/>
                  </a:lnTo>
                  <a:lnTo>
                    <a:pt x="9437" y="860720"/>
                  </a:lnTo>
                  <a:lnTo>
                    <a:pt x="11149" y="861401"/>
                  </a:lnTo>
                  <a:lnTo>
                    <a:pt x="11467" y="862248"/>
                  </a:lnTo>
                  <a:lnTo>
                    <a:pt x="10828" y="863542"/>
                  </a:lnTo>
                  <a:lnTo>
                    <a:pt x="9921" y="862927"/>
                  </a:lnTo>
                  <a:lnTo>
                    <a:pt x="9466" y="863143"/>
                  </a:lnTo>
                  <a:lnTo>
                    <a:pt x="9349" y="864498"/>
                  </a:lnTo>
                  <a:lnTo>
                    <a:pt x="7716" y="866022"/>
                  </a:lnTo>
                  <a:lnTo>
                    <a:pt x="7479" y="866848"/>
                  </a:lnTo>
                  <a:lnTo>
                    <a:pt x="8359" y="868001"/>
                  </a:lnTo>
                  <a:lnTo>
                    <a:pt x="6808" y="868830"/>
                  </a:lnTo>
                  <a:lnTo>
                    <a:pt x="6106" y="869971"/>
                  </a:lnTo>
                  <a:lnTo>
                    <a:pt x="6667" y="871870"/>
                  </a:lnTo>
                  <a:lnTo>
                    <a:pt x="5727" y="872763"/>
                  </a:lnTo>
                  <a:lnTo>
                    <a:pt x="5895" y="873741"/>
                  </a:lnTo>
                  <a:lnTo>
                    <a:pt x="4547" y="875174"/>
                  </a:lnTo>
                  <a:lnTo>
                    <a:pt x="4690" y="876627"/>
                  </a:lnTo>
                  <a:lnTo>
                    <a:pt x="5223" y="877590"/>
                  </a:lnTo>
                  <a:lnTo>
                    <a:pt x="5060" y="878346"/>
                  </a:lnTo>
                  <a:lnTo>
                    <a:pt x="5788" y="879848"/>
                  </a:lnTo>
                  <a:lnTo>
                    <a:pt x="6499" y="880799"/>
                  </a:lnTo>
                  <a:lnTo>
                    <a:pt x="8278" y="882221"/>
                  </a:lnTo>
                  <a:lnTo>
                    <a:pt x="9619" y="885859"/>
                  </a:lnTo>
                  <a:lnTo>
                    <a:pt x="11613" y="887753"/>
                  </a:lnTo>
                  <a:lnTo>
                    <a:pt x="11267" y="888927"/>
                  </a:lnTo>
                  <a:lnTo>
                    <a:pt x="11783" y="890154"/>
                  </a:lnTo>
                  <a:lnTo>
                    <a:pt x="12639" y="890946"/>
                  </a:lnTo>
                  <a:lnTo>
                    <a:pt x="11979" y="893325"/>
                  </a:lnTo>
                  <a:lnTo>
                    <a:pt x="12428" y="894577"/>
                  </a:lnTo>
                  <a:lnTo>
                    <a:pt x="13325" y="895110"/>
                  </a:lnTo>
                  <a:lnTo>
                    <a:pt x="13741" y="896763"/>
                  </a:lnTo>
                  <a:lnTo>
                    <a:pt x="13058" y="897649"/>
                  </a:lnTo>
                  <a:lnTo>
                    <a:pt x="13310" y="898084"/>
                  </a:lnTo>
                  <a:lnTo>
                    <a:pt x="14417" y="898268"/>
                  </a:lnTo>
                  <a:lnTo>
                    <a:pt x="14414" y="899543"/>
                  </a:lnTo>
                  <a:lnTo>
                    <a:pt x="13555" y="903600"/>
                  </a:lnTo>
                  <a:lnTo>
                    <a:pt x="13820" y="905309"/>
                  </a:lnTo>
                  <a:lnTo>
                    <a:pt x="14672" y="906344"/>
                  </a:lnTo>
                  <a:lnTo>
                    <a:pt x="15179" y="908121"/>
                  </a:lnTo>
                  <a:lnTo>
                    <a:pt x="16383" y="909998"/>
                  </a:lnTo>
                  <a:lnTo>
                    <a:pt x="17521" y="910825"/>
                  </a:lnTo>
                  <a:lnTo>
                    <a:pt x="17923" y="911771"/>
                  </a:lnTo>
                  <a:lnTo>
                    <a:pt x="17638" y="912598"/>
                  </a:lnTo>
                  <a:lnTo>
                    <a:pt x="16803" y="912844"/>
                  </a:lnTo>
                  <a:lnTo>
                    <a:pt x="17724" y="914950"/>
                  </a:lnTo>
                  <a:lnTo>
                    <a:pt x="17284" y="916504"/>
                  </a:lnTo>
                  <a:lnTo>
                    <a:pt x="17494" y="917294"/>
                  </a:lnTo>
                  <a:lnTo>
                    <a:pt x="17064" y="918183"/>
                  </a:lnTo>
                  <a:lnTo>
                    <a:pt x="17978" y="918566"/>
                  </a:lnTo>
                  <a:lnTo>
                    <a:pt x="17826" y="920218"/>
                  </a:lnTo>
                  <a:lnTo>
                    <a:pt x="17302" y="921079"/>
                  </a:lnTo>
                  <a:lnTo>
                    <a:pt x="17816" y="922281"/>
                  </a:lnTo>
                  <a:lnTo>
                    <a:pt x="17021" y="923100"/>
                  </a:lnTo>
                  <a:lnTo>
                    <a:pt x="17339" y="924186"/>
                  </a:lnTo>
                  <a:lnTo>
                    <a:pt x="18031" y="924925"/>
                  </a:lnTo>
                  <a:lnTo>
                    <a:pt x="17974" y="926548"/>
                  </a:lnTo>
                  <a:lnTo>
                    <a:pt x="16697" y="926830"/>
                  </a:lnTo>
                  <a:lnTo>
                    <a:pt x="16556" y="927710"/>
                  </a:lnTo>
                  <a:lnTo>
                    <a:pt x="17905" y="930581"/>
                  </a:lnTo>
                  <a:lnTo>
                    <a:pt x="17985" y="931633"/>
                  </a:lnTo>
                  <a:lnTo>
                    <a:pt x="18798" y="932629"/>
                  </a:lnTo>
                  <a:lnTo>
                    <a:pt x="18474" y="934061"/>
                  </a:lnTo>
                  <a:lnTo>
                    <a:pt x="19379" y="934914"/>
                  </a:lnTo>
                  <a:lnTo>
                    <a:pt x="20388" y="934565"/>
                  </a:lnTo>
                  <a:lnTo>
                    <a:pt x="20913" y="935630"/>
                  </a:lnTo>
                  <a:lnTo>
                    <a:pt x="22537" y="936380"/>
                  </a:lnTo>
                  <a:lnTo>
                    <a:pt x="24127" y="935906"/>
                  </a:lnTo>
                  <a:lnTo>
                    <a:pt x="24804" y="935988"/>
                  </a:lnTo>
                  <a:lnTo>
                    <a:pt x="25825" y="937195"/>
                  </a:lnTo>
                  <a:lnTo>
                    <a:pt x="26180" y="937104"/>
                  </a:lnTo>
                  <a:lnTo>
                    <a:pt x="27411" y="938452"/>
                  </a:lnTo>
                  <a:lnTo>
                    <a:pt x="27869" y="938519"/>
                  </a:lnTo>
                  <a:lnTo>
                    <a:pt x="28764" y="940706"/>
                  </a:lnTo>
                  <a:lnTo>
                    <a:pt x="30121" y="942248"/>
                  </a:lnTo>
                  <a:lnTo>
                    <a:pt x="30568" y="943659"/>
                  </a:lnTo>
                  <a:lnTo>
                    <a:pt x="31482" y="944633"/>
                  </a:lnTo>
                  <a:lnTo>
                    <a:pt x="30876" y="945687"/>
                  </a:lnTo>
                  <a:lnTo>
                    <a:pt x="31116" y="947292"/>
                  </a:lnTo>
                  <a:lnTo>
                    <a:pt x="32130" y="948553"/>
                  </a:lnTo>
                  <a:lnTo>
                    <a:pt x="31935" y="949154"/>
                  </a:lnTo>
                  <a:lnTo>
                    <a:pt x="32548" y="949856"/>
                  </a:lnTo>
                  <a:lnTo>
                    <a:pt x="32819" y="951421"/>
                  </a:lnTo>
                  <a:lnTo>
                    <a:pt x="32677" y="952143"/>
                  </a:lnTo>
                  <a:lnTo>
                    <a:pt x="33602" y="953527"/>
                  </a:lnTo>
                  <a:lnTo>
                    <a:pt x="33213" y="954013"/>
                  </a:lnTo>
                  <a:lnTo>
                    <a:pt x="31665" y="954554"/>
                  </a:lnTo>
                  <a:lnTo>
                    <a:pt x="31515" y="955677"/>
                  </a:lnTo>
                  <a:lnTo>
                    <a:pt x="30581" y="956651"/>
                  </a:lnTo>
                  <a:lnTo>
                    <a:pt x="29754" y="956927"/>
                  </a:lnTo>
                  <a:lnTo>
                    <a:pt x="29282" y="957928"/>
                  </a:lnTo>
                  <a:lnTo>
                    <a:pt x="28085" y="959517"/>
                  </a:lnTo>
                  <a:lnTo>
                    <a:pt x="27055" y="961860"/>
                  </a:lnTo>
                  <a:lnTo>
                    <a:pt x="27454" y="962450"/>
                  </a:lnTo>
                  <a:lnTo>
                    <a:pt x="27004" y="963802"/>
                  </a:lnTo>
                  <a:lnTo>
                    <a:pt x="25580" y="965269"/>
                  </a:lnTo>
                  <a:lnTo>
                    <a:pt x="25487" y="967131"/>
                  </a:lnTo>
                  <a:lnTo>
                    <a:pt x="26278" y="968467"/>
                  </a:lnTo>
                  <a:lnTo>
                    <a:pt x="26096" y="969754"/>
                  </a:lnTo>
                  <a:lnTo>
                    <a:pt x="26315" y="970861"/>
                  </a:lnTo>
                  <a:lnTo>
                    <a:pt x="26892" y="970898"/>
                  </a:lnTo>
                  <a:lnTo>
                    <a:pt x="27925" y="972478"/>
                  </a:lnTo>
                  <a:lnTo>
                    <a:pt x="28539" y="973065"/>
                  </a:lnTo>
                  <a:lnTo>
                    <a:pt x="28417" y="974150"/>
                  </a:lnTo>
                  <a:lnTo>
                    <a:pt x="27842" y="974132"/>
                  </a:lnTo>
                  <a:lnTo>
                    <a:pt x="27804" y="975826"/>
                  </a:lnTo>
                  <a:lnTo>
                    <a:pt x="27508" y="976776"/>
                  </a:lnTo>
                  <a:lnTo>
                    <a:pt x="26737" y="977933"/>
                  </a:lnTo>
                  <a:lnTo>
                    <a:pt x="27123" y="978851"/>
                  </a:lnTo>
                  <a:lnTo>
                    <a:pt x="26820" y="979447"/>
                  </a:lnTo>
                  <a:lnTo>
                    <a:pt x="26908" y="981022"/>
                  </a:lnTo>
                  <a:lnTo>
                    <a:pt x="27203" y="982063"/>
                  </a:lnTo>
                  <a:lnTo>
                    <a:pt x="26813" y="983164"/>
                  </a:lnTo>
                  <a:lnTo>
                    <a:pt x="26042" y="984173"/>
                  </a:lnTo>
                  <a:lnTo>
                    <a:pt x="27394" y="985319"/>
                  </a:lnTo>
                  <a:lnTo>
                    <a:pt x="26867" y="986372"/>
                  </a:lnTo>
                  <a:lnTo>
                    <a:pt x="27768" y="987344"/>
                  </a:lnTo>
                  <a:lnTo>
                    <a:pt x="27320" y="988177"/>
                  </a:lnTo>
                  <a:lnTo>
                    <a:pt x="28022" y="989857"/>
                  </a:lnTo>
                  <a:lnTo>
                    <a:pt x="28454" y="990251"/>
                  </a:lnTo>
                  <a:lnTo>
                    <a:pt x="27555" y="991219"/>
                  </a:lnTo>
                  <a:lnTo>
                    <a:pt x="28433" y="992612"/>
                  </a:lnTo>
                  <a:lnTo>
                    <a:pt x="28163" y="993656"/>
                  </a:lnTo>
                  <a:lnTo>
                    <a:pt x="28397" y="995056"/>
                  </a:lnTo>
                  <a:lnTo>
                    <a:pt x="27772" y="996218"/>
                  </a:lnTo>
                  <a:lnTo>
                    <a:pt x="27428" y="997687"/>
                  </a:lnTo>
                  <a:lnTo>
                    <a:pt x="26019" y="998424"/>
                  </a:lnTo>
                  <a:lnTo>
                    <a:pt x="25058" y="1000077"/>
                  </a:lnTo>
                  <a:lnTo>
                    <a:pt x="24638" y="1001338"/>
                  </a:lnTo>
                  <a:lnTo>
                    <a:pt x="24389" y="1003531"/>
                  </a:lnTo>
                  <a:lnTo>
                    <a:pt x="22491" y="1007572"/>
                  </a:lnTo>
                  <a:lnTo>
                    <a:pt x="22275" y="1009014"/>
                  </a:lnTo>
                  <a:lnTo>
                    <a:pt x="22884" y="1009410"/>
                  </a:lnTo>
                  <a:lnTo>
                    <a:pt x="22612" y="1010399"/>
                  </a:lnTo>
                  <a:lnTo>
                    <a:pt x="23080" y="1010669"/>
                  </a:lnTo>
                  <a:lnTo>
                    <a:pt x="23367" y="1014096"/>
                  </a:lnTo>
                  <a:lnTo>
                    <a:pt x="24122" y="1015274"/>
                  </a:lnTo>
                  <a:lnTo>
                    <a:pt x="24107" y="1015836"/>
                  </a:lnTo>
                  <a:lnTo>
                    <a:pt x="25011" y="1016667"/>
                  </a:lnTo>
                  <a:lnTo>
                    <a:pt x="24874" y="1017288"/>
                  </a:lnTo>
                  <a:lnTo>
                    <a:pt x="25500" y="1018623"/>
                  </a:lnTo>
                  <a:lnTo>
                    <a:pt x="24608" y="1021007"/>
                  </a:lnTo>
                  <a:lnTo>
                    <a:pt x="24883" y="1021579"/>
                  </a:lnTo>
                  <a:lnTo>
                    <a:pt x="24359" y="1023159"/>
                  </a:lnTo>
                  <a:lnTo>
                    <a:pt x="24215" y="1024302"/>
                  </a:lnTo>
                  <a:lnTo>
                    <a:pt x="23641" y="1024902"/>
                  </a:lnTo>
                  <a:lnTo>
                    <a:pt x="23811" y="1026680"/>
                  </a:lnTo>
                  <a:lnTo>
                    <a:pt x="22626" y="1027923"/>
                  </a:lnTo>
                  <a:lnTo>
                    <a:pt x="22135" y="1028864"/>
                  </a:lnTo>
                  <a:lnTo>
                    <a:pt x="22055" y="1029794"/>
                  </a:lnTo>
                  <a:lnTo>
                    <a:pt x="21513" y="1030936"/>
                  </a:lnTo>
                  <a:lnTo>
                    <a:pt x="21497" y="1032058"/>
                  </a:lnTo>
                  <a:lnTo>
                    <a:pt x="20975" y="1032907"/>
                  </a:lnTo>
                  <a:lnTo>
                    <a:pt x="20765" y="1034421"/>
                  </a:lnTo>
                  <a:lnTo>
                    <a:pt x="21059" y="1034987"/>
                  </a:lnTo>
                  <a:lnTo>
                    <a:pt x="20338" y="1035843"/>
                  </a:lnTo>
                  <a:lnTo>
                    <a:pt x="21735" y="1037017"/>
                  </a:lnTo>
                  <a:lnTo>
                    <a:pt x="21647" y="1038560"/>
                  </a:lnTo>
                  <a:lnTo>
                    <a:pt x="20746" y="1041038"/>
                  </a:lnTo>
                  <a:lnTo>
                    <a:pt x="20552" y="1042827"/>
                  </a:lnTo>
                  <a:lnTo>
                    <a:pt x="19491" y="1043360"/>
                  </a:lnTo>
                  <a:lnTo>
                    <a:pt x="18637" y="1045485"/>
                  </a:lnTo>
                  <a:lnTo>
                    <a:pt x="17916" y="1046549"/>
                  </a:lnTo>
                  <a:lnTo>
                    <a:pt x="17603" y="1048844"/>
                  </a:lnTo>
                  <a:lnTo>
                    <a:pt x="15751" y="1049640"/>
                  </a:lnTo>
                  <a:lnTo>
                    <a:pt x="15490" y="1050458"/>
                  </a:lnTo>
                  <a:lnTo>
                    <a:pt x="14273" y="1051449"/>
                  </a:lnTo>
                  <a:lnTo>
                    <a:pt x="14260" y="1052088"/>
                  </a:lnTo>
                  <a:lnTo>
                    <a:pt x="13323" y="1054236"/>
                  </a:lnTo>
                  <a:lnTo>
                    <a:pt x="11920" y="1054467"/>
                  </a:lnTo>
                  <a:lnTo>
                    <a:pt x="11341" y="1055032"/>
                  </a:lnTo>
                  <a:lnTo>
                    <a:pt x="11326" y="1056502"/>
                  </a:lnTo>
                  <a:lnTo>
                    <a:pt x="10415" y="1057433"/>
                  </a:lnTo>
                  <a:lnTo>
                    <a:pt x="9905" y="1058522"/>
                  </a:lnTo>
                  <a:lnTo>
                    <a:pt x="10021" y="1059221"/>
                  </a:lnTo>
                  <a:lnTo>
                    <a:pt x="10749" y="1060374"/>
                  </a:lnTo>
                  <a:lnTo>
                    <a:pt x="11252" y="1063831"/>
                  </a:lnTo>
                  <a:lnTo>
                    <a:pt x="7451" y="1062389"/>
                  </a:lnTo>
                  <a:lnTo>
                    <a:pt x="4388" y="1062664"/>
                  </a:lnTo>
                  <a:lnTo>
                    <a:pt x="4033" y="1063676"/>
                  </a:lnTo>
                  <a:lnTo>
                    <a:pt x="3005" y="1063984"/>
                  </a:lnTo>
                  <a:lnTo>
                    <a:pt x="2167" y="1062718"/>
                  </a:lnTo>
                  <a:lnTo>
                    <a:pt x="1144" y="1063421"/>
                  </a:lnTo>
                  <a:lnTo>
                    <a:pt x="862" y="1065181"/>
                  </a:lnTo>
                  <a:lnTo>
                    <a:pt x="0" y="1066460"/>
                  </a:lnTo>
                  <a:lnTo>
                    <a:pt x="773" y="1067776"/>
                  </a:lnTo>
                  <a:lnTo>
                    <a:pt x="2201" y="1068299"/>
                  </a:lnTo>
                  <a:lnTo>
                    <a:pt x="3891" y="1069233"/>
                  </a:lnTo>
                  <a:lnTo>
                    <a:pt x="3757" y="1069970"/>
                  </a:lnTo>
                  <a:lnTo>
                    <a:pt x="4240" y="1072079"/>
                  </a:lnTo>
                  <a:lnTo>
                    <a:pt x="5421" y="1073236"/>
                  </a:lnTo>
                  <a:lnTo>
                    <a:pt x="6336" y="1073399"/>
                  </a:lnTo>
                  <a:lnTo>
                    <a:pt x="6927" y="1075124"/>
                  </a:lnTo>
                  <a:lnTo>
                    <a:pt x="6347" y="1076083"/>
                  </a:lnTo>
                  <a:lnTo>
                    <a:pt x="7840" y="1078054"/>
                  </a:lnTo>
                  <a:lnTo>
                    <a:pt x="9330" y="1078789"/>
                  </a:lnTo>
                  <a:lnTo>
                    <a:pt x="11413" y="1078687"/>
                  </a:lnTo>
                  <a:lnTo>
                    <a:pt x="12465" y="1079042"/>
                  </a:lnTo>
                  <a:lnTo>
                    <a:pt x="13047" y="1079627"/>
                  </a:lnTo>
                  <a:lnTo>
                    <a:pt x="16104" y="1079776"/>
                  </a:lnTo>
                  <a:lnTo>
                    <a:pt x="16607" y="1078164"/>
                  </a:lnTo>
                  <a:lnTo>
                    <a:pt x="19109" y="1075935"/>
                  </a:lnTo>
                  <a:lnTo>
                    <a:pt x="19368" y="1075436"/>
                  </a:lnTo>
                  <a:lnTo>
                    <a:pt x="16208" y="1072718"/>
                  </a:lnTo>
                  <a:lnTo>
                    <a:pt x="15459" y="1071498"/>
                  </a:lnTo>
                  <a:lnTo>
                    <a:pt x="15601" y="1069974"/>
                  </a:lnTo>
                  <a:lnTo>
                    <a:pt x="16383" y="1068723"/>
                  </a:lnTo>
                  <a:lnTo>
                    <a:pt x="18055" y="1064644"/>
                  </a:lnTo>
                  <a:lnTo>
                    <a:pt x="19946" y="1063336"/>
                  </a:lnTo>
                  <a:lnTo>
                    <a:pt x="21621" y="1062624"/>
                  </a:lnTo>
                  <a:lnTo>
                    <a:pt x="22128" y="1063202"/>
                  </a:lnTo>
                  <a:lnTo>
                    <a:pt x="25124" y="1063754"/>
                  </a:lnTo>
                  <a:lnTo>
                    <a:pt x="25816" y="1064067"/>
                  </a:lnTo>
                  <a:lnTo>
                    <a:pt x="27979" y="1064496"/>
                  </a:lnTo>
                  <a:lnTo>
                    <a:pt x="32198" y="1065124"/>
                  </a:lnTo>
                  <a:lnTo>
                    <a:pt x="36737" y="1062707"/>
                  </a:lnTo>
                  <a:lnTo>
                    <a:pt x="39026" y="1061197"/>
                  </a:lnTo>
                  <a:lnTo>
                    <a:pt x="40423" y="1059587"/>
                  </a:lnTo>
                  <a:lnTo>
                    <a:pt x="41242" y="1057407"/>
                  </a:lnTo>
                  <a:lnTo>
                    <a:pt x="41328" y="1056015"/>
                  </a:lnTo>
                  <a:lnTo>
                    <a:pt x="40566" y="1054067"/>
                  </a:lnTo>
                  <a:lnTo>
                    <a:pt x="40239" y="1052716"/>
                  </a:lnTo>
                  <a:lnTo>
                    <a:pt x="40266" y="1051592"/>
                  </a:lnTo>
                  <a:lnTo>
                    <a:pt x="40888" y="1050097"/>
                  </a:lnTo>
                  <a:lnTo>
                    <a:pt x="41847" y="1049218"/>
                  </a:lnTo>
                  <a:lnTo>
                    <a:pt x="42840" y="1048822"/>
                  </a:lnTo>
                  <a:lnTo>
                    <a:pt x="44540" y="1049442"/>
                  </a:lnTo>
                  <a:lnTo>
                    <a:pt x="46421" y="1049217"/>
                  </a:lnTo>
                  <a:lnTo>
                    <a:pt x="47980" y="1048571"/>
                  </a:lnTo>
                  <a:lnTo>
                    <a:pt x="49287" y="1047795"/>
                  </a:lnTo>
                  <a:lnTo>
                    <a:pt x="50586" y="1046309"/>
                  </a:lnTo>
                  <a:lnTo>
                    <a:pt x="52284" y="1045168"/>
                  </a:lnTo>
                  <a:lnTo>
                    <a:pt x="53416" y="1045080"/>
                  </a:lnTo>
                  <a:lnTo>
                    <a:pt x="56105" y="1043452"/>
                  </a:lnTo>
                  <a:lnTo>
                    <a:pt x="58368" y="1042498"/>
                  </a:lnTo>
                  <a:lnTo>
                    <a:pt x="59735" y="1042826"/>
                  </a:lnTo>
                  <a:lnTo>
                    <a:pt x="61640" y="1044475"/>
                  </a:lnTo>
                  <a:lnTo>
                    <a:pt x="63274" y="1046967"/>
                  </a:lnTo>
                  <a:lnTo>
                    <a:pt x="63507" y="1048015"/>
                  </a:lnTo>
                  <a:lnTo>
                    <a:pt x="63551" y="1049865"/>
                  </a:lnTo>
                  <a:lnTo>
                    <a:pt x="62698" y="1052835"/>
                  </a:lnTo>
                  <a:lnTo>
                    <a:pt x="62744" y="1053678"/>
                  </a:lnTo>
                  <a:lnTo>
                    <a:pt x="63294" y="1055746"/>
                  </a:lnTo>
                  <a:lnTo>
                    <a:pt x="63952" y="1057073"/>
                  </a:lnTo>
                  <a:lnTo>
                    <a:pt x="65559" y="1058692"/>
                  </a:lnTo>
                  <a:lnTo>
                    <a:pt x="68291" y="1060237"/>
                  </a:lnTo>
                  <a:lnTo>
                    <a:pt x="68941" y="1060768"/>
                  </a:lnTo>
                  <a:lnTo>
                    <a:pt x="69330" y="1061790"/>
                  </a:lnTo>
                  <a:lnTo>
                    <a:pt x="69468" y="1066396"/>
                  </a:lnTo>
                  <a:lnTo>
                    <a:pt x="70565" y="1068264"/>
                  </a:lnTo>
                  <a:lnTo>
                    <a:pt x="73816" y="1069848"/>
                  </a:lnTo>
                  <a:lnTo>
                    <a:pt x="74645" y="1070398"/>
                  </a:lnTo>
                  <a:lnTo>
                    <a:pt x="76209" y="1071876"/>
                  </a:lnTo>
                  <a:lnTo>
                    <a:pt x="77456" y="1073868"/>
                  </a:lnTo>
                  <a:lnTo>
                    <a:pt x="78467" y="1075169"/>
                  </a:lnTo>
                  <a:lnTo>
                    <a:pt x="82106" y="1078129"/>
                  </a:lnTo>
                  <a:lnTo>
                    <a:pt x="82620" y="1079096"/>
                  </a:lnTo>
                  <a:lnTo>
                    <a:pt x="82727" y="1080395"/>
                  </a:lnTo>
                  <a:lnTo>
                    <a:pt x="82227" y="1083121"/>
                  </a:lnTo>
                  <a:lnTo>
                    <a:pt x="82314" y="1085835"/>
                  </a:lnTo>
                  <a:lnTo>
                    <a:pt x="82906" y="1087625"/>
                  </a:lnTo>
                  <a:lnTo>
                    <a:pt x="83730" y="1088453"/>
                  </a:lnTo>
                  <a:lnTo>
                    <a:pt x="85741" y="1089333"/>
                  </a:lnTo>
                  <a:lnTo>
                    <a:pt x="86820" y="1090251"/>
                  </a:lnTo>
                  <a:lnTo>
                    <a:pt x="86817" y="1091242"/>
                  </a:lnTo>
                  <a:lnTo>
                    <a:pt x="86233" y="1092808"/>
                  </a:lnTo>
                  <a:lnTo>
                    <a:pt x="84933" y="1094193"/>
                  </a:lnTo>
                  <a:lnTo>
                    <a:pt x="83316" y="1095266"/>
                  </a:lnTo>
                  <a:lnTo>
                    <a:pt x="81999" y="1096394"/>
                  </a:lnTo>
                  <a:lnTo>
                    <a:pt x="79949" y="1098729"/>
                  </a:lnTo>
                  <a:lnTo>
                    <a:pt x="79759" y="1099366"/>
                  </a:lnTo>
                  <a:lnTo>
                    <a:pt x="80907" y="1101199"/>
                  </a:lnTo>
                  <a:lnTo>
                    <a:pt x="81042" y="1102294"/>
                  </a:lnTo>
                  <a:lnTo>
                    <a:pt x="80565" y="1104306"/>
                  </a:lnTo>
                  <a:lnTo>
                    <a:pt x="79885" y="1105407"/>
                  </a:lnTo>
                  <a:lnTo>
                    <a:pt x="79931" y="1106870"/>
                  </a:lnTo>
                  <a:lnTo>
                    <a:pt x="81217" y="1108917"/>
                  </a:lnTo>
                  <a:lnTo>
                    <a:pt x="81144" y="1114414"/>
                  </a:lnTo>
                  <a:lnTo>
                    <a:pt x="81817" y="1116537"/>
                  </a:lnTo>
                  <a:lnTo>
                    <a:pt x="82788" y="1117712"/>
                  </a:lnTo>
                  <a:lnTo>
                    <a:pt x="83684" y="1118417"/>
                  </a:lnTo>
                  <a:lnTo>
                    <a:pt x="84647" y="1118745"/>
                  </a:lnTo>
                  <a:lnTo>
                    <a:pt x="86473" y="1118763"/>
                  </a:lnTo>
                  <a:lnTo>
                    <a:pt x="88300" y="1119524"/>
                  </a:lnTo>
                  <a:lnTo>
                    <a:pt x="89414" y="1121151"/>
                  </a:lnTo>
                  <a:lnTo>
                    <a:pt x="90511" y="1123536"/>
                  </a:lnTo>
                  <a:lnTo>
                    <a:pt x="91055" y="1126499"/>
                  </a:lnTo>
                  <a:lnTo>
                    <a:pt x="91462" y="1127410"/>
                  </a:lnTo>
                  <a:lnTo>
                    <a:pt x="91474" y="1129602"/>
                  </a:lnTo>
                  <a:lnTo>
                    <a:pt x="92008" y="1130940"/>
                  </a:lnTo>
                  <a:lnTo>
                    <a:pt x="94149" y="1132534"/>
                  </a:lnTo>
                  <a:lnTo>
                    <a:pt x="95924" y="1134248"/>
                  </a:lnTo>
                  <a:lnTo>
                    <a:pt x="96931" y="1134915"/>
                  </a:lnTo>
                  <a:lnTo>
                    <a:pt x="98138" y="1135304"/>
                  </a:lnTo>
                  <a:lnTo>
                    <a:pt x="100694" y="1135487"/>
                  </a:lnTo>
                  <a:lnTo>
                    <a:pt x="102018" y="1135896"/>
                  </a:lnTo>
                  <a:lnTo>
                    <a:pt x="104334" y="1137177"/>
                  </a:lnTo>
                  <a:lnTo>
                    <a:pt x="104985" y="1139668"/>
                  </a:lnTo>
                  <a:lnTo>
                    <a:pt x="105847" y="1142223"/>
                  </a:lnTo>
                  <a:lnTo>
                    <a:pt x="107423" y="1143730"/>
                  </a:lnTo>
                  <a:lnTo>
                    <a:pt x="108435" y="1143369"/>
                  </a:lnTo>
                  <a:lnTo>
                    <a:pt x="111096" y="1143006"/>
                  </a:lnTo>
                  <a:lnTo>
                    <a:pt x="111268" y="1144639"/>
                  </a:lnTo>
                  <a:lnTo>
                    <a:pt x="113031" y="1145210"/>
                  </a:lnTo>
                  <a:lnTo>
                    <a:pt x="115545" y="1145398"/>
                  </a:lnTo>
                  <a:lnTo>
                    <a:pt x="116409" y="1145682"/>
                  </a:lnTo>
                  <a:lnTo>
                    <a:pt x="117726" y="1145465"/>
                  </a:lnTo>
                  <a:lnTo>
                    <a:pt x="119522" y="1146103"/>
                  </a:lnTo>
                  <a:lnTo>
                    <a:pt x="122961" y="1146003"/>
                  </a:lnTo>
                  <a:lnTo>
                    <a:pt x="125200" y="1146321"/>
                  </a:lnTo>
                  <a:lnTo>
                    <a:pt x="126570" y="1147128"/>
                  </a:lnTo>
                  <a:lnTo>
                    <a:pt x="128576" y="1146430"/>
                  </a:lnTo>
                  <a:lnTo>
                    <a:pt x="129925" y="1146141"/>
                  </a:lnTo>
                  <a:lnTo>
                    <a:pt x="131144" y="1146272"/>
                  </a:lnTo>
                  <a:lnTo>
                    <a:pt x="132511" y="1147383"/>
                  </a:lnTo>
                  <a:lnTo>
                    <a:pt x="134129" y="1147825"/>
                  </a:lnTo>
                  <a:lnTo>
                    <a:pt x="135145" y="1149128"/>
                  </a:lnTo>
                  <a:lnTo>
                    <a:pt x="136151" y="1149350"/>
                  </a:lnTo>
                  <a:lnTo>
                    <a:pt x="138184" y="1151184"/>
                  </a:lnTo>
                  <a:lnTo>
                    <a:pt x="138922" y="1152531"/>
                  </a:lnTo>
                  <a:lnTo>
                    <a:pt x="140909" y="1152873"/>
                  </a:lnTo>
                  <a:lnTo>
                    <a:pt x="141882" y="1152431"/>
                  </a:lnTo>
                  <a:lnTo>
                    <a:pt x="143539" y="1152807"/>
                  </a:lnTo>
                  <a:lnTo>
                    <a:pt x="144910" y="1153621"/>
                  </a:lnTo>
                  <a:lnTo>
                    <a:pt x="145544" y="1154785"/>
                  </a:lnTo>
                  <a:lnTo>
                    <a:pt x="146810" y="1155806"/>
                  </a:lnTo>
                  <a:lnTo>
                    <a:pt x="147355" y="1155855"/>
                  </a:lnTo>
                  <a:lnTo>
                    <a:pt x="148345" y="1156673"/>
                  </a:lnTo>
                  <a:lnTo>
                    <a:pt x="149447" y="1158040"/>
                  </a:lnTo>
                  <a:lnTo>
                    <a:pt x="150647" y="1158787"/>
                  </a:lnTo>
                  <a:lnTo>
                    <a:pt x="151606" y="1158270"/>
                  </a:lnTo>
                  <a:lnTo>
                    <a:pt x="153154" y="1156989"/>
                  </a:lnTo>
                  <a:lnTo>
                    <a:pt x="153563" y="1156407"/>
                  </a:lnTo>
                  <a:lnTo>
                    <a:pt x="154565" y="1156255"/>
                  </a:lnTo>
                  <a:lnTo>
                    <a:pt x="155285" y="1155129"/>
                  </a:lnTo>
                  <a:lnTo>
                    <a:pt x="155863" y="1154875"/>
                  </a:lnTo>
                  <a:lnTo>
                    <a:pt x="157073" y="1155040"/>
                  </a:lnTo>
                  <a:lnTo>
                    <a:pt x="157894" y="1154265"/>
                  </a:lnTo>
                  <a:lnTo>
                    <a:pt x="160474" y="1152330"/>
                  </a:lnTo>
                  <a:lnTo>
                    <a:pt x="161111" y="1152516"/>
                  </a:lnTo>
                  <a:lnTo>
                    <a:pt x="161405" y="1153938"/>
                  </a:lnTo>
                  <a:lnTo>
                    <a:pt x="162192" y="1154867"/>
                  </a:lnTo>
                  <a:lnTo>
                    <a:pt x="163072" y="1154260"/>
                  </a:lnTo>
                  <a:lnTo>
                    <a:pt x="164395" y="1152302"/>
                  </a:lnTo>
                  <a:lnTo>
                    <a:pt x="165622" y="1151193"/>
                  </a:lnTo>
                  <a:lnTo>
                    <a:pt x="166691" y="1150843"/>
                  </a:lnTo>
                  <a:lnTo>
                    <a:pt x="167523" y="1149917"/>
                  </a:lnTo>
                  <a:lnTo>
                    <a:pt x="167618" y="1148913"/>
                  </a:lnTo>
                  <a:lnTo>
                    <a:pt x="167250" y="1147145"/>
                  </a:lnTo>
                  <a:lnTo>
                    <a:pt x="168001" y="1146071"/>
                  </a:lnTo>
                  <a:lnTo>
                    <a:pt x="168460" y="1144596"/>
                  </a:lnTo>
                  <a:lnTo>
                    <a:pt x="169668" y="1143056"/>
                  </a:lnTo>
                  <a:lnTo>
                    <a:pt x="170307" y="1141752"/>
                  </a:lnTo>
                  <a:lnTo>
                    <a:pt x="171665" y="1141115"/>
                  </a:lnTo>
                  <a:lnTo>
                    <a:pt x="174367" y="1141036"/>
                  </a:lnTo>
                  <a:lnTo>
                    <a:pt x="174262" y="1139411"/>
                  </a:lnTo>
                  <a:lnTo>
                    <a:pt x="174511" y="1138797"/>
                  </a:lnTo>
                  <a:lnTo>
                    <a:pt x="176071" y="1137368"/>
                  </a:lnTo>
                  <a:lnTo>
                    <a:pt x="178170" y="1136562"/>
                  </a:lnTo>
                  <a:lnTo>
                    <a:pt x="180399" y="1135122"/>
                  </a:lnTo>
                  <a:lnTo>
                    <a:pt x="181042" y="1135095"/>
                  </a:lnTo>
                  <a:lnTo>
                    <a:pt x="183359" y="1136020"/>
                  </a:lnTo>
                  <a:lnTo>
                    <a:pt x="185052" y="1135999"/>
                  </a:lnTo>
                  <a:lnTo>
                    <a:pt x="186838" y="1134885"/>
                  </a:lnTo>
                  <a:lnTo>
                    <a:pt x="187511" y="1133540"/>
                  </a:lnTo>
                  <a:lnTo>
                    <a:pt x="187690" y="1130698"/>
                  </a:lnTo>
                  <a:lnTo>
                    <a:pt x="187419" y="1129280"/>
                  </a:lnTo>
                  <a:lnTo>
                    <a:pt x="186583" y="1126629"/>
                  </a:lnTo>
                  <a:lnTo>
                    <a:pt x="186685" y="1124547"/>
                  </a:lnTo>
                  <a:lnTo>
                    <a:pt x="187315" y="1123521"/>
                  </a:lnTo>
                  <a:lnTo>
                    <a:pt x="188545" y="1123075"/>
                  </a:lnTo>
                  <a:lnTo>
                    <a:pt x="191143" y="1123180"/>
                  </a:lnTo>
                  <a:lnTo>
                    <a:pt x="192425" y="1122916"/>
                  </a:lnTo>
                  <a:lnTo>
                    <a:pt x="194380" y="1121666"/>
                  </a:lnTo>
                  <a:lnTo>
                    <a:pt x="195998" y="1119786"/>
                  </a:lnTo>
                  <a:lnTo>
                    <a:pt x="196778" y="1117987"/>
                  </a:lnTo>
                  <a:lnTo>
                    <a:pt x="197573" y="1116801"/>
                  </a:lnTo>
                  <a:lnTo>
                    <a:pt x="199185" y="1116001"/>
                  </a:lnTo>
                  <a:lnTo>
                    <a:pt x="202075" y="1116081"/>
                  </a:lnTo>
                  <a:lnTo>
                    <a:pt x="203438" y="1116477"/>
                  </a:lnTo>
                  <a:lnTo>
                    <a:pt x="206093" y="1118861"/>
                  </a:lnTo>
                  <a:lnTo>
                    <a:pt x="207861" y="1119451"/>
                  </a:lnTo>
                  <a:lnTo>
                    <a:pt x="209797" y="1119250"/>
                  </a:lnTo>
                  <a:lnTo>
                    <a:pt x="212563" y="1118091"/>
                  </a:lnTo>
                  <a:lnTo>
                    <a:pt x="213580" y="1117183"/>
                  </a:lnTo>
                  <a:lnTo>
                    <a:pt x="214860" y="1114370"/>
                  </a:lnTo>
                  <a:lnTo>
                    <a:pt x="215490" y="1113618"/>
                  </a:lnTo>
                  <a:lnTo>
                    <a:pt x="216492" y="1113149"/>
                  </a:lnTo>
                  <a:lnTo>
                    <a:pt x="217979" y="1113241"/>
                  </a:lnTo>
                  <a:lnTo>
                    <a:pt x="219723" y="1113966"/>
                  </a:lnTo>
                  <a:lnTo>
                    <a:pt x="221273" y="1114005"/>
                  </a:lnTo>
                  <a:lnTo>
                    <a:pt x="222888" y="1113572"/>
                  </a:lnTo>
                  <a:lnTo>
                    <a:pt x="224662" y="1112308"/>
                  </a:lnTo>
                  <a:lnTo>
                    <a:pt x="227373" y="1109363"/>
                  </a:lnTo>
                  <a:lnTo>
                    <a:pt x="229811" y="1106259"/>
                  </a:lnTo>
                  <a:lnTo>
                    <a:pt x="231205" y="1105082"/>
                  </a:lnTo>
                  <a:lnTo>
                    <a:pt x="232786" y="1104949"/>
                  </a:lnTo>
                  <a:lnTo>
                    <a:pt x="234209" y="1105454"/>
                  </a:lnTo>
                  <a:lnTo>
                    <a:pt x="235334" y="1106167"/>
                  </a:lnTo>
                  <a:lnTo>
                    <a:pt x="236494" y="1107325"/>
                  </a:lnTo>
                  <a:lnTo>
                    <a:pt x="237090" y="1108247"/>
                  </a:lnTo>
                  <a:lnTo>
                    <a:pt x="238680" y="1111742"/>
                  </a:lnTo>
                  <a:lnTo>
                    <a:pt x="240106" y="1113756"/>
                  </a:lnTo>
                  <a:lnTo>
                    <a:pt x="241911" y="1115489"/>
                  </a:lnTo>
                  <a:lnTo>
                    <a:pt x="243172" y="1115991"/>
                  </a:lnTo>
                  <a:lnTo>
                    <a:pt x="244863" y="1116143"/>
                  </a:lnTo>
                  <a:lnTo>
                    <a:pt x="246759" y="1115614"/>
                  </a:lnTo>
                  <a:lnTo>
                    <a:pt x="248541" y="1114359"/>
                  </a:lnTo>
                  <a:lnTo>
                    <a:pt x="249877" y="1114379"/>
                  </a:lnTo>
                  <a:lnTo>
                    <a:pt x="252028" y="1116257"/>
                  </a:lnTo>
                  <a:lnTo>
                    <a:pt x="253348" y="1116390"/>
                  </a:lnTo>
                  <a:lnTo>
                    <a:pt x="254347" y="1116860"/>
                  </a:lnTo>
                  <a:lnTo>
                    <a:pt x="255797" y="1118287"/>
                  </a:lnTo>
                  <a:lnTo>
                    <a:pt x="257525" y="1118453"/>
                  </a:lnTo>
                  <a:lnTo>
                    <a:pt x="259405" y="1117859"/>
                  </a:lnTo>
                  <a:lnTo>
                    <a:pt x="260496" y="1117151"/>
                  </a:lnTo>
                  <a:lnTo>
                    <a:pt x="261237" y="1116094"/>
                  </a:lnTo>
                  <a:lnTo>
                    <a:pt x="262252" y="1113456"/>
                  </a:lnTo>
                  <a:lnTo>
                    <a:pt x="263339" y="1111811"/>
                  </a:lnTo>
                  <a:lnTo>
                    <a:pt x="264694" y="1111036"/>
                  </a:lnTo>
                  <a:lnTo>
                    <a:pt x="266609" y="1110789"/>
                  </a:lnTo>
                  <a:lnTo>
                    <a:pt x="267963" y="1110225"/>
                  </a:lnTo>
                  <a:lnTo>
                    <a:pt x="268627" y="1109364"/>
                  </a:lnTo>
                  <a:lnTo>
                    <a:pt x="269177" y="1107127"/>
                  </a:lnTo>
                  <a:lnTo>
                    <a:pt x="269949" y="1105314"/>
                  </a:lnTo>
                  <a:lnTo>
                    <a:pt x="271525" y="1098924"/>
                  </a:lnTo>
                  <a:lnTo>
                    <a:pt x="272824" y="1097082"/>
                  </a:lnTo>
                  <a:lnTo>
                    <a:pt x="274463" y="1095785"/>
                  </a:lnTo>
                  <a:lnTo>
                    <a:pt x="274981" y="1094565"/>
                  </a:lnTo>
                  <a:lnTo>
                    <a:pt x="273619" y="1090207"/>
                  </a:lnTo>
                  <a:lnTo>
                    <a:pt x="273752" y="1088146"/>
                  </a:lnTo>
                  <a:lnTo>
                    <a:pt x="274717" y="1085639"/>
                  </a:lnTo>
                  <a:lnTo>
                    <a:pt x="276049" y="1084601"/>
                  </a:lnTo>
                  <a:lnTo>
                    <a:pt x="277472" y="1084629"/>
                  </a:lnTo>
                  <a:lnTo>
                    <a:pt x="278788" y="1085298"/>
                  </a:lnTo>
                  <a:lnTo>
                    <a:pt x="281698" y="1088317"/>
                  </a:lnTo>
                  <a:lnTo>
                    <a:pt x="282269" y="1088497"/>
                  </a:lnTo>
                  <a:lnTo>
                    <a:pt x="285085" y="1088623"/>
                  </a:lnTo>
                  <a:lnTo>
                    <a:pt x="287218" y="1088991"/>
                  </a:lnTo>
                  <a:lnTo>
                    <a:pt x="289027" y="1088479"/>
                  </a:lnTo>
                  <a:lnTo>
                    <a:pt x="290034" y="1087657"/>
                  </a:lnTo>
                  <a:lnTo>
                    <a:pt x="290290" y="1086454"/>
                  </a:lnTo>
                  <a:lnTo>
                    <a:pt x="290077" y="1082924"/>
                  </a:lnTo>
                  <a:lnTo>
                    <a:pt x="290231" y="1081627"/>
                  </a:lnTo>
                  <a:lnTo>
                    <a:pt x="290869" y="1080740"/>
                  </a:lnTo>
                  <a:lnTo>
                    <a:pt x="292432" y="1079242"/>
                  </a:lnTo>
                  <a:lnTo>
                    <a:pt x="292936" y="1077424"/>
                  </a:lnTo>
                  <a:lnTo>
                    <a:pt x="296152" y="1074016"/>
                  </a:lnTo>
                  <a:lnTo>
                    <a:pt x="299077" y="1072308"/>
                  </a:lnTo>
                  <a:lnTo>
                    <a:pt x="300143" y="1071194"/>
                  </a:lnTo>
                  <a:lnTo>
                    <a:pt x="300925" y="1070016"/>
                  </a:lnTo>
                  <a:lnTo>
                    <a:pt x="301142" y="1069119"/>
                  </a:lnTo>
                  <a:lnTo>
                    <a:pt x="301284" y="1066055"/>
                  </a:lnTo>
                  <a:lnTo>
                    <a:pt x="300737" y="1064810"/>
                  </a:lnTo>
                  <a:lnTo>
                    <a:pt x="300878" y="1062629"/>
                  </a:lnTo>
                  <a:lnTo>
                    <a:pt x="302284" y="1060898"/>
                  </a:lnTo>
                  <a:lnTo>
                    <a:pt x="304747" y="1058573"/>
                  </a:lnTo>
                  <a:lnTo>
                    <a:pt x="306291" y="1056789"/>
                  </a:lnTo>
                  <a:lnTo>
                    <a:pt x="308081" y="1054357"/>
                  </a:lnTo>
                  <a:lnTo>
                    <a:pt x="308868" y="1052768"/>
                  </a:lnTo>
                  <a:lnTo>
                    <a:pt x="310110" y="1048624"/>
                  </a:lnTo>
                  <a:lnTo>
                    <a:pt x="310584" y="1046221"/>
                  </a:lnTo>
                  <a:lnTo>
                    <a:pt x="310669" y="1044299"/>
                  </a:lnTo>
                  <a:lnTo>
                    <a:pt x="310286" y="1042513"/>
                  </a:lnTo>
                  <a:lnTo>
                    <a:pt x="309688" y="1041195"/>
                  </a:lnTo>
                  <a:lnTo>
                    <a:pt x="310660" y="1038542"/>
                  </a:lnTo>
                  <a:lnTo>
                    <a:pt x="311595" y="1037770"/>
                  </a:lnTo>
                  <a:lnTo>
                    <a:pt x="313430" y="1037522"/>
                  </a:lnTo>
                  <a:lnTo>
                    <a:pt x="316991" y="1037462"/>
                  </a:lnTo>
                  <a:lnTo>
                    <a:pt x="319857" y="1038218"/>
                  </a:lnTo>
                  <a:lnTo>
                    <a:pt x="320702" y="1038165"/>
                  </a:lnTo>
                  <a:lnTo>
                    <a:pt x="320971" y="1037510"/>
                  </a:lnTo>
                  <a:lnTo>
                    <a:pt x="320754" y="1034409"/>
                  </a:lnTo>
                  <a:lnTo>
                    <a:pt x="321063" y="1033523"/>
                  </a:lnTo>
                  <a:lnTo>
                    <a:pt x="321749" y="1032866"/>
                  </a:lnTo>
                  <a:lnTo>
                    <a:pt x="323920" y="1031557"/>
                  </a:lnTo>
                  <a:lnTo>
                    <a:pt x="324334" y="1029655"/>
                  </a:lnTo>
                  <a:lnTo>
                    <a:pt x="324929" y="1028552"/>
                  </a:lnTo>
                  <a:lnTo>
                    <a:pt x="324885" y="1026914"/>
                  </a:lnTo>
                  <a:lnTo>
                    <a:pt x="324511" y="1025928"/>
                  </a:lnTo>
                  <a:lnTo>
                    <a:pt x="323225" y="1025064"/>
                  </a:lnTo>
                  <a:lnTo>
                    <a:pt x="321833" y="1024757"/>
                  </a:lnTo>
                  <a:lnTo>
                    <a:pt x="321199" y="1024035"/>
                  </a:lnTo>
                  <a:lnTo>
                    <a:pt x="320154" y="1023529"/>
                  </a:lnTo>
                  <a:lnTo>
                    <a:pt x="319323" y="1022398"/>
                  </a:lnTo>
                  <a:lnTo>
                    <a:pt x="319377" y="1021685"/>
                  </a:lnTo>
                  <a:lnTo>
                    <a:pt x="321037" y="1018933"/>
                  </a:lnTo>
                  <a:lnTo>
                    <a:pt x="321040" y="1017211"/>
                  </a:lnTo>
                  <a:lnTo>
                    <a:pt x="320712" y="1016648"/>
                  </a:lnTo>
                  <a:lnTo>
                    <a:pt x="319290" y="1016386"/>
                  </a:lnTo>
                  <a:lnTo>
                    <a:pt x="318602" y="1015841"/>
                  </a:lnTo>
                  <a:lnTo>
                    <a:pt x="318488" y="1014904"/>
                  </a:lnTo>
                  <a:lnTo>
                    <a:pt x="318977" y="1013935"/>
                  </a:lnTo>
                  <a:lnTo>
                    <a:pt x="319988" y="1013436"/>
                  </a:lnTo>
                  <a:lnTo>
                    <a:pt x="320399" y="1011951"/>
                  </a:lnTo>
                  <a:lnTo>
                    <a:pt x="321136" y="1011452"/>
                  </a:lnTo>
                  <a:lnTo>
                    <a:pt x="322826" y="1011122"/>
                  </a:lnTo>
                  <a:lnTo>
                    <a:pt x="323242" y="1010051"/>
                  </a:lnTo>
                  <a:lnTo>
                    <a:pt x="324343" y="1008646"/>
                  </a:lnTo>
                  <a:lnTo>
                    <a:pt x="324499" y="1006780"/>
                  </a:lnTo>
                  <a:lnTo>
                    <a:pt x="326255" y="1005036"/>
                  </a:lnTo>
                  <a:lnTo>
                    <a:pt x="325923" y="1003967"/>
                  </a:lnTo>
                  <a:lnTo>
                    <a:pt x="324556" y="1002214"/>
                  </a:lnTo>
                  <a:lnTo>
                    <a:pt x="323646" y="1001617"/>
                  </a:lnTo>
                  <a:lnTo>
                    <a:pt x="322081" y="1001094"/>
                  </a:lnTo>
                  <a:lnTo>
                    <a:pt x="321307" y="1000029"/>
                  </a:lnTo>
                  <a:lnTo>
                    <a:pt x="320106" y="999472"/>
                  </a:lnTo>
                  <a:lnTo>
                    <a:pt x="318855" y="999692"/>
                  </a:lnTo>
                  <a:lnTo>
                    <a:pt x="317282" y="999206"/>
                  </a:lnTo>
                  <a:lnTo>
                    <a:pt x="316998" y="998070"/>
                  </a:lnTo>
                  <a:lnTo>
                    <a:pt x="312877" y="996491"/>
                  </a:lnTo>
                  <a:lnTo>
                    <a:pt x="311004" y="995548"/>
                  </a:lnTo>
                  <a:lnTo>
                    <a:pt x="310503" y="994711"/>
                  </a:lnTo>
                  <a:lnTo>
                    <a:pt x="308066" y="993534"/>
                  </a:lnTo>
                  <a:lnTo>
                    <a:pt x="307280" y="991610"/>
                  </a:lnTo>
                  <a:lnTo>
                    <a:pt x="306317" y="988617"/>
                  </a:lnTo>
                  <a:lnTo>
                    <a:pt x="306811" y="987276"/>
                  </a:lnTo>
                  <a:lnTo>
                    <a:pt x="306754" y="985410"/>
                  </a:lnTo>
                  <a:lnTo>
                    <a:pt x="306058" y="983631"/>
                  </a:lnTo>
                  <a:lnTo>
                    <a:pt x="304056" y="980705"/>
                  </a:lnTo>
                  <a:lnTo>
                    <a:pt x="303220" y="979054"/>
                  </a:lnTo>
                  <a:lnTo>
                    <a:pt x="302083" y="977249"/>
                  </a:lnTo>
                  <a:lnTo>
                    <a:pt x="300868" y="976554"/>
                  </a:lnTo>
                  <a:lnTo>
                    <a:pt x="300235" y="975830"/>
                  </a:lnTo>
                  <a:lnTo>
                    <a:pt x="300479" y="974285"/>
                  </a:lnTo>
                  <a:lnTo>
                    <a:pt x="301070" y="973944"/>
                  </a:lnTo>
                  <a:lnTo>
                    <a:pt x="301330" y="973067"/>
                  </a:lnTo>
                  <a:lnTo>
                    <a:pt x="300139" y="972322"/>
                  </a:lnTo>
                  <a:lnTo>
                    <a:pt x="300437" y="969982"/>
                  </a:lnTo>
                  <a:lnTo>
                    <a:pt x="300290" y="968550"/>
                  </a:lnTo>
                  <a:lnTo>
                    <a:pt x="298775" y="965162"/>
                  </a:lnTo>
                  <a:lnTo>
                    <a:pt x="299172" y="963167"/>
                  </a:lnTo>
                  <a:lnTo>
                    <a:pt x="300171" y="961683"/>
                  </a:lnTo>
                  <a:lnTo>
                    <a:pt x="300792" y="959934"/>
                  </a:lnTo>
                  <a:lnTo>
                    <a:pt x="301945" y="958539"/>
                  </a:lnTo>
                  <a:lnTo>
                    <a:pt x="303756" y="955219"/>
                  </a:lnTo>
                  <a:lnTo>
                    <a:pt x="305270" y="954282"/>
                  </a:lnTo>
                  <a:lnTo>
                    <a:pt x="306072" y="953476"/>
                  </a:lnTo>
                  <a:lnTo>
                    <a:pt x="306895" y="951893"/>
                  </a:lnTo>
                  <a:lnTo>
                    <a:pt x="308159" y="949951"/>
                  </a:lnTo>
                  <a:lnTo>
                    <a:pt x="310153" y="948148"/>
                  </a:lnTo>
                  <a:lnTo>
                    <a:pt x="312667" y="947018"/>
                  </a:lnTo>
                  <a:lnTo>
                    <a:pt x="316825" y="946129"/>
                  </a:lnTo>
                  <a:lnTo>
                    <a:pt x="319640" y="945245"/>
                  </a:lnTo>
                  <a:lnTo>
                    <a:pt x="321220" y="944979"/>
                  </a:lnTo>
                  <a:lnTo>
                    <a:pt x="323693" y="943392"/>
                  </a:lnTo>
                  <a:lnTo>
                    <a:pt x="325748" y="941511"/>
                  </a:lnTo>
                  <a:lnTo>
                    <a:pt x="327089" y="940531"/>
                  </a:lnTo>
                  <a:lnTo>
                    <a:pt x="328814" y="939548"/>
                  </a:lnTo>
                  <a:lnTo>
                    <a:pt x="330491" y="938158"/>
                  </a:lnTo>
                  <a:lnTo>
                    <a:pt x="331558" y="936906"/>
                  </a:lnTo>
                  <a:lnTo>
                    <a:pt x="333113" y="934631"/>
                  </a:lnTo>
                  <a:lnTo>
                    <a:pt x="336342" y="930911"/>
                  </a:lnTo>
                  <a:lnTo>
                    <a:pt x="337194" y="930324"/>
                  </a:lnTo>
                  <a:lnTo>
                    <a:pt x="340043" y="929348"/>
                  </a:lnTo>
                  <a:lnTo>
                    <a:pt x="342094" y="929081"/>
                  </a:lnTo>
                  <a:lnTo>
                    <a:pt x="342919" y="928616"/>
                  </a:lnTo>
                  <a:lnTo>
                    <a:pt x="344701" y="927114"/>
                  </a:lnTo>
                  <a:lnTo>
                    <a:pt x="347534" y="924130"/>
                  </a:lnTo>
                  <a:lnTo>
                    <a:pt x="349191" y="923104"/>
                  </a:lnTo>
                  <a:lnTo>
                    <a:pt x="351445" y="922470"/>
                  </a:lnTo>
                  <a:lnTo>
                    <a:pt x="352866" y="922545"/>
                  </a:lnTo>
                  <a:lnTo>
                    <a:pt x="355691" y="923225"/>
                  </a:lnTo>
                  <a:lnTo>
                    <a:pt x="357106" y="924138"/>
                  </a:lnTo>
                  <a:lnTo>
                    <a:pt x="357803" y="924850"/>
                  </a:lnTo>
                  <a:lnTo>
                    <a:pt x="361589" y="930048"/>
                  </a:lnTo>
                  <a:lnTo>
                    <a:pt x="362048" y="931451"/>
                  </a:lnTo>
                  <a:lnTo>
                    <a:pt x="362867" y="933074"/>
                  </a:lnTo>
                  <a:lnTo>
                    <a:pt x="364165" y="934951"/>
                  </a:lnTo>
                  <a:lnTo>
                    <a:pt x="366239" y="937148"/>
                  </a:lnTo>
                  <a:lnTo>
                    <a:pt x="367305" y="937792"/>
                  </a:lnTo>
                  <a:lnTo>
                    <a:pt x="368643" y="937589"/>
                  </a:lnTo>
                  <a:lnTo>
                    <a:pt x="369672" y="937730"/>
                  </a:lnTo>
                  <a:lnTo>
                    <a:pt x="371337" y="938890"/>
                  </a:lnTo>
                  <a:lnTo>
                    <a:pt x="372875" y="940851"/>
                  </a:lnTo>
                  <a:lnTo>
                    <a:pt x="374699" y="941414"/>
                  </a:lnTo>
                  <a:lnTo>
                    <a:pt x="375599" y="942325"/>
                  </a:lnTo>
                  <a:lnTo>
                    <a:pt x="376704" y="945028"/>
                  </a:lnTo>
                  <a:lnTo>
                    <a:pt x="377576" y="945672"/>
                  </a:lnTo>
                  <a:lnTo>
                    <a:pt x="378238" y="945527"/>
                  </a:lnTo>
                  <a:lnTo>
                    <a:pt x="379237" y="943877"/>
                  </a:lnTo>
                  <a:lnTo>
                    <a:pt x="382578" y="943874"/>
                  </a:lnTo>
                  <a:lnTo>
                    <a:pt x="383326" y="943559"/>
                  </a:lnTo>
                  <a:lnTo>
                    <a:pt x="384411" y="942608"/>
                  </a:lnTo>
                  <a:lnTo>
                    <a:pt x="386431" y="942141"/>
                  </a:lnTo>
                  <a:lnTo>
                    <a:pt x="387107" y="942231"/>
                  </a:lnTo>
                  <a:lnTo>
                    <a:pt x="388083" y="943100"/>
                  </a:lnTo>
                  <a:lnTo>
                    <a:pt x="388568" y="944740"/>
                  </a:lnTo>
                  <a:lnTo>
                    <a:pt x="389236" y="945126"/>
                  </a:lnTo>
                  <a:lnTo>
                    <a:pt x="390713" y="944614"/>
                  </a:lnTo>
                  <a:lnTo>
                    <a:pt x="392081" y="943623"/>
                  </a:lnTo>
                  <a:lnTo>
                    <a:pt x="393402" y="940870"/>
                  </a:lnTo>
                  <a:lnTo>
                    <a:pt x="393677" y="939251"/>
                  </a:lnTo>
                  <a:lnTo>
                    <a:pt x="394829" y="938735"/>
                  </a:lnTo>
                  <a:lnTo>
                    <a:pt x="395642" y="938833"/>
                  </a:lnTo>
                  <a:lnTo>
                    <a:pt x="397018" y="940255"/>
                  </a:lnTo>
                  <a:lnTo>
                    <a:pt x="397958" y="940126"/>
                  </a:lnTo>
                  <a:lnTo>
                    <a:pt x="398130" y="939264"/>
                  </a:lnTo>
                  <a:lnTo>
                    <a:pt x="398848" y="939222"/>
                  </a:lnTo>
                  <a:lnTo>
                    <a:pt x="399121" y="938357"/>
                  </a:lnTo>
                  <a:lnTo>
                    <a:pt x="400100" y="938611"/>
                  </a:lnTo>
                  <a:lnTo>
                    <a:pt x="400521" y="939429"/>
                  </a:lnTo>
                  <a:lnTo>
                    <a:pt x="401371" y="940152"/>
                  </a:lnTo>
                  <a:lnTo>
                    <a:pt x="402711" y="940139"/>
                  </a:lnTo>
                  <a:lnTo>
                    <a:pt x="403940" y="940551"/>
                  </a:lnTo>
                  <a:lnTo>
                    <a:pt x="404476" y="941812"/>
                  </a:lnTo>
                  <a:lnTo>
                    <a:pt x="405803" y="942166"/>
                  </a:lnTo>
                  <a:lnTo>
                    <a:pt x="406711" y="941347"/>
                  </a:lnTo>
                  <a:lnTo>
                    <a:pt x="407359" y="941423"/>
                  </a:lnTo>
                  <a:lnTo>
                    <a:pt x="408023" y="942425"/>
                  </a:lnTo>
                  <a:lnTo>
                    <a:pt x="407905" y="944282"/>
                  </a:lnTo>
                  <a:lnTo>
                    <a:pt x="408693" y="944029"/>
                  </a:lnTo>
                  <a:lnTo>
                    <a:pt x="410354" y="944267"/>
                  </a:lnTo>
                  <a:lnTo>
                    <a:pt x="414111" y="943290"/>
                  </a:lnTo>
                  <a:lnTo>
                    <a:pt x="414993" y="943524"/>
                  </a:lnTo>
                  <a:lnTo>
                    <a:pt x="415584" y="942963"/>
                  </a:lnTo>
                  <a:lnTo>
                    <a:pt x="417525" y="942380"/>
                  </a:lnTo>
                  <a:lnTo>
                    <a:pt x="419719" y="943333"/>
                  </a:lnTo>
                  <a:lnTo>
                    <a:pt x="420126" y="943746"/>
                  </a:lnTo>
                  <a:lnTo>
                    <a:pt x="421367" y="945904"/>
                  </a:lnTo>
                  <a:lnTo>
                    <a:pt x="421851" y="947665"/>
                  </a:lnTo>
                  <a:lnTo>
                    <a:pt x="420955" y="950274"/>
                  </a:lnTo>
                  <a:lnTo>
                    <a:pt x="421058" y="952082"/>
                  </a:lnTo>
                  <a:lnTo>
                    <a:pt x="421423" y="953478"/>
                  </a:lnTo>
                  <a:lnTo>
                    <a:pt x="422477" y="956026"/>
                  </a:lnTo>
                  <a:lnTo>
                    <a:pt x="422538" y="957830"/>
                  </a:lnTo>
                  <a:lnTo>
                    <a:pt x="423577" y="959302"/>
                  </a:lnTo>
                  <a:lnTo>
                    <a:pt x="425685" y="960219"/>
                  </a:lnTo>
                  <a:lnTo>
                    <a:pt x="427793" y="959850"/>
                  </a:lnTo>
                  <a:lnTo>
                    <a:pt x="429040" y="960149"/>
                  </a:lnTo>
                  <a:lnTo>
                    <a:pt x="429570" y="960636"/>
                  </a:lnTo>
                  <a:lnTo>
                    <a:pt x="431747" y="963311"/>
                  </a:lnTo>
                  <a:lnTo>
                    <a:pt x="432788" y="965090"/>
                  </a:lnTo>
                  <a:lnTo>
                    <a:pt x="433982" y="965428"/>
                  </a:lnTo>
                  <a:lnTo>
                    <a:pt x="436307" y="963609"/>
                  </a:lnTo>
                  <a:lnTo>
                    <a:pt x="437265" y="963258"/>
                  </a:lnTo>
                  <a:lnTo>
                    <a:pt x="438224" y="963495"/>
                  </a:lnTo>
                  <a:lnTo>
                    <a:pt x="439453" y="964933"/>
                  </a:lnTo>
                  <a:lnTo>
                    <a:pt x="439159" y="967128"/>
                  </a:lnTo>
                  <a:lnTo>
                    <a:pt x="439552" y="968826"/>
                  </a:lnTo>
                  <a:lnTo>
                    <a:pt x="440101" y="969690"/>
                  </a:lnTo>
                  <a:lnTo>
                    <a:pt x="440445" y="970895"/>
                  </a:lnTo>
                  <a:lnTo>
                    <a:pt x="440502" y="973251"/>
                  </a:lnTo>
                  <a:lnTo>
                    <a:pt x="441201" y="973645"/>
                  </a:lnTo>
                  <a:lnTo>
                    <a:pt x="443353" y="973715"/>
                  </a:lnTo>
                  <a:lnTo>
                    <a:pt x="447450" y="973244"/>
                  </a:lnTo>
                  <a:lnTo>
                    <a:pt x="448108" y="972900"/>
                  </a:lnTo>
                  <a:lnTo>
                    <a:pt x="448695" y="971861"/>
                  </a:lnTo>
                  <a:lnTo>
                    <a:pt x="448814" y="969934"/>
                  </a:lnTo>
                  <a:lnTo>
                    <a:pt x="449127" y="969008"/>
                  </a:lnTo>
                  <a:lnTo>
                    <a:pt x="450687" y="968347"/>
                  </a:lnTo>
                  <a:lnTo>
                    <a:pt x="451625" y="967601"/>
                  </a:lnTo>
                  <a:lnTo>
                    <a:pt x="452812" y="965936"/>
                  </a:lnTo>
                  <a:lnTo>
                    <a:pt x="454254" y="964932"/>
                  </a:lnTo>
                  <a:lnTo>
                    <a:pt x="454834" y="964062"/>
                  </a:lnTo>
                  <a:lnTo>
                    <a:pt x="454032" y="961627"/>
                  </a:lnTo>
                  <a:lnTo>
                    <a:pt x="454327" y="960707"/>
                  </a:lnTo>
                  <a:lnTo>
                    <a:pt x="455891" y="960901"/>
                  </a:lnTo>
                  <a:lnTo>
                    <a:pt x="457795" y="962543"/>
                  </a:lnTo>
                  <a:lnTo>
                    <a:pt x="459815" y="963322"/>
                  </a:lnTo>
                  <a:lnTo>
                    <a:pt x="461555" y="963177"/>
                  </a:lnTo>
                  <a:lnTo>
                    <a:pt x="462990" y="962316"/>
                  </a:lnTo>
                  <a:lnTo>
                    <a:pt x="465267" y="962568"/>
                  </a:lnTo>
                  <a:lnTo>
                    <a:pt x="466679" y="961819"/>
                  </a:lnTo>
                  <a:lnTo>
                    <a:pt x="467521" y="962260"/>
                  </a:lnTo>
                  <a:lnTo>
                    <a:pt x="468100" y="961928"/>
                  </a:lnTo>
                  <a:lnTo>
                    <a:pt x="468829" y="960583"/>
                  </a:lnTo>
                  <a:lnTo>
                    <a:pt x="469841" y="959627"/>
                  </a:lnTo>
                  <a:lnTo>
                    <a:pt x="472114" y="956125"/>
                  </a:lnTo>
                  <a:lnTo>
                    <a:pt x="473571" y="955993"/>
                  </a:lnTo>
                  <a:lnTo>
                    <a:pt x="474762" y="956577"/>
                  </a:lnTo>
                  <a:lnTo>
                    <a:pt x="475715" y="956436"/>
                  </a:lnTo>
                  <a:lnTo>
                    <a:pt x="476994" y="955835"/>
                  </a:lnTo>
                  <a:lnTo>
                    <a:pt x="479176" y="956098"/>
                  </a:lnTo>
                  <a:lnTo>
                    <a:pt x="480059" y="956640"/>
                  </a:lnTo>
                  <a:lnTo>
                    <a:pt x="481464" y="956787"/>
                  </a:lnTo>
                  <a:lnTo>
                    <a:pt x="482498" y="956608"/>
                  </a:lnTo>
                  <a:lnTo>
                    <a:pt x="485472" y="955636"/>
                  </a:lnTo>
                  <a:lnTo>
                    <a:pt x="486442" y="954061"/>
                  </a:lnTo>
                  <a:lnTo>
                    <a:pt x="485729" y="952053"/>
                  </a:lnTo>
                  <a:lnTo>
                    <a:pt x="485909" y="951129"/>
                  </a:lnTo>
                  <a:lnTo>
                    <a:pt x="487058" y="950530"/>
                  </a:lnTo>
                  <a:lnTo>
                    <a:pt x="488513" y="950530"/>
                  </a:lnTo>
                  <a:lnTo>
                    <a:pt x="490798" y="951007"/>
                  </a:lnTo>
                  <a:lnTo>
                    <a:pt x="491587" y="950863"/>
                  </a:lnTo>
                  <a:lnTo>
                    <a:pt x="493401" y="949410"/>
                  </a:lnTo>
                  <a:lnTo>
                    <a:pt x="494372" y="947827"/>
                  </a:lnTo>
                  <a:lnTo>
                    <a:pt x="494629" y="945195"/>
                  </a:lnTo>
                  <a:lnTo>
                    <a:pt x="495099" y="944130"/>
                  </a:lnTo>
                  <a:lnTo>
                    <a:pt x="495716" y="943517"/>
                  </a:lnTo>
                  <a:lnTo>
                    <a:pt x="498409" y="941778"/>
                  </a:lnTo>
                  <a:lnTo>
                    <a:pt x="499679" y="941145"/>
                  </a:lnTo>
                  <a:lnTo>
                    <a:pt x="501266" y="940725"/>
                  </a:lnTo>
                  <a:lnTo>
                    <a:pt x="503108" y="939653"/>
                  </a:lnTo>
                  <a:lnTo>
                    <a:pt x="504200" y="938249"/>
                  </a:lnTo>
                  <a:lnTo>
                    <a:pt x="504015" y="937169"/>
                  </a:lnTo>
                  <a:lnTo>
                    <a:pt x="504154" y="935470"/>
                  </a:lnTo>
                  <a:lnTo>
                    <a:pt x="505123" y="934524"/>
                  </a:lnTo>
                  <a:lnTo>
                    <a:pt x="508435" y="932756"/>
                  </a:lnTo>
                  <a:lnTo>
                    <a:pt x="509190" y="930999"/>
                  </a:lnTo>
                  <a:lnTo>
                    <a:pt x="509781" y="930376"/>
                  </a:lnTo>
                  <a:lnTo>
                    <a:pt x="511005" y="930212"/>
                  </a:lnTo>
                  <a:lnTo>
                    <a:pt x="512146" y="929701"/>
                  </a:lnTo>
                  <a:lnTo>
                    <a:pt x="513844" y="929362"/>
                  </a:lnTo>
                  <a:lnTo>
                    <a:pt x="515456" y="929665"/>
                  </a:lnTo>
                  <a:lnTo>
                    <a:pt x="516258" y="929502"/>
                  </a:lnTo>
                  <a:lnTo>
                    <a:pt x="518982" y="927028"/>
                  </a:lnTo>
                  <a:lnTo>
                    <a:pt x="520439" y="926005"/>
                  </a:lnTo>
                  <a:lnTo>
                    <a:pt x="521500" y="925675"/>
                  </a:lnTo>
                  <a:lnTo>
                    <a:pt x="522639" y="925779"/>
                  </a:lnTo>
                  <a:lnTo>
                    <a:pt x="524838" y="927000"/>
                  </a:lnTo>
                  <a:lnTo>
                    <a:pt x="526514" y="926844"/>
                  </a:lnTo>
                  <a:lnTo>
                    <a:pt x="528538" y="925935"/>
                  </a:lnTo>
                  <a:lnTo>
                    <a:pt x="532160" y="926305"/>
                  </a:lnTo>
                  <a:lnTo>
                    <a:pt x="534713" y="926211"/>
                  </a:lnTo>
                  <a:lnTo>
                    <a:pt x="537147" y="925624"/>
                  </a:lnTo>
                  <a:lnTo>
                    <a:pt x="539280" y="925411"/>
                  </a:lnTo>
                  <a:lnTo>
                    <a:pt x="540135" y="924985"/>
                  </a:lnTo>
                  <a:lnTo>
                    <a:pt x="543190" y="922331"/>
                  </a:lnTo>
                  <a:lnTo>
                    <a:pt x="544043" y="921786"/>
                  </a:lnTo>
                  <a:lnTo>
                    <a:pt x="545201" y="921631"/>
                  </a:lnTo>
                  <a:lnTo>
                    <a:pt x="547229" y="921838"/>
                  </a:lnTo>
                  <a:lnTo>
                    <a:pt x="548664" y="921712"/>
                  </a:lnTo>
                  <a:lnTo>
                    <a:pt x="549798" y="920904"/>
                  </a:lnTo>
                  <a:lnTo>
                    <a:pt x="550621" y="921011"/>
                  </a:lnTo>
                  <a:lnTo>
                    <a:pt x="551953" y="922309"/>
                  </a:lnTo>
                  <a:lnTo>
                    <a:pt x="553200" y="923201"/>
                  </a:lnTo>
                  <a:lnTo>
                    <a:pt x="554664" y="922298"/>
                  </a:lnTo>
                  <a:lnTo>
                    <a:pt x="556118" y="920996"/>
                  </a:lnTo>
                  <a:lnTo>
                    <a:pt x="556996" y="920745"/>
                  </a:lnTo>
                  <a:lnTo>
                    <a:pt x="559309" y="922874"/>
                  </a:lnTo>
                  <a:lnTo>
                    <a:pt x="560732" y="922879"/>
                  </a:lnTo>
                  <a:lnTo>
                    <a:pt x="561778" y="923385"/>
                  </a:lnTo>
                  <a:lnTo>
                    <a:pt x="563950" y="925013"/>
                  </a:lnTo>
                  <a:lnTo>
                    <a:pt x="565017" y="924774"/>
                  </a:lnTo>
                  <a:lnTo>
                    <a:pt x="565899" y="923842"/>
                  </a:lnTo>
                  <a:lnTo>
                    <a:pt x="566277" y="922299"/>
                  </a:lnTo>
                  <a:lnTo>
                    <a:pt x="566693" y="921980"/>
                  </a:lnTo>
                  <a:lnTo>
                    <a:pt x="568287" y="921762"/>
                  </a:lnTo>
                  <a:lnTo>
                    <a:pt x="568989" y="921429"/>
                  </a:lnTo>
                  <a:lnTo>
                    <a:pt x="570968" y="919157"/>
                  </a:lnTo>
                  <a:lnTo>
                    <a:pt x="572453" y="919182"/>
                  </a:lnTo>
                  <a:lnTo>
                    <a:pt x="574086" y="920082"/>
                  </a:lnTo>
                  <a:lnTo>
                    <a:pt x="575439" y="919843"/>
                  </a:lnTo>
                  <a:lnTo>
                    <a:pt x="576363" y="917955"/>
                  </a:lnTo>
                  <a:lnTo>
                    <a:pt x="576714" y="916185"/>
                  </a:lnTo>
                  <a:lnTo>
                    <a:pt x="577645" y="913054"/>
                  </a:lnTo>
                  <a:lnTo>
                    <a:pt x="578259" y="911596"/>
                  </a:lnTo>
                  <a:lnTo>
                    <a:pt x="578830" y="910856"/>
                  </a:lnTo>
                  <a:lnTo>
                    <a:pt x="580345" y="909551"/>
                  </a:lnTo>
                  <a:lnTo>
                    <a:pt x="580636" y="908918"/>
                  </a:lnTo>
                  <a:lnTo>
                    <a:pt x="580486" y="907294"/>
                  </a:lnTo>
                  <a:lnTo>
                    <a:pt x="580643" y="906490"/>
                  </a:lnTo>
                  <a:lnTo>
                    <a:pt x="583338" y="903793"/>
                  </a:lnTo>
                  <a:lnTo>
                    <a:pt x="585843" y="902345"/>
                  </a:lnTo>
                  <a:lnTo>
                    <a:pt x="588474" y="900228"/>
                  </a:lnTo>
                  <a:lnTo>
                    <a:pt x="589554" y="898935"/>
                  </a:lnTo>
                  <a:lnTo>
                    <a:pt x="589901" y="897947"/>
                  </a:lnTo>
                  <a:lnTo>
                    <a:pt x="590127" y="895410"/>
                  </a:lnTo>
                  <a:lnTo>
                    <a:pt x="589813" y="892568"/>
                  </a:lnTo>
                  <a:lnTo>
                    <a:pt x="590153" y="889479"/>
                  </a:lnTo>
                  <a:lnTo>
                    <a:pt x="590432" y="888471"/>
                  </a:lnTo>
                  <a:lnTo>
                    <a:pt x="591144" y="887436"/>
                  </a:lnTo>
                  <a:lnTo>
                    <a:pt x="593444" y="887157"/>
                  </a:lnTo>
                  <a:lnTo>
                    <a:pt x="595928" y="887495"/>
                  </a:lnTo>
                  <a:lnTo>
                    <a:pt x="597070" y="887258"/>
                  </a:lnTo>
                  <a:lnTo>
                    <a:pt x="598046" y="886621"/>
                  </a:lnTo>
                  <a:lnTo>
                    <a:pt x="598694" y="885582"/>
                  </a:lnTo>
                  <a:lnTo>
                    <a:pt x="598587" y="884112"/>
                  </a:lnTo>
                  <a:lnTo>
                    <a:pt x="599740" y="883768"/>
                  </a:lnTo>
                  <a:lnTo>
                    <a:pt x="601395" y="883867"/>
                  </a:lnTo>
                  <a:lnTo>
                    <a:pt x="602497" y="883369"/>
                  </a:lnTo>
                  <a:lnTo>
                    <a:pt x="603531" y="883535"/>
                  </a:lnTo>
                  <a:lnTo>
                    <a:pt x="604809" y="882921"/>
                  </a:lnTo>
                  <a:lnTo>
                    <a:pt x="605206" y="881390"/>
                  </a:lnTo>
                  <a:lnTo>
                    <a:pt x="606755" y="880881"/>
                  </a:lnTo>
                  <a:lnTo>
                    <a:pt x="607323" y="879483"/>
                  </a:lnTo>
                  <a:lnTo>
                    <a:pt x="608543" y="879695"/>
                  </a:lnTo>
                  <a:lnTo>
                    <a:pt x="609307" y="879200"/>
                  </a:lnTo>
                  <a:lnTo>
                    <a:pt x="612231" y="879146"/>
                  </a:lnTo>
                  <a:lnTo>
                    <a:pt x="612534" y="880897"/>
                  </a:lnTo>
                  <a:lnTo>
                    <a:pt x="612888" y="881313"/>
                  </a:lnTo>
                  <a:lnTo>
                    <a:pt x="614419" y="880392"/>
                  </a:lnTo>
                  <a:lnTo>
                    <a:pt x="615562" y="880088"/>
                  </a:lnTo>
                  <a:lnTo>
                    <a:pt x="615517" y="879245"/>
                  </a:lnTo>
                  <a:lnTo>
                    <a:pt x="615994" y="878282"/>
                  </a:lnTo>
                  <a:lnTo>
                    <a:pt x="615593" y="877255"/>
                  </a:lnTo>
                  <a:lnTo>
                    <a:pt x="616165" y="876104"/>
                  </a:lnTo>
                  <a:lnTo>
                    <a:pt x="617547" y="875275"/>
                  </a:lnTo>
                  <a:lnTo>
                    <a:pt x="618633" y="873094"/>
                  </a:lnTo>
                  <a:lnTo>
                    <a:pt x="618710" y="871872"/>
                  </a:lnTo>
                  <a:lnTo>
                    <a:pt x="619503" y="871023"/>
                  </a:lnTo>
                  <a:lnTo>
                    <a:pt x="620830" y="870279"/>
                  </a:lnTo>
                  <a:lnTo>
                    <a:pt x="620793" y="869216"/>
                  </a:lnTo>
                  <a:lnTo>
                    <a:pt x="620400" y="867981"/>
                  </a:lnTo>
                  <a:lnTo>
                    <a:pt x="621551" y="866181"/>
                  </a:lnTo>
                  <a:lnTo>
                    <a:pt x="622453" y="865996"/>
                  </a:lnTo>
                  <a:lnTo>
                    <a:pt x="623322" y="864394"/>
                  </a:lnTo>
                  <a:lnTo>
                    <a:pt x="623521" y="863402"/>
                  </a:lnTo>
                  <a:lnTo>
                    <a:pt x="624924" y="863545"/>
                  </a:lnTo>
                  <a:lnTo>
                    <a:pt x="625671" y="863290"/>
                  </a:lnTo>
                  <a:lnTo>
                    <a:pt x="626354" y="862115"/>
                  </a:lnTo>
                  <a:lnTo>
                    <a:pt x="627827" y="860150"/>
                  </a:lnTo>
                  <a:lnTo>
                    <a:pt x="628828" y="859363"/>
                  </a:lnTo>
                  <a:lnTo>
                    <a:pt x="630821" y="857053"/>
                  </a:lnTo>
                  <a:lnTo>
                    <a:pt x="631489" y="856719"/>
                  </a:lnTo>
                  <a:lnTo>
                    <a:pt x="632252" y="857544"/>
                  </a:lnTo>
                  <a:lnTo>
                    <a:pt x="634020" y="853550"/>
                  </a:lnTo>
                  <a:lnTo>
                    <a:pt x="635541" y="849584"/>
                  </a:lnTo>
                  <a:lnTo>
                    <a:pt x="635796" y="847887"/>
                  </a:lnTo>
                  <a:lnTo>
                    <a:pt x="636421" y="846464"/>
                  </a:lnTo>
                  <a:lnTo>
                    <a:pt x="638159" y="844044"/>
                  </a:lnTo>
                  <a:lnTo>
                    <a:pt x="639091" y="843779"/>
                  </a:lnTo>
                  <a:lnTo>
                    <a:pt x="641306" y="844093"/>
                  </a:lnTo>
                  <a:lnTo>
                    <a:pt x="643080" y="844411"/>
                  </a:lnTo>
                  <a:lnTo>
                    <a:pt x="644247" y="844197"/>
                  </a:lnTo>
                  <a:lnTo>
                    <a:pt x="645255" y="843377"/>
                  </a:lnTo>
                  <a:lnTo>
                    <a:pt x="646892" y="842751"/>
                  </a:lnTo>
                  <a:lnTo>
                    <a:pt x="648176" y="841736"/>
                  </a:lnTo>
                  <a:lnTo>
                    <a:pt x="649292" y="840483"/>
                  </a:lnTo>
                  <a:lnTo>
                    <a:pt x="649941" y="838789"/>
                  </a:lnTo>
                  <a:lnTo>
                    <a:pt x="651043" y="837465"/>
                  </a:lnTo>
                  <a:lnTo>
                    <a:pt x="652214" y="837426"/>
                  </a:lnTo>
                  <a:lnTo>
                    <a:pt x="653612" y="837803"/>
                  </a:lnTo>
                  <a:lnTo>
                    <a:pt x="656003" y="837574"/>
                  </a:lnTo>
                  <a:lnTo>
                    <a:pt x="657627" y="836755"/>
                  </a:lnTo>
                  <a:lnTo>
                    <a:pt x="658410" y="835591"/>
                  </a:lnTo>
                  <a:lnTo>
                    <a:pt x="659343" y="835616"/>
                  </a:lnTo>
                  <a:lnTo>
                    <a:pt x="661190" y="835101"/>
                  </a:lnTo>
                  <a:lnTo>
                    <a:pt x="662151" y="833563"/>
                  </a:lnTo>
                  <a:lnTo>
                    <a:pt x="661986" y="830301"/>
                  </a:lnTo>
                  <a:lnTo>
                    <a:pt x="661362" y="829103"/>
                  </a:lnTo>
                  <a:lnTo>
                    <a:pt x="662655" y="828743"/>
                  </a:lnTo>
                  <a:lnTo>
                    <a:pt x="663247" y="827779"/>
                  </a:lnTo>
                  <a:lnTo>
                    <a:pt x="665906" y="827796"/>
                  </a:lnTo>
                  <a:lnTo>
                    <a:pt x="665985" y="827198"/>
                  </a:lnTo>
                  <a:lnTo>
                    <a:pt x="666956" y="826809"/>
                  </a:lnTo>
                  <a:lnTo>
                    <a:pt x="667618" y="826108"/>
                  </a:lnTo>
                  <a:lnTo>
                    <a:pt x="668107" y="824638"/>
                  </a:lnTo>
                  <a:lnTo>
                    <a:pt x="668953" y="823240"/>
                  </a:lnTo>
                  <a:lnTo>
                    <a:pt x="669036" y="822118"/>
                  </a:lnTo>
                  <a:lnTo>
                    <a:pt x="669635" y="821521"/>
                  </a:lnTo>
                  <a:lnTo>
                    <a:pt x="669516" y="820841"/>
                  </a:lnTo>
                  <a:lnTo>
                    <a:pt x="670152" y="820160"/>
                  </a:lnTo>
                  <a:lnTo>
                    <a:pt x="669986" y="819483"/>
                  </a:lnTo>
                  <a:lnTo>
                    <a:pt x="672028" y="819429"/>
                  </a:lnTo>
                  <a:lnTo>
                    <a:pt x="673112" y="820621"/>
                  </a:lnTo>
                  <a:lnTo>
                    <a:pt x="674560" y="819957"/>
                  </a:lnTo>
                  <a:lnTo>
                    <a:pt x="675632" y="819031"/>
                  </a:lnTo>
                  <a:lnTo>
                    <a:pt x="676224" y="817846"/>
                  </a:lnTo>
                  <a:lnTo>
                    <a:pt x="677063" y="817617"/>
                  </a:lnTo>
                  <a:lnTo>
                    <a:pt x="678089" y="816466"/>
                  </a:lnTo>
                  <a:lnTo>
                    <a:pt x="678886" y="814813"/>
                  </a:lnTo>
                  <a:lnTo>
                    <a:pt x="679220" y="813421"/>
                  </a:lnTo>
                  <a:lnTo>
                    <a:pt x="679228" y="811855"/>
                  </a:lnTo>
                  <a:lnTo>
                    <a:pt x="680003" y="810779"/>
                  </a:lnTo>
                  <a:lnTo>
                    <a:pt x="682606" y="811512"/>
                  </a:lnTo>
                  <a:lnTo>
                    <a:pt x="683205" y="812002"/>
                  </a:lnTo>
                  <a:lnTo>
                    <a:pt x="683654" y="811206"/>
                  </a:lnTo>
                  <a:lnTo>
                    <a:pt x="683430" y="809735"/>
                  </a:lnTo>
                  <a:lnTo>
                    <a:pt x="683991" y="807042"/>
                  </a:lnTo>
                  <a:lnTo>
                    <a:pt x="684512" y="805702"/>
                  </a:lnTo>
                  <a:lnTo>
                    <a:pt x="685161" y="805019"/>
                  </a:lnTo>
                  <a:lnTo>
                    <a:pt x="687268" y="804543"/>
                  </a:lnTo>
                  <a:lnTo>
                    <a:pt x="687726" y="804007"/>
                  </a:lnTo>
                  <a:lnTo>
                    <a:pt x="689502" y="803474"/>
                  </a:lnTo>
                  <a:lnTo>
                    <a:pt x="690213" y="801999"/>
                  </a:lnTo>
                  <a:lnTo>
                    <a:pt x="690071" y="801076"/>
                  </a:lnTo>
                  <a:lnTo>
                    <a:pt x="690522" y="800551"/>
                  </a:lnTo>
                  <a:lnTo>
                    <a:pt x="693462" y="800318"/>
                  </a:lnTo>
                  <a:lnTo>
                    <a:pt x="694237" y="801491"/>
                  </a:lnTo>
                  <a:lnTo>
                    <a:pt x="696352" y="803312"/>
                  </a:lnTo>
                  <a:lnTo>
                    <a:pt x="697438" y="804697"/>
                  </a:lnTo>
                  <a:lnTo>
                    <a:pt x="698685" y="805218"/>
                  </a:lnTo>
                  <a:lnTo>
                    <a:pt x="700561" y="807075"/>
                  </a:lnTo>
                  <a:lnTo>
                    <a:pt x="701935" y="805632"/>
                  </a:lnTo>
                  <a:lnTo>
                    <a:pt x="702500" y="805635"/>
                  </a:lnTo>
                  <a:lnTo>
                    <a:pt x="703011" y="804381"/>
                  </a:lnTo>
                  <a:lnTo>
                    <a:pt x="703934" y="803782"/>
                  </a:lnTo>
                  <a:lnTo>
                    <a:pt x="704041" y="801944"/>
                  </a:lnTo>
                  <a:lnTo>
                    <a:pt x="703179" y="800704"/>
                  </a:lnTo>
                  <a:lnTo>
                    <a:pt x="705001" y="799447"/>
                  </a:lnTo>
                  <a:lnTo>
                    <a:pt x="705640" y="798632"/>
                  </a:lnTo>
                  <a:lnTo>
                    <a:pt x="705256" y="796512"/>
                  </a:lnTo>
                  <a:lnTo>
                    <a:pt x="704570" y="795767"/>
                  </a:lnTo>
                  <a:lnTo>
                    <a:pt x="705397" y="794287"/>
                  </a:lnTo>
                  <a:lnTo>
                    <a:pt x="708022" y="794475"/>
                  </a:lnTo>
                  <a:lnTo>
                    <a:pt x="709399" y="795549"/>
                  </a:lnTo>
                  <a:lnTo>
                    <a:pt x="709496" y="796351"/>
                  </a:lnTo>
                  <a:lnTo>
                    <a:pt x="710106" y="797058"/>
                  </a:lnTo>
                  <a:lnTo>
                    <a:pt x="709935" y="797620"/>
                  </a:lnTo>
                  <a:lnTo>
                    <a:pt x="711952" y="797553"/>
                  </a:lnTo>
                  <a:lnTo>
                    <a:pt x="712845" y="797835"/>
                  </a:lnTo>
                  <a:lnTo>
                    <a:pt x="714040" y="796794"/>
                  </a:lnTo>
                  <a:lnTo>
                    <a:pt x="715344" y="794970"/>
                  </a:lnTo>
                  <a:lnTo>
                    <a:pt x="715130" y="794363"/>
                  </a:lnTo>
                  <a:lnTo>
                    <a:pt x="715295" y="792959"/>
                  </a:lnTo>
                  <a:lnTo>
                    <a:pt x="714932" y="791461"/>
                  </a:lnTo>
                  <a:lnTo>
                    <a:pt x="715454" y="790612"/>
                  </a:lnTo>
                  <a:lnTo>
                    <a:pt x="715524" y="789244"/>
                  </a:lnTo>
                  <a:lnTo>
                    <a:pt x="717649" y="789449"/>
                  </a:lnTo>
                  <a:lnTo>
                    <a:pt x="718972" y="789179"/>
                  </a:lnTo>
                  <a:lnTo>
                    <a:pt x="719193" y="788228"/>
                  </a:lnTo>
                  <a:lnTo>
                    <a:pt x="719844" y="787253"/>
                  </a:lnTo>
                  <a:lnTo>
                    <a:pt x="720658" y="786743"/>
                  </a:lnTo>
                  <a:lnTo>
                    <a:pt x="720497" y="785365"/>
                  </a:lnTo>
                  <a:lnTo>
                    <a:pt x="720970" y="784377"/>
                  </a:lnTo>
                  <a:lnTo>
                    <a:pt x="720181" y="780935"/>
                  </a:lnTo>
                  <a:lnTo>
                    <a:pt x="720573" y="779624"/>
                  </a:lnTo>
                  <a:lnTo>
                    <a:pt x="722535" y="778971"/>
                  </a:lnTo>
                  <a:lnTo>
                    <a:pt x="723040" y="778295"/>
                  </a:lnTo>
                  <a:lnTo>
                    <a:pt x="725602" y="777850"/>
                  </a:lnTo>
                  <a:lnTo>
                    <a:pt x="726651" y="776173"/>
                  </a:lnTo>
                  <a:lnTo>
                    <a:pt x="728593" y="775466"/>
                  </a:lnTo>
                  <a:lnTo>
                    <a:pt x="730195" y="775723"/>
                  </a:lnTo>
                  <a:lnTo>
                    <a:pt x="731244" y="774600"/>
                  </a:lnTo>
                  <a:lnTo>
                    <a:pt x="731214" y="773391"/>
                  </a:lnTo>
                  <a:lnTo>
                    <a:pt x="731633" y="772542"/>
                  </a:lnTo>
                  <a:lnTo>
                    <a:pt x="732487" y="772297"/>
                  </a:lnTo>
                  <a:lnTo>
                    <a:pt x="733855" y="770441"/>
                  </a:lnTo>
                  <a:lnTo>
                    <a:pt x="735112" y="770028"/>
                  </a:lnTo>
                  <a:lnTo>
                    <a:pt x="736134" y="768679"/>
                  </a:lnTo>
                  <a:lnTo>
                    <a:pt x="736318" y="766731"/>
                  </a:lnTo>
                  <a:lnTo>
                    <a:pt x="737413" y="766017"/>
                  </a:lnTo>
                  <a:lnTo>
                    <a:pt x="739240" y="766234"/>
                  </a:lnTo>
                  <a:lnTo>
                    <a:pt x="739572" y="765099"/>
                  </a:lnTo>
                  <a:lnTo>
                    <a:pt x="740937" y="763573"/>
                  </a:lnTo>
                  <a:lnTo>
                    <a:pt x="742085" y="763722"/>
                  </a:lnTo>
                  <a:lnTo>
                    <a:pt x="743466" y="764593"/>
                  </a:lnTo>
                  <a:lnTo>
                    <a:pt x="744801" y="765036"/>
                  </a:lnTo>
                  <a:lnTo>
                    <a:pt x="745782" y="763838"/>
                  </a:lnTo>
                  <a:lnTo>
                    <a:pt x="746889" y="763361"/>
                  </a:lnTo>
                  <a:lnTo>
                    <a:pt x="746651" y="761336"/>
                  </a:lnTo>
                  <a:lnTo>
                    <a:pt x="745537" y="760218"/>
                  </a:lnTo>
                  <a:lnTo>
                    <a:pt x="744916" y="758527"/>
                  </a:lnTo>
                  <a:lnTo>
                    <a:pt x="745018" y="757343"/>
                  </a:lnTo>
                  <a:lnTo>
                    <a:pt x="745618" y="755292"/>
                  </a:lnTo>
                  <a:lnTo>
                    <a:pt x="750622" y="743933"/>
                  </a:lnTo>
                  <a:lnTo>
                    <a:pt x="753107" y="738820"/>
                  </a:lnTo>
                  <a:lnTo>
                    <a:pt x="753186" y="737947"/>
                  </a:lnTo>
                  <a:lnTo>
                    <a:pt x="752875" y="734899"/>
                  </a:lnTo>
                  <a:lnTo>
                    <a:pt x="753484" y="727817"/>
                  </a:lnTo>
                  <a:lnTo>
                    <a:pt x="753913" y="725969"/>
                  </a:lnTo>
                  <a:lnTo>
                    <a:pt x="753944" y="723567"/>
                  </a:lnTo>
                  <a:lnTo>
                    <a:pt x="753404" y="720952"/>
                  </a:lnTo>
                  <a:lnTo>
                    <a:pt x="752655" y="719392"/>
                  </a:lnTo>
                  <a:lnTo>
                    <a:pt x="751646" y="718111"/>
                  </a:lnTo>
                  <a:lnTo>
                    <a:pt x="749786" y="716741"/>
                  </a:lnTo>
                  <a:lnTo>
                    <a:pt x="748406" y="716238"/>
                  </a:lnTo>
                  <a:lnTo>
                    <a:pt x="741513" y="714446"/>
                  </a:lnTo>
                  <a:lnTo>
                    <a:pt x="739244" y="713630"/>
                  </a:lnTo>
                  <a:lnTo>
                    <a:pt x="736688" y="711924"/>
                  </a:lnTo>
                  <a:lnTo>
                    <a:pt x="735344" y="710070"/>
                  </a:lnTo>
                  <a:lnTo>
                    <a:pt x="735057" y="708796"/>
                  </a:lnTo>
                  <a:lnTo>
                    <a:pt x="735356" y="706910"/>
                  </a:lnTo>
                  <a:lnTo>
                    <a:pt x="736307" y="705067"/>
                  </a:lnTo>
                  <a:lnTo>
                    <a:pt x="737067" y="704243"/>
                  </a:lnTo>
                  <a:lnTo>
                    <a:pt x="738424" y="703341"/>
                  </a:lnTo>
                  <a:lnTo>
                    <a:pt x="740558" y="701308"/>
                  </a:lnTo>
                  <a:lnTo>
                    <a:pt x="741636" y="699205"/>
                  </a:lnTo>
                  <a:lnTo>
                    <a:pt x="742095" y="697551"/>
                  </a:lnTo>
                  <a:lnTo>
                    <a:pt x="742449" y="695427"/>
                  </a:lnTo>
                  <a:lnTo>
                    <a:pt x="742427" y="694440"/>
                  </a:lnTo>
                  <a:lnTo>
                    <a:pt x="741799" y="691653"/>
                  </a:lnTo>
                  <a:lnTo>
                    <a:pt x="740402" y="688370"/>
                  </a:lnTo>
                  <a:lnTo>
                    <a:pt x="739187" y="686423"/>
                  </a:lnTo>
                  <a:lnTo>
                    <a:pt x="738414" y="685542"/>
                  </a:lnTo>
                  <a:lnTo>
                    <a:pt x="736842" y="684259"/>
                  </a:lnTo>
                  <a:lnTo>
                    <a:pt x="734277" y="681176"/>
                  </a:lnTo>
                  <a:lnTo>
                    <a:pt x="732527" y="678481"/>
                  </a:lnTo>
                  <a:lnTo>
                    <a:pt x="731125" y="675646"/>
                  </a:lnTo>
                  <a:lnTo>
                    <a:pt x="729614" y="671289"/>
                  </a:lnTo>
                  <a:lnTo>
                    <a:pt x="729898" y="669171"/>
                  </a:lnTo>
                  <a:lnTo>
                    <a:pt x="730878" y="667335"/>
                  </a:lnTo>
                  <a:lnTo>
                    <a:pt x="731549" y="666812"/>
                  </a:lnTo>
                  <a:lnTo>
                    <a:pt x="735558" y="666296"/>
                  </a:lnTo>
                  <a:lnTo>
                    <a:pt x="736741" y="665828"/>
                  </a:lnTo>
                  <a:lnTo>
                    <a:pt x="738262" y="663551"/>
                  </a:lnTo>
                  <a:lnTo>
                    <a:pt x="752524" y="657792"/>
                  </a:lnTo>
                  <a:lnTo>
                    <a:pt x="753320" y="653213"/>
                  </a:lnTo>
                  <a:lnTo>
                    <a:pt x="753629" y="650525"/>
                  </a:lnTo>
                  <a:lnTo>
                    <a:pt x="753480" y="649231"/>
                  </a:lnTo>
                  <a:lnTo>
                    <a:pt x="754199" y="648502"/>
                  </a:lnTo>
                  <a:lnTo>
                    <a:pt x="755922" y="647273"/>
                  </a:lnTo>
                  <a:lnTo>
                    <a:pt x="757220" y="645769"/>
                  </a:lnTo>
                  <a:lnTo>
                    <a:pt x="757583" y="644579"/>
                  </a:lnTo>
                  <a:lnTo>
                    <a:pt x="757479" y="642597"/>
                  </a:lnTo>
                  <a:lnTo>
                    <a:pt x="757082" y="641141"/>
                  </a:lnTo>
                  <a:lnTo>
                    <a:pt x="757010" y="639624"/>
                  </a:lnTo>
                  <a:lnTo>
                    <a:pt x="757318" y="636116"/>
                  </a:lnTo>
                  <a:lnTo>
                    <a:pt x="757675" y="635288"/>
                  </a:lnTo>
                  <a:lnTo>
                    <a:pt x="757770" y="633942"/>
                  </a:lnTo>
                  <a:lnTo>
                    <a:pt x="758596" y="631171"/>
                  </a:lnTo>
                  <a:lnTo>
                    <a:pt x="759002" y="628883"/>
                  </a:lnTo>
                  <a:lnTo>
                    <a:pt x="759895" y="627990"/>
                  </a:lnTo>
                  <a:lnTo>
                    <a:pt x="759769" y="626187"/>
                  </a:lnTo>
                  <a:lnTo>
                    <a:pt x="760938" y="622675"/>
                  </a:lnTo>
                  <a:lnTo>
                    <a:pt x="761326" y="621027"/>
                  </a:lnTo>
                  <a:lnTo>
                    <a:pt x="761198" y="620151"/>
                  </a:lnTo>
                  <a:lnTo>
                    <a:pt x="760589" y="618971"/>
                  </a:lnTo>
                  <a:lnTo>
                    <a:pt x="761205" y="617883"/>
                  </a:lnTo>
                  <a:lnTo>
                    <a:pt x="763240" y="615469"/>
                  </a:lnTo>
                  <a:lnTo>
                    <a:pt x="763379" y="614572"/>
                  </a:lnTo>
                  <a:lnTo>
                    <a:pt x="764759" y="613280"/>
                  </a:lnTo>
                  <a:lnTo>
                    <a:pt x="765582" y="612247"/>
                  </a:lnTo>
                  <a:lnTo>
                    <a:pt x="766835" y="610079"/>
                  </a:lnTo>
                  <a:lnTo>
                    <a:pt x="766969" y="608969"/>
                  </a:lnTo>
                  <a:lnTo>
                    <a:pt x="769106" y="606955"/>
                  </a:lnTo>
                  <a:lnTo>
                    <a:pt x="768816" y="606104"/>
                  </a:lnTo>
                  <a:lnTo>
                    <a:pt x="767641" y="604736"/>
                  </a:lnTo>
                  <a:lnTo>
                    <a:pt x="768235" y="604316"/>
                  </a:lnTo>
                  <a:lnTo>
                    <a:pt x="768919" y="604740"/>
                  </a:lnTo>
                  <a:lnTo>
                    <a:pt x="771955" y="602673"/>
                  </a:lnTo>
                  <a:lnTo>
                    <a:pt x="771392" y="602024"/>
                  </a:lnTo>
                  <a:lnTo>
                    <a:pt x="768978" y="601606"/>
                  </a:lnTo>
                  <a:lnTo>
                    <a:pt x="768811" y="601212"/>
                  </a:lnTo>
                  <a:lnTo>
                    <a:pt x="768742" y="598720"/>
                  </a:lnTo>
                  <a:lnTo>
                    <a:pt x="769166" y="597384"/>
                  </a:lnTo>
                  <a:lnTo>
                    <a:pt x="768914" y="594859"/>
                  </a:lnTo>
                  <a:lnTo>
                    <a:pt x="769552" y="593257"/>
                  </a:lnTo>
                  <a:lnTo>
                    <a:pt x="769097" y="590226"/>
                  </a:lnTo>
                  <a:lnTo>
                    <a:pt x="768421" y="589197"/>
                  </a:lnTo>
                  <a:lnTo>
                    <a:pt x="768393" y="586955"/>
                  </a:lnTo>
                  <a:lnTo>
                    <a:pt x="768936" y="585842"/>
                  </a:lnTo>
                  <a:lnTo>
                    <a:pt x="768768" y="583427"/>
                  </a:lnTo>
                  <a:lnTo>
                    <a:pt x="768996" y="582922"/>
                  </a:lnTo>
                  <a:lnTo>
                    <a:pt x="770738" y="582231"/>
                  </a:lnTo>
                  <a:lnTo>
                    <a:pt x="771876" y="581086"/>
                  </a:lnTo>
                  <a:lnTo>
                    <a:pt x="772608" y="579484"/>
                  </a:lnTo>
                  <a:lnTo>
                    <a:pt x="774683" y="578080"/>
                  </a:lnTo>
                  <a:lnTo>
                    <a:pt x="775261" y="576793"/>
                  </a:lnTo>
                  <a:lnTo>
                    <a:pt x="776953" y="574951"/>
                  </a:lnTo>
                  <a:lnTo>
                    <a:pt x="776469" y="573904"/>
                  </a:lnTo>
                  <a:lnTo>
                    <a:pt x="774452" y="573393"/>
                  </a:lnTo>
                  <a:lnTo>
                    <a:pt x="772345" y="574171"/>
                  </a:lnTo>
                  <a:lnTo>
                    <a:pt x="770601" y="575594"/>
                  </a:lnTo>
                  <a:lnTo>
                    <a:pt x="768495" y="575657"/>
                  </a:lnTo>
                  <a:lnTo>
                    <a:pt x="767558" y="574766"/>
                  </a:lnTo>
                  <a:lnTo>
                    <a:pt x="767017" y="572384"/>
                  </a:lnTo>
                  <a:lnTo>
                    <a:pt x="765768" y="571520"/>
                  </a:lnTo>
                  <a:lnTo>
                    <a:pt x="765472" y="570812"/>
                  </a:lnTo>
                  <a:lnTo>
                    <a:pt x="764926" y="567823"/>
                  </a:lnTo>
                  <a:lnTo>
                    <a:pt x="764424" y="567029"/>
                  </a:lnTo>
                  <a:lnTo>
                    <a:pt x="763034" y="566017"/>
                  </a:lnTo>
                  <a:lnTo>
                    <a:pt x="762766" y="564592"/>
                  </a:lnTo>
                  <a:lnTo>
                    <a:pt x="762349" y="564302"/>
                  </a:lnTo>
                  <a:lnTo>
                    <a:pt x="758130" y="564118"/>
                  </a:lnTo>
                  <a:lnTo>
                    <a:pt x="756792" y="563971"/>
                  </a:lnTo>
                  <a:lnTo>
                    <a:pt x="754553" y="563314"/>
                  </a:lnTo>
                  <a:lnTo>
                    <a:pt x="751082" y="562598"/>
                  </a:lnTo>
                  <a:lnTo>
                    <a:pt x="745144" y="561919"/>
                  </a:lnTo>
                  <a:lnTo>
                    <a:pt x="742801" y="560876"/>
                  </a:lnTo>
                  <a:lnTo>
                    <a:pt x="740995" y="559495"/>
                  </a:lnTo>
                  <a:lnTo>
                    <a:pt x="739235" y="557242"/>
                  </a:lnTo>
                  <a:lnTo>
                    <a:pt x="738401" y="556560"/>
                  </a:lnTo>
                  <a:lnTo>
                    <a:pt x="736534" y="556676"/>
                  </a:lnTo>
                  <a:lnTo>
                    <a:pt x="731642" y="556443"/>
                  </a:lnTo>
                  <a:lnTo>
                    <a:pt x="730316" y="556268"/>
                  </a:lnTo>
                  <a:lnTo>
                    <a:pt x="729269" y="555600"/>
                  </a:lnTo>
                  <a:lnTo>
                    <a:pt x="727393" y="553553"/>
                  </a:lnTo>
                  <a:lnTo>
                    <a:pt x="727287" y="553074"/>
                  </a:lnTo>
                  <a:lnTo>
                    <a:pt x="728693" y="547988"/>
                  </a:lnTo>
                  <a:lnTo>
                    <a:pt x="727324" y="546708"/>
                  </a:lnTo>
                  <a:lnTo>
                    <a:pt x="726713" y="545512"/>
                  </a:lnTo>
                  <a:lnTo>
                    <a:pt x="726362" y="544072"/>
                  </a:lnTo>
                  <a:lnTo>
                    <a:pt x="726190" y="542294"/>
                  </a:lnTo>
                  <a:lnTo>
                    <a:pt x="725417" y="540601"/>
                  </a:lnTo>
                  <a:lnTo>
                    <a:pt x="724258" y="539060"/>
                  </a:lnTo>
                  <a:lnTo>
                    <a:pt x="721029" y="536136"/>
                  </a:lnTo>
                  <a:lnTo>
                    <a:pt x="719675" y="534683"/>
                  </a:lnTo>
                  <a:lnTo>
                    <a:pt x="719063" y="533136"/>
                  </a:lnTo>
                  <a:lnTo>
                    <a:pt x="719330" y="531036"/>
                  </a:lnTo>
                  <a:lnTo>
                    <a:pt x="718450" y="527163"/>
                  </a:lnTo>
                  <a:lnTo>
                    <a:pt x="718836" y="525674"/>
                  </a:lnTo>
                  <a:lnTo>
                    <a:pt x="718522" y="523526"/>
                  </a:lnTo>
                  <a:lnTo>
                    <a:pt x="718518" y="521139"/>
                  </a:lnTo>
                  <a:lnTo>
                    <a:pt x="717777" y="518518"/>
                  </a:lnTo>
                  <a:lnTo>
                    <a:pt x="717273" y="516173"/>
                  </a:lnTo>
                  <a:lnTo>
                    <a:pt x="718137" y="514316"/>
                  </a:lnTo>
                  <a:lnTo>
                    <a:pt x="719044" y="513592"/>
                  </a:lnTo>
                  <a:lnTo>
                    <a:pt x="720578" y="510297"/>
                  </a:lnTo>
                  <a:lnTo>
                    <a:pt x="720845" y="508836"/>
                  </a:lnTo>
                  <a:lnTo>
                    <a:pt x="720709" y="506898"/>
                  </a:lnTo>
                  <a:lnTo>
                    <a:pt x="720335" y="504873"/>
                  </a:lnTo>
                  <a:lnTo>
                    <a:pt x="719827" y="503738"/>
                  </a:lnTo>
                  <a:lnTo>
                    <a:pt x="718937" y="502934"/>
                  </a:lnTo>
                  <a:lnTo>
                    <a:pt x="717583" y="502134"/>
                  </a:lnTo>
                  <a:lnTo>
                    <a:pt x="716539" y="501145"/>
                  </a:lnTo>
                  <a:lnTo>
                    <a:pt x="715264" y="497944"/>
                  </a:lnTo>
                  <a:lnTo>
                    <a:pt x="714258" y="496395"/>
                  </a:lnTo>
                  <a:lnTo>
                    <a:pt x="710810" y="492241"/>
                  </a:lnTo>
                  <a:lnTo>
                    <a:pt x="710844" y="491515"/>
                  </a:lnTo>
                  <a:lnTo>
                    <a:pt x="711495" y="489237"/>
                  </a:lnTo>
                  <a:lnTo>
                    <a:pt x="711050" y="487882"/>
                  </a:lnTo>
                  <a:lnTo>
                    <a:pt x="710747" y="485813"/>
                  </a:lnTo>
                  <a:lnTo>
                    <a:pt x="710668" y="483206"/>
                  </a:lnTo>
                  <a:lnTo>
                    <a:pt x="711672" y="480077"/>
                  </a:lnTo>
                  <a:lnTo>
                    <a:pt x="711245" y="477961"/>
                  </a:lnTo>
                  <a:lnTo>
                    <a:pt x="709580" y="474365"/>
                  </a:lnTo>
                  <a:lnTo>
                    <a:pt x="709055" y="472906"/>
                  </a:lnTo>
                  <a:lnTo>
                    <a:pt x="708682" y="470950"/>
                  </a:lnTo>
                  <a:lnTo>
                    <a:pt x="707978" y="468496"/>
                  </a:lnTo>
                  <a:lnTo>
                    <a:pt x="707371" y="467768"/>
                  </a:lnTo>
                  <a:lnTo>
                    <a:pt x="706108" y="467176"/>
                  </a:lnTo>
                  <a:lnTo>
                    <a:pt x="703946" y="467445"/>
                  </a:lnTo>
                  <a:lnTo>
                    <a:pt x="703212" y="466801"/>
                  </a:lnTo>
                  <a:lnTo>
                    <a:pt x="703147" y="465614"/>
                  </a:lnTo>
                  <a:lnTo>
                    <a:pt x="703706" y="463431"/>
                  </a:lnTo>
                  <a:lnTo>
                    <a:pt x="705647" y="461038"/>
                  </a:lnTo>
                  <a:lnTo>
                    <a:pt x="705985" y="458961"/>
                  </a:lnTo>
                  <a:lnTo>
                    <a:pt x="707243" y="457934"/>
                  </a:lnTo>
                  <a:lnTo>
                    <a:pt x="707875" y="456655"/>
                  </a:lnTo>
                  <a:lnTo>
                    <a:pt x="707801" y="454996"/>
                  </a:lnTo>
                  <a:lnTo>
                    <a:pt x="707494" y="454492"/>
                  </a:lnTo>
                  <a:lnTo>
                    <a:pt x="707510" y="453085"/>
                  </a:lnTo>
                  <a:lnTo>
                    <a:pt x="707060" y="451348"/>
                  </a:lnTo>
                  <a:lnTo>
                    <a:pt x="706965" y="448808"/>
                  </a:lnTo>
                  <a:lnTo>
                    <a:pt x="705816" y="448095"/>
                  </a:lnTo>
                  <a:lnTo>
                    <a:pt x="704589" y="446489"/>
                  </a:lnTo>
                  <a:lnTo>
                    <a:pt x="704604" y="445528"/>
                  </a:lnTo>
                  <a:lnTo>
                    <a:pt x="705142" y="444261"/>
                  </a:lnTo>
                  <a:lnTo>
                    <a:pt x="704875" y="442870"/>
                  </a:lnTo>
                  <a:lnTo>
                    <a:pt x="703473" y="439119"/>
                  </a:lnTo>
                  <a:lnTo>
                    <a:pt x="703455" y="437875"/>
                  </a:lnTo>
                  <a:lnTo>
                    <a:pt x="703005" y="435757"/>
                  </a:lnTo>
                  <a:lnTo>
                    <a:pt x="703449" y="432343"/>
                  </a:lnTo>
                  <a:lnTo>
                    <a:pt x="702934" y="429550"/>
                  </a:lnTo>
                  <a:lnTo>
                    <a:pt x="702902" y="427158"/>
                  </a:lnTo>
                  <a:lnTo>
                    <a:pt x="702672" y="426072"/>
                  </a:lnTo>
                  <a:lnTo>
                    <a:pt x="701990" y="425257"/>
                  </a:lnTo>
                  <a:lnTo>
                    <a:pt x="701812" y="424010"/>
                  </a:lnTo>
                  <a:lnTo>
                    <a:pt x="702249" y="422730"/>
                  </a:lnTo>
                  <a:lnTo>
                    <a:pt x="702333" y="421506"/>
                  </a:lnTo>
                  <a:lnTo>
                    <a:pt x="700370" y="418551"/>
                  </a:lnTo>
                  <a:lnTo>
                    <a:pt x="700077" y="416016"/>
                  </a:lnTo>
                  <a:lnTo>
                    <a:pt x="698924" y="414192"/>
                  </a:lnTo>
                  <a:lnTo>
                    <a:pt x="699086" y="413609"/>
                  </a:lnTo>
                  <a:lnTo>
                    <a:pt x="700249" y="412745"/>
                  </a:lnTo>
                  <a:lnTo>
                    <a:pt x="702226" y="412293"/>
                  </a:lnTo>
                  <a:lnTo>
                    <a:pt x="702866" y="411483"/>
                  </a:lnTo>
                  <a:lnTo>
                    <a:pt x="702962" y="410274"/>
                  </a:lnTo>
                  <a:lnTo>
                    <a:pt x="703802" y="408413"/>
                  </a:lnTo>
                  <a:lnTo>
                    <a:pt x="703747" y="407101"/>
                  </a:lnTo>
                  <a:lnTo>
                    <a:pt x="704104" y="406055"/>
                  </a:lnTo>
                  <a:lnTo>
                    <a:pt x="703936" y="404928"/>
                  </a:lnTo>
                  <a:lnTo>
                    <a:pt x="702608" y="403070"/>
                  </a:lnTo>
                  <a:lnTo>
                    <a:pt x="702345" y="399612"/>
                  </a:lnTo>
                  <a:lnTo>
                    <a:pt x="702097" y="398753"/>
                  </a:lnTo>
                  <a:lnTo>
                    <a:pt x="700210" y="397122"/>
                  </a:lnTo>
                  <a:lnTo>
                    <a:pt x="699802" y="396560"/>
                  </a:lnTo>
                  <a:lnTo>
                    <a:pt x="699894" y="395128"/>
                  </a:lnTo>
                  <a:lnTo>
                    <a:pt x="699242" y="393371"/>
                  </a:lnTo>
                  <a:lnTo>
                    <a:pt x="700283" y="392161"/>
                  </a:lnTo>
                  <a:lnTo>
                    <a:pt x="700299" y="390617"/>
                  </a:lnTo>
                  <a:lnTo>
                    <a:pt x="699744" y="389450"/>
                  </a:lnTo>
                  <a:lnTo>
                    <a:pt x="700249" y="388607"/>
                  </a:lnTo>
                  <a:lnTo>
                    <a:pt x="700244" y="387271"/>
                  </a:lnTo>
                  <a:lnTo>
                    <a:pt x="702037" y="385146"/>
                  </a:lnTo>
                  <a:lnTo>
                    <a:pt x="702025" y="384507"/>
                  </a:lnTo>
                  <a:lnTo>
                    <a:pt x="701147" y="382299"/>
                  </a:lnTo>
                  <a:lnTo>
                    <a:pt x="699295" y="381145"/>
                  </a:lnTo>
                  <a:lnTo>
                    <a:pt x="698513" y="379852"/>
                  </a:lnTo>
                  <a:lnTo>
                    <a:pt x="698233" y="378806"/>
                  </a:lnTo>
                  <a:lnTo>
                    <a:pt x="699004" y="377781"/>
                  </a:lnTo>
                  <a:lnTo>
                    <a:pt x="701324" y="377936"/>
                  </a:lnTo>
                  <a:lnTo>
                    <a:pt x="702148" y="377480"/>
                  </a:lnTo>
                  <a:lnTo>
                    <a:pt x="702662" y="376509"/>
                  </a:lnTo>
                  <a:lnTo>
                    <a:pt x="702474" y="375188"/>
                  </a:lnTo>
                  <a:lnTo>
                    <a:pt x="701912" y="373969"/>
                  </a:lnTo>
                  <a:lnTo>
                    <a:pt x="700260" y="372039"/>
                  </a:lnTo>
                  <a:lnTo>
                    <a:pt x="699291" y="370643"/>
                  </a:lnTo>
                  <a:lnTo>
                    <a:pt x="699525" y="368580"/>
                  </a:lnTo>
                  <a:lnTo>
                    <a:pt x="700012" y="367747"/>
                  </a:lnTo>
                  <a:lnTo>
                    <a:pt x="701714" y="366716"/>
                  </a:lnTo>
                  <a:lnTo>
                    <a:pt x="702583" y="363309"/>
                  </a:lnTo>
                  <a:lnTo>
                    <a:pt x="702435" y="362437"/>
                  </a:lnTo>
                  <a:lnTo>
                    <a:pt x="701027" y="361455"/>
                  </a:lnTo>
                  <a:lnTo>
                    <a:pt x="700553" y="360866"/>
                  </a:lnTo>
                  <a:lnTo>
                    <a:pt x="700657" y="359913"/>
                  </a:lnTo>
                  <a:lnTo>
                    <a:pt x="701235" y="359080"/>
                  </a:lnTo>
                  <a:lnTo>
                    <a:pt x="700919" y="357731"/>
                  </a:lnTo>
                  <a:lnTo>
                    <a:pt x="701551" y="357210"/>
                  </a:lnTo>
                  <a:lnTo>
                    <a:pt x="702492" y="357232"/>
                  </a:lnTo>
                  <a:lnTo>
                    <a:pt x="702640" y="356572"/>
                  </a:lnTo>
                  <a:lnTo>
                    <a:pt x="701660" y="355926"/>
                  </a:lnTo>
                  <a:lnTo>
                    <a:pt x="701138" y="354916"/>
                  </a:lnTo>
                  <a:lnTo>
                    <a:pt x="699316" y="353259"/>
                  </a:lnTo>
                  <a:lnTo>
                    <a:pt x="699556" y="352352"/>
                  </a:lnTo>
                  <a:lnTo>
                    <a:pt x="700593" y="351674"/>
                  </a:lnTo>
                  <a:lnTo>
                    <a:pt x="701223" y="350876"/>
                  </a:lnTo>
                  <a:lnTo>
                    <a:pt x="700814" y="349965"/>
                  </a:lnTo>
                  <a:lnTo>
                    <a:pt x="700754" y="348896"/>
                  </a:lnTo>
                  <a:lnTo>
                    <a:pt x="699854" y="347307"/>
                  </a:lnTo>
                  <a:lnTo>
                    <a:pt x="700084" y="346101"/>
                  </a:lnTo>
                  <a:lnTo>
                    <a:pt x="700775" y="344591"/>
                  </a:lnTo>
                  <a:lnTo>
                    <a:pt x="700268" y="343114"/>
                  </a:lnTo>
                  <a:lnTo>
                    <a:pt x="699065" y="342394"/>
                  </a:lnTo>
                  <a:lnTo>
                    <a:pt x="697475" y="342435"/>
                  </a:lnTo>
                  <a:lnTo>
                    <a:pt x="695738" y="340222"/>
                  </a:lnTo>
                  <a:lnTo>
                    <a:pt x="693958" y="339978"/>
                  </a:lnTo>
                  <a:lnTo>
                    <a:pt x="693207" y="340544"/>
                  </a:lnTo>
                  <a:lnTo>
                    <a:pt x="692651" y="340231"/>
                  </a:lnTo>
                  <a:lnTo>
                    <a:pt x="692081" y="338450"/>
                  </a:lnTo>
                  <a:lnTo>
                    <a:pt x="691187" y="338153"/>
                  </a:lnTo>
                  <a:lnTo>
                    <a:pt x="690504" y="337273"/>
                  </a:lnTo>
                  <a:lnTo>
                    <a:pt x="688890" y="336304"/>
                  </a:lnTo>
                  <a:lnTo>
                    <a:pt x="688715" y="334167"/>
                  </a:lnTo>
                  <a:lnTo>
                    <a:pt x="688325" y="333619"/>
                  </a:lnTo>
                  <a:lnTo>
                    <a:pt x="686889" y="334334"/>
                  </a:lnTo>
                  <a:lnTo>
                    <a:pt x="686008" y="331925"/>
                  </a:lnTo>
                  <a:lnTo>
                    <a:pt x="685330" y="331606"/>
                  </a:lnTo>
                  <a:lnTo>
                    <a:pt x="684564" y="332093"/>
                  </a:lnTo>
                  <a:lnTo>
                    <a:pt x="683594" y="333281"/>
                  </a:lnTo>
                  <a:lnTo>
                    <a:pt x="682471" y="332761"/>
                  </a:lnTo>
                  <a:lnTo>
                    <a:pt x="680934" y="332372"/>
                  </a:lnTo>
                  <a:lnTo>
                    <a:pt x="679265" y="331208"/>
                  </a:lnTo>
                  <a:lnTo>
                    <a:pt x="679470" y="329941"/>
                  </a:lnTo>
                  <a:lnTo>
                    <a:pt x="678520" y="329179"/>
                  </a:lnTo>
                  <a:lnTo>
                    <a:pt x="678113" y="327726"/>
                  </a:lnTo>
                  <a:lnTo>
                    <a:pt x="677351" y="327522"/>
                  </a:lnTo>
                  <a:lnTo>
                    <a:pt x="677254" y="326396"/>
                  </a:lnTo>
                  <a:lnTo>
                    <a:pt x="675869" y="326398"/>
                  </a:lnTo>
                  <a:lnTo>
                    <a:pt x="674595" y="325822"/>
                  </a:lnTo>
                  <a:lnTo>
                    <a:pt x="672386" y="325673"/>
                  </a:lnTo>
                  <a:lnTo>
                    <a:pt x="672715" y="324456"/>
                  </a:lnTo>
                  <a:lnTo>
                    <a:pt x="673783" y="322585"/>
                  </a:lnTo>
                  <a:lnTo>
                    <a:pt x="674011" y="321781"/>
                  </a:lnTo>
                  <a:lnTo>
                    <a:pt x="673441" y="319654"/>
                  </a:lnTo>
                  <a:lnTo>
                    <a:pt x="672387" y="319142"/>
                  </a:lnTo>
                  <a:lnTo>
                    <a:pt x="671734" y="318149"/>
                  </a:lnTo>
                  <a:lnTo>
                    <a:pt x="671670" y="316742"/>
                  </a:lnTo>
                  <a:lnTo>
                    <a:pt x="671171" y="316641"/>
                  </a:lnTo>
                  <a:lnTo>
                    <a:pt x="670401" y="317686"/>
                  </a:lnTo>
                  <a:lnTo>
                    <a:pt x="669790" y="317674"/>
                  </a:lnTo>
                  <a:lnTo>
                    <a:pt x="667924" y="314981"/>
                  </a:lnTo>
                  <a:lnTo>
                    <a:pt x="667557" y="313999"/>
                  </a:lnTo>
                  <a:lnTo>
                    <a:pt x="666451" y="312921"/>
                  </a:lnTo>
                  <a:lnTo>
                    <a:pt x="665801" y="311706"/>
                  </a:lnTo>
                  <a:lnTo>
                    <a:pt x="664559" y="310379"/>
                  </a:lnTo>
                  <a:lnTo>
                    <a:pt x="663249" y="309930"/>
                  </a:lnTo>
                  <a:lnTo>
                    <a:pt x="662777" y="311571"/>
                  </a:lnTo>
                  <a:lnTo>
                    <a:pt x="661730" y="311135"/>
                  </a:lnTo>
                  <a:lnTo>
                    <a:pt x="661455" y="310022"/>
                  </a:lnTo>
                  <a:lnTo>
                    <a:pt x="660243" y="310144"/>
                  </a:lnTo>
                  <a:lnTo>
                    <a:pt x="659898" y="308379"/>
                  </a:lnTo>
                  <a:lnTo>
                    <a:pt x="658371" y="305812"/>
                  </a:lnTo>
                  <a:lnTo>
                    <a:pt x="658287" y="304862"/>
                  </a:lnTo>
                  <a:lnTo>
                    <a:pt x="659191" y="303347"/>
                  </a:lnTo>
                  <a:lnTo>
                    <a:pt x="657461" y="301842"/>
                  </a:lnTo>
                  <a:lnTo>
                    <a:pt x="656242" y="300329"/>
                  </a:lnTo>
                  <a:lnTo>
                    <a:pt x="657633" y="298183"/>
                  </a:lnTo>
                  <a:lnTo>
                    <a:pt x="657465" y="295899"/>
                  </a:lnTo>
                  <a:lnTo>
                    <a:pt x="657120" y="294469"/>
                  </a:lnTo>
                  <a:lnTo>
                    <a:pt x="657434" y="293400"/>
                  </a:lnTo>
                  <a:lnTo>
                    <a:pt x="658541" y="292685"/>
                  </a:lnTo>
                  <a:lnTo>
                    <a:pt x="658466" y="291549"/>
                  </a:lnTo>
                  <a:lnTo>
                    <a:pt x="658945" y="290576"/>
                  </a:lnTo>
                  <a:lnTo>
                    <a:pt x="659558" y="290146"/>
                  </a:lnTo>
                  <a:lnTo>
                    <a:pt x="659761" y="289134"/>
                  </a:lnTo>
                  <a:lnTo>
                    <a:pt x="661154" y="288429"/>
                  </a:lnTo>
                  <a:lnTo>
                    <a:pt x="661940" y="287661"/>
                  </a:lnTo>
                  <a:lnTo>
                    <a:pt x="661297" y="286492"/>
                  </a:lnTo>
                  <a:lnTo>
                    <a:pt x="658392" y="286031"/>
                  </a:lnTo>
                  <a:lnTo>
                    <a:pt x="656487" y="285041"/>
                  </a:lnTo>
                  <a:lnTo>
                    <a:pt x="656137" y="284310"/>
                  </a:lnTo>
                  <a:lnTo>
                    <a:pt x="657045" y="283480"/>
                  </a:lnTo>
                  <a:lnTo>
                    <a:pt x="658211" y="282880"/>
                  </a:lnTo>
                  <a:lnTo>
                    <a:pt x="658017" y="281778"/>
                  </a:lnTo>
                  <a:lnTo>
                    <a:pt x="658369" y="281068"/>
                  </a:lnTo>
                  <a:lnTo>
                    <a:pt x="659486" y="280048"/>
                  </a:lnTo>
                  <a:lnTo>
                    <a:pt x="659777" y="279250"/>
                  </a:lnTo>
                  <a:lnTo>
                    <a:pt x="662708" y="276556"/>
                  </a:lnTo>
                  <a:lnTo>
                    <a:pt x="663932" y="274729"/>
                  </a:lnTo>
                  <a:lnTo>
                    <a:pt x="664705" y="274023"/>
                  </a:lnTo>
                  <a:lnTo>
                    <a:pt x="665641" y="272489"/>
                  </a:lnTo>
                  <a:lnTo>
                    <a:pt x="666433" y="272151"/>
                  </a:lnTo>
                  <a:lnTo>
                    <a:pt x="665870" y="271383"/>
                  </a:lnTo>
                  <a:lnTo>
                    <a:pt x="665028" y="270899"/>
                  </a:lnTo>
                  <a:lnTo>
                    <a:pt x="662663" y="267531"/>
                  </a:lnTo>
                  <a:lnTo>
                    <a:pt x="660669" y="266216"/>
                  </a:lnTo>
                  <a:lnTo>
                    <a:pt x="659526" y="265108"/>
                  </a:lnTo>
                  <a:lnTo>
                    <a:pt x="659022" y="264966"/>
                  </a:lnTo>
                  <a:lnTo>
                    <a:pt x="658458" y="263563"/>
                  </a:lnTo>
                  <a:lnTo>
                    <a:pt x="658784" y="262625"/>
                  </a:lnTo>
                  <a:lnTo>
                    <a:pt x="659886" y="260673"/>
                  </a:lnTo>
                  <a:lnTo>
                    <a:pt x="660024" y="258974"/>
                  </a:lnTo>
                  <a:lnTo>
                    <a:pt x="658277" y="258708"/>
                  </a:lnTo>
                  <a:lnTo>
                    <a:pt x="657208" y="258083"/>
                  </a:lnTo>
                  <a:lnTo>
                    <a:pt x="660093" y="257513"/>
                  </a:lnTo>
                  <a:lnTo>
                    <a:pt x="660903" y="256266"/>
                  </a:lnTo>
                  <a:lnTo>
                    <a:pt x="661112" y="255414"/>
                  </a:lnTo>
                  <a:lnTo>
                    <a:pt x="661890" y="254868"/>
                  </a:lnTo>
                  <a:lnTo>
                    <a:pt x="662529" y="251978"/>
                  </a:lnTo>
                  <a:lnTo>
                    <a:pt x="663914" y="250838"/>
                  </a:lnTo>
                  <a:lnTo>
                    <a:pt x="664317" y="250151"/>
                  </a:lnTo>
                  <a:lnTo>
                    <a:pt x="664657" y="247833"/>
                  </a:lnTo>
                  <a:lnTo>
                    <a:pt x="664709" y="245987"/>
                  </a:lnTo>
                  <a:lnTo>
                    <a:pt x="665655" y="244631"/>
                  </a:lnTo>
                  <a:lnTo>
                    <a:pt x="666056" y="243668"/>
                  </a:lnTo>
                  <a:lnTo>
                    <a:pt x="666005" y="242197"/>
                  </a:lnTo>
                  <a:lnTo>
                    <a:pt x="666462" y="240802"/>
                  </a:lnTo>
                  <a:lnTo>
                    <a:pt x="666156" y="239919"/>
                  </a:lnTo>
                  <a:lnTo>
                    <a:pt x="667838" y="236984"/>
                  </a:lnTo>
                  <a:lnTo>
                    <a:pt x="668586" y="235278"/>
                  </a:lnTo>
                  <a:lnTo>
                    <a:pt x="668684" y="232664"/>
                  </a:lnTo>
                  <a:lnTo>
                    <a:pt x="668292" y="231982"/>
                  </a:lnTo>
                  <a:lnTo>
                    <a:pt x="668815" y="230762"/>
                  </a:lnTo>
                  <a:lnTo>
                    <a:pt x="669594" y="230183"/>
                  </a:lnTo>
                  <a:lnTo>
                    <a:pt x="669929" y="229262"/>
                  </a:lnTo>
                  <a:lnTo>
                    <a:pt x="671004" y="227980"/>
                  </a:lnTo>
                  <a:lnTo>
                    <a:pt x="671078" y="227232"/>
                  </a:lnTo>
                  <a:lnTo>
                    <a:pt x="671690" y="226668"/>
                  </a:lnTo>
                  <a:lnTo>
                    <a:pt x="672193" y="225302"/>
                  </a:lnTo>
                  <a:lnTo>
                    <a:pt x="674013" y="223945"/>
                  </a:lnTo>
                  <a:lnTo>
                    <a:pt x="674299" y="222280"/>
                  </a:lnTo>
                  <a:lnTo>
                    <a:pt x="674157" y="220539"/>
                  </a:lnTo>
                  <a:lnTo>
                    <a:pt x="671852" y="210194"/>
                  </a:lnTo>
                  <a:lnTo>
                    <a:pt x="678034" y="201243"/>
                  </a:lnTo>
                  <a:lnTo>
                    <a:pt x="675992" y="201142"/>
                  </a:lnTo>
                  <a:lnTo>
                    <a:pt x="674266" y="200519"/>
                  </a:lnTo>
                  <a:lnTo>
                    <a:pt x="673108" y="198462"/>
                  </a:lnTo>
                  <a:lnTo>
                    <a:pt x="673304" y="197647"/>
                  </a:lnTo>
                  <a:lnTo>
                    <a:pt x="672076" y="195763"/>
                  </a:lnTo>
                  <a:lnTo>
                    <a:pt x="670999" y="194912"/>
                  </a:lnTo>
                  <a:lnTo>
                    <a:pt x="671684" y="193669"/>
                  </a:lnTo>
                  <a:lnTo>
                    <a:pt x="672059" y="191974"/>
                  </a:lnTo>
                  <a:lnTo>
                    <a:pt x="672809" y="190892"/>
                  </a:lnTo>
                  <a:lnTo>
                    <a:pt x="672993" y="189673"/>
                  </a:lnTo>
                  <a:lnTo>
                    <a:pt x="673729" y="188046"/>
                  </a:lnTo>
                  <a:lnTo>
                    <a:pt x="673765" y="187342"/>
                  </a:lnTo>
                  <a:lnTo>
                    <a:pt x="673001" y="186470"/>
                  </a:lnTo>
                  <a:lnTo>
                    <a:pt x="673237" y="185649"/>
                  </a:lnTo>
                  <a:lnTo>
                    <a:pt x="674531" y="184782"/>
                  </a:lnTo>
                  <a:lnTo>
                    <a:pt x="674975" y="184165"/>
                  </a:lnTo>
                  <a:lnTo>
                    <a:pt x="675016" y="183024"/>
                  </a:lnTo>
                  <a:lnTo>
                    <a:pt x="673989" y="182259"/>
                  </a:lnTo>
                  <a:lnTo>
                    <a:pt x="672152" y="182091"/>
                  </a:lnTo>
                  <a:lnTo>
                    <a:pt x="670864" y="182326"/>
                  </a:lnTo>
                  <a:lnTo>
                    <a:pt x="669469" y="182054"/>
                  </a:lnTo>
                  <a:lnTo>
                    <a:pt x="668550" y="181603"/>
                  </a:lnTo>
                  <a:lnTo>
                    <a:pt x="667333" y="181796"/>
                  </a:lnTo>
                  <a:lnTo>
                    <a:pt x="665274" y="180567"/>
                  </a:lnTo>
                  <a:lnTo>
                    <a:pt x="665488" y="179831"/>
                  </a:lnTo>
                  <a:lnTo>
                    <a:pt x="664613" y="179598"/>
                  </a:lnTo>
                  <a:lnTo>
                    <a:pt x="664065" y="180037"/>
                  </a:lnTo>
                  <a:lnTo>
                    <a:pt x="663122" y="179711"/>
                  </a:lnTo>
                  <a:lnTo>
                    <a:pt x="662223" y="180557"/>
                  </a:lnTo>
                  <a:lnTo>
                    <a:pt x="661117" y="180539"/>
                  </a:lnTo>
                  <a:lnTo>
                    <a:pt x="659694" y="181159"/>
                  </a:lnTo>
                  <a:lnTo>
                    <a:pt x="659374" y="180970"/>
                  </a:lnTo>
                  <a:lnTo>
                    <a:pt x="657515" y="181481"/>
                  </a:lnTo>
                  <a:lnTo>
                    <a:pt x="656159" y="182459"/>
                  </a:lnTo>
                  <a:lnTo>
                    <a:pt x="655260" y="182048"/>
                  </a:lnTo>
                  <a:lnTo>
                    <a:pt x="655428" y="181317"/>
                  </a:lnTo>
                  <a:lnTo>
                    <a:pt x="656246" y="180849"/>
                  </a:lnTo>
                  <a:lnTo>
                    <a:pt x="657623" y="179502"/>
                  </a:lnTo>
                  <a:lnTo>
                    <a:pt x="657663" y="178963"/>
                  </a:lnTo>
                  <a:lnTo>
                    <a:pt x="656770" y="178043"/>
                  </a:lnTo>
                  <a:lnTo>
                    <a:pt x="656288" y="175675"/>
                  </a:lnTo>
                  <a:lnTo>
                    <a:pt x="656981" y="175182"/>
                  </a:lnTo>
                  <a:lnTo>
                    <a:pt x="657803" y="173250"/>
                  </a:lnTo>
                  <a:lnTo>
                    <a:pt x="659076" y="172591"/>
                  </a:lnTo>
                  <a:lnTo>
                    <a:pt x="660271" y="168823"/>
                  </a:lnTo>
                  <a:lnTo>
                    <a:pt x="659079" y="164604"/>
                  </a:lnTo>
                  <a:lnTo>
                    <a:pt x="656825" y="162703"/>
                  </a:lnTo>
                  <a:lnTo>
                    <a:pt x="656914" y="161999"/>
                  </a:lnTo>
                  <a:lnTo>
                    <a:pt x="656512" y="160433"/>
                  </a:lnTo>
                  <a:lnTo>
                    <a:pt x="654967" y="158731"/>
                  </a:lnTo>
                  <a:lnTo>
                    <a:pt x="654816" y="157948"/>
                  </a:lnTo>
                  <a:lnTo>
                    <a:pt x="653857" y="157654"/>
                  </a:lnTo>
                  <a:lnTo>
                    <a:pt x="653379" y="156179"/>
                  </a:lnTo>
                  <a:lnTo>
                    <a:pt x="653702" y="155620"/>
                  </a:lnTo>
                  <a:lnTo>
                    <a:pt x="653335" y="154134"/>
                  </a:lnTo>
                  <a:lnTo>
                    <a:pt x="652732" y="153583"/>
                  </a:lnTo>
                  <a:lnTo>
                    <a:pt x="652495" y="152404"/>
                  </a:lnTo>
                  <a:lnTo>
                    <a:pt x="651876" y="152577"/>
                  </a:lnTo>
                  <a:lnTo>
                    <a:pt x="650974" y="151960"/>
                  </a:lnTo>
                  <a:lnTo>
                    <a:pt x="650107" y="152949"/>
                  </a:lnTo>
                  <a:lnTo>
                    <a:pt x="649491" y="152055"/>
                  </a:lnTo>
                  <a:lnTo>
                    <a:pt x="652000" y="149546"/>
                  </a:lnTo>
                  <a:lnTo>
                    <a:pt x="652666" y="149100"/>
                  </a:lnTo>
                  <a:lnTo>
                    <a:pt x="654453" y="147190"/>
                  </a:lnTo>
                  <a:lnTo>
                    <a:pt x="655617" y="145238"/>
                  </a:lnTo>
                  <a:lnTo>
                    <a:pt x="655520" y="144561"/>
                  </a:lnTo>
                  <a:lnTo>
                    <a:pt x="654744" y="143454"/>
                  </a:lnTo>
                  <a:lnTo>
                    <a:pt x="654637" y="141154"/>
                  </a:lnTo>
                  <a:lnTo>
                    <a:pt x="655014" y="139249"/>
                  </a:lnTo>
                  <a:lnTo>
                    <a:pt x="655761" y="138037"/>
                  </a:lnTo>
                  <a:lnTo>
                    <a:pt x="657635" y="137546"/>
                  </a:lnTo>
                  <a:lnTo>
                    <a:pt x="657648" y="136397"/>
                  </a:lnTo>
                  <a:lnTo>
                    <a:pt x="656541" y="136005"/>
                  </a:lnTo>
                  <a:lnTo>
                    <a:pt x="655438" y="135068"/>
                  </a:lnTo>
                  <a:lnTo>
                    <a:pt x="653198" y="135082"/>
                  </a:lnTo>
                  <a:lnTo>
                    <a:pt x="652155" y="134712"/>
                  </a:lnTo>
                  <a:lnTo>
                    <a:pt x="651229" y="133506"/>
                  </a:lnTo>
                  <a:lnTo>
                    <a:pt x="650580" y="133145"/>
                  </a:lnTo>
                  <a:lnTo>
                    <a:pt x="648265" y="132453"/>
                  </a:lnTo>
                  <a:lnTo>
                    <a:pt x="646230" y="132870"/>
                  </a:lnTo>
                  <a:lnTo>
                    <a:pt x="644949" y="132588"/>
                  </a:lnTo>
                  <a:lnTo>
                    <a:pt x="643584" y="131882"/>
                  </a:lnTo>
                  <a:lnTo>
                    <a:pt x="644188" y="128182"/>
                  </a:lnTo>
                  <a:lnTo>
                    <a:pt x="644652" y="127200"/>
                  </a:lnTo>
                  <a:lnTo>
                    <a:pt x="645042" y="125154"/>
                  </a:lnTo>
                  <a:lnTo>
                    <a:pt x="645017" y="123935"/>
                  </a:lnTo>
                  <a:lnTo>
                    <a:pt x="643282" y="119086"/>
                  </a:lnTo>
                  <a:lnTo>
                    <a:pt x="642866" y="118576"/>
                  </a:lnTo>
                  <a:lnTo>
                    <a:pt x="641460" y="118340"/>
                  </a:lnTo>
                  <a:lnTo>
                    <a:pt x="639976" y="117397"/>
                  </a:lnTo>
                  <a:lnTo>
                    <a:pt x="639524" y="116559"/>
                  </a:lnTo>
                  <a:lnTo>
                    <a:pt x="639768" y="115334"/>
                  </a:lnTo>
                  <a:lnTo>
                    <a:pt x="640437" y="114487"/>
                  </a:lnTo>
                  <a:lnTo>
                    <a:pt x="641627" y="114359"/>
                  </a:lnTo>
                  <a:lnTo>
                    <a:pt x="642426" y="113903"/>
                  </a:lnTo>
                  <a:lnTo>
                    <a:pt x="643088" y="114124"/>
                  </a:lnTo>
                  <a:lnTo>
                    <a:pt x="644254" y="113905"/>
                  </a:lnTo>
                  <a:lnTo>
                    <a:pt x="644971" y="112798"/>
                  </a:lnTo>
                  <a:lnTo>
                    <a:pt x="645037" y="112140"/>
                  </a:lnTo>
                  <a:lnTo>
                    <a:pt x="645805" y="111137"/>
                  </a:lnTo>
                  <a:lnTo>
                    <a:pt x="645628" y="109101"/>
                  </a:lnTo>
                  <a:lnTo>
                    <a:pt x="645997" y="106747"/>
                  </a:lnTo>
                  <a:lnTo>
                    <a:pt x="646490" y="105966"/>
                  </a:lnTo>
                  <a:lnTo>
                    <a:pt x="648901" y="105162"/>
                  </a:lnTo>
                  <a:lnTo>
                    <a:pt x="646606" y="104015"/>
                  </a:lnTo>
                  <a:lnTo>
                    <a:pt x="645612" y="98661"/>
                  </a:lnTo>
                  <a:lnTo>
                    <a:pt x="645927" y="95844"/>
                  </a:lnTo>
                  <a:lnTo>
                    <a:pt x="646014" y="90107"/>
                  </a:lnTo>
                  <a:lnTo>
                    <a:pt x="643232" y="90424"/>
                  </a:lnTo>
                  <a:lnTo>
                    <a:pt x="642892" y="90051"/>
                  </a:lnTo>
                  <a:lnTo>
                    <a:pt x="640767" y="91141"/>
                  </a:lnTo>
                  <a:lnTo>
                    <a:pt x="640771" y="91617"/>
                  </a:lnTo>
                  <a:lnTo>
                    <a:pt x="638959" y="91970"/>
                  </a:lnTo>
                  <a:lnTo>
                    <a:pt x="637987" y="92727"/>
                  </a:lnTo>
                  <a:lnTo>
                    <a:pt x="637498" y="92161"/>
                  </a:lnTo>
                  <a:lnTo>
                    <a:pt x="637367" y="90686"/>
                  </a:lnTo>
                  <a:lnTo>
                    <a:pt x="636673" y="89985"/>
                  </a:lnTo>
                  <a:lnTo>
                    <a:pt x="635643" y="89915"/>
                  </a:lnTo>
                  <a:lnTo>
                    <a:pt x="635733" y="88356"/>
                  </a:lnTo>
                  <a:lnTo>
                    <a:pt x="635395" y="87757"/>
                  </a:lnTo>
                  <a:lnTo>
                    <a:pt x="635710" y="86942"/>
                  </a:lnTo>
                  <a:lnTo>
                    <a:pt x="634801" y="86800"/>
                  </a:lnTo>
                  <a:lnTo>
                    <a:pt x="633627" y="87636"/>
                  </a:lnTo>
                  <a:lnTo>
                    <a:pt x="632619" y="87928"/>
                  </a:lnTo>
                  <a:lnTo>
                    <a:pt x="632383" y="87061"/>
                  </a:lnTo>
                  <a:lnTo>
                    <a:pt x="633495" y="85391"/>
                  </a:lnTo>
                  <a:lnTo>
                    <a:pt x="633893" y="83699"/>
                  </a:lnTo>
                  <a:lnTo>
                    <a:pt x="635864" y="81836"/>
                  </a:lnTo>
                  <a:lnTo>
                    <a:pt x="635502" y="80802"/>
                  </a:lnTo>
                  <a:lnTo>
                    <a:pt x="636219" y="79447"/>
                  </a:lnTo>
                  <a:lnTo>
                    <a:pt x="636153" y="78514"/>
                  </a:lnTo>
                  <a:lnTo>
                    <a:pt x="646229" y="60902"/>
                  </a:lnTo>
                  <a:lnTo>
                    <a:pt x="645571" y="58228"/>
                  </a:lnTo>
                  <a:lnTo>
                    <a:pt x="646724" y="56619"/>
                  </a:lnTo>
                  <a:lnTo>
                    <a:pt x="646732" y="55947"/>
                  </a:lnTo>
                  <a:lnTo>
                    <a:pt x="647788" y="54664"/>
                  </a:lnTo>
                  <a:lnTo>
                    <a:pt x="649320" y="53674"/>
                  </a:lnTo>
                  <a:lnTo>
                    <a:pt x="650374" y="51971"/>
                  </a:lnTo>
                  <a:lnTo>
                    <a:pt x="651394" y="51384"/>
                  </a:lnTo>
                  <a:lnTo>
                    <a:pt x="651559" y="49769"/>
                  </a:lnTo>
                  <a:lnTo>
                    <a:pt x="653181" y="49617"/>
                  </a:lnTo>
                  <a:lnTo>
                    <a:pt x="653736" y="48629"/>
                  </a:lnTo>
                  <a:lnTo>
                    <a:pt x="655392" y="47838"/>
                  </a:lnTo>
                  <a:lnTo>
                    <a:pt x="655367" y="45542"/>
                  </a:lnTo>
                  <a:lnTo>
                    <a:pt x="654741" y="44973"/>
                  </a:lnTo>
                  <a:lnTo>
                    <a:pt x="655021" y="43736"/>
                  </a:lnTo>
                  <a:lnTo>
                    <a:pt x="654591" y="42839"/>
                  </a:lnTo>
                  <a:lnTo>
                    <a:pt x="655256" y="41826"/>
                  </a:lnTo>
                  <a:lnTo>
                    <a:pt x="655809" y="40380"/>
                  </a:lnTo>
                  <a:lnTo>
                    <a:pt x="655831" y="38880"/>
                  </a:lnTo>
                  <a:lnTo>
                    <a:pt x="655252" y="37612"/>
                  </a:lnTo>
                  <a:lnTo>
                    <a:pt x="655091" y="35822"/>
                  </a:lnTo>
                  <a:lnTo>
                    <a:pt x="654096" y="34244"/>
                  </a:lnTo>
                  <a:lnTo>
                    <a:pt x="653370" y="32684"/>
                  </a:lnTo>
                  <a:lnTo>
                    <a:pt x="653329" y="31355"/>
                  </a:lnTo>
                  <a:lnTo>
                    <a:pt x="652072" y="30867"/>
                  </a:lnTo>
                  <a:lnTo>
                    <a:pt x="648945" y="30789"/>
                  </a:lnTo>
                  <a:lnTo>
                    <a:pt x="647187" y="29987"/>
                  </a:lnTo>
                  <a:lnTo>
                    <a:pt x="646328" y="28590"/>
                  </a:lnTo>
                  <a:lnTo>
                    <a:pt x="646460" y="26959"/>
                  </a:lnTo>
                  <a:lnTo>
                    <a:pt x="646202" y="24281"/>
                  </a:lnTo>
                  <a:lnTo>
                    <a:pt x="643776" y="25148"/>
                  </a:lnTo>
                  <a:lnTo>
                    <a:pt x="642898" y="24649"/>
                  </a:lnTo>
                  <a:lnTo>
                    <a:pt x="640934" y="24148"/>
                  </a:lnTo>
                  <a:lnTo>
                    <a:pt x="640176" y="23592"/>
                  </a:lnTo>
                  <a:lnTo>
                    <a:pt x="639124" y="23758"/>
                  </a:lnTo>
                  <a:lnTo>
                    <a:pt x="635876" y="21840"/>
                  </a:lnTo>
                  <a:lnTo>
                    <a:pt x="633436" y="22603"/>
                  </a:lnTo>
                  <a:lnTo>
                    <a:pt x="631802" y="22530"/>
                  </a:lnTo>
                  <a:lnTo>
                    <a:pt x="630607" y="22106"/>
                  </a:lnTo>
                  <a:lnTo>
                    <a:pt x="629181" y="22208"/>
                  </a:lnTo>
                  <a:lnTo>
                    <a:pt x="627776" y="21282"/>
                  </a:lnTo>
                  <a:lnTo>
                    <a:pt x="625845" y="21185"/>
                  </a:lnTo>
                  <a:lnTo>
                    <a:pt x="624823" y="20697"/>
                  </a:lnTo>
                  <a:lnTo>
                    <a:pt x="622542" y="21526"/>
                  </a:lnTo>
                  <a:lnTo>
                    <a:pt x="620436" y="22896"/>
                  </a:lnTo>
                  <a:lnTo>
                    <a:pt x="618090" y="22824"/>
                  </a:lnTo>
                  <a:lnTo>
                    <a:pt x="617276" y="22619"/>
                  </a:lnTo>
                  <a:lnTo>
                    <a:pt x="614191" y="21069"/>
                  </a:lnTo>
                  <a:lnTo>
                    <a:pt x="612997" y="21624"/>
                  </a:lnTo>
                  <a:lnTo>
                    <a:pt x="611890" y="21596"/>
                  </a:lnTo>
                  <a:lnTo>
                    <a:pt x="611071" y="22205"/>
                  </a:lnTo>
                  <a:lnTo>
                    <a:pt x="608889" y="21851"/>
                  </a:lnTo>
                  <a:lnTo>
                    <a:pt x="606397" y="20764"/>
                  </a:lnTo>
                  <a:lnTo>
                    <a:pt x="604096" y="19350"/>
                  </a:lnTo>
                  <a:lnTo>
                    <a:pt x="603226" y="18634"/>
                  </a:lnTo>
                  <a:lnTo>
                    <a:pt x="601411" y="16618"/>
                  </a:lnTo>
                  <a:lnTo>
                    <a:pt x="601045" y="15800"/>
                  </a:lnTo>
                  <a:lnTo>
                    <a:pt x="598648" y="14937"/>
                  </a:lnTo>
                  <a:lnTo>
                    <a:pt x="597033" y="13842"/>
                  </a:lnTo>
                  <a:lnTo>
                    <a:pt x="594138" y="11272"/>
                  </a:lnTo>
                  <a:lnTo>
                    <a:pt x="590320" y="7521"/>
                  </a:lnTo>
                  <a:lnTo>
                    <a:pt x="590042" y="8168"/>
                  </a:lnTo>
                  <a:lnTo>
                    <a:pt x="588777" y="8162"/>
                  </a:lnTo>
                  <a:lnTo>
                    <a:pt x="587323" y="7183"/>
                  </a:lnTo>
                  <a:lnTo>
                    <a:pt x="585659" y="5566"/>
                  </a:lnTo>
                  <a:lnTo>
                    <a:pt x="584606" y="4209"/>
                  </a:lnTo>
                  <a:lnTo>
                    <a:pt x="583152" y="1185"/>
                  </a:lnTo>
                  <a:lnTo>
                    <a:pt x="581416" y="0"/>
                  </a:lnTo>
                  <a:lnTo>
                    <a:pt x="580230" y="69"/>
                  </a:lnTo>
                  <a:lnTo>
                    <a:pt x="578559" y="1227"/>
                  </a:lnTo>
                  <a:lnTo>
                    <a:pt x="577671" y="1602"/>
                  </a:lnTo>
                  <a:close/>
                </a:path>
              </a:pathLst>
            </a:custGeom>
            <a:solidFill>
              <a:srgbClr val="FEDDCE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g75"/>
            <p:cNvSpPr/>
            <p:nvPr/>
          </p:nvSpPr>
          <p:spPr>
            <a:xfrm>
              <a:off x="4507191" y="1357493"/>
              <a:ext cx="572749" cy="718783"/>
            </a:xfrm>
            <a:custGeom>
              <a:avLst/>
              <a:pathLst>
                <a:path w="572749" h="718783">
                  <a:moveTo>
                    <a:pt x="13819" y="19409"/>
                  </a:moveTo>
                  <a:lnTo>
                    <a:pt x="14076" y="22087"/>
                  </a:lnTo>
                  <a:lnTo>
                    <a:pt x="13944" y="23718"/>
                  </a:lnTo>
                  <a:lnTo>
                    <a:pt x="14803" y="25115"/>
                  </a:lnTo>
                  <a:lnTo>
                    <a:pt x="16561" y="25917"/>
                  </a:lnTo>
                  <a:lnTo>
                    <a:pt x="19689" y="25996"/>
                  </a:lnTo>
                  <a:lnTo>
                    <a:pt x="20946" y="26483"/>
                  </a:lnTo>
                  <a:lnTo>
                    <a:pt x="20987" y="27812"/>
                  </a:lnTo>
                  <a:lnTo>
                    <a:pt x="21712" y="29372"/>
                  </a:lnTo>
                  <a:lnTo>
                    <a:pt x="22708" y="30950"/>
                  </a:lnTo>
                  <a:lnTo>
                    <a:pt x="22869" y="32741"/>
                  </a:lnTo>
                  <a:lnTo>
                    <a:pt x="23448" y="34009"/>
                  </a:lnTo>
                  <a:lnTo>
                    <a:pt x="23425" y="35508"/>
                  </a:lnTo>
                  <a:lnTo>
                    <a:pt x="22872" y="36954"/>
                  </a:lnTo>
                  <a:lnTo>
                    <a:pt x="22207" y="37967"/>
                  </a:lnTo>
                  <a:lnTo>
                    <a:pt x="22638" y="38864"/>
                  </a:lnTo>
                  <a:lnTo>
                    <a:pt x="22358" y="40101"/>
                  </a:lnTo>
                  <a:lnTo>
                    <a:pt x="22983" y="40670"/>
                  </a:lnTo>
                  <a:lnTo>
                    <a:pt x="23008" y="42966"/>
                  </a:lnTo>
                  <a:lnTo>
                    <a:pt x="21353" y="43758"/>
                  </a:lnTo>
                  <a:lnTo>
                    <a:pt x="20797" y="44745"/>
                  </a:lnTo>
                  <a:lnTo>
                    <a:pt x="19176" y="44897"/>
                  </a:lnTo>
                  <a:lnTo>
                    <a:pt x="19010" y="46513"/>
                  </a:lnTo>
                  <a:lnTo>
                    <a:pt x="17991" y="47099"/>
                  </a:lnTo>
                  <a:lnTo>
                    <a:pt x="16937" y="48802"/>
                  </a:lnTo>
                  <a:lnTo>
                    <a:pt x="15405" y="49792"/>
                  </a:lnTo>
                  <a:lnTo>
                    <a:pt x="14348" y="51075"/>
                  </a:lnTo>
                  <a:lnTo>
                    <a:pt x="14341" y="51747"/>
                  </a:lnTo>
                  <a:lnTo>
                    <a:pt x="13188" y="53357"/>
                  </a:lnTo>
                  <a:lnTo>
                    <a:pt x="13846" y="56030"/>
                  </a:lnTo>
                  <a:lnTo>
                    <a:pt x="3769" y="73642"/>
                  </a:lnTo>
                  <a:lnTo>
                    <a:pt x="3835" y="74575"/>
                  </a:lnTo>
                  <a:lnTo>
                    <a:pt x="3119" y="75930"/>
                  </a:lnTo>
                  <a:lnTo>
                    <a:pt x="3480" y="76964"/>
                  </a:lnTo>
                  <a:lnTo>
                    <a:pt x="1509" y="78827"/>
                  </a:lnTo>
                  <a:lnTo>
                    <a:pt x="1111" y="80519"/>
                  </a:lnTo>
                  <a:lnTo>
                    <a:pt x="0" y="82189"/>
                  </a:lnTo>
                  <a:lnTo>
                    <a:pt x="235" y="83056"/>
                  </a:lnTo>
                  <a:lnTo>
                    <a:pt x="1243" y="82764"/>
                  </a:lnTo>
                  <a:lnTo>
                    <a:pt x="2418" y="81928"/>
                  </a:lnTo>
                  <a:lnTo>
                    <a:pt x="3326" y="82070"/>
                  </a:lnTo>
                  <a:lnTo>
                    <a:pt x="3012" y="82886"/>
                  </a:lnTo>
                  <a:lnTo>
                    <a:pt x="3350" y="83485"/>
                  </a:lnTo>
                  <a:lnTo>
                    <a:pt x="3260" y="85044"/>
                  </a:lnTo>
                  <a:lnTo>
                    <a:pt x="4289" y="85113"/>
                  </a:lnTo>
                  <a:lnTo>
                    <a:pt x="4983" y="85814"/>
                  </a:lnTo>
                  <a:lnTo>
                    <a:pt x="5114" y="87290"/>
                  </a:lnTo>
                  <a:lnTo>
                    <a:pt x="5604" y="87855"/>
                  </a:lnTo>
                  <a:lnTo>
                    <a:pt x="6576" y="87098"/>
                  </a:lnTo>
                  <a:lnTo>
                    <a:pt x="8388" y="86745"/>
                  </a:lnTo>
                  <a:lnTo>
                    <a:pt x="8384" y="86270"/>
                  </a:lnTo>
                  <a:lnTo>
                    <a:pt x="10509" y="85179"/>
                  </a:lnTo>
                  <a:lnTo>
                    <a:pt x="10849" y="85552"/>
                  </a:lnTo>
                  <a:lnTo>
                    <a:pt x="13631" y="85235"/>
                  </a:lnTo>
                  <a:lnTo>
                    <a:pt x="13544" y="90973"/>
                  </a:lnTo>
                  <a:lnTo>
                    <a:pt x="13228" y="93789"/>
                  </a:lnTo>
                  <a:lnTo>
                    <a:pt x="14223" y="99143"/>
                  </a:lnTo>
                  <a:lnTo>
                    <a:pt x="16518" y="100290"/>
                  </a:lnTo>
                  <a:lnTo>
                    <a:pt x="14106" y="101094"/>
                  </a:lnTo>
                  <a:lnTo>
                    <a:pt x="13614" y="101875"/>
                  </a:lnTo>
                  <a:lnTo>
                    <a:pt x="13244" y="104229"/>
                  </a:lnTo>
                  <a:lnTo>
                    <a:pt x="13421" y="106265"/>
                  </a:lnTo>
                  <a:lnTo>
                    <a:pt x="12654" y="107268"/>
                  </a:lnTo>
                  <a:lnTo>
                    <a:pt x="12588" y="107926"/>
                  </a:lnTo>
                  <a:lnTo>
                    <a:pt x="11870" y="109033"/>
                  </a:lnTo>
                  <a:lnTo>
                    <a:pt x="10704" y="109252"/>
                  </a:lnTo>
                  <a:lnTo>
                    <a:pt x="10042" y="109031"/>
                  </a:lnTo>
                  <a:lnTo>
                    <a:pt x="9244" y="109487"/>
                  </a:lnTo>
                  <a:lnTo>
                    <a:pt x="8054" y="109615"/>
                  </a:lnTo>
                  <a:lnTo>
                    <a:pt x="7385" y="110463"/>
                  </a:lnTo>
                  <a:lnTo>
                    <a:pt x="7140" y="111688"/>
                  </a:lnTo>
                  <a:lnTo>
                    <a:pt x="7592" y="112525"/>
                  </a:lnTo>
                  <a:lnTo>
                    <a:pt x="9077" y="113468"/>
                  </a:lnTo>
                  <a:lnTo>
                    <a:pt x="10482" y="113704"/>
                  </a:lnTo>
                  <a:lnTo>
                    <a:pt x="10898" y="114214"/>
                  </a:lnTo>
                  <a:lnTo>
                    <a:pt x="12633" y="119063"/>
                  </a:lnTo>
                  <a:lnTo>
                    <a:pt x="12659" y="120282"/>
                  </a:lnTo>
                  <a:lnTo>
                    <a:pt x="12268" y="122328"/>
                  </a:lnTo>
                  <a:lnTo>
                    <a:pt x="11805" y="123310"/>
                  </a:lnTo>
                  <a:lnTo>
                    <a:pt x="11200" y="127010"/>
                  </a:lnTo>
                  <a:lnTo>
                    <a:pt x="12566" y="127716"/>
                  </a:lnTo>
                  <a:lnTo>
                    <a:pt x="13846" y="127998"/>
                  </a:lnTo>
                  <a:lnTo>
                    <a:pt x="15881" y="127581"/>
                  </a:lnTo>
                  <a:lnTo>
                    <a:pt x="18197" y="128273"/>
                  </a:lnTo>
                  <a:lnTo>
                    <a:pt x="18845" y="128634"/>
                  </a:lnTo>
                  <a:lnTo>
                    <a:pt x="19772" y="129840"/>
                  </a:lnTo>
                  <a:lnTo>
                    <a:pt x="20814" y="130210"/>
                  </a:lnTo>
                  <a:lnTo>
                    <a:pt x="23054" y="130196"/>
                  </a:lnTo>
                  <a:lnTo>
                    <a:pt x="24157" y="131133"/>
                  </a:lnTo>
                  <a:lnTo>
                    <a:pt x="25264" y="131526"/>
                  </a:lnTo>
                  <a:lnTo>
                    <a:pt x="25252" y="132674"/>
                  </a:lnTo>
                  <a:lnTo>
                    <a:pt x="23377" y="133165"/>
                  </a:lnTo>
                  <a:lnTo>
                    <a:pt x="22630" y="134378"/>
                  </a:lnTo>
                  <a:lnTo>
                    <a:pt x="22253" y="136282"/>
                  </a:lnTo>
                  <a:lnTo>
                    <a:pt x="22360" y="138582"/>
                  </a:lnTo>
                  <a:lnTo>
                    <a:pt x="23136" y="139689"/>
                  </a:lnTo>
                  <a:lnTo>
                    <a:pt x="23234" y="140366"/>
                  </a:lnTo>
                  <a:lnTo>
                    <a:pt x="22069" y="142318"/>
                  </a:lnTo>
                  <a:lnTo>
                    <a:pt x="20283" y="144228"/>
                  </a:lnTo>
                  <a:lnTo>
                    <a:pt x="19616" y="144675"/>
                  </a:lnTo>
                  <a:lnTo>
                    <a:pt x="17107" y="147183"/>
                  </a:lnTo>
                  <a:lnTo>
                    <a:pt x="17724" y="148077"/>
                  </a:lnTo>
                  <a:lnTo>
                    <a:pt x="18590" y="147088"/>
                  </a:lnTo>
                  <a:lnTo>
                    <a:pt x="19492" y="147706"/>
                  </a:lnTo>
                  <a:lnTo>
                    <a:pt x="20112" y="147532"/>
                  </a:lnTo>
                  <a:lnTo>
                    <a:pt x="20348" y="148711"/>
                  </a:lnTo>
                  <a:lnTo>
                    <a:pt x="20952" y="149262"/>
                  </a:lnTo>
                  <a:lnTo>
                    <a:pt x="21319" y="150748"/>
                  </a:lnTo>
                  <a:lnTo>
                    <a:pt x="20996" y="151308"/>
                  </a:lnTo>
                  <a:lnTo>
                    <a:pt x="21473" y="152782"/>
                  </a:lnTo>
                  <a:lnTo>
                    <a:pt x="22433" y="153076"/>
                  </a:lnTo>
                  <a:lnTo>
                    <a:pt x="22584" y="153859"/>
                  </a:lnTo>
                  <a:lnTo>
                    <a:pt x="24128" y="155561"/>
                  </a:lnTo>
                  <a:lnTo>
                    <a:pt x="24530" y="157127"/>
                  </a:lnTo>
                  <a:lnTo>
                    <a:pt x="24441" y="157832"/>
                  </a:lnTo>
                  <a:lnTo>
                    <a:pt x="26696" y="159732"/>
                  </a:lnTo>
                  <a:lnTo>
                    <a:pt x="27887" y="163951"/>
                  </a:lnTo>
                  <a:lnTo>
                    <a:pt x="26693" y="167719"/>
                  </a:lnTo>
                  <a:lnTo>
                    <a:pt x="25420" y="168379"/>
                  </a:lnTo>
                  <a:lnTo>
                    <a:pt x="24598" y="170310"/>
                  </a:lnTo>
                  <a:lnTo>
                    <a:pt x="23904" y="170803"/>
                  </a:lnTo>
                  <a:lnTo>
                    <a:pt x="24387" y="173171"/>
                  </a:lnTo>
                  <a:lnTo>
                    <a:pt x="25279" y="174091"/>
                  </a:lnTo>
                  <a:lnTo>
                    <a:pt x="25240" y="174630"/>
                  </a:lnTo>
                  <a:lnTo>
                    <a:pt x="23862" y="175978"/>
                  </a:lnTo>
                  <a:lnTo>
                    <a:pt x="23045" y="176445"/>
                  </a:lnTo>
                  <a:lnTo>
                    <a:pt x="22876" y="177176"/>
                  </a:lnTo>
                  <a:lnTo>
                    <a:pt x="23775" y="177587"/>
                  </a:lnTo>
                  <a:lnTo>
                    <a:pt x="25131" y="176609"/>
                  </a:lnTo>
                  <a:lnTo>
                    <a:pt x="26991" y="176098"/>
                  </a:lnTo>
                  <a:lnTo>
                    <a:pt x="27311" y="176288"/>
                  </a:lnTo>
                  <a:lnTo>
                    <a:pt x="28733" y="175667"/>
                  </a:lnTo>
                  <a:lnTo>
                    <a:pt x="29840" y="175685"/>
                  </a:lnTo>
                  <a:lnTo>
                    <a:pt x="30739" y="174839"/>
                  </a:lnTo>
                  <a:lnTo>
                    <a:pt x="31682" y="175166"/>
                  </a:lnTo>
                  <a:lnTo>
                    <a:pt x="32229" y="174727"/>
                  </a:lnTo>
                  <a:lnTo>
                    <a:pt x="33105" y="174959"/>
                  </a:lnTo>
                  <a:lnTo>
                    <a:pt x="32890" y="175696"/>
                  </a:lnTo>
                  <a:lnTo>
                    <a:pt x="34950" y="176924"/>
                  </a:lnTo>
                  <a:lnTo>
                    <a:pt x="36166" y="176731"/>
                  </a:lnTo>
                  <a:lnTo>
                    <a:pt x="37086" y="177182"/>
                  </a:lnTo>
                  <a:lnTo>
                    <a:pt x="38481" y="177454"/>
                  </a:lnTo>
                  <a:lnTo>
                    <a:pt x="39769" y="177219"/>
                  </a:lnTo>
                  <a:lnTo>
                    <a:pt x="41605" y="177387"/>
                  </a:lnTo>
                  <a:lnTo>
                    <a:pt x="42632" y="178152"/>
                  </a:lnTo>
                  <a:lnTo>
                    <a:pt x="42591" y="179293"/>
                  </a:lnTo>
                  <a:lnTo>
                    <a:pt x="42148" y="179910"/>
                  </a:lnTo>
                  <a:lnTo>
                    <a:pt x="40854" y="180777"/>
                  </a:lnTo>
                  <a:lnTo>
                    <a:pt x="40618" y="181598"/>
                  </a:lnTo>
                  <a:lnTo>
                    <a:pt x="41381" y="182470"/>
                  </a:lnTo>
                  <a:lnTo>
                    <a:pt x="41346" y="183174"/>
                  </a:lnTo>
                  <a:lnTo>
                    <a:pt x="40610" y="184801"/>
                  </a:lnTo>
                  <a:lnTo>
                    <a:pt x="40426" y="186020"/>
                  </a:lnTo>
                  <a:lnTo>
                    <a:pt x="39675" y="187102"/>
                  </a:lnTo>
                  <a:lnTo>
                    <a:pt x="39300" y="188797"/>
                  </a:lnTo>
                  <a:lnTo>
                    <a:pt x="38616" y="190040"/>
                  </a:lnTo>
                  <a:lnTo>
                    <a:pt x="39692" y="190891"/>
                  </a:lnTo>
                  <a:lnTo>
                    <a:pt x="40921" y="192775"/>
                  </a:lnTo>
                  <a:lnTo>
                    <a:pt x="40724" y="193590"/>
                  </a:lnTo>
                  <a:lnTo>
                    <a:pt x="41882" y="195648"/>
                  </a:lnTo>
                  <a:lnTo>
                    <a:pt x="43609" y="196270"/>
                  </a:lnTo>
                  <a:lnTo>
                    <a:pt x="45651" y="196371"/>
                  </a:lnTo>
                  <a:lnTo>
                    <a:pt x="39469" y="205323"/>
                  </a:lnTo>
                  <a:lnTo>
                    <a:pt x="41773" y="215667"/>
                  </a:lnTo>
                  <a:lnTo>
                    <a:pt x="41916" y="217408"/>
                  </a:lnTo>
                  <a:lnTo>
                    <a:pt x="41629" y="219074"/>
                  </a:lnTo>
                  <a:lnTo>
                    <a:pt x="39809" y="220431"/>
                  </a:lnTo>
                  <a:lnTo>
                    <a:pt x="39306" y="221796"/>
                  </a:lnTo>
                  <a:lnTo>
                    <a:pt x="38694" y="222360"/>
                  </a:lnTo>
                  <a:lnTo>
                    <a:pt x="38620" y="223108"/>
                  </a:lnTo>
                  <a:lnTo>
                    <a:pt x="37545" y="224390"/>
                  </a:lnTo>
                  <a:lnTo>
                    <a:pt x="37211" y="225311"/>
                  </a:lnTo>
                  <a:lnTo>
                    <a:pt x="36431" y="225890"/>
                  </a:lnTo>
                  <a:lnTo>
                    <a:pt x="35909" y="227110"/>
                  </a:lnTo>
                  <a:lnTo>
                    <a:pt x="36301" y="227792"/>
                  </a:lnTo>
                  <a:lnTo>
                    <a:pt x="36202" y="230406"/>
                  </a:lnTo>
                  <a:lnTo>
                    <a:pt x="35455" y="232112"/>
                  </a:lnTo>
                  <a:lnTo>
                    <a:pt x="33772" y="235047"/>
                  </a:lnTo>
                  <a:lnTo>
                    <a:pt x="34078" y="235930"/>
                  </a:lnTo>
                  <a:lnTo>
                    <a:pt x="33621" y="237325"/>
                  </a:lnTo>
                  <a:lnTo>
                    <a:pt x="33672" y="238797"/>
                  </a:lnTo>
                  <a:lnTo>
                    <a:pt x="33272" y="239759"/>
                  </a:lnTo>
                  <a:lnTo>
                    <a:pt x="32326" y="241115"/>
                  </a:lnTo>
                  <a:lnTo>
                    <a:pt x="32273" y="242961"/>
                  </a:lnTo>
                  <a:lnTo>
                    <a:pt x="31933" y="245279"/>
                  </a:lnTo>
                  <a:lnTo>
                    <a:pt x="31531" y="245966"/>
                  </a:lnTo>
                  <a:lnTo>
                    <a:pt x="30146" y="247106"/>
                  </a:lnTo>
                  <a:lnTo>
                    <a:pt x="29507" y="249996"/>
                  </a:lnTo>
                  <a:lnTo>
                    <a:pt x="28728" y="250543"/>
                  </a:lnTo>
                  <a:lnTo>
                    <a:pt x="28520" y="251394"/>
                  </a:lnTo>
                  <a:lnTo>
                    <a:pt x="27710" y="252641"/>
                  </a:lnTo>
                  <a:lnTo>
                    <a:pt x="24825" y="253211"/>
                  </a:lnTo>
                  <a:lnTo>
                    <a:pt x="25893" y="253836"/>
                  </a:lnTo>
                  <a:lnTo>
                    <a:pt x="27641" y="254102"/>
                  </a:lnTo>
                  <a:lnTo>
                    <a:pt x="27502" y="255801"/>
                  </a:lnTo>
                  <a:lnTo>
                    <a:pt x="26400" y="257753"/>
                  </a:lnTo>
                  <a:lnTo>
                    <a:pt x="26075" y="258691"/>
                  </a:lnTo>
                  <a:lnTo>
                    <a:pt x="26639" y="260094"/>
                  </a:lnTo>
                  <a:lnTo>
                    <a:pt x="27143" y="260237"/>
                  </a:lnTo>
                  <a:lnTo>
                    <a:pt x="28285" y="261344"/>
                  </a:lnTo>
                  <a:lnTo>
                    <a:pt x="30280" y="262659"/>
                  </a:lnTo>
                  <a:lnTo>
                    <a:pt x="32644" y="266027"/>
                  </a:lnTo>
                  <a:lnTo>
                    <a:pt x="33487" y="266511"/>
                  </a:lnTo>
                  <a:lnTo>
                    <a:pt x="34049" y="267279"/>
                  </a:lnTo>
                  <a:lnTo>
                    <a:pt x="33257" y="267617"/>
                  </a:lnTo>
                  <a:lnTo>
                    <a:pt x="32321" y="269151"/>
                  </a:lnTo>
                  <a:lnTo>
                    <a:pt x="31549" y="269857"/>
                  </a:lnTo>
                  <a:lnTo>
                    <a:pt x="30324" y="271684"/>
                  </a:lnTo>
                  <a:lnTo>
                    <a:pt x="27394" y="274378"/>
                  </a:lnTo>
                  <a:lnTo>
                    <a:pt x="27102" y="275176"/>
                  </a:lnTo>
                  <a:lnTo>
                    <a:pt x="25986" y="276196"/>
                  </a:lnTo>
                  <a:lnTo>
                    <a:pt x="25633" y="276906"/>
                  </a:lnTo>
                  <a:lnTo>
                    <a:pt x="25828" y="278008"/>
                  </a:lnTo>
                  <a:lnTo>
                    <a:pt x="24662" y="278608"/>
                  </a:lnTo>
                  <a:lnTo>
                    <a:pt x="23754" y="279439"/>
                  </a:lnTo>
                  <a:lnTo>
                    <a:pt x="24103" y="280169"/>
                  </a:lnTo>
                  <a:lnTo>
                    <a:pt x="26008" y="281159"/>
                  </a:lnTo>
                  <a:lnTo>
                    <a:pt x="28913" y="281620"/>
                  </a:lnTo>
                  <a:lnTo>
                    <a:pt x="29557" y="282789"/>
                  </a:lnTo>
                  <a:lnTo>
                    <a:pt x="28770" y="283557"/>
                  </a:lnTo>
                  <a:lnTo>
                    <a:pt x="27377" y="284262"/>
                  </a:lnTo>
                  <a:lnTo>
                    <a:pt x="27174" y="285275"/>
                  </a:lnTo>
                  <a:lnTo>
                    <a:pt x="26561" y="285704"/>
                  </a:lnTo>
                  <a:lnTo>
                    <a:pt x="26083" y="286677"/>
                  </a:lnTo>
                  <a:lnTo>
                    <a:pt x="26158" y="287813"/>
                  </a:lnTo>
                  <a:lnTo>
                    <a:pt x="25051" y="288528"/>
                  </a:lnTo>
                  <a:lnTo>
                    <a:pt x="24736" y="289597"/>
                  </a:lnTo>
                  <a:lnTo>
                    <a:pt x="25082" y="291027"/>
                  </a:lnTo>
                  <a:lnTo>
                    <a:pt x="25249" y="293311"/>
                  </a:lnTo>
                  <a:lnTo>
                    <a:pt x="23859" y="295457"/>
                  </a:lnTo>
                  <a:lnTo>
                    <a:pt x="25078" y="296970"/>
                  </a:lnTo>
                  <a:lnTo>
                    <a:pt x="26807" y="298475"/>
                  </a:lnTo>
                  <a:lnTo>
                    <a:pt x="25903" y="299990"/>
                  </a:lnTo>
                  <a:lnTo>
                    <a:pt x="25988" y="300940"/>
                  </a:lnTo>
                  <a:lnTo>
                    <a:pt x="27515" y="303508"/>
                  </a:lnTo>
                  <a:lnTo>
                    <a:pt x="27859" y="305273"/>
                  </a:lnTo>
                  <a:lnTo>
                    <a:pt x="29071" y="305150"/>
                  </a:lnTo>
                  <a:lnTo>
                    <a:pt x="29347" y="306263"/>
                  </a:lnTo>
                  <a:lnTo>
                    <a:pt x="30394" y="306699"/>
                  </a:lnTo>
                  <a:lnTo>
                    <a:pt x="30865" y="305058"/>
                  </a:lnTo>
                  <a:lnTo>
                    <a:pt x="32176" y="305507"/>
                  </a:lnTo>
                  <a:lnTo>
                    <a:pt x="33418" y="306834"/>
                  </a:lnTo>
                  <a:lnTo>
                    <a:pt x="34068" y="308050"/>
                  </a:lnTo>
                  <a:lnTo>
                    <a:pt x="35173" y="309127"/>
                  </a:lnTo>
                  <a:lnTo>
                    <a:pt x="35540" y="310109"/>
                  </a:lnTo>
                  <a:lnTo>
                    <a:pt x="37406" y="312802"/>
                  </a:lnTo>
                  <a:lnTo>
                    <a:pt x="38018" y="312815"/>
                  </a:lnTo>
                  <a:lnTo>
                    <a:pt x="38788" y="311769"/>
                  </a:lnTo>
                  <a:lnTo>
                    <a:pt x="39287" y="311870"/>
                  </a:lnTo>
                  <a:lnTo>
                    <a:pt x="39351" y="313277"/>
                  </a:lnTo>
                  <a:lnTo>
                    <a:pt x="40004" y="314270"/>
                  </a:lnTo>
                  <a:lnTo>
                    <a:pt x="41058" y="314782"/>
                  </a:lnTo>
                  <a:lnTo>
                    <a:pt x="41627" y="316909"/>
                  </a:lnTo>
                  <a:lnTo>
                    <a:pt x="41399" y="317713"/>
                  </a:lnTo>
                  <a:lnTo>
                    <a:pt x="40332" y="319585"/>
                  </a:lnTo>
                  <a:lnTo>
                    <a:pt x="40002" y="320802"/>
                  </a:lnTo>
                  <a:lnTo>
                    <a:pt x="42211" y="320950"/>
                  </a:lnTo>
                  <a:lnTo>
                    <a:pt x="43486" y="321526"/>
                  </a:lnTo>
                  <a:lnTo>
                    <a:pt x="44871" y="321524"/>
                  </a:lnTo>
                  <a:lnTo>
                    <a:pt x="44967" y="322650"/>
                  </a:lnTo>
                  <a:lnTo>
                    <a:pt x="45730" y="322854"/>
                  </a:lnTo>
                  <a:lnTo>
                    <a:pt x="46137" y="324307"/>
                  </a:lnTo>
                  <a:lnTo>
                    <a:pt x="47086" y="325069"/>
                  </a:lnTo>
                  <a:lnTo>
                    <a:pt x="46882" y="326336"/>
                  </a:lnTo>
                  <a:lnTo>
                    <a:pt x="48551" y="327500"/>
                  </a:lnTo>
                  <a:lnTo>
                    <a:pt x="50088" y="327889"/>
                  </a:lnTo>
                  <a:lnTo>
                    <a:pt x="51210" y="328409"/>
                  </a:lnTo>
                  <a:lnTo>
                    <a:pt x="52181" y="327221"/>
                  </a:lnTo>
                  <a:lnTo>
                    <a:pt x="52947" y="326734"/>
                  </a:lnTo>
                  <a:lnTo>
                    <a:pt x="53625" y="327053"/>
                  </a:lnTo>
                  <a:lnTo>
                    <a:pt x="54506" y="329462"/>
                  </a:lnTo>
                  <a:lnTo>
                    <a:pt x="55942" y="328747"/>
                  </a:lnTo>
                  <a:lnTo>
                    <a:pt x="56332" y="329295"/>
                  </a:lnTo>
                  <a:lnTo>
                    <a:pt x="56507" y="331432"/>
                  </a:lnTo>
                  <a:lnTo>
                    <a:pt x="58121" y="332402"/>
                  </a:lnTo>
                  <a:lnTo>
                    <a:pt x="58803" y="333281"/>
                  </a:lnTo>
                  <a:lnTo>
                    <a:pt x="59697" y="333578"/>
                  </a:lnTo>
                  <a:lnTo>
                    <a:pt x="60267" y="335359"/>
                  </a:lnTo>
                  <a:lnTo>
                    <a:pt x="60823" y="335673"/>
                  </a:lnTo>
                  <a:lnTo>
                    <a:pt x="61574" y="335106"/>
                  </a:lnTo>
                  <a:lnTo>
                    <a:pt x="63354" y="335350"/>
                  </a:lnTo>
                  <a:lnTo>
                    <a:pt x="65092" y="337563"/>
                  </a:lnTo>
                  <a:lnTo>
                    <a:pt x="66681" y="337522"/>
                  </a:lnTo>
                  <a:lnTo>
                    <a:pt x="67884" y="338243"/>
                  </a:lnTo>
                  <a:lnTo>
                    <a:pt x="68392" y="339720"/>
                  </a:lnTo>
                  <a:lnTo>
                    <a:pt x="67700" y="341229"/>
                  </a:lnTo>
                  <a:lnTo>
                    <a:pt x="67471" y="342435"/>
                  </a:lnTo>
                  <a:lnTo>
                    <a:pt x="68370" y="344025"/>
                  </a:lnTo>
                  <a:lnTo>
                    <a:pt x="68431" y="345094"/>
                  </a:lnTo>
                  <a:lnTo>
                    <a:pt x="68840" y="346004"/>
                  </a:lnTo>
                  <a:lnTo>
                    <a:pt x="68209" y="346802"/>
                  </a:lnTo>
                  <a:lnTo>
                    <a:pt x="67172" y="347480"/>
                  </a:lnTo>
                  <a:lnTo>
                    <a:pt x="66932" y="348388"/>
                  </a:lnTo>
                  <a:lnTo>
                    <a:pt x="68754" y="350044"/>
                  </a:lnTo>
                  <a:lnTo>
                    <a:pt x="69276" y="351054"/>
                  </a:lnTo>
                  <a:lnTo>
                    <a:pt x="70256" y="351700"/>
                  </a:lnTo>
                  <a:lnTo>
                    <a:pt x="70109" y="352360"/>
                  </a:lnTo>
                  <a:lnTo>
                    <a:pt x="69168" y="352338"/>
                  </a:lnTo>
                  <a:lnTo>
                    <a:pt x="68536" y="352859"/>
                  </a:lnTo>
                  <a:lnTo>
                    <a:pt x="68851" y="354208"/>
                  </a:lnTo>
                  <a:lnTo>
                    <a:pt x="68273" y="355041"/>
                  </a:lnTo>
                  <a:lnTo>
                    <a:pt x="68170" y="355995"/>
                  </a:lnTo>
                  <a:lnTo>
                    <a:pt x="68643" y="356583"/>
                  </a:lnTo>
                  <a:lnTo>
                    <a:pt x="70052" y="357565"/>
                  </a:lnTo>
                  <a:lnTo>
                    <a:pt x="70200" y="358437"/>
                  </a:lnTo>
                  <a:lnTo>
                    <a:pt x="69331" y="361844"/>
                  </a:lnTo>
                  <a:lnTo>
                    <a:pt x="67628" y="362875"/>
                  </a:lnTo>
                  <a:lnTo>
                    <a:pt x="67142" y="363708"/>
                  </a:lnTo>
                  <a:lnTo>
                    <a:pt x="66907" y="365771"/>
                  </a:lnTo>
                  <a:lnTo>
                    <a:pt x="67877" y="367168"/>
                  </a:lnTo>
                  <a:lnTo>
                    <a:pt x="69528" y="369097"/>
                  </a:lnTo>
                  <a:lnTo>
                    <a:pt x="70091" y="370316"/>
                  </a:lnTo>
                  <a:lnTo>
                    <a:pt x="70279" y="371638"/>
                  </a:lnTo>
                  <a:lnTo>
                    <a:pt x="69764" y="372608"/>
                  </a:lnTo>
                  <a:lnTo>
                    <a:pt x="68940" y="373064"/>
                  </a:lnTo>
                  <a:lnTo>
                    <a:pt x="66620" y="372909"/>
                  </a:lnTo>
                  <a:lnTo>
                    <a:pt x="65850" y="373934"/>
                  </a:lnTo>
                  <a:lnTo>
                    <a:pt x="66130" y="374980"/>
                  </a:lnTo>
                  <a:lnTo>
                    <a:pt x="66911" y="376273"/>
                  </a:lnTo>
                  <a:lnTo>
                    <a:pt x="68764" y="377427"/>
                  </a:lnTo>
                  <a:lnTo>
                    <a:pt x="69641" y="379635"/>
                  </a:lnTo>
                  <a:lnTo>
                    <a:pt x="69654" y="380274"/>
                  </a:lnTo>
                  <a:lnTo>
                    <a:pt x="67861" y="382399"/>
                  </a:lnTo>
                  <a:lnTo>
                    <a:pt x="67866" y="383736"/>
                  </a:lnTo>
                  <a:lnTo>
                    <a:pt x="67361" y="384578"/>
                  </a:lnTo>
                  <a:lnTo>
                    <a:pt x="67916" y="385745"/>
                  </a:lnTo>
                  <a:lnTo>
                    <a:pt x="67899" y="387289"/>
                  </a:lnTo>
                  <a:lnTo>
                    <a:pt x="66859" y="388499"/>
                  </a:lnTo>
                  <a:lnTo>
                    <a:pt x="67511" y="390256"/>
                  </a:lnTo>
                  <a:lnTo>
                    <a:pt x="67418" y="391688"/>
                  </a:lnTo>
                  <a:lnTo>
                    <a:pt x="67827" y="392250"/>
                  </a:lnTo>
                  <a:lnTo>
                    <a:pt x="69714" y="393881"/>
                  </a:lnTo>
                  <a:lnTo>
                    <a:pt x="69962" y="394740"/>
                  </a:lnTo>
                  <a:lnTo>
                    <a:pt x="70225" y="398199"/>
                  </a:lnTo>
                  <a:lnTo>
                    <a:pt x="71553" y="400056"/>
                  </a:lnTo>
                  <a:lnTo>
                    <a:pt x="71721" y="401183"/>
                  </a:lnTo>
                  <a:lnTo>
                    <a:pt x="71363" y="402229"/>
                  </a:lnTo>
                  <a:lnTo>
                    <a:pt x="71418" y="403541"/>
                  </a:lnTo>
                  <a:lnTo>
                    <a:pt x="70578" y="405402"/>
                  </a:lnTo>
                  <a:lnTo>
                    <a:pt x="70483" y="406611"/>
                  </a:lnTo>
                  <a:lnTo>
                    <a:pt x="69842" y="407421"/>
                  </a:lnTo>
                  <a:lnTo>
                    <a:pt x="67866" y="407873"/>
                  </a:lnTo>
                  <a:lnTo>
                    <a:pt x="66702" y="408737"/>
                  </a:lnTo>
                  <a:lnTo>
                    <a:pt x="66541" y="409320"/>
                  </a:lnTo>
                  <a:lnTo>
                    <a:pt x="67693" y="411144"/>
                  </a:lnTo>
                  <a:lnTo>
                    <a:pt x="67986" y="413680"/>
                  </a:lnTo>
                  <a:lnTo>
                    <a:pt x="69949" y="416634"/>
                  </a:lnTo>
                  <a:lnTo>
                    <a:pt x="69865" y="417858"/>
                  </a:lnTo>
                  <a:lnTo>
                    <a:pt x="69428" y="419138"/>
                  </a:lnTo>
                  <a:lnTo>
                    <a:pt x="69606" y="420385"/>
                  </a:lnTo>
                  <a:lnTo>
                    <a:pt x="70288" y="421200"/>
                  </a:lnTo>
                  <a:lnTo>
                    <a:pt x="70518" y="422287"/>
                  </a:lnTo>
                  <a:lnTo>
                    <a:pt x="70550" y="424678"/>
                  </a:lnTo>
                  <a:lnTo>
                    <a:pt x="71066" y="427471"/>
                  </a:lnTo>
                  <a:lnTo>
                    <a:pt x="70621" y="430885"/>
                  </a:lnTo>
                  <a:lnTo>
                    <a:pt x="71072" y="433003"/>
                  </a:lnTo>
                  <a:lnTo>
                    <a:pt x="71090" y="434247"/>
                  </a:lnTo>
                  <a:lnTo>
                    <a:pt x="72491" y="437998"/>
                  </a:lnTo>
                  <a:lnTo>
                    <a:pt x="72759" y="439389"/>
                  </a:lnTo>
                  <a:lnTo>
                    <a:pt x="72220" y="440657"/>
                  </a:lnTo>
                  <a:lnTo>
                    <a:pt x="72206" y="441617"/>
                  </a:lnTo>
                  <a:lnTo>
                    <a:pt x="73432" y="443223"/>
                  </a:lnTo>
                  <a:lnTo>
                    <a:pt x="74582" y="443936"/>
                  </a:lnTo>
                  <a:lnTo>
                    <a:pt x="74676" y="446476"/>
                  </a:lnTo>
                  <a:lnTo>
                    <a:pt x="75127" y="448213"/>
                  </a:lnTo>
                  <a:lnTo>
                    <a:pt x="75111" y="449620"/>
                  </a:lnTo>
                  <a:lnTo>
                    <a:pt x="75417" y="450125"/>
                  </a:lnTo>
                  <a:lnTo>
                    <a:pt x="75492" y="451784"/>
                  </a:lnTo>
                  <a:lnTo>
                    <a:pt x="74860" y="453062"/>
                  </a:lnTo>
                  <a:lnTo>
                    <a:pt x="73602" y="454089"/>
                  </a:lnTo>
                  <a:lnTo>
                    <a:pt x="73263" y="456166"/>
                  </a:lnTo>
                  <a:lnTo>
                    <a:pt x="71323" y="458559"/>
                  </a:lnTo>
                  <a:lnTo>
                    <a:pt x="70764" y="460742"/>
                  </a:lnTo>
                  <a:lnTo>
                    <a:pt x="70829" y="461929"/>
                  </a:lnTo>
                  <a:lnTo>
                    <a:pt x="71562" y="462573"/>
                  </a:lnTo>
                  <a:lnTo>
                    <a:pt x="73725" y="462304"/>
                  </a:lnTo>
                  <a:lnTo>
                    <a:pt x="74987" y="462896"/>
                  </a:lnTo>
                  <a:lnTo>
                    <a:pt x="75594" y="463625"/>
                  </a:lnTo>
                  <a:lnTo>
                    <a:pt x="76299" y="466078"/>
                  </a:lnTo>
                  <a:lnTo>
                    <a:pt x="76672" y="468034"/>
                  </a:lnTo>
                  <a:lnTo>
                    <a:pt x="77197" y="469493"/>
                  </a:lnTo>
                  <a:lnTo>
                    <a:pt x="78862" y="473089"/>
                  </a:lnTo>
                  <a:lnTo>
                    <a:pt x="79288" y="475205"/>
                  </a:lnTo>
                  <a:lnTo>
                    <a:pt x="78285" y="478335"/>
                  </a:lnTo>
                  <a:lnTo>
                    <a:pt x="78364" y="480941"/>
                  </a:lnTo>
                  <a:lnTo>
                    <a:pt x="78667" y="483010"/>
                  </a:lnTo>
                  <a:lnTo>
                    <a:pt x="79112" y="484365"/>
                  </a:lnTo>
                  <a:lnTo>
                    <a:pt x="78461" y="486643"/>
                  </a:lnTo>
                  <a:lnTo>
                    <a:pt x="78426" y="487369"/>
                  </a:lnTo>
                  <a:lnTo>
                    <a:pt x="81875" y="491523"/>
                  </a:lnTo>
                  <a:lnTo>
                    <a:pt x="82881" y="493072"/>
                  </a:lnTo>
                  <a:lnTo>
                    <a:pt x="84155" y="496273"/>
                  </a:lnTo>
                  <a:lnTo>
                    <a:pt x="85199" y="497262"/>
                  </a:lnTo>
                  <a:lnTo>
                    <a:pt x="86553" y="498062"/>
                  </a:lnTo>
                  <a:lnTo>
                    <a:pt x="87443" y="498866"/>
                  </a:lnTo>
                  <a:lnTo>
                    <a:pt x="87951" y="500001"/>
                  </a:lnTo>
                  <a:lnTo>
                    <a:pt x="88326" y="502026"/>
                  </a:lnTo>
                  <a:lnTo>
                    <a:pt x="88461" y="503964"/>
                  </a:lnTo>
                  <a:lnTo>
                    <a:pt x="88195" y="505425"/>
                  </a:lnTo>
                  <a:lnTo>
                    <a:pt x="86660" y="508720"/>
                  </a:lnTo>
                  <a:lnTo>
                    <a:pt x="85753" y="509444"/>
                  </a:lnTo>
                  <a:lnTo>
                    <a:pt x="84890" y="511301"/>
                  </a:lnTo>
                  <a:lnTo>
                    <a:pt x="85394" y="513646"/>
                  </a:lnTo>
                  <a:lnTo>
                    <a:pt x="86135" y="516267"/>
                  </a:lnTo>
                  <a:lnTo>
                    <a:pt x="86139" y="518654"/>
                  </a:lnTo>
                  <a:lnTo>
                    <a:pt x="86453" y="520802"/>
                  </a:lnTo>
                  <a:lnTo>
                    <a:pt x="86067" y="522291"/>
                  </a:lnTo>
                  <a:lnTo>
                    <a:pt x="86947" y="526164"/>
                  </a:lnTo>
                  <a:lnTo>
                    <a:pt x="86680" y="528264"/>
                  </a:lnTo>
                  <a:lnTo>
                    <a:pt x="87291" y="529811"/>
                  </a:lnTo>
                  <a:lnTo>
                    <a:pt x="88646" y="531264"/>
                  </a:lnTo>
                  <a:lnTo>
                    <a:pt x="91875" y="534188"/>
                  </a:lnTo>
                  <a:lnTo>
                    <a:pt x="93034" y="535729"/>
                  </a:lnTo>
                  <a:lnTo>
                    <a:pt x="93807" y="537422"/>
                  </a:lnTo>
                  <a:lnTo>
                    <a:pt x="93978" y="539200"/>
                  </a:lnTo>
                  <a:lnTo>
                    <a:pt x="94329" y="540640"/>
                  </a:lnTo>
                  <a:lnTo>
                    <a:pt x="94941" y="541836"/>
                  </a:lnTo>
                  <a:lnTo>
                    <a:pt x="96309" y="543116"/>
                  </a:lnTo>
                  <a:lnTo>
                    <a:pt x="94903" y="548202"/>
                  </a:lnTo>
                  <a:lnTo>
                    <a:pt x="95010" y="548682"/>
                  </a:lnTo>
                  <a:lnTo>
                    <a:pt x="96885" y="550728"/>
                  </a:lnTo>
                  <a:lnTo>
                    <a:pt x="97932" y="551396"/>
                  </a:lnTo>
                  <a:lnTo>
                    <a:pt x="99259" y="551571"/>
                  </a:lnTo>
                  <a:lnTo>
                    <a:pt x="104150" y="551805"/>
                  </a:lnTo>
                  <a:lnTo>
                    <a:pt x="106018" y="551688"/>
                  </a:lnTo>
                  <a:lnTo>
                    <a:pt x="106852" y="552370"/>
                  </a:lnTo>
                  <a:lnTo>
                    <a:pt x="108612" y="554623"/>
                  </a:lnTo>
                  <a:lnTo>
                    <a:pt x="110417" y="556004"/>
                  </a:lnTo>
                  <a:lnTo>
                    <a:pt x="112760" y="557047"/>
                  </a:lnTo>
                  <a:lnTo>
                    <a:pt x="118698" y="557726"/>
                  </a:lnTo>
                  <a:lnTo>
                    <a:pt x="122169" y="558443"/>
                  </a:lnTo>
                  <a:lnTo>
                    <a:pt x="124409" y="559099"/>
                  </a:lnTo>
                  <a:lnTo>
                    <a:pt x="125747" y="559247"/>
                  </a:lnTo>
                  <a:lnTo>
                    <a:pt x="129965" y="559430"/>
                  </a:lnTo>
                  <a:lnTo>
                    <a:pt x="130382" y="559720"/>
                  </a:lnTo>
                  <a:lnTo>
                    <a:pt x="130650" y="561145"/>
                  </a:lnTo>
                  <a:lnTo>
                    <a:pt x="132041" y="562157"/>
                  </a:lnTo>
                  <a:lnTo>
                    <a:pt x="132543" y="562951"/>
                  </a:lnTo>
                  <a:lnTo>
                    <a:pt x="133089" y="565940"/>
                  </a:lnTo>
                  <a:lnTo>
                    <a:pt x="133384" y="566648"/>
                  </a:lnTo>
                  <a:lnTo>
                    <a:pt x="134634" y="567512"/>
                  </a:lnTo>
                  <a:lnTo>
                    <a:pt x="135175" y="569894"/>
                  </a:lnTo>
                  <a:lnTo>
                    <a:pt x="136112" y="570785"/>
                  </a:lnTo>
                  <a:lnTo>
                    <a:pt x="138217" y="570722"/>
                  </a:lnTo>
                  <a:lnTo>
                    <a:pt x="139961" y="569299"/>
                  </a:lnTo>
                  <a:lnTo>
                    <a:pt x="142069" y="568521"/>
                  </a:lnTo>
                  <a:lnTo>
                    <a:pt x="144086" y="569032"/>
                  </a:lnTo>
                  <a:lnTo>
                    <a:pt x="144570" y="570079"/>
                  </a:lnTo>
                  <a:lnTo>
                    <a:pt x="142877" y="571921"/>
                  </a:lnTo>
                  <a:lnTo>
                    <a:pt x="142299" y="573208"/>
                  </a:lnTo>
                  <a:lnTo>
                    <a:pt x="140225" y="574612"/>
                  </a:lnTo>
                  <a:lnTo>
                    <a:pt x="139492" y="576214"/>
                  </a:lnTo>
                  <a:lnTo>
                    <a:pt x="138355" y="577359"/>
                  </a:lnTo>
                  <a:lnTo>
                    <a:pt x="136613" y="578050"/>
                  </a:lnTo>
                  <a:lnTo>
                    <a:pt x="136385" y="578555"/>
                  </a:lnTo>
                  <a:lnTo>
                    <a:pt x="136552" y="580970"/>
                  </a:lnTo>
                  <a:lnTo>
                    <a:pt x="136009" y="582083"/>
                  </a:lnTo>
                  <a:lnTo>
                    <a:pt x="136038" y="584325"/>
                  </a:lnTo>
                  <a:lnTo>
                    <a:pt x="136713" y="585354"/>
                  </a:lnTo>
                  <a:lnTo>
                    <a:pt x="137168" y="588386"/>
                  </a:lnTo>
                  <a:lnTo>
                    <a:pt x="136530" y="589987"/>
                  </a:lnTo>
                  <a:lnTo>
                    <a:pt x="136782" y="592512"/>
                  </a:lnTo>
                  <a:lnTo>
                    <a:pt x="136358" y="593848"/>
                  </a:lnTo>
                  <a:lnTo>
                    <a:pt x="136427" y="596340"/>
                  </a:lnTo>
                  <a:lnTo>
                    <a:pt x="136594" y="596735"/>
                  </a:lnTo>
                  <a:lnTo>
                    <a:pt x="139009" y="597152"/>
                  </a:lnTo>
                  <a:lnTo>
                    <a:pt x="139571" y="597801"/>
                  </a:lnTo>
                  <a:lnTo>
                    <a:pt x="136536" y="599868"/>
                  </a:lnTo>
                  <a:lnTo>
                    <a:pt x="135851" y="599444"/>
                  </a:lnTo>
                  <a:lnTo>
                    <a:pt x="135258" y="599864"/>
                  </a:lnTo>
                  <a:lnTo>
                    <a:pt x="136432" y="601232"/>
                  </a:lnTo>
                  <a:lnTo>
                    <a:pt x="136723" y="602083"/>
                  </a:lnTo>
                  <a:lnTo>
                    <a:pt x="134585" y="604097"/>
                  </a:lnTo>
                  <a:lnTo>
                    <a:pt x="134451" y="605208"/>
                  </a:lnTo>
                  <a:lnTo>
                    <a:pt x="133198" y="607375"/>
                  </a:lnTo>
                  <a:lnTo>
                    <a:pt x="132375" y="608408"/>
                  </a:lnTo>
                  <a:lnTo>
                    <a:pt x="130996" y="609701"/>
                  </a:lnTo>
                  <a:lnTo>
                    <a:pt x="130857" y="610597"/>
                  </a:lnTo>
                  <a:lnTo>
                    <a:pt x="128822" y="613011"/>
                  </a:lnTo>
                  <a:lnTo>
                    <a:pt x="128206" y="614099"/>
                  </a:lnTo>
                  <a:lnTo>
                    <a:pt x="128815" y="615279"/>
                  </a:lnTo>
                  <a:lnTo>
                    <a:pt x="128943" y="616155"/>
                  </a:lnTo>
                  <a:lnTo>
                    <a:pt x="128555" y="617803"/>
                  </a:lnTo>
                  <a:lnTo>
                    <a:pt x="127386" y="621315"/>
                  </a:lnTo>
                  <a:lnTo>
                    <a:pt x="127512" y="623118"/>
                  </a:lnTo>
                  <a:lnTo>
                    <a:pt x="126618" y="624012"/>
                  </a:lnTo>
                  <a:lnTo>
                    <a:pt x="126213" y="626299"/>
                  </a:lnTo>
                  <a:lnTo>
                    <a:pt x="125386" y="629070"/>
                  </a:lnTo>
                  <a:lnTo>
                    <a:pt x="125291" y="630416"/>
                  </a:lnTo>
                  <a:lnTo>
                    <a:pt x="124934" y="631244"/>
                  </a:lnTo>
                  <a:lnTo>
                    <a:pt x="124627" y="634752"/>
                  </a:lnTo>
                  <a:lnTo>
                    <a:pt x="124698" y="636269"/>
                  </a:lnTo>
                  <a:lnTo>
                    <a:pt x="125096" y="637726"/>
                  </a:lnTo>
                  <a:lnTo>
                    <a:pt x="125199" y="639707"/>
                  </a:lnTo>
                  <a:lnTo>
                    <a:pt x="124837" y="640897"/>
                  </a:lnTo>
                  <a:lnTo>
                    <a:pt x="123539" y="642401"/>
                  </a:lnTo>
                  <a:lnTo>
                    <a:pt x="125384" y="643022"/>
                  </a:lnTo>
                  <a:lnTo>
                    <a:pt x="126732" y="643754"/>
                  </a:lnTo>
                  <a:lnTo>
                    <a:pt x="129149" y="645354"/>
                  </a:lnTo>
                  <a:lnTo>
                    <a:pt x="130058" y="646124"/>
                  </a:lnTo>
                  <a:lnTo>
                    <a:pt x="133793" y="648448"/>
                  </a:lnTo>
                  <a:lnTo>
                    <a:pt x="135916" y="649305"/>
                  </a:lnTo>
                  <a:lnTo>
                    <a:pt x="139015" y="649501"/>
                  </a:lnTo>
                  <a:lnTo>
                    <a:pt x="141370" y="649446"/>
                  </a:lnTo>
                  <a:lnTo>
                    <a:pt x="144269" y="648634"/>
                  </a:lnTo>
                  <a:lnTo>
                    <a:pt x="145887" y="647665"/>
                  </a:lnTo>
                  <a:lnTo>
                    <a:pt x="146829" y="646063"/>
                  </a:lnTo>
                  <a:lnTo>
                    <a:pt x="147287" y="644629"/>
                  </a:lnTo>
                  <a:lnTo>
                    <a:pt x="149042" y="643159"/>
                  </a:lnTo>
                  <a:lnTo>
                    <a:pt x="150225" y="642417"/>
                  </a:lnTo>
                  <a:lnTo>
                    <a:pt x="151319" y="640622"/>
                  </a:lnTo>
                  <a:lnTo>
                    <a:pt x="152787" y="639886"/>
                  </a:lnTo>
                  <a:lnTo>
                    <a:pt x="154737" y="639922"/>
                  </a:lnTo>
                  <a:lnTo>
                    <a:pt x="156476" y="639670"/>
                  </a:lnTo>
                  <a:lnTo>
                    <a:pt x="159344" y="639932"/>
                  </a:lnTo>
                  <a:lnTo>
                    <a:pt x="162231" y="642337"/>
                  </a:lnTo>
                  <a:lnTo>
                    <a:pt x="163962" y="644535"/>
                  </a:lnTo>
                  <a:lnTo>
                    <a:pt x="165144" y="645635"/>
                  </a:lnTo>
                  <a:lnTo>
                    <a:pt x="168588" y="648026"/>
                  </a:lnTo>
                  <a:lnTo>
                    <a:pt x="173238" y="649646"/>
                  </a:lnTo>
                  <a:lnTo>
                    <a:pt x="176557" y="651043"/>
                  </a:lnTo>
                  <a:lnTo>
                    <a:pt x="177916" y="651393"/>
                  </a:lnTo>
                  <a:lnTo>
                    <a:pt x="183451" y="651560"/>
                  </a:lnTo>
                  <a:lnTo>
                    <a:pt x="189258" y="651227"/>
                  </a:lnTo>
                  <a:lnTo>
                    <a:pt x="195364" y="650340"/>
                  </a:lnTo>
                  <a:lnTo>
                    <a:pt x="196280" y="649814"/>
                  </a:lnTo>
                  <a:lnTo>
                    <a:pt x="201923" y="647419"/>
                  </a:lnTo>
                  <a:lnTo>
                    <a:pt x="205576" y="645596"/>
                  </a:lnTo>
                  <a:lnTo>
                    <a:pt x="207767" y="645059"/>
                  </a:lnTo>
                  <a:lnTo>
                    <a:pt x="209514" y="645410"/>
                  </a:lnTo>
                  <a:lnTo>
                    <a:pt x="211459" y="645179"/>
                  </a:lnTo>
                  <a:lnTo>
                    <a:pt x="212650" y="644388"/>
                  </a:lnTo>
                  <a:lnTo>
                    <a:pt x="215003" y="643390"/>
                  </a:lnTo>
                  <a:lnTo>
                    <a:pt x="216316" y="643343"/>
                  </a:lnTo>
                  <a:lnTo>
                    <a:pt x="218986" y="644374"/>
                  </a:lnTo>
                  <a:lnTo>
                    <a:pt x="220816" y="643853"/>
                  </a:lnTo>
                  <a:lnTo>
                    <a:pt x="221276" y="644059"/>
                  </a:lnTo>
                  <a:lnTo>
                    <a:pt x="224406" y="644321"/>
                  </a:lnTo>
                  <a:lnTo>
                    <a:pt x="226189" y="643759"/>
                  </a:lnTo>
                  <a:lnTo>
                    <a:pt x="228361" y="643508"/>
                  </a:lnTo>
                  <a:lnTo>
                    <a:pt x="230985" y="643587"/>
                  </a:lnTo>
                  <a:lnTo>
                    <a:pt x="235809" y="645137"/>
                  </a:lnTo>
                  <a:lnTo>
                    <a:pt x="237001" y="645762"/>
                  </a:lnTo>
                  <a:lnTo>
                    <a:pt x="240594" y="648081"/>
                  </a:lnTo>
                  <a:lnTo>
                    <a:pt x="243102" y="650026"/>
                  </a:lnTo>
                  <a:lnTo>
                    <a:pt x="244114" y="651246"/>
                  </a:lnTo>
                  <a:lnTo>
                    <a:pt x="245702" y="654925"/>
                  </a:lnTo>
                  <a:lnTo>
                    <a:pt x="246422" y="657587"/>
                  </a:lnTo>
                  <a:lnTo>
                    <a:pt x="246736" y="657786"/>
                  </a:lnTo>
                  <a:lnTo>
                    <a:pt x="249633" y="657367"/>
                  </a:lnTo>
                  <a:lnTo>
                    <a:pt x="251343" y="658539"/>
                  </a:lnTo>
                  <a:lnTo>
                    <a:pt x="252043" y="658540"/>
                  </a:lnTo>
                  <a:lnTo>
                    <a:pt x="253615" y="657908"/>
                  </a:lnTo>
                  <a:lnTo>
                    <a:pt x="254294" y="658182"/>
                  </a:lnTo>
                  <a:lnTo>
                    <a:pt x="255536" y="662510"/>
                  </a:lnTo>
                  <a:lnTo>
                    <a:pt x="256870" y="665383"/>
                  </a:lnTo>
                  <a:lnTo>
                    <a:pt x="258186" y="665965"/>
                  </a:lnTo>
                  <a:lnTo>
                    <a:pt x="259120" y="665649"/>
                  </a:lnTo>
                  <a:lnTo>
                    <a:pt x="262463" y="663469"/>
                  </a:lnTo>
                  <a:lnTo>
                    <a:pt x="263801" y="663044"/>
                  </a:lnTo>
                  <a:lnTo>
                    <a:pt x="265164" y="664052"/>
                  </a:lnTo>
                  <a:lnTo>
                    <a:pt x="267488" y="664252"/>
                  </a:lnTo>
                  <a:lnTo>
                    <a:pt x="268539" y="663815"/>
                  </a:lnTo>
                  <a:lnTo>
                    <a:pt x="269515" y="664046"/>
                  </a:lnTo>
                  <a:lnTo>
                    <a:pt x="270066" y="665353"/>
                  </a:lnTo>
                  <a:lnTo>
                    <a:pt x="270212" y="668387"/>
                  </a:lnTo>
                  <a:lnTo>
                    <a:pt x="269988" y="669000"/>
                  </a:lnTo>
                  <a:lnTo>
                    <a:pt x="268288" y="671038"/>
                  </a:lnTo>
                  <a:lnTo>
                    <a:pt x="266226" y="672775"/>
                  </a:lnTo>
                  <a:lnTo>
                    <a:pt x="266289" y="673945"/>
                  </a:lnTo>
                  <a:lnTo>
                    <a:pt x="267348" y="675679"/>
                  </a:lnTo>
                  <a:lnTo>
                    <a:pt x="267770" y="678447"/>
                  </a:lnTo>
                  <a:lnTo>
                    <a:pt x="268163" y="678870"/>
                  </a:lnTo>
                  <a:lnTo>
                    <a:pt x="269596" y="678893"/>
                  </a:lnTo>
                  <a:lnTo>
                    <a:pt x="271316" y="678359"/>
                  </a:lnTo>
                  <a:lnTo>
                    <a:pt x="273060" y="678569"/>
                  </a:lnTo>
                  <a:lnTo>
                    <a:pt x="274662" y="680422"/>
                  </a:lnTo>
                  <a:lnTo>
                    <a:pt x="275021" y="682720"/>
                  </a:lnTo>
                  <a:lnTo>
                    <a:pt x="278795" y="683454"/>
                  </a:lnTo>
                  <a:lnTo>
                    <a:pt x="280059" y="683507"/>
                  </a:lnTo>
                  <a:lnTo>
                    <a:pt x="281141" y="683960"/>
                  </a:lnTo>
                  <a:lnTo>
                    <a:pt x="281968" y="684814"/>
                  </a:lnTo>
                  <a:lnTo>
                    <a:pt x="282238" y="685674"/>
                  </a:lnTo>
                  <a:lnTo>
                    <a:pt x="284701" y="686715"/>
                  </a:lnTo>
                  <a:lnTo>
                    <a:pt x="285887" y="687524"/>
                  </a:lnTo>
                  <a:lnTo>
                    <a:pt x="286311" y="688618"/>
                  </a:lnTo>
                  <a:lnTo>
                    <a:pt x="288646" y="689975"/>
                  </a:lnTo>
                  <a:lnTo>
                    <a:pt x="290027" y="690118"/>
                  </a:lnTo>
                  <a:lnTo>
                    <a:pt x="290644" y="691513"/>
                  </a:lnTo>
                  <a:lnTo>
                    <a:pt x="291905" y="691212"/>
                  </a:lnTo>
                  <a:lnTo>
                    <a:pt x="293123" y="691487"/>
                  </a:lnTo>
                  <a:lnTo>
                    <a:pt x="295666" y="690778"/>
                  </a:lnTo>
                  <a:lnTo>
                    <a:pt x="296351" y="692186"/>
                  </a:lnTo>
                  <a:lnTo>
                    <a:pt x="298070" y="693242"/>
                  </a:lnTo>
                  <a:lnTo>
                    <a:pt x="298493" y="694129"/>
                  </a:lnTo>
                  <a:lnTo>
                    <a:pt x="298404" y="696239"/>
                  </a:lnTo>
                  <a:lnTo>
                    <a:pt x="298105" y="697159"/>
                  </a:lnTo>
                  <a:lnTo>
                    <a:pt x="299456" y="697138"/>
                  </a:lnTo>
                  <a:lnTo>
                    <a:pt x="300098" y="696255"/>
                  </a:lnTo>
                  <a:lnTo>
                    <a:pt x="301392" y="695849"/>
                  </a:lnTo>
                  <a:lnTo>
                    <a:pt x="302200" y="696007"/>
                  </a:lnTo>
                  <a:lnTo>
                    <a:pt x="304179" y="694970"/>
                  </a:lnTo>
                  <a:lnTo>
                    <a:pt x="305217" y="695824"/>
                  </a:lnTo>
                  <a:lnTo>
                    <a:pt x="306419" y="696084"/>
                  </a:lnTo>
                  <a:lnTo>
                    <a:pt x="309306" y="698619"/>
                  </a:lnTo>
                  <a:lnTo>
                    <a:pt x="311366" y="698790"/>
                  </a:lnTo>
                  <a:lnTo>
                    <a:pt x="313247" y="699156"/>
                  </a:lnTo>
                  <a:lnTo>
                    <a:pt x="314558" y="700232"/>
                  </a:lnTo>
                  <a:lnTo>
                    <a:pt x="315365" y="701912"/>
                  </a:lnTo>
                  <a:lnTo>
                    <a:pt x="316532" y="703436"/>
                  </a:lnTo>
                  <a:lnTo>
                    <a:pt x="318184" y="704993"/>
                  </a:lnTo>
                  <a:lnTo>
                    <a:pt x="319011" y="707186"/>
                  </a:lnTo>
                  <a:lnTo>
                    <a:pt x="318766" y="708476"/>
                  </a:lnTo>
                  <a:lnTo>
                    <a:pt x="319549" y="709934"/>
                  </a:lnTo>
                  <a:lnTo>
                    <a:pt x="320353" y="711989"/>
                  </a:lnTo>
                  <a:lnTo>
                    <a:pt x="320078" y="713897"/>
                  </a:lnTo>
                  <a:lnTo>
                    <a:pt x="320709" y="715249"/>
                  </a:lnTo>
                  <a:lnTo>
                    <a:pt x="320485" y="716235"/>
                  </a:lnTo>
                  <a:lnTo>
                    <a:pt x="319531" y="717734"/>
                  </a:lnTo>
                  <a:lnTo>
                    <a:pt x="320019" y="718783"/>
                  </a:lnTo>
                  <a:lnTo>
                    <a:pt x="321068" y="717955"/>
                  </a:lnTo>
                  <a:lnTo>
                    <a:pt x="323502" y="716561"/>
                  </a:lnTo>
                  <a:lnTo>
                    <a:pt x="324164" y="715848"/>
                  </a:lnTo>
                  <a:lnTo>
                    <a:pt x="324857" y="713877"/>
                  </a:lnTo>
                  <a:lnTo>
                    <a:pt x="325407" y="713363"/>
                  </a:lnTo>
                  <a:lnTo>
                    <a:pt x="329328" y="713940"/>
                  </a:lnTo>
                  <a:lnTo>
                    <a:pt x="329824" y="712733"/>
                  </a:lnTo>
                  <a:lnTo>
                    <a:pt x="330541" y="712354"/>
                  </a:lnTo>
                  <a:lnTo>
                    <a:pt x="331351" y="712954"/>
                  </a:lnTo>
                  <a:lnTo>
                    <a:pt x="332054" y="715517"/>
                  </a:lnTo>
                  <a:lnTo>
                    <a:pt x="332596" y="716313"/>
                  </a:lnTo>
                  <a:lnTo>
                    <a:pt x="333506" y="716344"/>
                  </a:lnTo>
                  <a:lnTo>
                    <a:pt x="334113" y="716862"/>
                  </a:lnTo>
                  <a:lnTo>
                    <a:pt x="335228" y="717163"/>
                  </a:lnTo>
                  <a:lnTo>
                    <a:pt x="336272" y="716717"/>
                  </a:lnTo>
                  <a:lnTo>
                    <a:pt x="336868" y="717118"/>
                  </a:lnTo>
                  <a:lnTo>
                    <a:pt x="337890" y="716978"/>
                  </a:lnTo>
                  <a:lnTo>
                    <a:pt x="338262" y="715900"/>
                  </a:lnTo>
                  <a:lnTo>
                    <a:pt x="337604" y="714854"/>
                  </a:lnTo>
                  <a:lnTo>
                    <a:pt x="338547" y="714257"/>
                  </a:lnTo>
                  <a:lnTo>
                    <a:pt x="339209" y="713374"/>
                  </a:lnTo>
                  <a:lnTo>
                    <a:pt x="339264" y="712122"/>
                  </a:lnTo>
                  <a:lnTo>
                    <a:pt x="340374" y="711182"/>
                  </a:lnTo>
                  <a:lnTo>
                    <a:pt x="341057" y="709432"/>
                  </a:lnTo>
                  <a:lnTo>
                    <a:pt x="340153" y="707993"/>
                  </a:lnTo>
                  <a:lnTo>
                    <a:pt x="340888" y="706578"/>
                  </a:lnTo>
                  <a:lnTo>
                    <a:pt x="340729" y="705580"/>
                  </a:lnTo>
                  <a:lnTo>
                    <a:pt x="341087" y="704787"/>
                  </a:lnTo>
                  <a:lnTo>
                    <a:pt x="341846" y="704795"/>
                  </a:lnTo>
                  <a:lnTo>
                    <a:pt x="342728" y="704083"/>
                  </a:lnTo>
                  <a:lnTo>
                    <a:pt x="344416" y="704069"/>
                  </a:lnTo>
                  <a:lnTo>
                    <a:pt x="344016" y="703143"/>
                  </a:lnTo>
                  <a:lnTo>
                    <a:pt x="344383" y="702763"/>
                  </a:lnTo>
                  <a:lnTo>
                    <a:pt x="345558" y="703059"/>
                  </a:lnTo>
                  <a:lnTo>
                    <a:pt x="346634" y="702936"/>
                  </a:lnTo>
                  <a:lnTo>
                    <a:pt x="347235" y="703608"/>
                  </a:lnTo>
                  <a:lnTo>
                    <a:pt x="349077" y="703180"/>
                  </a:lnTo>
                  <a:lnTo>
                    <a:pt x="349361" y="701253"/>
                  </a:lnTo>
                  <a:lnTo>
                    <a:pt x="349296" y="699761"/>
                  </a:lnTo>
                  <a:lnTo>
                    <a:pt x="350070" y="699165"/>
                  </a:lnTo>
                  <a:lnTo>
                    <a:pt x="350677" y="698095"/>
                  </a:lnTo>
                  <a:lnTo>
                    <a:pt x="352870" y="698663"/>
                  </a:lnTo>
                  <a:lnTo>
                    <a:pt x="353924" y="699352"/>
                  </a:lnTo>
                  <a:lnTo>
                    <a:pt x="356395" y="699239"/>
                  </a:lnTo>
                  <a:lnTo>
                    <a:pt x="357239" y="698556"/>
                  </a:lnTo>
                  <a:lnTo>
                    <a:pt x="358192" y="696090"/>
                  </a:lnTo>
                  <a:lnTo>
                    <a:pt x="358081" y="694571"/>
                  </a:lnTo>
                  <a:lnTo>
                    <a:pt x="356926" y="693392"/>
                  </a:lnTo>
                  <a:lnTo>
                    <a:pt x="357551" y="691477"/>
                  </a:lnTo>
                  <a:lnTo>
                    <a:pt x="358581" y="692039"/>
                  </a:lnTo>
                  <a:lnTo>
                    <a:pt x="359490" y="691847"/>
                  </a:lnTo>
                  <a:lnTo>
                    <a:pt x="361286" y="691940"/>
                  </a:lnTo>
                  <a:lnTo>
                    <a:pt x="361786" y="692276"/>
                  </a:lnTo>
                  <a:lnTo>
                    <a:pt x="362579" y="691735"/>
                  </a:lnTo>
                  <a:lnTo>
                    <a:pt x="362751" y="691057"/>
                  </a:lnTo>
                  <a:lnTo>
                    <a:pt x="363629" y="691138"/>
                  </a:lnTo>
                  <a:lnTo>
                    <a:pt x="364197" y="690663"/>
                  </a:lnTo>
                  <a:lnTo>
                    <a:pt x="365664" y="690226"/>
                  </a:lnTo>
                  <a:lnTo>
                    <a:pt x="366508" y="690756"/>
                  </a:lnTo>
                  <a:lnTo>
                    <a:pt x="368110" y="690838"/>
                  </a:lnTo>
                  <a:lnTo>
                    <a:pt x="368244" y="689145"/>
                  </a:lnTo>
                  <a:lnTo>
                    <a:pt x="369567" y="687090"/>
                  </a:lnTo>
                  <a:lnTo>
                    <a:pt x="370729" y="686101"/>
                  </a:lnTo>
                  <a:lnTo>
                    <a:pt x="371572" y="686101"/>
                  </a:lnTo>
                  <a:lnTo>
                    <a:pt x="371912" y="685397"/>
                  </a:lnTo>
                  <a:lnTo>
                    <a:pt x="371844" y="684004"/>
                  </a:lnTo>
                  <a:lnTo>
                    <a:pt x="372604" y="681928"/>
                  </a:lnTo>
                  <a:lnTo>
                    <a:pt x="372451" y="680528"/>
                  </a:lnTo>
                  <a:lnTo>
                    <a:pt x="373485" y="679594"/>
                  </a:lnTo>
                  <a:lnTo>
                    <a:pt x="375523" y="679768"/>
                  </a:lnTo>
                  <a:lnTo>
                    <a:pt x="376323" y="679280"/>
                  </a:lnTo>
                  <a:lnTo>
                    <a:pt x="377123" y="678122"/>
                  </a:lnTo>
                  <a:lnTo>
                    <a:pt x="379319" y="677799"/>
                  </a:lnTo>
                  <a:lnTo>
                    <a:pt x="379600" y="676712"/>
                  </a:lnTo>
                  <a:lnTo>
                    <a:pt x="380443" y="675579"/>
                  </a:lnTo>
                  <a:lnTo>
                    <a:pt x="379988" y="674958"/>
                  </a:lnTo>
                  <a:lnTo>
                    <a:pt x="380473" y="673888"/>
                  </a:lnTo>
                  <a:lnTo>
                    <a:pt x="380649" y="672063"/>
                  </a:lnTo>
                  <a:lnTo>
                    <a:pt x="380195" y="671429"/>
                  </a:lnTo>
                  <a:lnTo>
                    <a:pt x="380989" y="670944"/>
                  </a:lnTo>
                  <a:lnTo>
                    <a:pt x="381411" y="670160"/>
                  </a:lnTo>
                  <a:lnTo>
                    <a:pt x="381404" y="668397"/>
                  </a:lnTo>
                  <a:lnTo>
                    <a:pt x="382469" y="667008"/>
                  </a:lnTo>
                  <a:lnTo>
                    <a:pt x="383477" y="666329"/>
                  </a:lnTo>
                  <a:lnTo>
                    <a:pt x="382743" y="664381"/>
                  </a:lnTo>
                  <a:lnTo>
                    <a:pt x="382098" y="663832"/>
                  </a:lnTo>
                  <a:lnTo>
                    <a:pt x="381552" y="662459"/>
                  </a:lnTo>
                  <a:lnTo>
                    <a:pt x="382491" y="662166"/>
                  </a:lnTo>
                  <a:lnTo>
                    <a:pt x="384700" y="662551"/>
                  </a:lnTo>
                  <a:lnTo>
                    <a:pt x="385361" y="662055"/>
                  </a:lnTo>
                  <a:lnTo>
                    <a:pt x="387264" y="662115"/>
                  </a:lnTo>
                  <a:lnTo>
                    <a:pt x="386924" y="660271"/>
                  </a:lnTo>
                  <a:lnTo>
                    <a:pt x="388260" y="659429"/>
                  </a:lnTo>
                  <a:lnTo>
                    <a:pt x="388405" y="658764"/>
                  </a:lnTo>
                  <a:lnTo>
                    <a:pt x="389739" y="658888"/>
                  </a:lnTo>
                  <a:lnTo>
                    <a:pt x="389637" y="657899"/>
                  </a:lnTo>
                  <a:lnTo>
                    <a:pt x="389995" y="656781"/>
                  </a:lnTo>
                  <a:lnTo>
                    <a:pt x="389468" y="656035"/>
                  </a:lnTo>
                  <a:lnTo>
                    <a:pt x="388321" y="656163"/>
                  </a:lnTo>
                  <a:lnTo>
                    <a:pt x="389041" y="654123"/>
                  </a:lnTo>
                  <a:lnTo>
                    <a:pt x="389972" y="653701"/>
                  </a:lnTo>
                  <a:lnTo>
                    <a:pt x="390724" y="652001"/>
                  </a:lnTo>
                  <a:lnTo>
                    <a:pt x="390605" y="651255"/>
                  </a:lnTo>
                  <a:lnTo>
                    <a:pt x="393440" y="647429"/>
                  </a:lnTo>
                  <a:lnTo>
                    <a:pt x="393535" y="646613"/>
                  </a:lnTo>
                  <a:lnTo>
                    <a:pt x="394122" y="646077"/>
                  </a:lnTo>
                  <a:lnTo>
                    <a:pt x="394790" y="644340"/>
                  </a:lnTo>
                  <a:lnTo>
                    <a:pt x="394421" y="642932"/>
                  </a:lnTo>
                  <a:lnTo>
                    <a:pt x="394634" y="641828"/>
                  </a:lnTo>
                  <a:lnTo>
                    <a:pt x="395945" y="640668"/>
                  </a:lnTo>
                  <a:lnTo>
                    <a:pt x="396577" y="639419"/>
                  </a:lnTo>
                  <a:lnTo>
                    <a:pt x="396669" y="638436"/>
                  </a:lnTo>
                  <a:lnTo>
                    <a:pt x="395736" y="637078"/>
                  </a:lnTo>
                  <a:lnTo>
                    <a:pt x="395570" y="634921"/>
                  </a:lnTo>
                  <a:lnTo>
                    <a:pt x="394299" y="634625"/>
                  </a:lnTo>
                  <a:lnTo>
                    <a:pt x="393913" y="633488"/>
                  </a:lnTo>
                  <a:lnTo>
                    <a:pt x="394318" y="631779"/>
                  </a:lnTo>
                  <a:lnTo>
                    <a:pt x="393368" y="631204"/>
                  </a:lnTo>
                  <a:lnTo>
                    <a:pt x="392749" y="631560"/>
                  </a:lnTo>
                  <a:lnTo>
                    <a:pt x="390044" y="632474"/>
                  </a:lnTo>
                  <a:lnTo>
                    <a:pt x="388713" y="632365"/>
                  </a:lnTo>
                  <a:lnTo>
                    <a:pt x="388041" y="631880"/>
                  </a:lnTo>
                  <a:lnTo>
                    <a:pt x="387518" y="630501"/>
                  </a:lnTo>
                  <a:lnTo>
                    <a:pt x="386976" y="630844"/>
                  </a:lnTo>
                  <a:lnTo>
                    <a:pt x="385610" y="629896"/>
                  </a:lnTo>
                  <a:lnTo>
                    <a:pt x="384975" y="628466"/>
                  </a:lnTo>
                  <a:lnTo>
                    <a:pt x="384571" y="626151"/>
                  </a:lnTo>
                  <a:lnTo>
                    <a:pt x="385002" y="625202"/>
                  </a:lnTo>
                  <a:lnTo>
                    <a:pt x="384314" y="624390"/>
                  </a:lnTo>
                  <a:lnTo>
                    <a:pt x="382701" y="624734"/>
                  </a:lnTo>
                  <a:lnTo>
                    <a:pt x="381501" y="623271"/>
                  </a:lnTo>
                  <a:lnTo>
                    <a:pt x="379574" y="623246"/>
                  </a:lnTo>
                  <a:lnTo>
                    <a:pt x="378820" y="623589"/>
                  </a:lnTo>
                  <a:lnTo>
                    <a:pt x="377806" y="623521"/>
                  </a:lnTo>
                  <a:lnTo>
                    <a:pt x="377291" y="624142"/>
                  </a:lnTo>
                  <a:lnTo>
                    <a:pt x="376481" y="623827"/>
                  </a:lnTo>
                  <a:lnTo>
                    <a:pt x="375659" y="624225"/>
                  </a:lnTo>
                  <a:lnTo>
                    <a:pt x="376320" y="622216"/>
                  </a:lnTo>
                  <a:lnTo>
                    <a:pt x="377204" y="621255"/>
                  </a:lnTo>
                  <a:lnTo>
                    <a:pt x="376021" y="620142"/>
                  </a:lnTo>
                  <a:lnTo>
                    <a:pt x="377381" y="619346"/>
                  </a:lnTo>
                  <a:lnTo>
                    <a:pt x="377430" y="617658"/>
                  </a:lnTo>
                  <a:lnTo>
                    <a:pt x="377025" y="616081"/>
                  </a:lnTo>
                  <a:lnTo>
                    <a:pt x="378134" y="614652"/>
                  </a:lnTo>
                  <a:lnTo>
                    <a:pt x="378383" y="613579"/>
                  </a:lnTo>
                  <a:lnTo>
                    <a:pt x="379062" y="613093"/>
                  </a:lnTo>
                  <a:lnTo>
                    <a:pt x="379646" y="611925"/>
                  </a:lnTo>
                  <a:lnTo>
                    <a:pt x="379974" y="610378"/>
                  </a:lnTo>
                  <a:lnTo>
                    <a:pt x="379508" y="609403"/>
                  </a:lnTo>
                  <a:lnTo>
                    <a:pt x="378562" y="608856"/>
                  </a:lnTo>
                  <a:lnTo>
                    <a:pt x="377753" y="607122"/>
                  </a:lnTo>
                  <a:lnTo>
                    <a:pt x="377113" y="606790"/>
                  </a:lnTo>
                  <a:lnTo>
                    <a:pt x="377378" y="605753"/>
                  </a:lnTo>
                  <a:lnTo>
                    <a:pt x="377926" y="605241"/>
                  </a:lnTo>
                  <a:lnTo>
                    <a:pt x="378128" y="604042"/>
                  </a:lnTo>
                  <a:lnTo>
                    <a:pt x="375388" y="602983"/>
                  </a:lnTo>
                  <a:lnTo>
                    <a:pt x="374996" y="602229"/>
                  </a:lnTo>
                  <a:lnTo>
                    <a:pt x="375163" y="601411"/>
                  </a:lnTo>
                  <a:lnTo>
                    <a:pt x="372516" y="599971"/>
                  </a:lnTo>
                  <a:lnTo>
                    <a:pt x="369788" y="598987"/>
                  </a:lnTo>
                  <a:lnTo>
                    <a:pt x="368393" y="597824"/>
                  </a:lnTo>
                  <a:lnTo>
                    <a:pt x="367481" y="597550"/>
                  </a:lnTo>
                  <a:lnTo>
                    <a:pt x="366863" y="596847"/>
                  </a:lnTo>
                  <a:lnTo>
                    <a:pt x="366061" y="597084"/>
                  </a:lnTo>
                  <a:lnTo>
                    <a:pt x="365047" y="596323"/>
                  </a:lnTo>
                  <a:lnTo>
                    <a:pt x="365616" y="595874"/>
                  </a:lnTo>
                  <a:lnTo>
                    <a:pt x="366974" y="595536"/>
                  </a:lnTo>
                  <a:lnTo>
                    <a:pt x="367263" y="594563"/>
                  </a:lnTo>
                  <a:lnTo>
                    <a:pt x="368186" y="593639"/>
                  </a:lnTo>
                  <a:lnTo>
                    <a:pt x="367386" y="592566"/>
                  </a:lnTo>
                  <a:lnTo>
                    <a:pt x="367675" y="591975"/>
                  </a:lnTo>
                  <a:lnTo>
                    <a:pt x="367086" y="591403"/>
                  </a:lnTo>
                  <a:lnTo>
                    <a:pt x="366261" y="591405"/>
                  </a:lnTo>
                  <a:lnTo>
                    <a:pt x="365196" y="590535"/>
                  </a:lnTo>
                  <a:lnTo>
                    <a:pt x="365195" y="589436"/>
                  </a:lnTo>
                  <a:lnTo>
                    <a:pt x="366336" y="588800"/>
                  </a:lnTo>
                  <a:lnTo>
                    <a:pt x="365981" y="587544"/>
                  </a:lnTo>
                  <a:lnTo>
                    <a:pt x="365895" y="585471"/>
                  </a:lnTo>
                  <a:lnTo>
                    <a:pt x="365176" y="584427"/>
                  </a:lnTo>
                  <a:lnTo>
                    <a:pt x="366259" y="583624"/>
                  </a:lnTo>
                  <a:lnTo>
                    <a:pt x="368337" y="582943"/>
                  </a:lnTo>
                  <a:lnTo>
                    <a:pt x="369828" y="582663"/>
                  </a:lnTo>
                  <a:lnTo>
                    <a:pt x="369536" y="581589"/>
                  </a:lnTo>
                  <a:lnTo>
                    <a:pt x="372063" y="581152"/>
                  </a:lnTo>
                  <a:lnTo>
                    <a:pt x="371811" y="580179"/>
                  </a:lnTo>
                  <a:lnTo>
                    <a:pt x="372566" y="579524"/>
                  </a:lnTo>
                  <a:lnTo>
                    <a:pt x="373931" y="579800"/>
                  </a:lnTo>
                  <a:lnTo>
                    <a:pt x="375270" y="579066"/>
                  </a:lnTo>
                  <a:lnTo>
                    <a:pt x="375815" y="578268"/>
                  </a:lnTo>
                  <a:lnTo>
                    <a:pt x="377364" y="577707"/>
                  </a:lnTo>
                  <a:lnTo>
                    <a:pt x="377119" y="576644"/>
                  </a:lnTo>
                  <a:lnTo>
                    <a:pt x="378261" y="575033"/>
                  </a:lnTo>
                  <a:lnTo>
                    <a:pt x="377705" y="574067"/>
                  </a:lnTo>
                  <a:lnTo>
                    <a:pt x="378397" y="572916"/>
                  </a:lnTo>
                  <a:lnTo>
                    <a:pt x="380597" y="570606"/>
                  </a:lnTo>
                  <a:lnTo>
                    <a:pt x="381833" y="569971"/>
                  </a:lnTo>
                  <a:lnTo>
                    <a:pt x="382838" y="569038"/>
                  </a:lnTo>
                  <a:lnTo>
                    <a:pt x="382352" y="567936"/>
                  </a:lnTo>
                  <a:lnTo>
                    <a:pt x="384027" y="567650"/>
                  </a:lnTo>
                  <a:lnTo>
                    <a:pt x="385397" y="567997"/>
                  </a:lnTo>
                  <a:lnTo>
                    <a:pt x="385808" y="566458"/>
                  </a:lnTo>
                  <a:lnTo>
                    <a:pt x="383735" y="565788"/>
                  </a:lnTo>
                  <a:lnTo>
                    <a:pt x="382191" y="563845"/>
                  </a:lnTo>
                  <a:lnTo>
                    <a:pt x="381225" y="563731"/>
                  </a:lnTo>
                  <a:lnTo>
                    <a:pt x="380486" y="563246"/>
                  </a:lnTo>
                  <a:lnTo>
                    <a:pt x="380662" y="562062"/>
                  </a:lnTo>
                  <a:lnTo>
                    <a:pt x="380104" y="561268"/>
                  </a:lnTo>
                  <a:lnTo>
                    <a:pt x="379780" y="560054"/>
                  </a:lnTo>
                  <a:lnTo>
                    <a:pt x="380034" y="559063"/>
                  </a:lnTo>
                  <a:lnTo>
                    <a:pt x="378810" y="558192"/>
                  </a:lnTo>
                  <a:lnTo>
                    <a:pt x="378593" y="557193"/>
                  </a:lnTo>
                  <a:lnTo>
                    <a:pt x="377595" y="555910"/>
                  </a:lnTo>
                  <a:lnTo>
                    <a:pt x="378103" y="555140"/>
                  </a:lnTo>
                  <a:lnTo>
                    <a:pt x="377675" y="554385"/>
                  </a:lnTo>
                  <a:lnTo>
                    <a:pt x="378792" y="552508"/>
                  </a:lnTo>
                  <a:lnTo>
                    <a:pt x="379157" y="551269"/>
                  </a:lnTo>
                  <a:lnTo>
                    <a:pt x="380584" y="550979"/>
                  </a:lnTo>
                  <a:lnTo>
                    <a:pt x="381348" y="549455"/>
                  </a:lnTo>
                  <a:lnTo>
                    <a:pt x="381271" y="548291"/>
                  </a:lnTo>
                  <a:lnTo>
                    <a:pt x="380406" y="546822"/>
                  </a:lnTo>
                  <a:lnTo>
                    <a:pt x="379882" y="546602"/>
                  </a:lnTo>
                  <a:lnTo>
                    <a:pt x="380131" y="544929"/>
                  </a:lnTo>
                  <a:lnTo>
                    <a:pt x="381182" y="543846"/>
                  </a:lnTo>
                  <a:lnTo>
                    <a:pt x="381313" y="542875"/>
                  </a:lnTo>
                  <a:lnTo>
                    <a:pt x="382396" y="542430"/>
                  </a:lnTo>
                  <a:lnTo>
                    <a:pt x="383716" y="541260"/>
                  </a:lnTo>
                  <a:lnTo>
                    <a:pt x="383198" y="539183"/>
                  </a:lnTo>
                  <a:lnTo>
                    <a:pt x="381820" y="538079"/>
                  </a:lnTo>
                  <a:lnTo>
                    <a:pt x="383178" y="536248"/>
                  </a:lnTo>
                  <a:lnTo>
                    <a:pt x="383239" y="535288"/>
                  </a:lnTo>
                  <a:lnTo>
                    <a:pt x="384197" y="534657"/>
                  </a:lnTo>
                  <a:lnTo>
                    <a:pt x="384067" y="533945"/>
                  </a:lnTo>
                  <a:lnTo>
                    <a:pt x="385368" y="532383"/>
                  </a:lnTo>
                  <a:lnTo>
                    <a:pt x="386049" y="531871"/>
                  </a:lnTo>
                  <a:lnTo>
                    <a:pt x="386276" y="531018"/>
                  </a:lnTo>
                  <a:lnTo>
                    <a:pt x="385508" y="530430"/>
                  </a:lnTo>
                  <a:lnTo>
                    <a:pt x="386033" y="528311"/>
                  </a:lnTo>
                  <a:lnTo>
                    <a:pt x="386841" y="527459"/>
                  </a:lnTo>
                  <a:lnTo>
                    <a:pt x="388411" y="526505"/>
                  </a:lnTo>
                  <a:lnTo>
                    <a:pt x="391047" y="523320"/>
                  </a:lnTo>
                  <a:lnTo>
                    <a:pt x="391784" y="522219"/>
                  </a:lnTo>
                  <a:lnTo>
                    <a:pt x="391769" y="520515"/>
                  </a:lnTo>
                  <a:lnTo>
                    <a:pt x="392250" y="519652"/>
                  </a:lnTo>
                  <a:lnTo>
                    <a:pt x="393707" y="519024"/>
                  </a:lnTo>
                  <a:lnTo>
                    <a:pt x="394001" y="516916"/>
                  </a:lnTo>
                  <a:lnTo>
                    <a:pt x="395602" y="515510"/>
                  </a:lnTo>
                  <a:lnTo>
                    <a:pt x="396789" y="514775"/>
                  </a:lnTo>
                  <a:lnTo>
                    <a:pt x="398086" y="513278"/>
                  </a:lnTo>
                  <a:lnTo>
                    <a:pt x="398086" y="511723"/>
                  </a:lnTo>
                  <a:lnTo>
                    <a:pt x="397416" y="511267"/>
                  </a:lnTo>
                  <a:lnTo>
                    <a:pt x="396854" y="511932"/>
                  </a:lnTo>
                  <a:lnTo>
                    <a:pt x="395305" y="512594"/>
                  </a:lnTo>
                  <a:lnTo>
                    <a:pt x="394378" y="512014"/>
                  </a:lnTo>
                  <a:lnTo>
                    <a:pt x="393906" y="512297"/>
                  </a:lnTo>
                  <a:lnTo>
                    <a:pt x="392616" y="512235"/>
                  </a:lnTo>
                  <a:lnTo>
                    <a:pt x="391570" y="512856"/>
                  </a:lnTo>
                  <a:lnTo>
                    <a:pt x="390331" y="512524"/>
                  </a:lnTo>
                  <a:lnTo>
                    <a:pt x="390316" y="511935"/>
                  </a:lnTo>
                  <a:lnTo>
                    <a:pt x="389482" y="511463"/>
                  </a:lnTo>
                  <a:lnTo>
                    <a:pt x="388527" y="511829"/>
                  </a:lnTo>
                  <a:lnTo>
                    <a:pt x="387473" y="511100"/>
                  </a:lnTo>
                  <a:lnTo>
                    <a:pt x="388415" y="510371"/>
                  </a:lnTo>
                  <a:lnTo>
                    <a:pt x="388755" y="509192"/>
                  </a:lnTo>
                  <a:lnTo>
                    <a:pt x="390060" y="508597"/>
                  </a:lnTo>
                  <a:lnTo>
                    <a:pt x="391414" y="508720"/>
                  </a:lnTo>
                  <a:lnTo>
                    <a:pt x="390865" y="507208"/>
                  </a:lnTo>
                  <a:lnTo>
                    <a:pt x="392204" y="506823"/>
                  </a:lnTo>
                  <a:lnTo>
                    <a:pt x="392870" y="505991"/>
                  </a:lnTo>
                  <a:lnTo>
                    <a:pt x="392776" y="505580"/>
                  </a:lnTo>
                  <a:lnTo>
                    <a:pt x="390869" y="504825"/>
                  </a:lnTo>
                  <a:lnTo>
                    <a:pt x="390255" y="502505"/>
                  </a:lnTo>
                  <a:lnTo>
                    <a:pt x="390179" y="500836"/>
                  </a:lnTo>
                  <a:lnTo>
                    <a:pt x="391113" y="499329"/>
                  </a:lnTo>
                  <a:lnTo>
                    <a:pt x="392291" y="498731"/>
                  </a:lnTo>
                  <a:lnTo>
                    <a:pt x="391765" y="497942"/>
                  </a:lnTo>
                  <a:lnTo>
                    <a:pt x="391633" y="495902"/>
                  </a:lnTo>
                  <a:lnTo>
                    <a:pt x="390592" y="495142"/>
                  </a:lnTo>
                  <a:lnTo>
                    <a:pt x="392526" y="493642"/>
                  </a:lnTo>
                  <a:lnTo>
                    <a:pt x="393980" y="492920"/>
                  </a:lnTo>
                  <a:lnTo>
                    <a:pt x="394567" y="492059"/>
                  </a:lnTo>
                  <a:lnTo>
                    <a:pt x="395157" y="490374"/>
                  </a:lnTo>
                  <a:lnTo>
                    <a:pt x="396171" y="490582"/>
                  </a:lnTo>
                  <a:lnTo>
                    <a:pt x="397560" y="489488"/>
                  </a:lnTo>
                  <a:lnTo>
                    <a:pt x="398746" y="487202"/>
                  </a:lnTo>
                  <a:lnTo>
                    <a:pt x="397432" y="485884"/>
                  </a:lnTo>
                  <a:lnTo>
                    <a:pt x="397718" y="483000"/>
                  </a:lnTo>
                  <a:lnTo>
                    <a:pt x="398907" y="482643"/>
                  </a:lnTo>
                  <a:lnTo>
                    <a:pt x="399761" y="482821"/>
                  </a:lnTo>
                  <a:lnTo>
                    <a:pt x="401271" y="482655"/>
                  </a:lnTo>
                  <a:lnTo>
                    <a:pt x="401349" y="481059"/>
                  </a:lnTo>
                  <a:lnTo>
                    <a:pt x="402338" y="480404"/>
                  </a:lnTo>
                  <a:lnTo>
                    <a:pt x="403229" y="479002"/>
                  </a:lnTo>
                  <a:lnTo>
                    <a:pt x="404820" y="477851"/>
                  </a:lnTo>
                  <a:lnTo>
                    <a:pt x="405289" y="476816"/>
                  </a:lnTo>
                  <a:lnTo>
                    <a:pt x="404841" y="476370"/>
                  </a:lnTo>
                  <a:lnTo>
                    <a:pt x="405103" y="474871"/>
                  </a:lnTo>
                  <a:lnTo>
                    <a:pt x="405504" y="474425"/>
                  </a:lnTo>
                  <a:lnTo>
                    <a:pt x="406660" y="471515"/>
                  </a:lnTo>
                  <a:lnTo>
                    <a:pt x="407266" y="470906"/>
                  </a:lnTo>
                  <a:lnTo>
                    <a:pt x="408114" y="470722"/>
                  </a:lnTo>
                  <a:lnTo>
                    <a:pt x="409587" y="469327"/>
                  </a:lnTo>
                  <a:lnTo>
                    <a:pt x="408688" y="467684"/>
                  </a:lnTo>
                  <a:lnTo>
                    <a:pt x="409212" y="467602"/>
                  </a:lnTo>
                  <a:lnTo>
                    <a:pt x="410057" y="466716"/>
                  </a:lnTo>
                  <a:lnTo>
                    <a:pt x="410647" y="466671"/>
                  </a:lnTo>
                  <a:lnTo>
                    <a:pt x="411419" y="465431"/>
                  </a:lnTo>
                  <a:lnTo>
                    <a:pt x="413375" y="463864"/>
                  </a:lnTo>
                  <a:lnTo>
                    <a:pt x="417680" y="463177"/>
                  </a:lnTo>
                  <a:lnTo>
                    <a:pt x="417183" y="464443"/>
                  </a:lnTo>
                  <a:lnTo>
                    <a:pt x="418158" y="465070"/>
                  </a:lnTo>
                  <a:lnTo>
                    <a:pt x="417964" y="465989"/>
                  </a:lnTo>
                  <a:lnTo>
                    <a:pt x="418347" y="466857"/>
                  </a:lnTo>
                  <a:lnTo>
                    <a:pt x="419605" y="468010"/>
                  </a:lnTo>
                  <a:lnTo>
                    <a:pt x="422415" y="467035"/>
                  </a:lnTo>
                  <a:lnTo>
                    <a:pt x="422283" y="465514"/>
                  </a:lnTo>
                  <a:lnTo>
                    <a:pt x="423311" y="465975"/>
                  </a:lnTo>
                  <a:lnTo>
                    <a:pt x="423871" y="466992"/>
                  </a:lnTo>
                  <a:lnTo>
                    <a:pt x="424466" y="466673"/>
                  </a:lnTo>
                  <a:lnTo>
                    <a:pt x="426183" y="466516"/>
                  </a:lnTo>
                  <a:lnTo>
                    <a:pt x="426754" y="467204"/>
                  </a:lnTo>
                  <a:lnTo>
                    <a:pt x="428026" y="467932"/>
                  </a:lnTo>
                  <a:lnTo>
                    <a:pt x="430184" y="465966"/>
                  </a:lnTo>
                  <a:lnTo>
                    <a:pt x="431554" y="465719"/>
                  </a:lnTo>
                  <a:lnTo>
                    <a:pt x="433034" y="464481"/>
                  </a:lnTo>
                  <a:lnTo>
                    <a:pt x="433272" y="463711"/>
                  </a:lnTo>
                  <a:lnTo>
                    <a:pt x="434227" y="463371"/>
                  </a:lnTo>
                  <a:lnTo>
                    <a:pt x="434389" y="462645"/>
                  </a:lnTo>
                  <a:lnTo>
                    <a:pt x="435433" y="461708"/>
                  </a:lnTo>
                  <a:lnTo>
                    <a:pt x="435624" y="460285"/>
                  </a:lnTo>
                  <a:lnTo>
                    <a:pt x="435416" y="457289"/>
                  </a:lnTo>
                  <a:lnTo>
                    <a:pt x="436540" y="455525"/>
                  </a:lnTo>
                  <a:lnTo>
                    <a:pt x="439709" y="452680"/>
                  </a:lnTo>
                  <a:lnTo>
                    <a:pt x="440664" y="451960"/>
                  </a:lnTo>
                  <a:lnTo>
                    <a:pt x="441483" y="450860"/>
                  </a:lnTo>
                  <a:lnTo>
                    <a:pt x="442377" y="450231"/>
                  </a:lnTo>
                  <a:lnTo>
                    <a:pt x="443700" y="449872"/>
                  </a:lnTo>
                  <a:lnTo>
                    <a:pt x="444907" y="448549"/>
                  </a:lnTo>
                  <a:lnTo>
                    <a:pt x="445729" y="449009"/>
                  </a:lnTo>
                  <a:lnTo>
                    <a:pt x="447487" y="448026"/>
                  </a:lnTo>
                  <a:lnTo>
                    <a:pt x="447731" y="447180"/>
                  </a:lnTo>
                  <a:lnTo>
                    <a:pt x="447398" y="445982"/>
                  </a:lnTo>
                  <a:lnTo>
                    <a:pt x="447705" y="445214"/>
                  </a:lnTo>
                  <a:lnTo>
                    <a:pt x="450257" y="443382"/>
                  </a:lnTo>
                  <a:lnTo>
                    <a:pt x="450541" y="441666"/>
                  </a:lnTo>
                  <a:lnTo>
                    <a:pt x="452589" y="440238"/>
                  </a:lnTo>
                  <a:lnTo>
                    <a:pt x="453293" y="438846"/>
                  </a:lnTo>
                  <a:lnTo>
                    <a:pt x="453563" y="435532"/>
                  </a:lnTo>
                  <a:lnTo>
                    <a:pt x="454148" y="434064"/>
                  </a:lnTo>
                  <a:lnTo>
                    <a:pt x="453794" y="431917"/>
                  </a:lnTo>
                  <a:lnTo>
                    <a:pt x="454413" y="430418"/>
                  </a:lnTo>
                  <a:lnTo>
                    <a:pt x="456317" y="427907"/>
                  </a:lnTo>
                  <a:lnTo>
                    <a:pt x="458086" y="426281"/>
                  </a:lnTo>
                  <a:lnTo>
                    <a:pt x="460018" y="424129"/>
                  </a:lnTo>
                  <a:lnTo>
                    <a:pt x="461086" y="422341"/>
                  </a:lnTo>
                  <a:lnTo>
                    <a:pt x="461671" y="421889"/>
                  </a:lnTo>
                  <a:lnTo>
                    <a:pt x="462216" y="419921"/>
                  </a:lnTo>
                  <a:lnTo>
                    <a:pt x="463299" y="418739"/>
                  </a:lnTo>
                  <a:lnTo>
                    <a:pt x="463679" y="417764"/>
                  </a:lnTo>
                  <a:lnTo>
                    <a:pt x="463170" y="417104"/>
                  </a:lnTo>
                  <a:lnTo>
                    <a:pt x="462221" y="417311"/>
                  </a:lnTo>
                  <a:lnTo>
                    <a:pt x="461635" y="416674"/>
                  </a:lnTo>
                  <a:lnTo>
                    <a:pt x="459787" y="416422"/>
                  </a:lnTo>
                  <a:lnTo>
                    <a:pt x="458147" y="417421"/>
                  </a:lnTo>
                  <a:lnTo>
                    <a:pt x="457902" y="417077"/>
                  </a:lnTo>
                  <a:lnTo>
                    <a:pt x="457800" y="415200"/>
                  </a:lnTo>
                  <a:lnTo>
                    <a:pt x="458741" y="412871"/>
                  </a:lnTo>
                  <a:lnTo>
                    <a:pt x="458509" y="410867"/>
                  </a:lnTo>
                  <a:lnTo>
                    <a:pt x="458859" y="408864"/>
                  </a:lnTo>
                  <a:lnTo>
                    <a:pt x="459701" y="407863"/>
                  </a:lnTo>
                  <a:lnTo>
                    <a:pt x="461294" y="406909"/>
                  </a:lnTo>
                  <a:lnTo>
                    <a:pt x="462787" y="405461"/>
                  </a:lnTo>
                  <a:lnTo>
                    <a:pt x="465080" y="404524"/>
                  </a:lnTo>
                  <a:lnTo>
                    <a:pt x="465733" y="403565"/>
                  </a:lnTo>
                  <a:lnTo>
                    <a:pt x="466813" y="400850"/>
                  </a:lnTo>
                  <a:lnTo>
                    <a:pt x="468200" y="398135"/>
                  </a:lnTo>
                  <a:lnTo>
                    <a:pt x="470347" y="396849"/>
                  </a:lnTo>
                  <a:lnTo>
                    <a:pt x="470163" y="395362"/>
                  </a:lnTo>
                  <a:lnTo>
                    <a:pt x="470407" y="394408"/>
                  </a:lnTo>
                  <a:lnTo>
                    <a:pt x="471486" y="392666"/>
                  </a:lnTo>
                  <a:lnTo>
                    <a:pt x="473457" y="391954"/>
                  </a:lnTo>
                  <a:lnTo>
                    <a:pt x="475587" y="390458"/>
                  </a:lnTo>
                  <a:lnTo>
                    <a:pt x="476899" y="389947"/>
                  </a:lnTo>
                  <a:lnTo>
                    <a:pt x="478131" y="388097"/>
                  </a:lnTo>
                  <a:lnTo>
                    <a:pt x="479085" y="385509"/>
                  </a:lnTo>
                  <a:lnTo>
                    <a:pt x="479599" y="385077"/>
                  </a:lnTo>
                  <a:lnTo>
                    <a:pt x="481050" y="385521"/>
                  </a:lnTo>
                  <a:lnTo>
                    <a:pt x="482392" y="385318"/>
                  </a:lnTo>
                  <a:lnTo>
                    <a:pt x="483542" y="384854"/>
                  </a:lnTo>
                  <a:lnTo>
                    <a:pt x="484068" y="382760"/>
                  </a:lnTo>
                  <a:lnTo>
                    <a:pt x="484918" y="382035"/>
                  </a:lnTo>
                  <a:lnTo>
                    <a:pt x="485287" y="378001"/>
                  </a:lnTo>
                  <a:lnTo>
                    <a:pt x="485707" y="376802"/>
                  </a:lnTo>
                  <a:lnTo>
                    <a:pt x="487011" y="374473"/>
                  </a:lnTo>
                  <a:lnTo>
                    <a:pt x="489278" y="371540"/>
                  </a:lnTo>
                  <a:lnTo>
                    <a:pt x="489438" y="369988"/>
                  </a:lnTo>
                  <a:lnTo>
                    <a:pt x="488831" y="366922"/>
                  </a:lnTo>
                  <a:lnTo>
                    <a:pt x="489530" y="365945"/>
                  </a:lnTo>
                  <a:lnTo>
                    <a:pt x="489665" y="364461"/>
                  </a:lnTo>
                  <a:lnTo>
                    <a:pt x="491064" y="362095"/>
                  </a:lnTo>
                  <a:lnTo>
                    <a:pt x="492679" y="361438"/>
                  </a:lnTo>
                  <a:lnTo>
                    <a:pt x="494442" y="359675"/>
                  </a:lnTo>
                  <a:lnTo>
                    <a:pt x="496181" y="358540"/>
                  </a:lnTo>
                  <a:lnTo>
                    <a:pt x="496995" y="358236"/>
                  </a:lnTo>
                  <a:lnTo>
                    <a:pt x="499903" y="355690"/>
                  </a:lnTo>
                  <a:lnTo>
                    <a:pt x="499972" y="354545"/>
                  </a:lnTo>
                  <a:lnTo>
                    <a:pt x="499096" y="353365"/>
                  </a:lnTo>
                  <a:lnTo>
                    <a:pt x="498701" y="352000"/>
                  </a:lnTo>
                  <a:lnTo>
                    <a:pt x="498894" y="350042"/>
                  </a:lnTo>
                  <a:lnTo>
                    <a:pt x="499546" y="348657"/>
                  </a:lnTo>
                  <a:lnTo>
                    <a:pt x="499923" y="346828"/>
                  </a:lnTo>
                  <a:lnTo>
                    <a:pt x="498961" y="344310"/>
                  </a:lnTo>
                  <a:lnTo>
                    <a:pt x="499312" y="342814"/>
                  </a:lnTo>
                  <a:lnTo>
                    <a:pt x="500837" y="340431"/>
                  </a:lnTo>
                  <a:lnTo>
                    <a:pt x="502396" y="333701"/>
                  </a:lnTo>
                  <a:lnTo>
                    <a:pt x="503676" y="332168"/>
                  </a:lnTo>
                  <a:lnTo>
                    <a:pt x="504684" y="330576"/>
                  </a:lnTo>
                  <a:lnTo>
                    <a:pt x="505820" y="329531"/>
                  </a:lnTo>
                  <a:lnTo>
                    <a:pt x="506726" y="328179"/>
                  </a:lnTo>
                  <a:lnTo>
                    <a:pt x="506973" y="325896"/>
                  </a:lnTo>
                  <a:lnTo>
                    <a:pt x="507871" y="323926"/>
                  </a:lnTo>
                  <a:lnTo>
                    <a:pt x="509875" y="322584"/>
                  </a:lnTo>
                  <a:lnTo>
                    <a:pt x="514233" y="321740"/>
                  </a:lnTo>
                  <a:lnTo>
                    <a:pt x="514390" y="321583"/>
                  </a:lnTo>
                  <a:lnTo>
                    <a:pt x="516773" y="313624"/>
                  </a:lnTo>
                  <a:lnTo>
                    <a:pt x="519510" y="303493"/>
                  </a:lnTo>
                  <a:lnTo>
                    <a:pt x="530741" y="300872"/>
                  </a:lnTo>
                  <a:lnTo>
                    <a:pt x="535763" y="299598"/>
                  </a:lnTo>
                  <a:lnTo>
                    <a:pt x="546136" y="297054"/>
                  </a:lnTo>
                  <a:lnTo>
                    <a:pt x="572749" y="290031"/>
                  </a:lnTo>
                  <a:lnTo>
                    <a:pt x="571847" y="288234"/>
                  </a:lnTo>
                  <a:lnTo>
                    <a:pt x="570193" y="283559"/>
                  </a:lnTo>
                  <a:lnTo>
                    <a:pt x="568777" y="278739"/>
                  </a:lnTo>
                  <a:lnTo>
                    <a:pt x="566930" y="275694"/>
                  </a:lnTo>
                  <a:lnTo>
                    <a:pt x="565243" y="274116"/>
                  </a:lnTo>
                  <a:lnTo>
                    <a:pt x="562690" y="271453"/>
                  </a:lnTo>
                  <a:lnTo>
                    <a:pt x="561214" y="270447"/>
                  </a:lnTo>
                  <a:lnTo>
                    <a:pt x="560127" y="270053"/>
                  </a:lnTo>
                  <a:lnTo>
                    <a:pt x="558909" y="270168"/>
                  </a:lnTo>
                  <a:lnTo>
                    <a:pt x="556467" y="268925"/>
                  </a:lnTo>
                  <a:lnTo>
                    <a:pt x="551478" y="267893"/>
                  </a:lnTo>
                  <a:lnTo>
                    <a:pt x="548205" y="266339"/>
                  </a:lnTo>
                  <a:lnTo>
                    <a:pt x="546413" y="265798"/>
                  </a:lnTo>
                  <a:lnTo>
                    <a:pt x="544004" y="264565"/>
                  </a:lnTo>
                  <a:lnTo>
                    <a:pt x="543155" y="264578"/>
                  </a:lnTo>
                  <a:lnTo>
                    <a:pt x="541726" y="263813"/>
                  </a:lnTo>
                  <a:lnTo>
                    <a:pt x="539513" y="261308"/>
                  </a:lnTo>
                  <a:lnTo>
                    <a:pt x="538893" y="261037"/>
                  </a:lnTo>
                  <a:lnTo>
                    <a:pt x="537418" y="261499"/>
                  </a:lnTo>
                  <a:lnTo>
                    <a:pt x="535639" y="263189"/>
                  </a:lnTo>
                  <a:lnTo>
                    <a:pt x="532880" y="263582"/>
                  </a:lnTo>
                  <a:lnTo>
                    <a:pt x="531392" y="263348"/>
                  </a:lnTo>
                  <a:lnTo>
                    <a:pt x="529708" y="262661"/>
                  </a:lnTo>
                  <a:lnTo>
                    <a:pt x="527537" y="261337"/>
                  </a:lnTo>
                  <a:lnTo>
                    <a:pt x="526481" y="261046"/>
                  </a:lnTo>
                  <a:lnTo>
                    <a:pt x="524622" y="259698"/>
                  </a:lnTo>
                  <a:lnTo>
                    <a:pt x="520161" y="255761"/>
                  </a:lnTo>
                  <a:lnTo>
                    <a:pt x="517858" y="253453"/>
                  </a:lnTo>
                  <a:lnTo>
                    <a:pt x="515255" y="250559"/>
                  </a:lnTo>
                  <a:lnTo>
                    <a:pt x="512916" y="247716"/>
                  </a:lnTo>
                  <a:lnTo>
                    <a:pt x="509546" y="245244"/>
                  </a:lnTo>
                  <a:lnTo>
                    <a:pt x="508030" y="243382"/>
                  </a:lnTo>
                  <a:lnTo>
                    <a:pt x="506864" y="241448"/>
                  </a:lnTo>
                  <a:lnTo>
                    <a:pt x="505191" y="237897"/>
                  </a:lnTo>
                  <a:lnTo>
                    <a:pt x="503867" y="234166"/>
                  </a:lnTo>
                  <a:lnTo>
                    <a:pt x="502818" y="232911"/>
                  </a:lnTo>
                  <a:lnTo>
                    <a:pt x="501774" y="232650"/>
                  </a:lnTo>
                  <a:lnTo>
                    <a:pt x="502171" y="231423"/>
                  </a:lnTo>
                  <a:lnTo>
                    <a:pt x="501629" y="229067"/>
                  </a:lnTo>
                  <a:lnTo>
                    <a:pt x="499814" y="229100"/>
                  </a:lnTo>
                  <a:lnTo>
                    <a:pt x="498061" y="228168"/>
                  </a:lnTo>
                  <a:lnTo>
                    <a:pt x="497453" y="228848"/>
                  </a:lnTo>
                  <a:lnTo>
                    <a:pt x="496451" y="228764"/>
                  </a:lnTo>
                  <a:lnTo>
                    <a:pt x="495274" y="228252"/>
                  </a:lnTo>
                  <a:lnTo>
                    <a:pt x="492354" y="226203"/>
                  </a:lnTo>
                  <a:lnTo>
                    <a:pt x="491346" y="226401"/>
                  </a:lnTo>
                  <a:lnTo>
                    <a:pt x="490145" y="226006"/>
                  </a:lnTo>
                  <a:lnTo>
                    <a:pt x="487233" y="223812"/>
                  </a:lnTo>
                  <a:lnTo>
                    <a:pt x="483879" y="221032"/>
                  </a:lnTo>
                  <a:lnTo>
                    <a:pt x="482945" y="220375"/>
                  </a:lnTo>
                  <a:lnTo>
                    <a:pt x="480432" y="217973"/>
                  </a:lnTo>
                  <a:lnTo>
                    <a:pt x="478878" y="216336"/>
                  </a:lnTo>
                  <a:lnTo>
                    <a:pt x="475594" y="213581"/>
                  </a:lnTo>
                  <a:lnTo>
                    <a:pt x="472988" y="210743"/>
                  </a:lnTo>
                  <a:lnTo>
                    <a:pt x="471722" y="209195"/>
                  </a:lnTo>
                  <a:lnTo>
                    <a:pt x="468590" y="207591"/>
                  </a:lnTo>
                  <a:lnTo>
                    <a:pt x="465525" y="204110"/>
                  </a:lnTo>
                  <a:lnTo>
                    <a:pt x="464110" y="203298"/>
                  </a:lnTo>
                  <a:lnTo>
                    <a:pt x="461831" y="200650"/>
                  </a:lnTo>
                  <a:lnTo>
                    <a:pt x="460276" y="199316"/>
                  </a:lnTo>
                  <a:lnTo>
                    <a:pt x="459212" y="197987"/>
                  </a:lnTo>
                  <a:lnTo>
                    <a:pt x="455462" y="194305"/>
                  </a:lnTo>
                  <a:lnTo>
                    <a:pt x="454340" y="193369"/>
                  </a:lnTo>
                  <a:lnTo>
                    <a:pt x="452336" y="190702"/>
                  </a:lnTo>
                  <a:lnTo>
                    <a:pt x="450889" y="188378"/>
                  </a:lnTo>
                  <a:lnTo>
                    <a:pt x="449723" y="186196"/>
                  </a:lnTo>
                  <a:lnTo>
                    <a:pt x="448631" y="185042"/>
                  </a:lnTo>
                  <a:lnTo>
                    <a:pt x="447097" y="182900"/>
                  </a:lnTo>
                  <a:lnTo>
                    <a:pt x="445238" y="180067"/>
                  </a:lnTo>
                  <a:lnTo>
                    <a:pt x="443728" y="177984"/>
                  </a:lnTo>
                  <a:lnTo>
                    <a:pt x="442522" y="177356"/>
                  </a:lnTo>
                  <a:lnTo>
                    <a:pt x="441644" y="176412"/>
                  </a:lnTo>
                  <a:lnTo>
                    <a:pt x="439524" y="173311"/>
                  </a:lnTo>
                  <a:lnTo>
                    <a:pt x="438835" y="172529"/>
                  </a:lnTo>
                  <a:lnTo>
                    <a:pt x="432646" y="164400"/>
                  </a:lnTo>
                  <a:lnTo>
                    <a:pt x="431813" y="163909"/>
                  </a:lnTo>
                  <a:lnTo>
                    <a:pt x="430875" y="164102"/>
                  </a:lnTo>
                  <a:lnTo>
                    <a:pt x="429749" y="163833"/>
                  </a:lnTo>
                  <a:lnTo>
                    <a:pt x="428433" y="163169"/>
                  </a:lnTo>
                  <a:lnTo>
                    <a:pt x="426371" y="161782"/>
                  </a:lnTo>
                  <a:lnTo>
                    <a:pt x="424159" y="159832"/>
                  </a:lnTo>
                  <a:lnTo>
                    <a:pt x="420635" y="155925"/>
                  </a:lnTo>
                  <a:lnTo>
                    <a:pt x="418542" y="152939"/>
                  </a:lnTo>
                  <a:lnTo>
                    <a:pt x="416188" y="149255"/>
                  </a:lnTo>
                  <a:lnTo>
                    <a:pt x="414954" y="147000"/>
                  </a:lnTo>
                  <a:lnTo>
                    <a:pt x="412310" y="143053"/>
                  </a:lnTo>
                  <a:lnTo>
                    <a:pt x="410558" y="139881"/>
                  </a:lnTo>
                  <a:lnTo>
                    <a:pt x="409640" y="138481"/>
                  </a:lnTo>
                  <a:lnTo>
                    <a:pt x="406860" y="132739"/>
                  </a:lnTo>
                  <a:lnTo>
                    <a:pt x="406468" y="131541"/>
                  </a:lnTo>
                  <a:lnTo>
                    <a:pt x="405158" y="130578"/>
                  </a:lnTo>
                  <a:lnTo>
                    <a:pt x="404559" y="131867"/>
                  </a:lnTo>
                  <a:lnTo>
                    <a:pt x="404720" y="132471"/>
                  </a:lnTo>
                  <a:lnTo>
                    <a:pt x="402023" y="133281"/>
                  </a:lnTo>
                  <a:lnTo>
                    <a:pt x="400992" y="133076"/>
                  </a:lnTo>
                  <a:lnTo>
                    <a:pt x="399834" y="132416"/>
                  </a:lnTo>
                  <a:lnTo>
                    <a:pt x="398245" y="132235"/>
                  </a:lnTo>
                  <a:lnTo>
                    <a:pt x="397538" y="132544"/>
                  </a:lnTo>
                  <a:lnTo>
                    <a:pt x="395946" y="131992"/>
                  </a:lnTo>
                  <a:lnTo>
                    <a:pt x="392789" y="130179"/>
                  </a:lnTo>
                  <a:lnTo>
                    <a:pt x="391088" y="129482"/>
                  </a:lnTo>
                  <a:lnTo>
                    <a:pt x="390376" y="128817"/>
                  </a:lnTo>
                  <a:lnTo>
                    <a:pt x="389426" y="129225"/>
                  </a:lnTo>
                  <a:lnTo>
                    <a:pt x="386198" y="128143"/>
                  </a:lnTo>
                  <a:lnTo>
                    <a:pt x="385301" y="128306"/>
                  </a:lnTo>
                  <a:lnTo>
                    <a:pt x="382972" y="127744"/>
                  </a:lnTo>
                  <a:lnTo>
                    <a:pt x="381653" y="127741"/>
                  </a:lnTo>
                  <a:lnTo>
                    <a:pt x="380524" y="127206"/>
                  </a:lnTo>
                  <a:lnTo>
                    <a:pt x="377199" y="124728"/>
                  </a:lnTo>
                  <a:lnTo>
                    <a:pt x="374593" y="121758"/>
                  </a:lnTo>
                  <a:lnTo>
                    <a:pt x="372888" y="120433"/>
                  </a:lnTo>
                  <a:lnTo>
                    <a:pt x="371370" y="119779"/>
                  </a:lnTo>
                  <a:lnTo>
                    <a:pt x="370716" y="119229"/>
                  </a:lnTo>
                  <a:lnTo>
                    <a:pt x="369318" y="118816"/>
                  </a:lnTo>
                  <a:lnTo>
                    <a:pt x="367352" y="117959"/>
                  </a:lnTo>
                  <a:lnTo>
                    <a:pt x="365848" y="116777"/>
                  </a:lnTo>
                  <a:lnTo>
                    <a:pt x="364370" y="115257"/>
                  </a:lnTo>
                  <a:lnTo>
                    <a:pt x="363261" y="113585"/>
                  </a:lnTo>
                  <a:lnTo>
                    <a:pt x="360577" y="110320"/>
                  </a:lnTo>
                  <a:lnTo>
                    <a:pt x="359265" y="108119"/>
                  </a:lnTo>
                  <a:lnTo>
                    <a:pt x="358380" y="107662"/>
                  </a:lnTo>
                  <a:lnTo>
                    <a:pt x="357557" y="107912"/>
                  </a:lnTo>
                  <a:lnTo>
                    <a:pt x="355074" y="107842"/>
                  </a:lnTo>
                  <a:lnTo>
                    <a:pt x="353092" y="107184"/>
                  </a:lnTo>
                  <a:lnTo>
                    <a:pt x="351930" y="106296"/>
                  </a:lnTo>
                  <a:lnTo>
                    <a:pt x="350667" y="104953"/>
                  </a:lnTo>
                  <a:lnTo>
                    <a:pt x="348154" y="102590"/>
                  </a:lnTo>
                  <a:lnTo>
                    <a:pt x="347588" y="102200"/>
                  </a:lnTo>
                  <a:lnTo>
                    <a:pt x="345521" y="102162"/>
                  </a:lnTo>
                  <a:lnTo>
                    <a:pt x="344058" y="100589"/>
                  </a:lnTo>
                  <a:lnTo>
                    <a:pt x="343152" y="98883"/>
                  </a:lnTo>
                  <a:lnTo>
                    <a:pt x="341468" y="94816"/>
                  </a:lnTo>
                  <a:lnTo>
                    <a:pt x="339004" y="92199"/>
                  </a:lnTo>
                  <a:lnTo>
                    <a:pt x="337476" y="90042"/>
                  </a:lnTo>
                  <a:lnTo>
                    <a:pt x="336392" y="88799"/>
                  </a:lnTo>
                  <a:lnTo>
                    <a:pt x="333881" y="87109"/>
                  </a:lnTo>
                  <a:lnTo>
                    <a:pt x="332688" y="86747"/>
                  </a:lnTo>
                  <a:lnTo>
                    <a:pt x="331770" y="86812"/>
                  </a:lnTo>
                  <a:lnTo>
                    <a:pt x="330774" y="87633"/>
                  </a:lnTo>
                  <a:lnTo>
                    <a:pt x="328765" y="87894"/>
                  </a:lnTo>
                  <a:lnTo>
                    <a:pt x="327938" y="88810"/>
                  </a:lnTo>
                  <a:lnTo>
                    <a:pt x="326095" y="89011"/>
                  </a:lnTo>
                  <a:lnTo>
                    <a:pt x="324132" y="88287"/>
                  </a:lnTo>
                  <a:lnTo>
                    <a:pt x="322599" y="87427"/>
                  </a:lnTo>
                  <a:lnTo>
                    <a:pt x="321322" y="86316"/>
                  </a:lnTo>
                  <a:lnTo>
                    <a:pt x="320268" y="85042"/>
                  </a:lnTo>
                  <a:lnTo>
                    <a:pt x="318598" y="82444"/>
                  </a:lnTo>
                  <a:lnTo>
                    <a:pt x="317307" y="79737"/>
                  </a:lnTo>
                  <a:lnTo>
                    <a:pt x="315267" y="79241"/>
                  </a:lnTo>
                  <a:lnTo>
                    <a:pt x="313649" y="79537"/>
                  </a:lnTo>
                  <a:lnTo>
                    <a:pt x="311311" y="78066"/>
                  </a:lnTo>
                  <a:lnTo>
                    <a:pt x="309625" y="76125"/>
                  </a:lnTo>
                  <a:lnTo>
                    <a:pt x="308408" y="74368"/>
                  </a:lnTo>
                  <a:lnTo>
                    <a:pt x="306543" y="70929"/>
                  </a:lnTo>
                  <a:lnTo>
                    <a:pt x="305904" y="70336"/>
                  </a:lnTo>
                  <a:lnTo>
                    <a:pt x="302372" y="65612"/>
                  </a:lnTo>
                  <a:lnTo>
                    <a:pt x="301516" y="64676"/>
                  </a:lnTo>
                  <a:lnTo>
                    <a:pt x="299593" y="63466"/>
                  </a:lnTo>
                  <a:lnTo>
                    <a:pt x="298467" y="62301"/>
                  </a:lnTo>
                  <a:lnTo>
                    <a:pt x="297496" y="61659"/>
                  </a:lnTo>
                  <a:lnTo>
                    <a:pt x="296101" y="61417"/>
                  </a:lnTo>
                  <a:lnTo>
                    <a:pt x="294701" y="61683"/>
                  </a:lnTo>
                  <a:lnTo>
                    <a:pt x="292594" y="61038"/>
                  </a:lnTo>
                  <a:lnTo>
                    <a:pt x="290882" y="59874"/>
                  </a:lnTo>
                  <a:lnTo>
                    <a:pt x="290200" y="59904"/>
                  </a:lnTo>
                  <a:lnTo>
                    <a:pt x="288505" y="58992"/>
                  </a:lnTo>
                  <a:lnTo>
                    <a:pt x="286732" y="57475"/>
                  </a:lnTo>
                  <a:lnTo>
                    <a:pt x="285903" y="56125"/>
                  </a:lnTo>
                  <a:lnTo>
                    <a:pt x="284263" y="55253"/>
                  </a:lnTo>
                  <a:lnTo>
                    <a:pt x="282677" y="55108"/>
                  </a:lnTo>
                  <a:lnTo>
                    <a:pt x="280354" y="56567"/>
                  </a:lnTo>
                  <a:lnTo>
                    <a:pt x="279461" y="55938"/>
                  </a:lnTo>
                  <a:lnTo>
                    <a:pt x="278274" y="55602"/>
                  </a:lnTo>
                  <a:lnTo>
                    <a:pt x="277520" y="54976"/>
                  </a:lnTo>
                  <a:lnTo>
                    <a:pt x="276093" y="53279"/>
                  </a:lnTo>
                  <a:lnTo>
                    <a:pt x="274915" y="52487"/>
                  </a:lnTo>
                  <a:lnTo>
                    <a:pt x="274152" y="52446"/>
                  </a:lnTo>
                  <a:lnTo>
                    <a:pt x="272863" y="51580"/>
                  </a:lnTo>
                  <a:lnTo>
                    <a:pt x="271825" y="51275"/>
                  </a:lnTo>
                  <a:lnTo>
                    <a:pt x="270350" y="51236"/>
                  </a:lnTo>
                  <a:lnTo>
                    <a:pt x="269249" y="50930"/>
                  </a:lnTo>
                  <a:lnTo>
                    <a:pt x="267554" y="49689"/>
                  </a:lnTo>
                  <a:lnTo>
                    <a:pt x="265925" y="47437"/>
                  </a:lnTo>
                  <a:lnTo>
                    <a:pt x="263136" y="46174"/>
                  </a:lnTo>
                  <a:lnTo>
                    <a:pt x="260991" y="45003"/>
                  </a:lnTo>
                  <a:lnTo>
                    <a:pt x="259576" y="43483"/>
                  </a:lnTo>
                  <a:lnTo>
                    <a:pt x="257275" y="41769"/>
                  </a:lnTo>
                  <a:lnTo>
                    <a:pt x="256337" y="41382"/>
                  </a:lnTo>
                  <a:lnTo>
                    <a:pt x="254809" y="41283"/>
                  </a:lnTo>
                  <a:lnTo>
                    <a:pt x="253911" y="40665"/>
                  </a:lnTo>
                  <a:lnTo>
                    <a:pt x="253044" y="40942"/>
                  </a:lnTo>
                  <a:lnTo>
                    <a:pt x="251472" y="40392"/>
                  </a:lnTo>
                  <a:lnTo>
                    <a:pt x="250380" y="39272"/>
                  </a:lnTo>
                  <a:lnTo>
                    <a:pt x="249106" y="37176"/>
                  </a:lnTo>
                  <a:lnTo>
                    <a:pt x="247669" y="34238"/>
                  </a:lnTo>
                  <a:lnTo>
                    <a:pt x="245316" y="33243"/>
                  </a:lnTo>
                  <a:lnTo>
                    <a:pt x="244423" y="33361"/>
                  </a:lnTo>
                  <a:lnTo>
                    <a:pt x="243553" y="34049"/>
                  </a:lnTo>
                  <a:lnTo>
                    <a:pt x="242072" y="33546"/>
                  </a:lnTo>
                  <a:lnTo>
                    <a:pt x="240732" y="32016"/>
                  </a:lnTo>
                  <a:lnTo>
                    <a:pt x="239850" y="30734"/>
                  </a:lnTo>
                  <a:lnTo>
                    <a:pt x="238385" y="30078"/>
                  </a:lnTo>
                  <a:lnTo>
                    <a:pt x="236369" y="30743"/>
                  </a:lnTo>
                  <a:lnTo>
                    <a:pt x="234044" y="30309"/>
                  </a:lnTo>
                  <a:lnTo>
                    <a:pt x="232191" y="29216"/>
                  </a:lnTo>
                  <a:lnTo>
                    <a:pt x="230933" y="28018"/>
                  </a:lnTo>
                  <a:lnTo>
                    <a:pt x="229848" y="27339"/>
                  </a:lnTo>
                  <a:lnTo>
                    <a:pt x="228712" y="26193"/>
                  </a:lnTo>
                  <a:lnTo>
                    <a:pt x="226195" y="24333"/>
                  </a:lnTo>
                  <a:lnTo>
                    <a:pt x="224829" y="23640"/>
                  </a:lnTo>
                  <a:lnTo>
                    <a:pt x="223652" y="23771"/>
                  </a:lnTo>
                  <a:lnTo>
                    <a:pt x="222927" y="22689"/>
                  </a:lnTo>
                  <a:lnTo>
                    <a:pt x="222169" y="22434"/>
                  </a:lnTo>
                  <a:lnTo>
                    <a:pt x="220368" y="21307"/>
                  </a:lnTo>
                  <a:lnTo>
                    <a:pt x="218875" y="20157"/>
                  </a:lnTo>
                  <a:lnTo>
                    <a:pt x="215997" y="17532"/>
                  </a:lnTo>
                  <a:lnTo>
                    <a:pt x="214427" y="16375"/>
                  </a:lnTo>
                  <a:lnTo>
                    <a:pt x="212525" y="15511"/>
                  </a:lnTo>
                  <a:lnTo>
                    <a:pt x="211549" y="15264"/>
                  </a:lnTo>
                  <a:lnTo>
                    <a:pt x="210744" y="14088"/>
                  </a:lnTo>
                  <a:lnTo>
                    <a:pt x="209694" y="13380"/>
                  </a:lnTo>
                  <a:lnTo>
                    <a:pt x="206620" y="11907"/>
                  </a:lnTo>
                  <a:lnTo>
                    <a:pt x="206167" y="12401"/>
                  </a:lnTo>
                  <a:lnTo>
                    <a:pt x="208517" y="12985"/>
                  </a:lnTo>
                  <a:lnTo>
                    <a:pt x="209614" y="14192"/>
                  </a:lnTo>
                  <a:lnTo>
                    <a:pt x="207352" y="13297"/>
                  </a:lnTo>
                  <a:lnTo>
                    <a:pt x="207132" y="13410"/>
                  </a:lnTo>
                  <a:lnTo>
                    <a:pt x="203386" y="11633"/>
                  </a:lnTo>
                  <a:lnTo>
                    <a:pt x="200935" y="10156"/>
                  </a:lnTo>
                  <a:lnTo>
                    <a:pt x="200185" y="9497"/>
                  </a:lnTo>
                  <a:lnTo>
                    <a:pt x="198198" y="8545"/>
                  </a:lnTo>
                  <a:lnTo>
                    <a:pt x="197539" y="8849"/>
                  </a:lnTo>
                  <a:lnTo>
                    <a:pt x="195343" y="8425"/>
                  </a:lnTo>
                  <a:lnTo>
                    <a:pt x="194230" y="8373"/>
                  </a:lnTo>
                  <a:lnTo>
                    <a:pt x="191757" y="7737"/>
                  </a:lnTo>
                  <a:lnTo>
                    <a:pt x="190038" y="8149"/>
                  </a:lnTo>
                  <a:lnTo>
                    <a:pt x="189198" y="7581"/>
                  </a:lnTo>
                  <a:lnTo>
                    <a:pt x="187252" y="7076"/>
                  </a:lnTo>
                  <a:lnTo>
                    <a:pt x="186707" y="7438"/>
                  </a:lnTo>
                  <a:lnTo>
                    <a:pt x="185379" y="7507"/>
                  </a:lnTo>
                  <a:lnTo>
                    <a:pt x="184786" y="8018"/>
                  </a:lnTo>
                  <a:lnTo>
                    <a:pt x="184342" y="7122"/>
                  </a:lnTo>
                  <a:lnTo>
                    <a:pt x="181695" y="6066"/>
                  </a:lnTo>
                  <a:lnTo>
                    <a:pt x="179592" y="5957"/>
                  </a:lnTo>
                  <a:lnTo>
                    <a:pt x="178125" y="5556"/>
                  </a:lnTo>
                  <a:lnTo>
                    <a:pt x="176750" y="6358"/>
                  </a:lnTo>
                  <a:lnTo>
                    <a:pt x="176288" y="7747"/>
                  </a:lnTo>
                  <a:lnTo>
                    <a:pt x="175716" y="7913"/>
                  </a:lnTo>
                  <a:lnTo>
                    <a:pt x="173803" y="7195"/>
                  </a:lnTo>
                  <a:lnTo>
                    <a:pt x="172813" y="6233"/>
                  </a:lnTo>
                  <a:lnTo>
                    <a:pt x="169581" y="3974"/>
                  </a:lnTo>
                  <a:lnTo>
                    <a:pt x="164248" y="3748"/>
                  </a:lnTo>
                  <a:lnTo>
                    <a:pt x="162952" y="4350"/>
                  </a:lnTo>
                  <a:lnTo>
                    <a:pt x="158833" y="3683"/>
                  </a:lnTo>
                  <a:lnTo>
                    <a:pt x="150673" y="3088"/>
                  </a:lnTo>
                  <a:lnTo>
                    <a:pt x="148170" y="3172"/>
                  </a:lnTo>
                  <a:lnTo>
                    <a:pt x="144390" y="3978"/>
                  </a:lnTo>
                  <a:lnTo>
                    <a:pt x="141679" y="4171"/>
                  </a:lnTo>
                  <a:lnTo>
                    <a:pt x="139330" y="4097"/>
                  </a:lnTo>
                  <a:lnTo>
                    <a:pt x="135150" y="3532"/>
                  </a:lnTo>
                  <a:lnTo>
                    <a:pt x="130494" y="1719"/>
                  </a:lnTo>
                  <a:lnTo>
                    <a:pt x="127077" y="0"/>
                  </a:lnTo>
                  <a:lnTo>
                    <a:pt x="125186" y="505"/>
                  </a:lnTo>
                  <a:lnTo>
                    <a:pt x="123939" y="1159"/>
                  </a:lnTo>
                  <a:lnTo>
                    <a:pt x="124170" y="1888"/>
                  </a:lnTo>
                  <a:lnTo>
                    <a:pt x="122644" y="4148"/>
                  </a:lnTo>
                  <a:lnTo>
                    <a:pt x="120974" y="5358"/>
                  </a:lnTo>
                  <a:lnTo>
                    <a:pt x="118478" y="6155"/>
                  </a:lnTo>
                  <a:lnTo>
                    <a:pt x="116426" y="7313"/>
                  </a:lnTo>
                  <a:lnTo>
                    <a:pt x="114777" y="7883"/>
                  </a:lnTo>
                  <a:lnTo>
                    <a:pt x="113712" y="7681"/>
                  </a:lnTo>
                  <a:lnTo>
                    <a:pt x="113068" y="9092"/>
                  </a:lnTo>
                  <a:lnTo>
                    <a:pt x="111956" y="8227"/>
                  </a:lnTo>
                  <a:lnTo>
                    <a:pt x="111186" y="8127"/>
                  </a:lnTo>
                  <a:lnTo>
                    <a:pt x="110212" y="8626"/>
                  </a:lnTo>
                  <a:lnTo>
                    <a:pt x="107359" y="9180"/>
                  </a:lnTo>
                  <a:lnTo>
                    <a:pt x="105497" y="9064"/>
                  </a:lnTo>
                  <a:lnTo>
                    <a:pt x="103418" y="8372"/>
                  </a:lnTo>
                  <a:lnTo>
                    <a:pt x="100646" y="8884"/>
                  </a:lnTo>
                  <a:lnTo>
                    <a:pt x="99449" y="8799"/>
                  </a:lnTo>
                  <a:lnTo>
                    <a:pt x="98862" y="9151"/>
                  </a:lnTo>
                  <a:lnTo>
                    <a:pt x="96784" y="9161"/>
                  </a:lnTo>
                  <a:lnTo>
                    <a:pt x="95276" y="9434"/>
                  </a:lnTo>
                  <a:lnTo>
                    <a:pt x="91039" y="9136"/>
                  </a:lnTo>
                  <a:lnTo>
                    <a:pt x="89522" y="9530"/>
                  </a:lnTo>
                  <a:lnTo>
                    <a:pt x="88361" y="10211"/>
                  </a:lnTo>
                  <a:lnTo>
                    <a:pt x="86691" y="11777"/>
                  </a:lnTo>
                  <a:lnTo>
                    <a:pt x="85356" y="12517"/>
                  </a:lnTo>
                  <a:lnTo>
                    <a:pt x="83988" y="12967"/>
                  </a:lnTo>
                  <a:lnTo>
                    <a:pt x="80665" y="13428"/>
                  </a:lnTo>
                  <a:lnTo>
                    <a:pt x="79296" y="14293"/>
                  </a:lnTo>
                  <a:lnTo>
                    <a:pt x="78351" y="12782"/>
                  </a:lnTo>
                  <a:lnTo>
                    <a:pt x="78218" y="11927"/>
                  </a:lnTo>
                  <a:lnTo>
                    <a:pt x="77612" y="10915"/>
                  </a:lnTo>
                  <a:lnTo>
                    <a:pt x="76619" y="11010"/>
                  </a:lnTo>
                  <a:lnTo>
                    <a:pt x="73887" y="10888"/>
                  </a:lnTo>
                  <a:lnTo>
                    <a:pt x="72111" y="11023"/>
                  </a:lnTo>
                  <a:lnTo>
                    <a:pt x="70970" y="10887"/>
                  </a:lnTo>
                  <a:lnTo>
                    <a:pt x="70703" y="12037"/>
                  </a:lnTo>
                  <a:lnTo>
                    <a:pt x="69827" y="12558"/>
                  </a:lnTo>
                  <a:lnTo>
                    <a:pt x="68646" y="12773"/>
                  </a:lnTo>
                  <a:lnTo>
                    <a:pt x="66692" y="12719"/>
                  </a:lnTo>
                  <a:lnTo>
                    <a:pt x="64248" y="12426"/>
                  </a:lnTo>
                  <a:lnTo>
                    <a:pt x="63669" y="13376"/>
                  </a:lnTo>
                  <a:lnTo>
                    <a:pt x="62426" y="13895"/>
                  </a:lnTo>
                  <a:lnTo>
                    <a:pt x="60690" y="14229"/>
                  </a:lnTo>
                  <a:lnTo>
                    <a:pt x="59121" y="14079"/>
                  </a:lnTo>
                  <a:lnTo>
                    <a:pt x="57802" y="14935"/>
                  </a:lnTo>
                  <a:lnTo>
                    <a:pt x="55926" y="15292"/>
                  </a:lnTo>
                  <a:lnTo>
                    <a:pt x="53372" y="15192"/>
                  </a:lnTo>
                  <a:lnTo>
                    <a:pt x="51794" y="15556"/>
                  </a:lnTo>
                  <a:lnTo>
                    <a:pt x="48646" y="15709"/>
                  </a:lnTo>
                  <a:lnTo>
                    <a:pt x="45903" y="15522"/>
                  </a:lnTo>
                  <a:lnTo>
                    <a:pt x="44638" y="15057"/>
                  </a:lnTo>
                  <a:lnTo>
                    <a:pt x="43144" y="16004"/>
                  </a:lnTo>
                  <a:lnTo>
                    <a:pt x="42385" y="14403"/>
                  </a:lnTo>
                  <a:lnTo>
                    <a:pt x="41179" y="15234"/>
                  </a:lnTo>
                  <a:lnTo>
                    <a:pt x="37785" y="15225"/>
                  </a:lnTo>
                  <a:lnTo>
                    <a:pt x="33850" y="14436"/>
                  </a:lnTo>
                  <a:lnTo>
                    <a:pt x="32710" y="14984"/>
                  </a:lnTo>
                  <a:lnTo>
                    <a:pt x="30754" y="14711"/>
                  </a:lnTo>
                  <a:lnTo>
                    <a:pt x="29362" y="15022"/>
                  </a:lnTo>
                  <a:lnTo>
                    <a:pt x="27507" y="14666"/>
                  </a:lnTo>
                  <a:lnTo>
                    <a:pt x="26326" y="14871"/>
                  </a:lnTo>
                  <a:lnTo>
                    <a:pt x="23389" y="14479"/>
                  </a:lnTo>
                  <a:lnTo>
                    <a:pt x="22615" y="14096"/>
                  </a:lnTo>
                  <a:lnTo>
                    <a:pt x="20894" y="14574"/>
                  </a:lnTo>
                  <a:lnTo>
                    <a:pt x="17853" y="17250"/>
                  </a:lnTo>
                  <a:lnTo>
                    <a:pt x="15801" y="18251"/>
                  </a:lnTo>
                  <a:close/>
                </a:path>
              </a:pathLst>
            </a:custGeom>
            <a:solidFill>
              <a:srgbClr val="FDC2AA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6"/>
            <p:cNvSpPr/>
            <p:nvPr/>
          </p:nvSpPr>
          <p:spPr>
            <a:xfrm>
              <a:off x="4897370" y="1647525"/>
              <a:ext cx="496255" cy="304805"/>
            </a:xfrm>
            <a:custGeom>
              <a:avLst/>
              <a:pathLst>
                <a:path w="496255" h="304805">
                  <a:moveTo>
                    <a:pt x="182570" y="0"/>
                  </a:moveTo>
                  <a:lnTo>
                    <a:pt x="155957" y="7023"/>
                  </a:lnTo>
                  <a:lnTo>
                    <a:pt x="145584" y="9566"/>
                  </a:lnTo>
                  <a:lnTo>
                    <a:pt x="140562" y="10840"/>
                  </a:lnTo>
                  <a:lnTo>
                    <a:pt x="129330" y="13461"/>
                  </a:lnTo>
                  <a:lnTo>
                    <a:pt x="126593" y="23592"/>
                  </a:lnTo>
                  <a:lnTo>
                    <a:pt x="124210" y="31551"/>
                  </a:lnTo>
                  <a:lnTo>
                    <a:pt x="124054" y="31709"/>
                  </a:lnTo>
                  <a:lnTo>
                    <a:pt x="119696" y="32552"/>
                  </a:lnTo>
                  <a:lnTo>
                    <a:pt x="117691" y="33895"/>
                  </a:lnTo>
                  <a:lnTo>
                    <a:pt x="116793" y="35864"/>
                  </a:lnTo>
                  <a:lnTo>
                    <a:pt x="116547" y="38148"/>
                  </a:lnTo>
                  <a:lnTo>
                    <a:pt x="115640" y="39499"/>
                  </a:lnTo>
                  <a:lnTo>
                    <a:pt x="114505" y="40544"/>
                  </a:lnTo>
                  <a:lnTo>
                    <a:pt x="113496" y="42136"/>
                  </a:lnTo>
                  <a:lnTo>
                    <a:pt x="112217" y="43669"/>
                  </a:lnTo>
                  <a:lnTo>
                    <a:pt x="110657" y="50400"/>
                  </a:lnTo>
                  <a:lnTo>
                    <a:pt x="109132" y="52782"/>
                  </a:lnTo>
                  <a:lnTo>
                    <a:pt x="108782" y="54279"/>
                  </a:lnTo>
                  <a:lnTo>
                    <a:pt x="109743" y="56796"/>
                  </a:lnTo>
                  <a:lnTo>
                    <a:pt x="109367" y="58625"/>
                  </a:lnTo>
                  <a:lnTo>
                    <a:pt x="108714" y="60011"/>
                  </a:lnTo>
                  <a:lnTo>
                    <a:pt x="108522" y="61968"/>
                  </a:lnTo>
                  <a:lnTo>
                    <a:pt x="108917" y="63334"/>
                  </a:lnTo>
                  <a:lnTo>
                    <a:pt x="109793" y="64514"/>
                  </a:lnTo>
                  <a:lnTo>
                    <a:pt x="109723" y="65658"/>
                  </a:lnTo>
                  <a:lnTo>
                    <a:pt x="106815" y="68204"/>
                  </a:lnTo>
                  <a:lnTo>
                    <a:pt x="106002" y="68508"/>
                  </a:lnTo>
                  <a:lnTo>
                    <a:pt x="104263" y="69643"/>
                  </a:lnTo>
                  <a:lnTo>
                    <a:pt x="102500" y="71406"/>
                  </a:lnTo>
                  <a:lnTo>
                    <a:pt x="100885" y="72063"/>
                  </a:lnTo>
                  <a:lnTo>
                    <a:pt x="99486" y="74430"/>
                  </a:lnTo>
                  <a:lnTo>
                    <a:pt x="99351" y="75913"/>
                  </a:lnTo>
                  <a:lnTo>
                    <a:pt x="98651" y="76890"/>
                  </a:lnTo>
                  <a:lnTo>
                    <a:pt x="99258" y="79957"/>
                  </a:lnTo>
                  <a:lnTo>
                    <a:pt x="99098" y="81508"/>
                  </a:lnTo>
                  <a:lnTo>
                    <a:pt x="96832" y="84442"/>
                  </a:lnTo>
                  <a:lnTo>
                    <a:pt x="95527" y="86771"/>
                  </a:lnTo>
                  <a:lnTo>
                    <a:pt x="95107" y="87969"/>
                  </a:lnTo>
                  <a:lnTo>
                    <a:pt x="94739" y="92003"/>
                  </a:lnTo>
                  <a:lnTo>
                    <a:pt x="93888" y="92728"/>
                  </a:lnTo>
                  <a:lnTo>
                    <a:pt x="93363" y="94823"/>
                  </a:lnTo>
                  <a:lnTo>
                    <a:pt x="92213" y="95287"/>
                  </a:lnTo>
                  <a:lnTo>
                    <a:pt x="90870" y="95490"/>
                  </a:lnTo>
                  <a:lnTo>
                    <a:pt x="89419" y="95046"/>
                  </a:lnTo>
                  <a:lnTo>
                    <a:pt x="88906" y="95478"/>
                  </a:lnTo>
                  <a:lnTo>
                    <a:pt x="87951" y="98066"/>
                  </a:lnTo>
                  <a:lnTo>
                    <a:pt x="86719" y="99916"/>
                  </a:lnTo>
                  <a:lnTo>
                    <a:pt x="85408" y="100426"/>
                  </a:lnTo>
                  <a:lnTo>
                    <a:pt x="83277" y="101923"/>
                  </a:lnTo>
                  <a:lnTo>
                    <a:pt x="81306" y="102635"/>
                  </a:lnTo>
                  <a:lnTo>
                    <a:pt x="80228" y="104376"/>
                  </a:lnTo>
                  <a:lnTo>
                    <a:pt x="79984" y="105331"/>
                  </a:lnTo>
                  <a:lnTo>
                    <a:pt x="80168" y="106817"/>
                  </a:lnTo>
                  <a:lnTo>
                    <a:pt x="78021" y="108104"/>
                  </a:lnTo>
                  <a:lnTo>
                    <a:pt x="76634" y="110819"/>
                  </a:lnTo>
                  <a:lnTo>
                    <a:pt x="75554" y="113533"/>
                  </a:lnTo>
                  <a:lnTo>
                    <a:pt x="74901" y="114492"/>
                  </a:lnTo>
                  <a:lnTo>
                    <a:pt x="72607" y="115429"/>
                  </a:lnTo>
                  <a:lnTo>
                    <a:pt x="71114" y="116877"/>
                  </a:lnTo>
                  <a:lnTo>
                    <a:pt x="69522" y="117832"/>
                  </a:lnTo>
                  <a:lnTo>
                    <a:pt x="68679" y="118832"/>
                  </a:lnTo>
                  <a:lnTo>
                    <a:pt x="68330" y="120836"/>
                  </a:lnTo>
                  <a:lnTo>
                    <a:pt x="68562" y="122839"/>
                  </a:lnTo>
                  <a:lnTo>
                    <a:pt x="67621" y="125169"/>
                  </a:lnTo>
                  <a:lnTo>
                    <a:pt x="67722" y="127045"/>
                  </a:lnTo>
                  <a:lnTo>
                    <a:pt x="67968" y="127390"/>
                  </a:lnTo>
                  <a:lnTo>
                    <a:pt x="69608" y="126391"/>
                  </a:lnTo>
                  <a:lnTo>
                    <a:pt x="71456" y="126642"/>
                  </a:lnTo>
                  <a:lnTo>
                    <a:pt x="72041" y="127280"/>
                  </a:lnTo>
                  <a:lnTo>
                    <a:pt x="72991" y="127072"/>
                  </a:lnTo>
                  <a:lnTo>
                    <a:pt x="73500" y="127733"/>
                  </a:lnTo>
                  <a:lnTo>
                    <a:pt x="73119" y="128708"/>
                  </a:lnTo>
                  <a:lnTo>
                    <a:pt x="72037" y="129889"/>
                  </a:lnTo>
                  <a:lnTo>
                    <a:pt x="71491" y="131857"/>
                  </a:lnTo>
                  <a:lnTo>
                    <a:pt x="70907" y="132309"/>
                  </a:lnTo>
                  <a:lnTo>
                    <a:pt x="69839" y="134098"/>
                  </a:lnTo>
                  <a:lnTo>
                    <a:pt x="67907" y="136249"/>
                  </a:lnTo>
                  <a:lnTo>
                    <a:pt x="66138" y="137875"/>
                  </a:lnTo>
                  <a:lnTo>
                    <a:pt x="64233" y="140387"/>
                  </a:lnTo>
                  <a:lnTo>
                    <a:pt x="63615" y="141886"/>
                  </a:lnTo>
                  <a:lnTo>
                    <a:pt x="63969" y="144032"/>
                  </a:lnTo>
                  <a:lnTo>
                    <a:pt x="63384" y="145500"/>
                  </a:lnTo>
                  <a:lnTo>
                    <a:pt x="63113" y="148815"/>
                  </a:lnTo>
                  <a:lnTo>
                    <a:pt x="62410" y="150206"/>
                  </a:lnTo>
                  <a:lnTo>
                    <a:pt x="60362" y="151634"/>
                  </a:lnTo>
                  <a:lnTo>
                    <a:pt x="60077" y="153350"/>
                  </a:lnTo>
                  <a:lnTo>
                    <a:pt x="57525" y="155183"/>
                  </a:lnTo>
                  <a:lnTo>
                    <a:pt x="57219" y="155950"/>
                  </a:lnTo>
                  <a:lnTo>
                    <a:pt x="57552" y="157148"/>
                  </a:lnTo>
                  <a:lnTo>
                    <a:pt x="57308" y="157994"/>
                  </a:lnTo>
                  <a:lnTo>
                    <a:pt x="55549" y="158977"/>
                  </a:lnTo>
                  <a:lnTo>
                    <a:pt x="54727" y="158517"/>
                  </a:lnTo>
                  <a:lnTo>
                    <a:pt x="53521" y="159841"/>
                  </a:lnTo>
                  <a:lnTo>
                    <a:pt x="52197" y="160200"/>
                  </a:lnTo>
                  <a:lnTo>
                    <a:pt x="51303" y="160828"/>
                  </a:lnTo>
                  <a:lnTo>
                    <a:pt x="50485" y="161929"/>
                  </a:lnTo>
                  <a:lnTo>
                    <a:pt x="49530" y="162648"/>
                  </a:lnTo>
                  <a:lnTo>
                    <a:pt x="46361" y="165493"/>
                  </a:lnTo>
                  <a:lnTo>
                    <a:pt x="45236" y="167258"/>
                  </a:lnTo>
                  <a:lnTo>
                    <a:pt x="45444" y="170253"/>
                  </a:lnTo>
                  <a:lnTo>
                    <a:pt x="45253" y="171677"/>
                  </a:lnTo>
                  <a:lnTo>
                    <a:pt x="44210" y="172614"/>
                  </a:lnTo>
                  <a:lnTo>
                    <a:pt x="44047" y="173339"/>
                  </a:lnTo>
                  <a:lnTo>
                    <a:pt x="43093" y="173680"/>
                  </a:lnTo>
                  <a:lnTo>
                    <a:pt x="42855" y="174449"/>
                  </a:lnTo>
                  <a:lnTo>
                    <a:pt x="41375" y="175688"/>
                  </a:lnTo>
                  <a:lnTo>
                    <a:pt x="40005" y="175934"/>
                  </a:lnTo>
                  <a:lnTo>
                    <a:pt x="37847" y="177901"/>
                  </a:lnTo>
                  <a:lnTo>
                    <a:pt x="36574" y="177173"/>
                  </a:lnTo>
                  <a:lnTo>
                    <a:pt x="36004" y="176485"/>
                  </a:lnTo>
                  <a:lnTo>
                    <a:pt x="34286" y="176641"/>
                  </a:lnTo>
                  <a:lnTo>
                    <a:pt x="33691" y="176961"/>
                  </a:lnTo>
                  <a:lnTo>
                    <a:pt x="33131" y="175944"/>
                  </a:lnTo>
                  <a:lnTo>
                    <a:pt x="32103" y="175482"/>
                  </a:lnTo>
                  <a:lnTo>
                    <a:pt x="32235" y="177004"/>
                  </a:lnTo>
                  <a:lnTo>
                    <a:pt x="29426" y="177978"/>
                  </a:lnTo>
                  <a:lnTo>
                    <a:pt x="28168" y="176826"/>
                  </a:lnTo>
                  <a:lnTo>
                    <a:pt x="27785" y="175958"/>
                  </a:lnTo>
                  <a:lnTo>
                    <a:pt x="27978" y="175039"/>
                  </a:lnTo>
                  <a:lnTo>
                    <a:pt x="27003" y="174411"/>
                  </a:lnTo>
                  <a:lnTo>
                    <a:pt x="27501" y="173146"/>
                  </a:lnTo>
                  <a:lnTo>
                    <a:pt x="23196" y="173833"/>
                  </a:lnTo>
                  <a:lnTo>
                    <a:pt x="21239" y="175399"/>
                  </a:lnTo>
                  <a:lnTo>
                    <a:pt x="20467" y="176640"/>
                  </a:lnTo>
                  <a:lnTo>
                    <a:pt x="19878" y="176685"/>
                  </a:lnTo>
                  <a:lnTo>
                    <a:pt x="19032" y="177571"/>
                  </a:lnTo>
                  <a:lnTo>
                    <a:pt x="18509" y="177652"/>
                  </a:lnTo>
                  <a:lnTo>
                    <a:pt x="19408" y="179295"/>
                  </a:lnTo>
                  <a:lnTo>
                    <a:pt x="17934" y="180691"/>
                  </a:lnTo>
                  <a:lnTo>
                    <a:pt x="17087" y="180874"/>
                  </a:lnTo>
                  <a:lnTo>
                    <a:pt x="16481" y="181484"/>
                  </a:lnTo>
                  <a:lnTo>
                    <a:pt x="15325" y="184394"/>
                  </a:lnTo>
                  <a:lnTo>
                    <a:pt x="14924" y="184839"/>
                  </a:lnTo>
                  <a:lnTo>
                    <a:pt x="14661" y="186338"/>
                  </a:lnTo>
                  <a:lnTo>
                    <a:pt x="15110" y="186784"/>
                  </a:lnTo>
                  <a:lnTo>
                    <a:pt x="14641" y="187820"/>
                  </a:lnTo>
                  <a:lnTo>
                    <a:pt x="13049" y="188970"/>
                  </a:lnTo>
                  <a:lnTo>
                    <a:pt x="12159" y="190373"/>
                  </a:lnTo>
                  <a:lnTo>
                    <a:pt x="11170" y="191028"/>
                  </a:lnTo>
                  <a:lnTo>
                    <a:pt x="11092" y="192624"/>
                  </a:lnTo>
                  <a:lnTo>
                    <a:pt x="9581" y="192790"/>
                  </a:lnTo>
                  <a:lnTo>
                    <a:pt x="8727" y="192612"/>
                  </a:lnTo>
                  <a:lnTo>
                    <a:pt x="7538" y="192968"/>
                  </a:lnTo>
                  <a:lnTo>
                    <a:pt x="7252" y="195853"/>
                  </a:lnTo>
                  <a:lnTo>
                    <a:pt x="8567" y="197170"/>
                  </a:lnTo>
                  <a:lnTo>
                    <a:pt x="7381" y="199457"/>
                  </a:lnTo>
                  <a:lnTo>
                    <a:pt x="5992" y="200551"/>
                  </a:lnTo>
                  <a:lnTo>
                    <a:pt x="4977" y="200342"/>
                  </a:lnTo>
                  <a:lnTo>
                    <a:pt x="4387" y="202027"/>
                  </a:lnTo>
                  <a:lnTo>
                    <a:pt x="3800" y="202888"/>
                  </a:lnTo>
                  <a:lnTo>
                    <a:pt x="2346" y="203610"/>
                  </a:lnTo>
                  <a:lnTo>
                    <a:pt x="412" y="205111"/>
                  </a:lnTo>
                  <a:lnTo>
                    <a:pt x="1453" y="205870"/>
                  </a:lnTo>
                  <a:lnTo>
                    <a:pt x="1585" y="207910"/>
                  </a:lnTo>
                  <a:lnTo>
                    <a:pt x="2112" y="208700"/>
                  </a:lnTo>
                  <a:lnTo>
                    <a:pt x="934" y="209298"/>
                  </a:lnTo>
                  <a:lnTo>
                    <a:pt x="0" y="210805"/>
                  </a:lnTo>
                  <a:lnTo>
                    <a:pt x="76" y="212473"/>
                  </a:lnTo>
                  <a:lnTo>
                    <a:pt x="689" y="214794"/>
                  </a:lnTo>
                  <a:lnTo>
                    <a:pt x="2596" y="215548"/>
                  </a:lnTo>
                  <a:lnTo>
                    <a:pt x="2690" y="215959"/>
                  </a:lnTo>
                  <a:lnTo>
                    <a:pt x="4428" y="215258"/>
                  </a:lnTo>
                  <a:lnTo>
                    <a:pt x="5092" y="214392"/>
                  </a:lnTo>
                  <a:lnTo>
                    <a:pt x="5971" y="214428"/>
                  </a:lnTo>
                  <a:lnTo>
                    <a:pt x="6794" y="213983"/>
                  </a:lnTo>
                  <a:lnTo>
                    <a:pt x="9193" y="214758"/>
                  </a:lnTo>
                  <a:lnTo>
                    <a:pt x="9614" y="215475"/>
                  </a:lnTo>
                  <a:lnTo>
                    <a:pt x="10690" y="216029"/>
                  </a:lnTo>
                  <a:lnTo>
                    <a:pt x="12074" y="214424"/>
                  </a:lnTo>
                  <a:lnTo>
                    <a:pt x="13156" y="213908"/>
                  </a:lnTo>
                  <a:lnTo>
                    <a:pt x="14501" y="212868"/>
                  </a:lnTo>
                  <a:lnTo>
                    <a:pt x="15928" y="212506"/>
                  </a:lnTo>
                  <a:lnTo>
                    <a:pt x="16862" y="212630"/>
                  </a:lnTo>
                  <a:lnTo>
                    <a:pt x="14564" y="214553"/>
                  </a:lnTo>
                  <a:lnTo>
                    <a:pt x="13600" y="216098"/>
                  </a:lnTo>
                  <a:lnTo>
                    <a:pt x="12845" y="216803"/>
                  </a:lnTo>
                  <a:lnTo>
                    <a:pt x="12618" y="217728"/>
                  </a:lnTo>
                  <a:lnTo>
                    <a:pt x="13427" y="218699"/>
                  </a:lnTo>
                  <a:lnTo>
                    <a:pt x="13550" y="220754"/>
                  </a:lnTo>
                  <a:lnTo>
                    <a:pt x="13129" y="221923"/>
                  </a:lnTo>
                  <a:lnTo>
                    <a:pt x="14789" y="221684"/>
                  </a:lnTo>
                  <a:lnTo>
                    <a:pt x="15969" y="221734"/>
                  </a:lnTo>
                  <a:lnTo>
                    <a:pt x="18032" y="221218"/>
                  </a:lnTo>
                  <a:lnTo>
                    <a:pt x="18496" y="222222"/>
                  </a:lnTo>
                  <a:lnTo>
                    <a:pt x="19741" y="223642"/>
                  </a:lnTo>
                  <a:lnTo>
                    <a:pt x="20653" y="223721"/>
                  </a:lnTo>
                  <a:lnTo>
                    <a:pt x="21292" y="224194"/>
                  </a:lnTo>
                  <a:lnTo>
                    <a:pt x="24768" y="223597"/>
                  </a:lnTo>
                  <a:lnTo>
                    <a:pt x="27131" y="225391"/>
                  </a:lnTo>
                  <a:lnTo>
                    <a:pt x="27392" y="226561"/>
                  </a:lnTo>
                  <a:lnTo>
                    <a:pt x="28060" y="227466"/>
                  </a:lnTo>
                  <a:lnTo>
                    <a:pt x="28782" y="230195"/>
                  </a:lnTo>
                  <a:lnTo>
                    <a:pt x="29979" y="229843"/>
                  </a:lnTo>
                  <a:lnTo>
                    <a:pt x="30366" y="231025"/>
                  </a:lnTo>
                  <a:lnTo>
                    <a:pt x="31157" y="230350"/>
                  </a:lnTo>
                  <a:lnTo>
                    <a:pt x="32071" y="230140"/>
                  </a:lnTo>
                  <a:lnTo>
                    <a:pt x="33339" y="230761"/>
                  </a:lnTo>
                  <a:lnTo>
                    <a:pt x="34237" y="230487"/>
                  </a:lnTo>
                  <a:lnTo>
                    <a:pt x="34834" y="230836"/>
                  </a:lnTo>
                  <a:lnTo>
                    <a:pt x="35406" y="231974"/>
                  </a:lnTo>
                  <a:lnTo>
                    <a:pt x="36131" y="232552"/>
                  </a:lnTo>
                  <a:lnTo>
                    <a:pt x="36805" y="234616"/>
                  </a:lnTo>
                  <a:lnTo>
                    <a:pt x="37872" y="234961"/>
                  </a:lnTo>
                  <a:lnTo>
                    <a:pt x="39081" y="234598"/>
                  </a:lnTo>
                  <a:lnTo>
                    <a:pt x="40110" y="236025"/>
                  </a:lnTo>
                  <a:lnTo>
                    <a:pt x="40289" y="237207"/>
                  </a:lnTo>
                  <a:lnTo>
                    <a:pt x="41277" y="236346"/>
                  </a:lnTo>
                  <a:lnTo>
                    <a:pt x="42881" y="235623"/>
                  </a:lnTo>
                  <a:lnTo>
                    <a:pt x="44709" y="234032"/>
                  </a:lnTo>
                  <a:lnTo>
                    <a:pt x="45980" y="234283"/>
                  </a:lnTo>
                  <a:lnTo>
                    <a:pt x="46743" y="233690"/>
                  </a:lnTo>
                  <a:lnTo>
                    <a:pt x="48685" y="234126"/>
                  </a:lnTo>
                  <a:lnTo>
                    <a:pt x="52397" y="234750"/>
                  </a:lnTo>
                  <a:lnTo>
                    <a:pt x="53608" y="236210"/>
                  </a:lnTo>
                  <a:lnTo>
                    <a:pt x="56724" y="236414"/>
                  </a:lnTo>
                  <a:lnTo>
                    <a:pt x="57994" y="236212"/>
                  </a:lnTo>
                  <a:lnTo>
                    <a:pt x="59481" y="235236"/>
                  </a:lnTo>
                  <a:lnTo>
                    <a:pt x="60014" y="235584"/>
                  </a:lnTo>
                  <a:lnTo>
                    <a:pt x="60834" y="237252"/>
                  </a:lnTo>
                  <a:lnTo>
                    <a:pt x="61328" y="239028"/>
                  </a:lnTo>
                  <a:lnTo>
                    <a:pt x="62772" y="239520"/>
                  </a:lnTo>
                  <a:lnTo>
                    <a:pt x="63863" y="239622"/>
                  </a:lnTo>
                  <a:lnTo>
                    <a:pt x="65364" y="238802"/>
                  </a:lnTo>
                  <a:lnTo>
                    <a:pt x="66600" y="237565"/>
                  </a:lnTo>
                  <a:lnTo>
                    <a:pt x="66837" y="235502"/>
                  </a:lnTo>
                  <a:lnTo>
                    <a:pt x="68185" y="234737"/>
                  </a:lnTo>
                  <a:lnTo>
                    <a:pt x="68756" y="234071"/>
                  </a:lnTo>
                  <a:lnTo>
                    <a:pt x="70304" y="231133"/>
                  </a:lnTo>
                  <a:lnTo>
                    <a:pt x="71433" y="230665"/>
                  </a:lnTo>
                  <a:lnTo>
                    <a:pt x="71613" y="229962"/>
                  </a:lnTo>
                  <a:lnTo>
                    <a:pt x="72529" y="229849"/>
                  </a:lnTo>
                  <a:lnTo>
                    <a:pt x="72815" y="228387"/>
                  </a:lnTo>
                  <a:lnTo>
                    <a:pt x="73979" y="228384"/>
                  </a:lnTo>
                  <a:lnTo>
                    <a:pt x="73906" y="229606"/>
                  </a:lnTo>
                  <a:lnTo>
                    <a:pt x="74855" y="230326"/>
                  </a:lnTo>
                  <a:lnTo>
                    <a:pt x="74935" y="230971"/>
                  </a:lnTo>
                  <a:lnTo>
                    <a:pt x="74318" y="232201"/>
                  </a:lnTo>
                  <a:lnTo>
                    <a:pt x="74800" y="232902"/>
                  </a:lnTo>
                  <a:lnTo>
                    <a:pt x="75890" y="232987"/>
                  </a:lnTo>
                  <a:lnTo>
                    <a:pt x="76942" y="231941"/>
                  </a:lnTo>
                  <a:lnTo>
                    <a:pt x="78191" y="231916"/>
                  </a:lnTo>
                  <a:lnTo>
                    <a:pt x="77212" y="228893"/>
                  </a:lnTo>
                  <a:lnTo>
                    <a:pt x="78809" y="226804"/>
                  </a:lnTo>
                  <a:lnTo>
                    <a:pt x="80312" y="225995"/>
                  </a:lnTo>
                  <a:lnTo>
                    <a:pt x="81157" y="226300"/>
                  </a:lnTo>
                  <a:lnTo>
                    <a:pt x="82213" y="226230"/>
                  </a:lnTo>
                  <a:lnTo>
                    <a:pt x="83912" y="225421"/>
                  </a:lnTo>
                  <a:lnTo>
                    <a:pt x="84368" y="224534"/>
                  </a:lnTo>
                  <a:lnTo>
                    <a:pt x="84330" y="222968"/>
                  </a:lnTo>
                  <a:lnTo>
                    <a:pt x="86064" y="221989"/>
                  </a:lnTo>
                  <a:lnTo>
                    <a:pt x="86090" y="223385"/>
                  </a:lnTo>
                  <a:lnTo>
                    <a:pt x="86890" y="224790"/>
                  </a:lnTo>
                  <a:lnTo>
                    <a:pt x="87866" y="225651"/>
                  </a:lnTo>
                  <a:lnTo>
                    <a:pt x="90093" y="225237"/>
                  </a:lnTo>
                  <a:lnTo>
                    <a:pt x="90522" y="224320"/>
                  </a:lnTo>
                  <a:lnTo>
                    <a:pt x="93461" y="222197"/>
                  </a:lnTo>
                  <a:lnTo>
                    <a:pt x="95009" y="222262"/>
                  </a:lnTo>
                  <a:lnTo>
                    <a:pt x="95832" y="221063"/>
                  </a:lnTo>
                  <a:lnTo>
                    <a:pt x="95249" y="220430"/>
                  </a:lnTo>
                  <a:lnTo>
                    <a:pt x="95163" y="218056"/>
                  </a:lnTo>
                  <a:lnTo>
                    <a:pt x="95966" y="217570"/>
                  </a:lnTo>
                  <a:lnTo>
                    <a:pt x="97503" y="217881"/>
                  </a:lnTo>
                  <a:lnTo>
                    <a:pt x="98829" y="218628"/>
                  </a:lnTo>
                  <a:lnTo>
                    <a:pt x="99316" y="218609"/>
                  </a:lnTo>
                  <a:lnTo>
                    <a:pt x="99955" y="217470"/>
                  </a:lnTo>
                  <a:lnTo>
                    <a:pt x="101701" y="217005"/>
                  </a:lnTo>
                  <a:lnTo>
                    <a:pt x="101345" y="215776"/>
                  </a:lnTo>
                  <a:lnTo>
                    <a:pt x="102557" y="214552"/>
                  </a:lnTo>
                  <a:lnTo>
                    <a:pt x="102690" y="213986"/>
                  </a:lnTo>
                  <a:lnTo>
                    <a:pt x="101508" y="213146"/>
                  </a:lnTo>
                  <a:lnTo>
                    <a:pt x="101565" y="212324"/>
                  </a:lnTo>
                  <a:lnTo>
                    <a:pt x="102772" y="211160"/>
                  </a:lnTo>
                  <a:lnTo>
                    <a:pt x="105141" y="210371"/>
                  </a:lnTo>
                  <a:lnTo>
                    <a:pt x="105408" y="209819"/>
                  </a:lnTo>
                  <a:lnTo>
                    <a:pt x="104104" y="208929"/>
                  </a:lnTo>
                  <a:lnTo>
                    <a:pt x="105739" y="207044"/>
                  </a:lnTo>
                  <a:lnTo>
                    <a:pt x="108157" y="206521"/>
                  </a:lnTo>
                  <a:lnTo>
                    <a:pt x="112226" y="206974"/>
                  </a:lnTo>
                  <a:lnTo>
                    <a:pt x="113129" y="206843"/>
                  </a:lnTo>
                  <a:lnTo>
                    <a:pt x="113161" y="206174"/>
                  </a:lnTo>
                  <a:lnTo>
                    <a:pt x="111329" y="204258"/>
                  </a:lnTo>
                  <a:lnTo>
                    <a:pt x="111594" y="203054"/>
                  </a:lnTo>
                  <a:lnTo>
                    <a:pt x="112563" y="202220"/>
                  </a:lnTo>
                  <a:lnTo>
                    <a:pt x="112658" y="201397"/>
                  </a:lnTo>
                  <a:lnTo>
                    <a:pt x="110616" y="200406"/>
                  </a:lnTo>
                  <a:lnTo>
                    <a:pt x="112702" y="199510"/>
                  </a:lnTo>
                  <a:lnTo>
                    <a:pt x="112178" y="198743"/>
                  </a:lnTo>
                  <a:lnTo>
                    <a:pt x="110752" y="198347"/>
                  </a:lnTo>
                  <a:lnTo>
                    <a:pt x="112369" y="196584"/>
                  </a:lnTo>
                  <a:lnTo>
                    <a:pt x="113437" y="196337"/>
                  </a:lnTo>
                  <a:lnTo>
                    <a:pt x="113979" y="195203"/>
                  </a:lnTo>
                  <a:lnTo>
                    <a:pt x="113602" y="194197"/>
                  </a:lnTo>
                  <a:lnTo>
                    <a:pt x="114380" y="193032"/>
                  </a:lnTo>
                  <a:lnTo>
                    <a:pt x="115318" y="192344"/>
                  </a:lnTo>
                  <a:lnTo>
                    <a:pt x="119901" y="190648"/>
                  </a:lnTo>
                  <a:lnTo>
                    <a:pt x="121127" y="191798"/>
                  </a:lnTo>
                  <a:lnTo>
                    <a:pt x="124821" y="192572"/>
                  </a:lnTo>
                  <a:lnTo>
                    <a:pt x="126207" y="192634"/>
                  </a:lnTo>
                  <a:lnTo>
                    <a:pt x="128455" y="192403"/>
                  </a:lnTo>
                  <a:lnTo>
                    <a:pt x="129586" y="191049"/>
                  </a:lnTo>
                  <a:lnTo>
                    <a:pt x="132033" y="190518"/>
                  </a:lnTo>
                  <a:lnTo>
                    <a:pt x="134297" y="190412"/>
                  </a:lnTo>
                  <a:lnTo>
                    <a:pt x="135287" y="189947"/>
                  </a:lnTo>
                  <a:lnTo>
                    <a:pt x="137304" y="188451"/>
                  </a:lnTo>
                  <a:lnTo>
                    <a:pt x="138342" y="188202"/>
                  </a:lnTo>
                  <a:lnTo>
                    <a:pt x="139042" y="187593"/>
                  </a:lnTo>
                  <a:lnTo>
                    <a:pt x="140273" y="188881"/>
                  </a:lnTo>
                  <a:lnTo>
                    <a:pt x="143110" y="189079"/>
                  </a:lnTo>
                  <a:lnTo>
                    <a:pt x="143610" y="187224"/>
                  </a:lnTo>
                  <a:lnTo>
                    <a:pt x="144924" y="187063"/>
                  </a:lnTo>
                  <a:lnTo>
                    <a:pt x="148206" y="187125"/>
                  </a:lnTo>
                  <a:lnTo>
                    <a:pt x="148136" y="186028"/>
                  </a:lnTo>
                  <a:lnTo>
                    <a:pt x="150062" y="186034"/>
                  </a:lnTo>
                  <a:lnTo>
                    <a:pt x="150938" y="187060"/>
                  </a:lnTo>
                  <a:lnTo>
                    <a:pt x="154240" y="186114"/>
                  </a:lnTo>
                  <a:lnTo>
                    <a:pt x="154278" y="184442"/>
                  </a:lnTo>
                  <a:lnTo>
                    <a:pt x="154792" y="184441"/>
                  </a:lnTo>
                  <a:lnTo>
                    <a:pt x="154932" y="182582"/>
                  </a:lnTo>
                  <a:lnTo>
                    <a:pt x="156060" y="181467"/>
                  </a:lnTo>
                  <a:lnTo>
                    <a:pt x="158771" y="181013"/>
                  </a:lnTo>
                  <a:lnTo>
                    <a:pt x="161263" y="181549"/>
                  </a:lnTo>
                  <a:lnTo>
                    <a:pt x="163210" y="181068"/>
                  </a:lnTo>
                  <a:lnTo>
                    <a:pt x="164761" y="177691"/>
                  </a:lnTo>
                  <a:lnTo>
                    <a:pt x="166240" y="177298"/>
                  </a:lnTo>
                  <a:lnTo>
                    <a:pt x="168593" y="177823"/>
                  </a:lnTo>
                  <a:lnTo>
                    <a:pt x="169588" y="176966"/>
                  </a:lnTo>
                  <a:lnTo>
                    <a:pt x="171155" y="175128"/>
                  </a:lnTo>
                  <a:lnTo>
                    <a:pt x="173361" y="174076"/>
                  </a:lnTo>
                  <a:lnTo>
                    <a:pt x="174805" y="173753"/>
                  </a:lnTo>
                  <a:lnTo>
                    <a:pt x="175987" y="172691"/>
                  </a:lnTo>
                  <a:lnTo>
                    <a:pt x="176676" y="172667"/>
                  </a:lnTo>
                  <a:lnTo>
                    <a:pt x="177865" y="173786"/>
                  </a:lnTo>
                  <a:lnTo>
                    <a:pt x="179848" y="173462"/>
                  </a:lnTo>
                  <a:lnTo>
                    <a:pt x="181070" y="172138"/>
                  </a:lnTo>
                  <a:lnTo>
                    <a:pt x="181206" y="171018"/>
                  </a:lnTo>
                  <a:lnTo>
                    <a:pt x="182046" y="169604"/>
                  </a:lnTo>
                  <a:lnTo>
                    <a:pt x="182850" y="169241"/>
                  </a:lnTo>
                  <a:lnTo>
                    <a:pt x="185426" y="169480"/>
                  </a:lnTo>
                  <a:lnTo>
                    <a:pt x="186685" y="171542"/>
                  </a:lnTo>
                  <a:lnTo>
                    <a:pt x="187546" y="171588"/>
                  </a:lnTo>
                  <a:lnTo>
                    <a:pt x="188613" y="171020"/>
                  </a:lnTo>
                  <a:lnTo>
                    <a:pt x="189505" y="171073"/>
                  </a:lnTo>
                  <a:lnTo>
                    <a:pt x="190585" y="172375"/>
                  </a:lnTo>
                  <a:lnTo>
                    <a:pt x="192631" y="172651"/>
                  </a:lnTo>
                  <a:lnTo>
                    <a:pt x="193156" y="173354"/>
                  </a:lnTo>
                  <a:lnTo>
                    <a:pt x="193740" y="176461"/>
                  </a:lnTo>
                  <a:lnTo>
                    <a:pt x="193845" y="177780"/>
                  </a:lnTo>
                  <a:lnTo>
                    <a:pt x="193583" y="179064"/>
                  </a:lnTo>
                  <a:lnTo>
                    <a:pt x="193705" y="179922"/>
                  </a:lnTo>
                  <a:lnTo>
                    <a:pt x="194336" y="181205"/>
                  </a:lnTo>
                  <a:lnTo>
                    <a:pt x="193787" y="182581"/>
                  </a:lnTo>
                  <a:lnTo>
                    <a:pt x="193682" y="184076"/>
                  </a:lnTo>
                  <a:lnTo>
                    <a:pt x="193221" y="185715"/>
                  </a:lnTo>
                  <a:lnTo>
                    <a:pt x="194962" y="188220"/>
                  </a:lnTo>
                  <a:lnTo>
                    <a:pt x="194514" y="189709"/>
                  </a:lnTo>
                  <a:lnTo>
                    <a:pt x="193341" y="191087"/>
                  </a:lnTo>
                  <a:lnTo>
                    <a:pt x="191379" y="191167"/>
                  </a:lnTo>
                  <a:lnTo>
                    <a:pt x="190690" y="191675"/>
                  </a:lnTo>
                  <a:lnTo>
                    <a:pt x="190592" y="193658"/>
                  </a:lnTo>
                  <a:lnTo>
                    <a:pt x="189584" y="194714"/>
                  </a:lnTo>
                  <a:lnTo>
                    <a:pt x="188060" y="195171"/>
                  </a:lnTo>
                  <a:lnTo>
                    <a:pt x="185095" y="195787"/>
                  </a:lnTo>
                  <a:lnTo>
                    <a:pt x="182725" y="197655"/>
                  </a:lnTo>
                  <a:lnTo>
                    <a:pt x="180112" y="201233"/>
                  </a:lnTo>
                  <a:lnTo>
                    <a:pt x="179774" y="202854"/>
                  </a:lnTo>
                  <a:lnTo>
                    <a:pt x="179757" y="205237"/>
                  </a:lnTo>
                  <a:lnTo>
                    <a:pt x="178998" y="205589"/>
                  </a:lnTo>
                  <a:lnTo>
                    <a:pt x="177874" y="205562"/>
                  </a:lnTo>
                  <a:lnTo>
                    <a:pt x="175491" y="204995"/>
                  </a:lnTo>
                  <a:lnTo>
                    <a:pt x="173995" y="204979"/>
                  </a:lnTo>
                  <a:lnTo>
                    <a:pt x="173122" y="205639"/>
                  </a:lnTo>
                  <a:lnTo>
                    <a:pt x="172197" y="208528"/>
                  </a:lnTo>
                  <a:lnTo>
                    <a:pt x="171890" y="208971"/>
                  </a:lnTo>
                  <a:lnTo>
                    <a:pt x="169050" y="210110"/>
                  </a:lnTo>
                  <a:lnTo>
                    <a:pt x="167368" y="211215"/>
                  </a:lnTo>
                  <a:lnTo>
                    <a:pt x="165449" y="214364"/>
                  </a:lnTo>
                  <a:lnTo>
                    <a:pt x="165588" y="215976"/>
                  </a:lnTo>
                  <a:lnTo>
                    <a:pt x="165420" y="217897"/>
                  </a:lnTo>
                  <a:lnTo>
                    <a:pt x="163908" y="219371"/>
                  </a:lnTo>
                  <a:lnTo>
                    <a:pt x="163869" y="220964"/>
                  </a:lnTo>
                  <a:lnTo>
                    <a:pt x="162868" y="222405"/>
                  </a:lnTo>
                  <a:lnTo>
                    <a:pt x="162916" y="225093"/>
                  </a:lnTo>
                  <a:lnTo>
                    <a:pt x="164176" y="225932"/>
                  </a:lnTo>
                  <a:lnTo>
                    <a:pt x="164911" y="227500"/>
                  </a:lnTo>
                  <a:lnTo>
                    <a:pt x="164281" y="228126"/>
                  </a:lnTo>
                  <a:lnTo>
                    <a:pt x="163578" y="229729"/>
                  </a:lnTo>
                  <a:lnTo>
                    <a:pt x="163223" y="232472"/>
                  </a:lnTo>
                  <a:lnTo>
                    <a:pt x="162914" y="237841"/>
                  </a:lnTo>
                  <a:lnTo>
                    <a:pt x="162337" y="239172"/>
                  </a:lnTo>
                  <a:lnTo>
                    <a:pt x="160729" y="240595"/>
                  </a:lnTo>
                  <a:lnTo>
                    <a:pt x="159426" y="241128"/>
                  </a:lnTo>
                  <a:lnTo>
                    <a:pt x="153447" y="241038"/>
                  </a:lnTo>
                  <a:lnTo>
                    <a:pt x="152219" y="241737"/>
                  </a:lnTo>
                  <a:lnTo>
                    <a:pt x="151025" y="243170"/>
                  </a:lnTo>
                  <a:lnTo>
                    <a:pt x="151087" y="244521"/>
                  </a:lnTo>
                  <a:lnTo>
                    <a:pt x="152061" y="245542"/>
                  </a:lnTo>
                  <a:lnTo>
                    <a:pt x="151540" y="247494"/>
                  </a:lnTo>
                  <a:lnTo>
                    <a:pt x="151296" y="251318"/>
                  </a:lnTo>
                  <a:lnTo>
                    <a:pt x="151898" y="251728"/>
                  </a:lnTo>
                  <a:lnTo>
                    <a:pt x="152100" y="253117"/>
                  </a:lnTo>
                  <a:lnTo>
                    <a:pt x="151705" y="255884"/>
                  </a:lnTo>
                  <a:lnTo>
                    <a:pt x="151848" y="256926"/>
                  </a:lnTo>
                  <a:lnTo>
                    <a:pt x="153245" y="259074"/>
                  </a:lnTo>
                  <a:lnTo>
                    <a:pt x="152976" y="259878"/>
                  </a:lnTo>
                  <a:lnTo>
                    <a:pt x="152008" y="260896"/>
                  </a:lnTo>
                  <a:lnTo>
                    <a:pt x="152604" y="261846"/>
                  </a:lnTo>
                  <a:lnTo>
                    <a:pt x="151900" y="263195"/>
                  </a:lnTo>
                  <a:lnTo>
                    <a:pt x="150704" y="266169"/>
                  </a:lnTo>
                  <a:lnTo>
                    <a:pt x="161328" y="264350"/>
                  </a:lnTo>
                  <a:lnTo>
                    <a:pt x="162926" y="264800"/>
                  </a:lnTo>
                  <a:lnTo>
                    <a:pt x="163939" y="264723"/>
                  </a:lnTo>
                  <a:lnTo>
                    <a:pt x="166795" y="264918"/>
                  </a:lnTo>
                  <a:lnTo>
                    <a:pt x="170202" y="264924"/>
                  </a:lnTo>
                  <a:lnTo>
                    <a:pt x="171676" y="264483"/>
                  </a:lnTo>
                  <a:lnTo>
                    <a:pt x="174105" y="263185"/>
                  </a:lnTo>
                  <a:lnTo>
                    <a:pt x="178304" y="263885"/>
                  </a:lnTo>
                  <a:lnTo>
                    <a:pt x="177419" y="266595"/>
                  </a:lnTo>
                  <a:lnTo>
                    <a:pt x="178826" y="268180"/>
                  </a:lnTo>
                  <a:lnTo>
                    <a:pt x="181023" y="269305"/>
                  </a:lnTo>
                  <a:lnTo>
                    <a:pt x="180982" y="270131"/>
                  </a:lnTo>
                  <a:lnTo>
                    <a:pt x="180466" y="270975"/>
                  </a:lnTo>
                  <a:lnTo>
                    <a:pt x="180602" y="272202"/>
                  </a:lnTo>
                  <a:lnTo>
                    <a:pt x="180276" y="273529"/>
                  </a:lnTo>
                  <a:lnTo>
                    <a:pt x="179646" y="274210"/>
                  </a:lnTo>
                  <a:lnTo>
                    <a:pt x="181850" y="276006"/>
                  </a:lnTo>
                  <a:lnTo>
                    <a:pt x="181480" y="277124"/>
                  </a:lnTo>
                  <a:lnTo>
                    <a:pt x="182215" y="278831"/>
                  </a:lnTo>
                  <a:lnTo>
                    <a:pt x="182228" y="280482"/>
                  </a:lnTo>
                  <a:lnTo>
                    <a:pt x="185050" y="282406"/>
                  </a:lnTo>
                  <a:lnTo>
                    <a:pt x="187468" y="282404"/>
                  </a:lnTo>
                  <a:lnTo>
                    <a:pt x="190809" y="282619"/>
                  </a:lnTo>
                  <a:lnTo>
                    <a:pt x="192150" y="281510"/>
                  </a:lnTo>
                  <a:lnTo>
                    <a:pt x="193535" y="281077"/>
                  </a:lnTo>
                  <a:lnTo>
                    <a:pt x="194425" y="279917"/>
                  </a:lnTo>
                  <a:lnTo>
                    <a:pt x="196158" y="278885"/>
                  </a:lnTo>
                  <a:lnTo>
                    <a:pt x="197534" y="276542"/>
                  </a:lnTo>
                  <a:lnTo>
                    <a:pt x="198306" y="276274"/>
                  </a:lnTo>
                  <a:lnTo>
                    <a:pt x="198991" y="274876"/>
                  </a:lnTo>
                  <a:lnTo>
                    <a:pt x="199736" y="274035"/>
                  </a:lnTo>
                  <a:lnTo>
                    <a:pt x="200779" y="274281"/>
                  </a:lnTo>
                  <a:lnTo>
                    <a:pt x="203652" y="273329"/>
                  </a:lnTo>
                  <a:lnTo>
                    <a:pt x="208623" y="271972"/>
                  </a:lnTo>
                  <a:lnTo>
                    <a:pt x="211597" y="270423"/>
                  </a:lnTo>
                  <a:lnTo>
                    <a:pt x="212424" y="269588"/>
                  </a:lnTo>
                  <a:lnTo>
                    <a:pt x="216737" y="266128"/>
                  </a:lnTo>
                  <a:lnTo>
                    <a:pt x="218155" y="265815"/>
                  </a:lnTo>
                  <a:lnTo>
                    <a:pt x="219167" y="266445"/>
                  </a:lnTo>
                  <a:lnTo>
                    <a:pt x="220340" y="267843"/>
                  </a:lnTo>
                  <a:lnTo>
                    <a:pt x="221140" y="270506"/>
                  </a:lnTo>
                  <a:lnTo>
                    <a:pt x="220929" y="272993"/>
                  </a:lnTo>
                  <a:lnTo>
                    <a:pt x="221492" y="274735"/>
                  </a:lnTo>
                  <a:lnTo>
                    <a:pt x="223015" y="275469"/>
                  </a:lnTo>
                  <a:lnTo>
                    <a:pt x="222884" y="276550"/>
                  </a:lnTo>
                  <a:lnTo>
                    <a:pt x="223153" y="277566"/>
                  </a:lnTo>
                  <a:lnTo>
                    <a:pt x="225875" y="275034"/>
                  </a:lnTo>
                  <a:lnTo>
                    <a:pt x="228271" y="273481"/>
                  </a:lnTo>
                  <a:lnTo>
                    <a:pt x="230529" y="272343"/>
                  </a:lnTo>
                  <a:lnTo>
                    <a:pt x="234524" y="270865"/>
                  </a:lnTo>
                  <a:lnTo>
                    <a:pt x="239922" y="269149"/>
                  </a:lnTo>
                  <a:lnTo>
                    <a:pt x="240499" y="269752"/>
                  </a:lnTo>
                  <a:lnTo>
                    <a:pt x="248478" y="277082"/>
                  </a:lnTo>
                  <a:lnTo>
                    <a:pt x="248926" y="284405"/>
                  </a:lnTo>
                  <a:lnTo>
                    <a:pt x="253799" y="283845"/>
                  </a:lnTo>
                  <a:lnTo>
                    <a:pt x="254318" y="284072"/>
                  </a:lnTo>
                  <a:lnTo>
                    <a:pt x="252287" y="290181"/>
                  </a:lnTo>
                  <a:lnTo>
                    <a:pt x="251569" y="291595"/>
                  </a:lnTo>
                  <a:lnTo>
                    <a:pt x="250582" y="292993"/>
                  </a:lnTo>
                  <a:lnTo>
                    <a:pt x="249937" y="296891"/>
                  </a:lnTo>
                  <a:lnTo>
                    <a:pt x="249327" y="298165"/>
                  </a:lnTo>
                  <a:lnTo>
                    <a:pt x="249543" y="298788"/>
                  </a:lnTo>
                  <a:lnTo>
                    <a:pt x="250974" y="301018"/>
                  </a:lnTo>
                  <a:lnTo>
                    <a:pt x="252407" y="302686"/>
                  </a:lnTo>
                  <a:lnTo>
                    <a:pt x="253333" y="303399"/>
                  </a:lnTo>
                  <a:lnTo>
                    <a:pt x="255917" y="304805"/>
                  </a:lnTo>
                  <a:lnTo>
                    <a:pt x="256757" y="304421"/>
                  </a:lnTo>
                  <a:lnTo>
                    <a:pt x="257192" y="303665"/>
                  </a:lnTo>
                  <a:lnTo>
                    <a:pt x="259197" y="297970"/>
                  </a:lnTo>
                  <a:lnTo>
                    <a:pt x="260221" y="296762"/>
                  </a:lnTo>
                  <a:lnTo>
                    <a:pt x="262136" y="296735"/>
                  </a:lnTo>
                  <a:lnTo>
                    <a:pt x="265561" y="297278"/>
                  </a:lnTo>
                  <a:lnTo>
                    <a:pt x="267056" y="297873"/>
                  </a:lnTo>
                  <a:lnTo>
                    <a:pt x="269928" y="297903"/>
                  </a:lnTo>
                  <a:lnTo>
                    <a:pt x="270624" y="298418"/>
                  </a:lnTo>
                  <a:lnTo>
                    <a:pt x="271703" y="297398"/>
                  </a:lnTo>
                  <a:lnTo>
                    <a:pt x="272566" y="295425"/>
                  </a:lnTo>
                  <a:lnTo>
                    <a:pt x="273583" y="294315"/>
                  </a:lnTo>
                  <a:lnTo>
                    <a:pt x="275722" y="291034"/>
                  </a:lnTo>
                  <a:lnTo>
                    <a:pt x="275890" y="290105"/>
                  </a:lnTo>
                  <a:lnTo>
                    <a:pt x="276601" y="289512"/>
                  </a:lnTo>
                  <a:lnTo>
                    <a:pt x="276758" y="288350"/>
                  </a:lnTo>
                  <a:lnTo>
                    <a:pt x="275758" y="287056"/>
                  </a:lnTo>
                  <a:lnTo>
                    <a:pt x="276346" y="285717"/>
                  </a:lnTo>
                  <a:lnTo>
                    <a:pt x="277670" y="284692"/>
                  </a:lnTo>
                  <a:lnTo>
                    <a:pt x="279036" y="285086"/>
                  </a:lnTo>
                  <a:lnTo>
                    <a:pt x="280302" y="284684"/>
                  </a:lnTo>
                  <a:lnTo>
                    <a:pt x="281926" y="282514"/>
                  </a:lnTo>
                  <a:lnTo>
                    <a:pt x="283745" y="281999"/>
                  </a:lnTo>
                  <a:lnTo>
                    <a:pt x="284563" y="281458"/>
                  </a:lnTo>
                  <a:lnTo>
                    <a:pt x="285177" y="280165"/>
                  </a:lnTo>
                  <a:lnTo>
                    <a:pt x="285752" y="275737"/>
                  </a:lnTo>
                  <a:lnTo>
                    <a:pt x="285483" y="274175"/>
                  </a:lnTo>
                  <a:lnTo>
                    <a:pt x="285652" y="273508"/>
                  </a:lnTo>
                  <a:lnTo>
                    <a:pt x="285278" y="272389"/>
                  </a:lnTo>
                  <a:lnTo>
                    <a:pt x="283107" y="271219"/>
                  </a:lnTo>
                  <a:lnTo>
                    <a:pt x="282118" y="269698"/>
                  </a:lnTo>
                  <a:lnTo>
                    <a:pt x="280125" y="269334"/>
                  </a:lnTo>
                  <a:lnTo>
                    <a:pt x="279172" y="267871"/>
                  </a:lnTo>
                  <a:lnTo>
                    <a:pt x="277974" y="266532"/>
                  </a:lnTo>
                  <a:lnTo>
                    <a:pt x="277871" y="265831"/>
                  </a:lnTo>
                  <a:lnTo>
                    <a:pt x="279420" y="264060"/>
                  </a:lnTo>
                  <a:lnTo>
                    <a:pt x="279987" y="261730"/>
                  </a:lnTo>
                  <a:lnTo>
                    <a:pt x="280198" y="259939"/>
                  </a:lnTo>
                  <a:lnTo>
                    <a:pt x="281632" y="255521"/>
                  </a:lnTo>
                  <a:lnTo>
                    <a:pt x="282771" y="253271"/>
                  </a:lnTo>
                  <a:lnTo>
                    <a:pt x="283015" y="251568"/>
                  </a:lnTo>
                  <a:lnTo>
                    <a:pt x="282561" y="250530"/>
                  </a:lnTo>
                  <a:lnTo>
                    <a:pt x="284034" y="249784"/>
                  </a:lnTo>
                  <a:lnTo>
                    <a:pt x="284838" y="249934"/>
                  </a:lnTo>
                  <a:lnTo>
                    <a:pt x="285653" y="250789"/>
                  </a:lnTo>
                  <a:lnTo>
                    <a:pt x="286786" y="251082"/>
                  </a:lnTo>
                  <a:lnTo>
                    <a:pt x="287992" y="252109"/>
                  </a:lnTo>
                  <a:lnTo>
                    <a:pt x="289071" y="252361"/>
                  </a:lnTo>
                  <a:lnTo>
                    <a:pt x="289816" y="252924"/>
                  </a:lnTo>
                  <a:lnTo>
                    <a:pt x="290545" y="254610"/>
                  </a:lnTo>
                  <a:lnTo>
                    <a:pt x="291353" y="255452"/>
                  </a:lnTo>
                  <a:lnTo>
                    <a:pt x="292249" y="254347"/>
                  </a:lnTo>
                  <a:lnTo>
                    <a:pt x="292887" y="254007"/>
                  </a:lnTo>
                  <a:lnTo>
                    <a:pt x="294415" y="254728"/>
                  </a:lnTo>
                  <a:lnTo>
                    <a:pt x="294740" y="254245"/>
                  </a:lnTo>
                  <a:lnTo>
                    <a:pt x="294276" y="252379"/>
                  </a:lnTo>
                  <a:lnTo>
                    <a:pt x="293972" y="249885"/>
                  </a:lnTo>
                  <a:lnTo>
                    <a:pt x="294074" y="248735"/>
                  </a:lnTo>
                  <a:lnTo>
                    <a:pt x="293864" y="245578"/>
                  </a:lnTo>
                  <a:lnTo>
                    <a:pt x="293568" y="244673"/>
                  </a:lnTo>
                  <a:lnTo>
                    <a:pt x="292179" y="243737"/>
                  </a:lnTo>
                  <a:lnTo>
                    <a:pt x="289839" y="243261"/>
                  </a:lnTo>
                  <a:lnTo>
                    <a:pt x="288778" y="242059"/>
                  </a:lnTo>
                  <a:lnTo>
                    <a:pt x="288509" y="241054"/>
                  </a:lnTo>
                  <a:lnTo>
                    <a:pt x="288546" y="239681"/>
                  </a:lnTo>
                  <a:lnTo>
                    <a:pt x="287498" y="238739"/>
                  </a:lnTo>
                  <a:lnTo>
                    <a:pt x="285871" y="238324"/>
                  </a:lnTo>
                  <a:lnTo>
                    <a:pt x="283669" y="236823"/>
                  </a:lnTo>
                  <a:lnTo>
                    <a:pt x="282382" y="236575"/>
                  </a:lnTo>
                  <a:lnTo>
                    <a:pt x="282271" y="234210"/>
                  </a:lnTo>
                  <a:lnTo>
                    <a:pt x="281698" y="232420"/>
                  </a:lnTo>
                  <a:lnTo>
                    <a:pt x="281876" y="231546"/>
                  </a:lnTo>
                  <a:lnTo>
                    <a:pt x="281678" y="229620"/>
                  </a:lnTo>
                  <a:lnTo>
                    <a:pt x="281958" y="228383"/>
                  </a:lnTo>
                  <a:lnTo>
                    <a:pt x="283367" y="224804"/>
                  </a:lnTo>
                  <a:lnTo>
                    <a:pt x="284457" y="223302"/>
                  </a:lnTo>
                  <a:lnTo>
                    <a:pt x="285272" y="220841"/>
                  </a:lnTo>
                  <a:lnTo>
                    <a:pt x="285431" y="219413"/>
                  </a:lnTo>
                  <a:lnTo>
                    <a:pt x="285901" y="218047"/>
                  </a:lnTo>
                  <a:lnTo>
                    <a:pt x="285952" y="216315"/>
                  </a:lnTo>
                  <a:lnTo>
                    <a:pt x="287708" y="216547"/>
                  </a:lnTo>
                  <a:lnTo>
                    <a:pt x="295186" y="217014"/>
                  </a:lnTo>
                  <a:lnTo>
                    <a:pt x="295752" y="216527"/>
                  </a:lnTo>
                  <a:lnTo>
                    <a:pt x="297547" y="212758"/>
                  </a:lnTo>
                  <a:lnTo>
                    <a:pt x="300411" y="207221"/>
                  </a:lnTo>
                  <a:lnTo>
                    <a:pt x="304799" y="209488"/>
                  </a:lnTo>
                  <a:lnTo>
                    <a:pt x="305944" y="209282"/>
                  </a:lnTo>
                  <a:lnTo>
                    <a:pt x="309347" y="207238"/>
                  </a:lnTo>
                  <a:lnTo>
                    <a:pt x="311524" y="205716"/>
                  </a:lnTo>
                  <a:lnTo>
                    <a:pt x="312913" y="205671"/>
                  </a:lnTo>
                  <a:lnTo>
                    <a:pt x="316161" y="209330"/>
                  </a:lnTo>
                  <a:lnTo>
                    <a:pt x="316314" y="211906"/>
                  </a:lnTo>
                  <a:lnTo>
                    <a:pt x="316590" y="213803"/>
                  </a:lnTo>
                  <a:lnTo>
                    <a:pt x="315930" y="215811"/>
                  </a:lnTo>
                  <a:lnTo>
                    <a:pt x="314380" y="217257"/>
                  </a:lnTo>
                  <a:lnTo>
                    <a:pt x="313560" y="218919"/>
                  </a:lnTo>
                  <a:lnTo>
                    <a:pt x="313500" y="219700"/>
                  </a:lnTo>
                  <a:lnTo>
                    <a:pt x="314549" y="221675"/>
                  </a:lnTo>
                  <a:lnTo>
                    <a:pt x="316543" y="222012"/>
                  </a:lnTo>
                  <a:lnTo>
                    <a:pt x="319026" y="222920"/>
                  </a:lnTo>
                  <a:lnTo>
                    <a:pt x="320103" y="222869"/>
                  </a:lnTo>
                  <a:lnTo>
                    <a:pt x="320294" y="227536"/>
                  </a:lnTo>
                  <a:lnTo>
                    <a:pt x="323146" y="227092"/>
                  </a:lnTo>
                  <a:lnTo>
                    <a:pt x="327195" y="226754"/>
                  </a:lnTo>
                  <a:lnTo>
                    <a:pt x="328707" y="226822"/>
                  </a:lnTo>
                  <a:lnTo>
                    <a:pt x="334854" y="225831"/>
                  </a:lnTo>
                  <a:lnTo>
                    <a:pt x="336435" y="226220"/>
                  </a:lnTo>
                  <a:lnTo>
                    <a:pt x="336948" y="225814"/>
                  </a:lnTo>
                  <a:lnTo>
                    <a:pt x="339463" y="226377"/>
                  </a:lnTo>
                  <a:lnTo>
                    <a:pt x="340435" y="225295"/>
                  </a:lnTo>
                  <a:lnTo>
                    <a:pt x="341743" y="225046"/>
                  </a:lnTo>
                  <a:lnTo>
                    <a:pt x="342862" y="224305"/>
                  </a:lnTo>
                  <a:lnTo>
                    <a:pt x="344046" y="223038"/>
                  </a:lnTo>
                  <a:lnTo>
                    <a:pt x="345245" y="224422"/>
                  </a:lnTo>
                  <a:lnTo>
                    <a:pt x="346212" y="223788"/>
                  </a:lnTo>
                  <a:lnTo>
                    <a:pt x="346949" y="225955"/>
                  </a:lnTo>
                  <a:lnTo>
                    <a:pt x="347557" y="226805"/>
                  </a:lnTo>
                  <a:lnTo>
                    <a:pt x="349554" y="228514"/>
                  </a:lnTo>
                  <a:lnTo>
                    <a:pt x="352285" y="229614"/>
                  </a:lnTo>
                  <a:lnTo>
                    <a:pt x="353082" y="230469"/>
                  </a:lnTo>
                  <a:lnTo>
                    <a:pt x="353450" y="231469"/>
                  </a:lnTo>
                  <a:lnTo>
                    <a:pt x="352829" y="232307"/>
                  </a:lnTo>
                  <a:lnTo>
                    <a:pt x="353585" y="232801"/>
                  </a:lnTo>
                  <a:lnTo>
                    <a:pt x="353861" y="233726"/>
                  </a:lnTo>
                  <a:lnTo>
                    <a:pt x="355697" y="234347"/>
                  </a:lnTo>
                  <a:lnTo>
                    <a:pt x="356350" y="234317"/>
                  </a:lnTo>
                  <a:lnTo>
                    <a:pt x="358073" y="234826"/>
                  </a:lnTo>
                  <a:lnTo>
                    <a:pt x="359369" y="234195"/>
                  </a:lnTo>
                  <a:lnTo>
                    <a:pt x="360395" y="234888"/>
                  </a:lnTo>
                  <a:lnTo>
                    <a:pt x="362260" y="235420"/>
                  </a:lnTo>
                  <a:lnTo>
                    <a:pt x="387093" y="233888"/>
                  </a:lnTo>
                  <a:lnTo>
                    <a:pt x="387862" y="233440"/>
                  </a:lnTo>
                  <a:lnTo>
                    <a:pt x="390142" y="233053"/>
                  </a:lnTo>
                  <a:lnTo>
                    <a:pt x="392197" y="232105"/>
                  </a:lnTo>
                  <a:lnTo>
                    <a:pt x="393239" y="232519"/>
                  </a:lnTo>
                  <a:lnTo>
                    <a:pt x="394810" y="232095"/>
                  </a:lnTo>
                  <a:lnTo>
                    <a:pt x="395468" y="231373"/>
                  </a:lnTo>
                  <a:lnTo>
                    <a:pt x="397658" y="229747"/>
                  </a:lnTo>
                  <a:lnTo>
                    <a:pt x="398269" y="229033"/>
                  </a:lnTo>
                  <a:lnTo>
                    <a:pt x="399403" y="229552"/>
                  </a:lnTo>
                  <a:lnTo>
                    <a:pt x="400579" y="229400"/>
                  </a:lnTo>
                  <a:lnTo>
                    <a:pt x="401264" y="228658"/>
                  </a:lnTo>
                  <a:lnTo>
                    <a:pt x="402456" y="229326"/>
                  </a:lnTo>
                  <a:lnTo>
                    <a:pt x="404722" y="230004"/>
                  </a:lnTo>
                  <a:lnTo>
                    <a:pt x="405501" y="230017"/>
                  </a:lnTo>
                  <a:lnTo>
                    <a:pt x="407209" y="231116"/>
                  </a:lnTo>
                  <a:lnTo>
                    <a:pt x="408965" y="230631"/>
                  </a:lnTo>
                  <a:lnTo>
                    <a:pt x="410603" y="232391"/>
                  </a:lnTo>
                  <a:lnTo>
                    <a:pt x="410607" y="233093"/>
                  </a:lnTo>
                  <a:lnTo>
                    <a:pt x="411381" y="233875"/>
                  </a:lnTo>
                  <a:lnTo>
                    <a:pt x="414361" y="235246"/>
                  </a:lnTo>
                  <a:lnTo>
                    <a:pt x="415224" y="235402"/>
                  </a:lnTo>
                  <a:lnTo>
                    <a:pt x="416186" y="235021"/>
                  </a:lnTo>
                  <a:lnTo>
                    <a:pt x="416698" y="233927"/>
                  </a:lnTo>
                  <a:lnTo>
                    <a:pt x="421563" y="233126"/>
                  </a:lnTo>
                  <a:lnTo>
                    <a:pt x="423066" y="233266"/>
                  </a:lnTo>
                  <a:lnTo>
                    <a:pt x="423837" y="234039"/>
                  </a:lnTo>
                  <a:lnTo>
                    <a:pt x="424754" y="233704"/>
                  </a:lnTo>
                  <a:lnTo>
                    <a:pt x="425566" y="234484"/>
                  </a:lnTo>
                  <a:lnTo>
                    <a:pt x="426399" y="234548"/>
                  </a:lnTo>
                  <a:lnTo>
                    <a:pt x="426952" y="234024"/>
                  </a:lnTo>
                  <a:lnTo>
                    <a:pt x="428173" y="233961"/>
                  </a:lnTo>
                  <a:lnTo>
                    <a:pt x="428644" y="233145"/>
                  </a:lnTo>
                  <a:lnTo>
                    <a:pt x="429365" y="233370"/>
                  </a:lnTo>
                  <a:lnTo>
                    <a:pt x="429907" y="234281"/>
                  </a:lnTo>
                  <a:lnTo>
                    <a:pt x="432210" y="234840"/>
                  </a:lnTo>
                  <a:lnTo>
                    <a:pt x="435290" y="234746"/>
                  </a:lnTo>
                  <a:lnTo>
                    <a:pt x="437713" y="235565"/>
                  </a:lnTo>
                  <a:lnTo>
                    <a:pt x="441866" y="238117"/>
                  </a:lnTo>
                  <a:lnTo>
                    <a:pt x="445059" y="241882"/>
                  </a:lnTo>
                  <a:lnTo>
                    <a:pt x="446499" y="242693"/>
                  </a:lnTo>
                  <a:lnTo>
                    <a:pt x="449494" y="242635"/>
                  </a:lnTo>
                  <a:lnTo>
                    <a:pt x="451606" y="242712"/>
                  </a:lnTo>
                  <a:lnTo>
                    <a:pt x="454218" y="242627"/>
                  </a:lnTo>
                  <a:lnTo>
                    <a:pt x="457151" y="241229"/>
                  </a:lnTo>
                  <a:lnTo>
                    <a:pt x="459541" y="241048"/>
                  </a:lnTo>
                  <a:lnTo>
                    <a:pt x="460369" y="240708"/>
                  </a:lnTo>
                  <a:lnTo>
                    <a:pt x="460979" y="239860"/>
                  </a:lnTo>
                  <a:lnTo>
                    <a:pt x="461164" y="238842"/>
                  </a:lnTo>
                  <a:lnTo>
                    <a:pt x="461954" y="239047"/>
                  </a:lnTo>
                  <a:lnTo>
                    <a:pt x="462525" y="240482"/>
                  </a:lnTo>
                  <a:lnTo>
                    <a:pt x="463069" y="241110"/>
                  </a:lnTo>
                  <a:lnTo>
                    <a:pt x="463454" y="242605"/>
                  </a:lnTo>
                  <a:lnTo>
                    <a:pt x="464530" y="243487"/>
                  </a:lnTo>
                  <a:lnTo>
                    <a:pt x="465944" y="243541"/>
                  </a:lnTo>
                  <a:lnTo>
                    <a:pt x="466652" y="244142"/>
                  </a:lnTo>
                  <a:lnTo>
                    <a:pt x="468735" y="244665"/>
                  </a:lnTo>
                  <a:lnTo>
                    <a:pt x="470297" y="243737"/>
                  </a:lnTo>
                  <a:lnTo>
                    <a:pt x="471950" y="243879"/>
                  </a:lnTo>
                  <a:lnTo>
                    <a:pt x="473710" y="241477"/>
                  </a:lnTo>
                  <a:lnTo>
                    <a:pt x="474970" y="240641"/>
                  </a:lnTo>
                  <a:lnTo>
                    <a:pt x="476468" y="237136"/>
                  </a:lnTo>
                  <a:lnTo>
                    <a:pt x="477685" y="237239"/>
                  </a:lnTo>
                  <a:lnTo>
                    <a:pt x="477963" y="236432"/>
                  </a:lnTo>
                  <a:lnTo>
                    <a:pt x="478803" y="236082"/>
                  </a:lnTo>
                  <a:lnTo>
                    <a:pt x="479710" y="237117"/>
                  </a:lnTo>
                  <a:lnTo>
                    <a:pt x="481567" y="238451"/>
                  </a:lnTo>
                  <a:lnTo>
                    <a:pt x="482703" y="239905"/>
                  </a:lnTo>
                  <a:lnTo>
                    <a:pt x="483996" y="240348"/>
                  </a:lnTo>
                  <a:lnTo>
                    <a:pt x="486848" y="238837"/>
                  </a:lnTo>
                  <a:lnTo>
                    <a:pt x="488004" y="237193"/>
                  </a:lnTo>
                  <a:lnTo>
                    <a:pt x="490397" y="237278"/>
                  </a:lnTo>
                  <a:lnTo>
                    <a:pt x="491773" y="236692"/>
                  </a:lnTo>
                  <a:lnTo>
                    <a:pt x="493013" y="236622"/>
                  </a:lnTo>
                  <a:lnTo>
                    <a:pt x="494895" y="234606"/>
                  </a:lnTo>
                  <a:lnTo>
                    <a:pt x="496255" y="234597"/>
                  </a:lnTo>
                  <a:lnTo>
                    <a:pt x="496148" y="232238"/>
                  </a:lnTo>
                  <a:lnTo>
                    <a:pt x="495758" y="231588"/>
                  </a:lnTo>
                  <a:lnTo>
                    <a:pt x="495503" y="229572"/>
                  </a:lnTo>
                  <a:lnTo>
                    <a:pt x="495681" y="227853"/>
                  </a:lnTo>
                  <a:lnTo>
                    <a:pt x="495339" y="226024"/>
                  </a:lnTo>
                  <a:lnTo>
                    <a:pt x="495377" y="225022"/>
                  </a:lnTo>
                  <a:lnTo>
                    <a:pt x="494753" y="223766"/>
                  </a:lnTo>
                  <a:lnTo>
                    <a:pt x="494725" y="222758"/>
                  </a:lnTo>
                  <a:lnTo>
                    <a:pt x="493387" y="219730"/>
                  </a:lnTo>
                  <a:lnTo>
                    <a:pt x="493006" y="218120"/>
                  </a:lnTo>
                  <a:lnTo>
                    <a:pt x="492260" y="218165"/>
                  </a:lnTo>
                  <a:lnTo>
                    <a:pt x="491514" y="217422"/>
                  </a:lnTo>
                  <a:lnTo>
                    <a:pt x="490804" y="217361"/>
                  </a:lnTo>
                  <a:lnTo>
                    <a:pt x="490293" y="218013"/>
                  </a:lnTo>
                  <a:lnTo>
                    <a:pt x="489227" y="217385"/>
                  </a:lnTo>
                  <a:lnTo>
                    <a:pt x="488188" y="215299"/>
                  </a:lnTo>
                  <a:lnTo>
                    <a:pt x="487515" y="211641"/>
                  </a:lnTo>
                  <a:lnTo>
                    <a:pt x="487414" y="210353"/>
                  </a:lnTo>
                  <a:lnTo>
                    <a:pt x="487658" y="208878"/>
                  </a:lnTo>
                  <a:lnTo>
                    <a:pt x="487190" y="205536"/>
                  </a:lnTo>
                  <a:lnTo>
                    <a:pt x="487363" y="204463"/>
                  </a:lnTo>
                  <a:lnTo>
                    <a:pt x="486754" y="203447"/>
                  </a:lnTo>
                  <a:lnTo>
                    <a:pt x="486983" y="198921"/>
                  </a:lnTo>
                  <a:lnTo>
                    <a:pt x="486336" y="198489"/>
                  </a:lnTo>
                  <a:lnTo>
                    <a:pt x="486172" y="197733"/>
                  </a:lnTo>
                  <a:lnTo>
                    <a:pt x="483377" y="197560"/>
                  </a:lnTo>
                  <a:lnTo>
                    <a:pt x="482748" y="196878"/>
                  </a:lnTo>
                  <a:lnTo>
                    <a:pt x="481986" y="196836"/>
                  </a:lnTo>
                  <a:lnTo>
                    <a:pt x="481199" y="195507"/>
                  </a:lnTo>
                  <a:lnTo>
                    <a:pt x="480571" y="192321"/>
                  </a:lnTo>
                  <a:lnTo>
                    <a:pt x="478883" y="191419"/>
                  </a:lnTo>
                  <a:lnTo>
                    <a:pt x="478497" y="187899"/>
                  </a:lnTo>
                  <a:lnTo>
                    <a:pt x="478422" y="182232"/>
                  </a:lnTo>
                  <a:lnTo>
                    <a:pt x="478151" y="181250"/>
                  </a:lnTo>
                  <a:lnTo>
                    <a:pt x="478368" y="177207"/>
                  </a:lnTo>
                  <a:lnTo>
                    <a:pt x="478118" y="176020"/>
                  </a:lnTo>
                  <a:lnTo>
                    <a:pt x="478699" y="173687"/>
                  </a:lnTo>
                  <a:lnTo>
                    <a:pt x="477369" y="173228"/>
                  </a:lnTo>
                  <a:lnTo>
                    <a:pt x="476851" y="171666"/>
                  </a:lnTo>
                  <a:lnTo>
                    <a:pt x="476955" y="168678"/>
                  </a:lnTo>
                  <a:lnTo>
                    <a:pt x="477351" y="167312"/>
                  </a:lnTo>
                  <a:lnTo>
                    <a:pt x="476455" y="164939"/>
                  </a:lnTo>
                  <a:lnTo>
                    <a:pt x="476318" y="163683"/>
                  </a:lnTo>
                  <a:lnTo>
                    <a:pt x="475706" y="163481"/>
                  </a:lnTo>
                  <a:lnTo>
                    <a:pt x="474760" y="161640"/>
                  </a:lnTo>
                  <a:lnTo>
                    <a:pt x="473643" y="160565"/>
                  </a:lnTo>
                  <a:lnTo>
                    <a:pt x="472284" y="160573"/>
                  </a:lnTo>
                  <a:lnTo>
                    <a:pt x="471476" y="159641"/>
                  </a:lnTo>
                  <a:lnTo>
                    <a:pt x="470917" y="158063"/>
                  </a:lnTo>
                  <a:lnTo>
                    <a:pt x="470734" y="155459"/>
                  </a:lnTo>
                  <a:lnTo>
                    <a:pt x="470436" y="155073"/>
                  </a:lnTo>
                  <a:lnTo>
                    <a:pt x="470402" y="153687"/>
                  </a:lnTo>
                  <a:lnTo>
                    <a:pt x="470921" y="149457"/>
                  </a:lnTo>
                  <a:lnTo>
                    <a:pt x="469933" y="148527"/>
                  </a:lnTo>
                  <a:lnTo>
                    <a:pt x="469323" y="148974"/>
                  </a:lnTo>
                  <a:lnTo>
                    <a:pt x="468402" y="148609"/>
                  </a:lnTo>
                  <a:lnTo>
                    <a:pt x="467767" y="147703"/>
                  </a:lnTo>
                  <a:lnTo>
                    <a:pt x="467302" y="146369"/>
                  </a:lnTo>
                  <a:lnTo>
                    <a:pt x="467026" y="142407"/>
                  </a:lnTo>
                  <a:lnTo>
                    <a:pt x="467054" y="139248"/>
                  </a:lnTo>
                  <a:lnTo>
                    <a:pt x="467301" y="137071"/>
                  </a:lnTo>
                  <a:lnTo>
                    <a:pt x="466895" y="136231"/>
                  </a:lnTo>
                  <a:lnTo>
                    <a:pt x="466233" y="135847"/>
                  </a:lnTo>
                  <a:lnTo>
                    <a:pt x="465508" y="134625"/>
                  </a:lnTo>
                  <a:lnTo>
                    <a:pt x="465242" y="132541"/>
                  </a:lnTo>
                  <a:lnTo>
                    <a:pt x="465217" y="130851"/>
                  </a:lnTo>
                  <a:lnTo>
                    <a:pt x="464009" y="130026"/>
                  </a:lnTo>
                  <a:lnTo>
                    <a:pt x="464033" y="128010"/>
                  </a:lnTo>
                  <a:lnTo>
                    <a:pt x="464409" y="126021"/>
                  </a:lnTo>
                  <a:lnTo>
                    <a:pt x="465529" y="123150"/>
                  </a:lnTo>
                  <a:lnTo>
                    <a:pt x="464987" y="122085"/>
                  </a:lnTo>
                  <a:lnTo>
                    <a:pt x="463844" y="122114"/>
                  </a:lnTo>
                  <a:lnTo>
                    <a:pt x="462807" y="120860"/>
                  </a:lnTo>
                  <a:lnTo>
                    <a:pt x="462038" y="118965"/>
                  </a:lnTo>
                  <a:lnTo>
                    <a:pt x="462294" y="117214"/>
                  </a:lnTo>
                  <a:lnTo>
                    <a:pt x="462018" y="115280"/>
                  </a:lnTo>
                  <a:lnTo>
                    <a:pt x="462126" y="113356"/>
                  </a:lnTo>
                  <a:lnTo>
                    <a:pt x="461565" y="113125"/>
                  </a:lnTo>
                  <a:lnTo>
                    <a:pt x="460968" y="112080"/>
                  </a:lnTo>
                  <a:lnTo>
                    <a:pt x="460721" y="110280"/>
                  </a:lnTo>
                  <a:lnTo>
                    <a:pt x="460971" y="109167"/>
                  </a:lnTo>
                  <a:lnTo>
                    <a:pt x="460861" y="106212"/>
                  </a:lnTo>
                  <a:lnTo>
                    <a:pt x="460574" y="105363"/>
                  </a:lnTo>
                  <a:lnTo>
                    <a:pt x="459551" y="104961"/>
                  </a:lnTo>
                  <a:lnTo>
                    <a:pt x="459247" y="103863"/>
                  </a:lnTo>
                  <a:lnTo>
                    <a:pt x="458315" y="102654"/>
                  </a:lnTo>
                  <a:lnTo>
                    <a:pt x="457661" y="100281"/>
                  </a:lnTo>
                  <a:lnTo>
                    <a:pt x="457822" y="98782"/>
                  </a:lnTo>
                  <a:lnTo>
                    <a:pt x="457434" y="97199"/>
                  </a:lnTo>
                  <a:lnTo>
                    <a:pt x="456569" y="96844"/>
                  </a:lnTo>
                  <a:lnTo>
                    <a:pt x="456202" y="95523"/>
                  </a:lnTo>
                  <a:lnTo>
                    <a:pt x="456314" y="93974"/>
                  </a:lnTo>
                  <a:lnTo>
                    <a:pt x="456125" y="91984"/>
                  </a:lnTo>
                  <a:lnTo>
                    <a:pt x="455505" y="92286"/>
                  </a:lnTo>
                  <a:lnTo>
                    <a:pt x="454455" y="91762"/>
                  </a:lnTo>
                  <a:lnTo>
                    <a:pt x="453164" y="89680"/>
                  </a:lnTo>
                  <a:lnTo>
                    <a:pt x="452373" y="89141"/>
                  </a:lnTo>
                  <a:lnTo>
                    <a:pt x="451685" y="85214"/>
                  </a:lnTo>
                  <a:lnTo>
                    <a:pt x="451763" y="84392"/>
                  </a:lnTo>
                  <a:lnTo>
                    <a:pt x="450997" y="84229"/>
                  </a:lnTo>
                  <a:lnTo>
                    <a:pt x="450359" y="82937"/>
                  </a:lnTo>
                  <a:lnTo>
                    <a:pt x="449682" y="82733"/>
                  </a:lnTo>
                  <a:lnTo>
                    <a:pt x="449286" y="81835"/>
                  </a:lnTo>
                  <a:lnTo>
                    <a:pt x="449399" y="79425"/>
                  </a:lnTo>
                  <a:lnTo>
                    <a:pt x="448059" y="77420"/>
                  </a:lnTo>
                  <a:lnTo>
                    <a:pt x="447223" y="77888"/>
                  </a:lnTo>
                  <a:lnTo>
                    <a:pt x="445524" y="77429"/>
                  </a:lnTo>
                  <a:lnTo>
                    <a:pt x="444582" y="76522"/>
                  </a:lnTo>
                  <a:lnTo>
                    <a:pt x="443190" y="74157"/>
                  </a:lnTo>
                  <a:lnTo>
                    <a:pt x="442557" y="72032"/>
                  </a:lnTo>
                  <a:lnTo>
                    <a:pt x="442254" y="69274"/>
                  </a:lnTo>
                  <a:lnTo>
                    <a:pt x="441547" y="66878"/>
                  </a:lnTo>
                  <a:lnTo>
                    <a:pt x="441477" y="65428"/>
                  </a:lnTo>
                  <a:lnTo>
                    <a:pt x="441015" y="64209"/>
                  </a:lnTo>
                  <a:lnTo>
                    <a:pt x="439514" y="62365"/>
                  </a:lnTo>
                  <a:lnTo>
                    <a:pt x="438307" y="59800"/>
                  </a:lnTo>
                  <a:lnTo>
                    <a:pt x="437613" y="58737"/>
                  </a:lnTo>
                  <a:lnTo>
                    <a:pt x="436898" y="58293"/>
                  </a:lnTo>
                  <a:lnTo>
                    <a:pt x="434697" y="55196"/>
                  </a:lnTo>
                  <a:lnTo>
                    <a:pt x="432005" y="53932"/>
                  </a:lnTo>
                  <a:lnTo>
                    <a:pt x="428897" y="51804"/>
                  </a:lnTo>
                  <a:lnTo>
                    <a:pt x="427681" y="49260"/>
                  </a:lnTo>
                  <a:lnTo>
                    <a:pt x="425945" y="47123"/>
                  </a:lnTo>
                  <a:lnTo>
                    <a:pt x="424698" y="46139"/>
                  </a:lnTo>
                  <a:lnTo>
                    <a:pt x="423243" y="45750"/>
                  </a:lnTo>
                  <a:lnTo>
                    <a:pt x="422297" y="45745"/>
                  </a:lnTo>
                  <a:lnTo>
                    <a:pt x="420829" y="45302"/>
                  </a:lnTo>
                  <a:lnTo>
                    <a:pt x="419369" y="44488"/>
                  </a:lnTo>
                  <a:lnTo>
                    <a:pt x="416728" y="43544"/>
                  </a:lnTo>
                  <a:lnTo>
                    <a:pt x="414697" y="43285"/>
                  </a:lnTo>
                  <a:lnTo>
                    <a:pt x="413371" y="42909"/>
                  </a:lnTo>
                  <a:lnTo>
                    <a:pt x="412773" y="42379"/>
                  </a:lnTo>
                  <a:lnTo>
                    <a:pt x="411349" y="42055"/>
                  </a:lnTo>
                  <a:lnTo>
                    <a:pt x="410155" y="41380"/>
                  </a:lnTo>
                  <a:lnTo>
                    <a:pt x="408862" y="41041"/>
                  </a:lnTo>
                  <a:lnTo>
                    <a:pt x="407184" y="40038"/>
                  </a:lnTo>
                  <a:lnTo>
                    <a:pt x="406310" y="40778"/>
                  </a:lnTo>
                  <a:lnTo>
                    <a:pt x="404174" y="40824"/>
                  </a:lnTo>
                  <a:lnTo>
                    <a:pt x="399252" y="39436"/>
                  </a:lnTo>
                  <a:lnTo>
                    <a:pt x="396147" y="38276"/>
                  </a:lnTo>
                  <a:lnTo>
                    <a:pt x="395586" y="38650"/>
                  </a:lnTo>
                  <a:lnTo>
                    <a:pt x="394481" y="38519"/>
                  </a:lnTo>
                  <a:lnTo>
                    <a:pt x="393326" y="37678"/>
                  </a:lnTo>
                  <a:lnTo>
                    <a:pt x="391740" y="37563"/>
                  </a:lnTo>
                  <a:lnTo>
                    <a:pt x="389092" y="36570"/>
                  </a:lnTo>
                  <a:lnTo>
                    <a:pt x="387715" y="36466"/>
                  </a:lnTo>
                  <a:lnTo>
                    <a:pt x="386407" y="35617"/>
                  </a:lnTo>
                  <a:lnTo>
                    <a:pt x="385464" y="35348"/>
                  </a:lnTo>
                  <a:lnTo>
                    <a:pt x="383906" y="34524"/>
                  </a:lnTo>
                  <a:lnTo>
                    <a:pt x="383319" y="34853"/>
                  </a:lnTo>
                  <a:lnTo>
                    <a:pt x="381751" y="34294"/>
                  </a:lnTo>
                  <a:lnTo>
                    <a:pt x="377555" y="34476"/>
                  </a:lnTo>
                  <a:lnTo>
                    <a:pt x="373867" y="33462"/>
                  </a:lnTo>
                  <a:lnTo>
                    <a:pt x="372009" y="33597"/>
                  </a:lnTo>
                  <a:lnTo>
                    <a:pt x="370239" y="33336"/>
                  </a:lnTo>
                  <a:lnTo>
                    <a:pt x="366455" y="32187"/>
                  </a:lnTo>
                  <a:lnTo>
                    <a:pt x="363391" y="31057"/>
                  </a:lnTo>
                  <a:lnTo>
                    <a:pt x="361695" y="30173"/>
                  </a:lnTo>
                  <a:lnTo>
                    <a:pt x="359828" y="29972"/>
                  </a:lnTo>
                  <a:lnTo>
                    <a:pt x="359431" y="30156"/>
                  </a:lnTo>
                  <a:lnTo>
                    <a:pt x="357208" y="29800"/>
                  </a:lnTo>
                  <a:lnTo>
                    <a:pt x="356757" y="30353"/>
                  </a:lnTo>
                  <a:lnTo>
                    <a:pt x="354079" y="30309"/>
                  </a:lnTo>
                  <a:lnTo>
                    <a:pt x="352741" y="30893"/>
                  </a:lnTo>
                  <a:lnTo>
                    <a:pt x="349163" y="31178"/>
                  </a:lnTo>
                  <a:lnTo>
                    <a:pt x="348765" y="31980"/>
                  </a:lnTo>
                  <a:lnTo>
                    <a:pt x="347091" y="32793"/>
                  </a:lnTo>
                  <a:lnTo>
                    <a:pt x="343602" y="33288"/>
                  </a:lnTo>
                  <a:lnTo>
                    <a:pt x="339532" y="35582"/>
                  </a:lnTo>
                  <a:lnTo>
                    <a:pt x="339443" y="35857"/>
                  </a:lnTo>
                  <a:lnTo>
                    <a:pt x="336886" y="36978"/>
                  </a:lnTo>
                  <a:lnTo>
                    <a:pt x="334636" y="37367"/>
                  </a:lnTo>
                  <a:lnTo>
                    <a:pt x="332548" y="37567"/>
                  </a:lnTo>
                  <a:lnTo>
                    <a:pt x="327189" y="37356"/>
                  </a:lnTo>
                  <a:lnTo>
                    <a:pt x="324106" y="37451"/>
                  </a:lnTo>
                  <a:lnTo>
                    <a:pt x="321885" y="37271"/>
                  </a:lnTo>
                  <a:lnTo>
                    <a:pt x="321288" y="37496"/>
                  </a:lnTo>
                  <a:lnTo>
                    <a:pt x="318699" y="37084"/>
                  </a:lnTo>
                  <a:lnTo>
                    <a:pt x="316722" y="36425"/>
                  </a:lnTo>
                  <a:lnTo>
                    <a:pt x="315740" y="36679"/>
                  </a:lnTo>
                  <a:lnTo>
                    <a:pt x="314758" y="36317"/>
                  </a:lnTo>
                  <a:lnTo>
                    <a:pt x="314190" y="37034"/>
                  </a:lnTo>
                  <a:lnTo>
                    <a:pt x="312194" y="38397"/>
                  </a:lnTo>
                  <a:lnTo>
                    <a:pt x="311113" y="37507"/>
                  </a:lnTo>
                  <a:lnTo>
                    <a:pt x="309058" y="36220"/>
                  </a:lnTo>
                  <a:lnTo>
                    <a:pt x="307727" y="35950"/>
                  </a:lnTo>
                  <a:lnTo>
                    <a:pt x="306662" y="36224"/>
                  </a:lnTo>
                  <a:lnTo>
                    <a:pt x="305312" y="36131"/>
                  </a:lnTo>
                  <a:lnTo>
                    <a:pt x="303502" y="36526"/>
                  </a:lnTo>
                  <a:lnTo>
                    <a:pt x="301290" y="36202"/>
                  </a:lnTo>
                  <a:lnTo>
                    <a:pt x="297184" y="34860"/>
                  </a:lnTo>
                  <a:lnTo>
                    <a:pt x="292903" y="33302"/>
                  </a:lnTo>
                  <a:lnTo>
                    <a:pt x="291934" y="33192"/>
                  </a:lnTo>
                  <a:lnTo>
                    <a:pt x="291395" y="33625"/>
                  </a:lnTo>
                  <a:lnTo>
                    <a:pt x="289437" y="33720"/>
                  </a:lnTo>
                  <a:lnTo>
                    <a:pt x="286670" y="32837"/>
                  </a:lnTo>
                  <a:lnTo>
                    <a:pt x="284865" y="32717"/>
                  </a:lnTo>
                  <a:lnTo>
                    <a:pt x="283747" y="33464"/>
                  </a:lnTo>
                  <a:lnTo>
                    <a:pt x="282544" y="33442"/>
                  </a:lnTo>
                  <a:lnTo>
                    <a:pt x="281201" y="33970"/>
                  </a:lnTo>
                  <a:lnTo>
                    <a:pt x="280314" y="34754"/>
                  </a:lnTo>
                  <a:lnTo>
                    <a:pt x="280126" y="36434"/>
                  </a:lnTo>
                  <a:lnTo>
                    <a:pt x="274482" y="35979"/>
                  </a:lnTo>
                  <a:lnTo>
                    <a:pt x="272815" y="35349"/>
                  </a:lnTo>
                  <a:lnTo>
                    <a:pt x="270684" y="35018"/>
                  </a:lnTo>
                  <a:lnTo>
                    <a:pt x="271002" y="36331"/>
                  </a:lnTo>
                  <a:lnTo>
                    <a:pt x="270358" y="37254"/>
                  </a:lnTo>
                  <a:lnTo>
                    <a:pt x="265583" y="36290"/>
                  </a:lnTo>
                  <a:lnTo>
                    <a:pt x="263318" y="36164"/>
                  </a:lnTo>
                  <a:lnTo>
                    <a:pt x="262767" y="36300"/>
                  </a:lnTo>
                  <a:lnTo>
                    <a:pt x="261247" y="35841"/>
                  </a:lnTo>
                  <a:lnTo>
                    <a:pt x="260022" y="36399"/>
                  </a:lnTo>
                  <a:lnTo>
                    <a:pt x="254469" y="34824"/>
                  </a:lnTo>
                  <a:lnTo>
                    <a:pt x="253740" y="33356"/>
                  </a:lnTo>
                  <a:lnTo>
                    <a:pt x="251317" y="32256"/>
                  </a:lnTo>
                  <a:lnTo>
                    <a:pt x="249015" y="30843"/>
                  </a:lnTo>
                  <a:lnTo>
                    <a:pt x="248339" y="31374"/>
                  </a:lnTo>
                  <a:lnTo>
                    <a:pt x="247910" y="30477"/>
                  </a:lnTo>
                  <a:lnTo>
                    <a:pt x="246190" y="30079"/>
                  </a:lnTo>
                  <a:lnTo>
                    <a:pt x="244847" y="29160"/>
                  </a:lnTo>
                  <a:lnTo>
                    <a:pt x="243062" y="27580"/>
                  </a:lnTo>
                  <a:lnTo>
                    <a:pt x="240683" y="24851"/>
                  </a:lnTo>
                  <a:lnTo>
                    <a:pt x="238444" y="21960"/>
                  </a:lnTo>
                  <a:lnTo>
                    <a:pt x="237312" y="20201"/>
                  </a:lnTo>
                  <a:lnTo>
                    <a:pt x="235512" y="17953"/>
                  </a:lnTo>
                  <a:lnTo>
                    <a:pt x="234456" y="17483"/>
                  </a:lnTo>
                  <a:lnTo>
                    <a:pt x="233951" y="16888"/>
                  </a:lnTo>
                  <a:lnTo>
                    <a:pt x="232575" y="17142"/>
                  </a:lnTo>
                  <a:lnTo>
                    <a:pt x="230876" y="17046"/>
                  </a:lnTo>
                  <a:lnTo>
                    <a:pt x="228414" y="16311"/>
                  </a:lnTo>
                  <a:lnTo>
                    <a:pt x="226346" y="15080"/>
                  </a:lnTo>
                  <a:lnTo>
                    <a:pt x="222764" y="12360"/>
                  </a:lnTo>
                  <a:lnTo>
                    <a:pt x="222282" y="12412"/>
                  </a:lnTo>
                  <a:lnTo>
                    <a:pt x="221607" y="13389"/>
                  </a:lnTo>
                  <a:lnTo>
                    <a:pt x="220159" y="14200"/>
                  </a:lnTo>
                  <a:lnTo>
                    <a:pt x="219019" y="14176"/>
                  </a:lnTo>
                  <a:lnTo>
                    <a:pt x="217398" y="13786"/>
                  </a:lnTo>
                  <a:lnTo>
                    <a:pt x="216812" y="13883"/>
                  </a:lnTo>
                  <a:lnTo>
                    <a:pt x="216153" y="14757"/>
                  </a:lnTo>
                  <a:lnTo>
                    <a:pt x="213988" y="15729"/>
                  </a:lnTo>
                  <a:lnTo>
                    <a:pt x="212151" y="16786"/>
                  </a:lnTo>
                  <a:lnTo>
                    <a:pt x="211400" y="16807"/>
                  </a:lnTo>
                  <a:lnTo>
                    <a:pt x="209855" y="16321"/>
                  </a:lnTo>
                  <a:lnTo>
                    <a:pt x="208376" y="15479"/>
                  </a:lnTo>
                  <a:lnTo>
                    <a:pt x="206162" y="13934"/>
                  </a:lnTo>
                  <a:lnTo>
                    <a:pt x="202999" y="12891"/>
                  </a:lnTo>
                  <a:lnTo>
                    <a:pt x="201502" y="13396"/>
                  </a:lnTo>
                  <a:lnTo>
                    <a:pt x="200501" y="14526"/>
                  </a:lnTo>
                  <a:lnTo>
                    <a:pt x="199787" y="14849"/>
                  </a:lnTo>
                  <a:lnTo>
                    <a:pt x="197811" y="14772"/>
                  </a:lnTo>
                  <a:lnTo>
                    <a:pt x="197385" y="15620"/>
                  </a:lnTo>
                  <a:lnTo>
                    <a:pt x="198397" y="16416"/>
                  </a:lnTo>
                  <a:lnTo>
                    <a:pt x="197816" y="16775"/>
                  </a:lnTo>
                  <a:lnTo>
                    <a:pt x="196653" y="16699"/>
                  </a:lnTo>
                  <a:lnTo>
                    <a:pt x="195619" y="16149"/>
                  </a:lnTo>
                  <a:lnTo>
                    <a:pt x="194710" y="14742"/>
                  </a:lnTo>
                  <a:lnTo>
                    <a:pt x="192507" y="12157"/>
                  </a:lnTo>
                  <a:lnTo>
                    <a:pt x="190434" y="10871"/>
                  </a:lnTo>
                  <a:lnTo>
                    <a:pt x="188475" y="9064"/>
                  </a:lnTo>
                  <a:lnTo>
                    <a:pt x="187009" y="7218"/>
                  </a:lnTo>
                  <a:lnTo>
                    <a:pt x="185382" y="4798"/>
                  </a:lnTo>
                  <a:close/>
                </a:path>
              </a:pathLst>
            </a:custGeom>
            <a:solidFill>
              <a:srgbClr val="FED9C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g77"/>
            <p:cNvSpPr/>
            <p:nvPr/>
          </p:nvSpPr>
          <p:spPr>
            <a:xfrm>
              <a:off x="4872238" y="1816766"/>
              <a:ext cx="545461" cy="322614"/>
            </a:xfrm>
            <a:custGeom>
              <a:avLst/>
              <a:pathLst>
                <a:path w="545461" h="322614">
                  <a:moveTo>
                    <a:pt x="27822" y="46718"/>
                  </a:moveTo>
                  <a:lnTo>
                    <a:pt x="27157" y="47550"/>
                  </a:lnTo>
                  <a:lnTo>
                    <a:pt x="25818" y="47935"/>
                  </a:lnTo>
                  <a:lnTo>
                    <a:pt x="26366" y="49447"/>
                  </a:lnTo>
                  <a:lnTo>
                    <a:pt x="25013" y="49323"/>
                  </a:lnTo>
                  <a:lnTo>
                    <a:pt x="23708" y="49919"/>
                  </a:lnTo>
                  <a:lnTo>
                    <a:pt x="23368" y="51098"/>
                  </a:lnTo>
                  <a:lnTo>
                    <a:pt x="22426" y="51826"/>
                  </a:lnTo>
                  <a:lnTo>
                    <a:pt x="23480" y="52556"/>
                  </a:lnTo>
                  <a:lnTo>
                    <a:pt x="24435" y="52190"/>
                  </a:lnTo>
                  <a:lnTo>
                    <a:pt x="25269" y="52662"/>
                  </a:lnTo>
                  <a:lnTo>
                    <a:pt x="25283" y="53251"/>
                  </a:lnTo>
                  <a:lnTo>
                    <a:pt x="26523" y="53583"/>
                  </a:lnTo>
                  <a:lnTo>
                    <a:pt x="27569" y="52962"/>
                  </a:lnTo>
                  <a:lnTo>
                    <a:pt x="28859" y="53024"/>
                  </a:lnTo>
                  <a:lnTo>
                    <a:pt x="29331" y="52741"/>
                  </a:lnTo>
                  <a:lnTo>
                    <a:pt x="30258" y="53321"/>
                  </a:lnTo>
                  <a:lnTo>
                    <a:pt x="31807" y="52658"/>
                  </a:lnTo>
                  <a:lnTo>
                    <a:pt x="32369" y="51994"/>
                  </a:lnTo>
                  <a:lnTo>
                    <a:pt x="33039" y="52450"/>
                  </a:lnTo>
                  <a:lnTo>
                    <a:pt x="33039" y="54004"/>
                  </a:lnTo>
                  <a:lnTo>
                    <a:pt x="31742" y="55502"/>
                  </a:lnTo>
                  <a:lnTo>
                    <a:pt x="30555" y="56237"/>
                  </a:lnTo>
                  <a:lnTo>
                    <a:pt x="28954" y="57643"/>
                  </a:lnTo>
                  <a:lnTo>
                    <a:pt x="28660" y="59751"/>
                  </a:lnTo>
                  <a:lnTo>
                    <a:pt x="27202" y="60379"/>
                  </a:lnTo>
                  <a:lnTo>
                    <a:pt x="26722" y="61242"/>
                  </a:lnTo>
                  <a:lnTo>
                    <a:pt x="26737" y="62946"/>
                  </a:lnTo>
                  <a:lnTo>
                    <a:pt x="26000" y="64047"/>
                  </a:lnTo>
                  <a:lnTo>
                    <a:pt x="23364" y="67232"/>
                  </a:lnTo>
                  <a:lnTo>
                    <a:pt x="21794" y="68186"/>
                  </a:lnTo>
                  <a:lnTo>
                    <a:pt x="20986" y="69038"/>
                  </a:lnTo>
                  <a:lnTo>
                    <a:pt x="20461" y="71157"/>
                  </a:lnTo>
                  <a:lnTo>
                    <a:pt x="21229" y="71744"/>
                  </a:lnTo>
                  <a:lnTo>
                    <a:pt x="21002" y="72598"/>
                  </a:lnTo>
                  <a:lnTo>
                    <a:pt x="20320" y="73109"/>
                  </a:lnTo>
                  <a:lnTo>
                    <a:pt x="19020" y="74672"/>
                  </a:lnTo>
                  <a:lnTo>
                    <a:pt x="19149" y="75384"/>
                  </a:lnTo>
                  <a:lnTo>
                    <a:pt x="18192" y="76015"/>
                  </a:lnTo>
                  <a:lnTo>
                    <a:pt x="18130" y="76975"/>
                  </a:lnTo>
                  <a:lnTo>
                    <a:pt x="16773" y="78806"/>
                  </a:lnTo>
                  <a:lnTo>
                    <a:pt x="18151" y="79910"/>
                  </a:lnTo>
                  <a:lnTo>
                    <a:pt x="18669" y="81986"/>
                  </a:lnTo>
                  <a:lnTo>
                    <a:pt x="17349" y="83157"/>
                  </a:lnTo>
                  <a:lnTo>
                    <a:pt x="16266" y="83601"/>
                  </a:lnTo>
                  <a:lnTo>
                    <a:pt x="16135" y="84573"/>
                  </a:lnTo>
                  <a:lnTo>
                    <a:pt x="15084" y="85655"/>
                  </a:lnTo>
                  <a:lnTo>
                    <a:pt x="14835" y="87329"/>
                  </a:lnTo>
                  <a:lnTo>
                    <a:pt x="15359" y="87549"/>
                  </a:lnTo>
                  <a:lnTo>
                    <a:pt x="16224" y="89017"/>
                  </a:lnTo>
                  <a:lnTo>
                    <a:pt x="16301" y="90182"/>
                  </a:lnTo>
                  <a:lnTo>
                    <a:pt x="15537" y="91706"/>
                  </a:lnTo>
                  <a:lnTo>
                    <a:pt x="14110" y="91995"/>
                  </a:lnTo>
                  <a:lnTo>
                    <a:pt x="13744" y="93235"/>
                  </a:lnTo>
                  <a:lnTo>
                    <a:pt x="12628" y="95112"/>
                  </a:lnTo>
                  <a:lnTo>
                    <a:pt x="13055" y="95866"/>
                  </a:lnTo>
                  <a:lnTo>
                    <a:pt x="12548" y="96637"/>
                  </a:lnTo>
                  <a:lnTo>
                    <a:pt x="13546" y="97920"/>
                  </a:lnTo>
                  <a:lnTo>
                    <a:pt x="13763" y="98919"/>
                  </a:lnTo>
                  <a:lnTo>
                    <a:pt x="14986" y="99790"/>
                  </a:lnTo>
                  <a:lnTo>
                    <a:pt x="14733" y="100781"/>
                  </a:lnTo>
                  <a:lnTo>
                    <a:pt x="15056" y="101995"/>
                  </a:lnTo>
                  <a:lnTo>
                    <a:pt x="15615" y="102789"/>
                  </a:lnTo>
                  <a:lnTo>
                    <a:pt x="15439" y="103973"/>
                  </a:lnTo>
                  <a:lnTo>
                    <a:pt x="16178" y="104458"/>
                  </a:lnTo>
                  <a:lnTo>
                    <a:pt x="17143" y="104571"/>
                  </a:lnTo>
                  <a:lnTo>
                    <a:pt x="18688" y="106515"/>
                  </a:lnTo>
                  <a:lnTo>
                    <a:pt x="20761" y="107185"/>
                  </a:lnTo>
                  <a:lnTo>
                    <a:pt x="20350" y="108724"/>
                  </a:lnTo>
                  <a:lnTo>
                    <a:pt x="18980" y="108377"/>
                  </a:lnTo>
                  <a:lnTo>
                    <a:pt x="17305" y="108662"/>
                  </a:lnTo>
                  <a:lnTo>
                    <a:pt x="17791" y="109765"/>
                  </a:lnTo>
                  <a:lnTo>
                    <a:pt x="16786" y="110698"/>
                  </a:lnTo>
                  <a:lnTo>
                    <a:pt x="15550" y="111333"/>
                  </a:lnTo>
                  <a:lnTo>
                    <a:pt x="13350" y="113643"/>
                  </a:lnTo>
                  <a:lnTo>
                    <a:pt x="12657" y="114794"/>
                  </a:lnTo>
                  <a:lnTo>
                    <a:pt x="13214" y="115760"/>
                  </a:lnTo>
                  <a:lnTo>
                    <a:pt x="12072" y="117371"/>
                  </a:lnTo>
                  <a:lnTo>
                    <a:pt x="12317" y="118434"/>
                  </a:lnTo>
                  <a:lnTo>
                    <a:pt x="10768" y="118995"/>
                  </a:lnTo>
                  <a:lnTo>
                    <a:pt x="10223" y="119792"/>
                  </a:lnTo>
                  <a:lnTo>
                    <a:pt x="8884" y="120527"/>
                  </a:lnTo>
                  <a:lnTo>
                    <a:pt x="7519" y="120251"/>
                  </a:lnTo>
                  <a:lnTo>
                    <a:pt x="6764" y="120906"/>
                  </a:lnTo>
                  <a:lnTo>
                    <a:pt x="7016" y="121879"/>
                  </a:lnTo>
                  <a:lnTo>
                    <a:pt x="4488" y="122315"/>
                  </a:lnTo>
                  <a:lnTo>
                    <a:pt x="4781" y="123390"/>
                  </a:lnTo>
                  <a:lnTo>
                    <a:pt x="3289" y="123670"/>
                  </a:lnTo>
                  <a:lnTo>
                    <a:pt x="1212" y="124350"/>
                  </a:lnTo>
                  <a:lnTo>
                    <a:pt x="129" y="125154"/>
                  </a:lnTo>
                  <a:lnTo>
                    <a:pt x="848" y="126197"/>
                  </a:lnTo>
                  <a:lnTo>
                    <a:pt x="934" y="128271"/>
                  </a:lnTo>
                  <a:lnTo>
                    <a:pt x="1289" y="129527"/>
                  </a:lnTo>
                  <a:lnTo>
                    <a:pt x="148" y="130163"/>
                  </a:lnTo>
                  <a:lnTo>
                    <a:pt x="148" y="131262"/>
                  </a:lnTo>
                  <a:lnTo>
                    <a:pt x="1214" y="132131"/>
                  </a:lnTo>
                  <a:lnTo>
                    <a:pt x="2039" y="132129"/>
                  </a:lnTo>
                  <a:lnTo>
                    <a:pt x="2628" y="132702"/>
                  </a:lnTo>
                  <a:lnTo>
                    <a:pt x="2338" y="133292"/>
                  </a:lnTo>
                  <a:lnTo>
                    <a:pt x="3138" y="134366"/>
                  </a:lnTo>
                  <a:lnTo>
                    <a:pt x="2216" y="135289"/>
                  </a:lnTo>
                  <a:lnTo>
                    <a:pt x="1927" y="136263"/>
                  </a:lnTo>
                  <a:lnTo>
                    <a:pt x="568" y="136601"/>
                  </a:lnTo>
                  <a:lnTo>
                    <a:pt x="0" y="137050"/>
                  </a:lnTo>
                  <a:lnTo>
                    <a:pt x="1014" y="137811"/>
                  </a:lnTo>
                  <a:lnTo>
                    <a:pt x="1816" y="137573"/>
                  </a:lnTo>
                  <a:lnTo>
                    <a:pt x="2434" y="138277"/>
                  </a:lnTo>
                  <a:lnTo>
                    <a:pt x="3346" y="138550"/>
                  </a:lnTo>
                  <a:lnTo>
                    <a:pt x="4741" y="139714"/>
                  </a:lnTo>
                  <a:lnTo>
                    <a:pt x="7469" y="140698"/>
                  </a:lnTo>
                  <a:lnTo>
                    <a:pt x="10116" y="142138"/>
                  </a:lnTo>
                  <a:lnTo>
                    <a:pt x="9949" y="142956"/>
                  </a:lnTo>
                  <a:lnTo>
                    <a:pt x="10341" y="143710"/>
                  </a:lnTo>
                  <a:lnTo>
                    <a:pt x="13081" y="144769"/>
                  </a:lnTo>
                  <a:lnTo>
                    <a:pt x="12879" y="145968"/>
                  </a:lnTo>
                  <a:lnTo>
                    <a:pt x="12331" y="146480"/>
                  </a:lnTo>
                  <a:lnTo>
                    <a:pt x="12066" y="147517"/>
                  </a:lnTo>
                  <a:lnTo>
                    <a:pt x="12706" y="147849"/>
                  </a:lnTo>
                  <a:lnTo>
                    <a:pt x="13515" y="149583"/>
                  </a:lnTo>
                  <a:lnTo>
                    <a:pt x="14461" y="150130"/>
                  </a:lnTo>
                  <a:lnTo>
                    <a:pt x="14927" y="151105"/>
                  </a:lnTo>
                  <a:lnTo>
                    <a:pt x="14599" y="152652"/>
                  </a:lnTo>
                  <a:lnTo>
                    <a:pt x="14015" y="153820"/>
                  </a:lnTo>
                  <a:lnTo>
                    <a:pt x="13336" y="154306"/>
                  </a:lnTo>
                  <a:lnTo>
                    <a:pt x="13087" y="155379"/>
                  </a:lnTo>
                  <a:lnTo>
                    <a:pt x="11978" y="156807"/>
                  </a:lnTo>
                  <a:lnTo>
                    <a:pt x="12383" y="158385"/>
                  </a:lnTo>
                  <a:lnTo>
                    <a:pt x="12334" y="160073"/>
                  </a:lnTo>
                  <a:lnTo>
                    <a:pt x="10974" y="160869"/>
                  </a:lnTo>
                  <a:lnTo>
                    <a:pt x="12156" y="161982"/>
                  </a:lnTo>
                  <a:lnTo>
                    <a:pt x="11273" y="162943"/>
                  </a:lnTo>
                  <a:lnTo>
                    <a:pt x="10612" y="164952"/>
                  </a:lnTo>
                  <a:lnTo>
                    <a:pt x="11434" y="164554"/>
                  </a:lnTo>
                  <a:lnTo>
                    <a:pt x="12244" y="164869"/>
                  </a:lnTo>
                  <a:lnTo>
                    <a:pt x="12759" y="164247"/>
                  </a:lnTo>
                  <a:lnTo>
                    <a:pt x="13772" y="164316"/>
                  </a:lnTo>
                  <a:lnTo>
                    <a:pt x="14527" y="163973"/>
                  </a:lnTo>
                  <a:lnTo>
                    <a:pt x="16454" y="163998"/>
                  </a:lnTo>
                  <a:lnTo>
                    <a:pt x="17654" y="165461"/>
                  </a:lnTo>
                  <a:lnTo>
                    <a:pt x="19267" y="165116"/>
                  </a:lnTo>
                  <a:lnTo>
                    <a:pt x="19955" y="165929"/>
                  </a:lnTo>
                  <a:lnTo>
                    <a:pt x="19524" y="166878"/>
                  </a:lnTo>
                  <a:lnTo>
                    <a:pt x="19927" y="169193"/>
                  </a:lnTo>
                  <a:lnTo>
                    <a:pt x="20563" y="170623"/>
                  </a:lnTo>
                  <a:lnTo>
                    <a:pt x="21928" y="171571"/>
                  </a:lnTo>
                  <a:lnTo>
                    <a:pt x="22471" y="171228"/>
                  </a:lnTo>
                  <a:lnTo>
                    <a:pt x="22994" y="172607"/>
                  </a:lnTo>
                  <a:lnTo>
                    <a:pt x="23666" y="173092"/>
                  </a:lnTo>
                  <a:lnTo>
                    <a:pt x="24997" y="173201"/>
                  </a:lnTo>
                  <a:lnTo>
                    <a:pt x="27702" y="172287"/>
                  </a:lnTo>
                  <a:lnTo>
                    <a:pt x="28321" y="171931"/>
                  </a:lnTo>
                  <a:lnTo>
                    <a:pt x="29270" y="172506"/>
                  </a:lnTo>
                  <a:lnTo>
                    <a:pt x="28866" y="174215"/>
                  </a:lnTo>
                  <a:lnTo>
                    <a:pt x="29252" y="175351"/>
                  </a:lnTo>
                  <a:lnTo>
                    <a:pt x="30523" y="175648"/>
                  </a:lnTo>
                  <a:lnTo>
                    <a:pt x="30689" y="177805"/>
                  </a:lnTo>
                  <a:lnTo>
                    <a:pt x="31622" y="179162"/>
                  </a:lnTo>
                  <a:lnTo>
                    <a:pt x="31529" y="180146"/>
                  </a:lnTo>
                  <a:lnTo>
                    <a:pt x="30898" y="181395"/>
                  </a:lnTo>
                  <a:lnTo>
                    <a:pt x="29587" y="182555"/>
                  </a:lnTo>
                  <a:lnTo>
                    <a:pt x="29374" y="183659"/>
                  </a:lnTo>
                  <a:lnTo>
                    <a:pt x="29743" y="185067"/>
                  </a:lnTo>
                  <a:lnTo>
                    <a:pt x="29074" y="186803"/>
                  </a:lnTo>
                  <a:lnTo>
                    <a:pt x="28488" y="187340"/>
                  </a:lnTo>
                  <a:lnTo>
                    <a:pt x="28393" y="188156"/>
                  </a:lnTo>
                  <a:lnTo>
                    <a:pt x="25558" y="191982"/>
                  </a:lnTo>
                  <a:lnTo>
                    <a:pt x="25677" y="192727"/>
                  </a:lnTo>
                  <a:lnTo>
                    <a:pt x="24925" y="194428"/>
                  </a:lnTo>
                  <a:lnTo>
                    <a:pt x="23994" y="194850"/>
                  </a:lnTo>
                  <a:lnTo>
                    <a:pt x="23274" y="196890"/>
                  </a:lnTo>
                  <a:lnTo>
                    <a:pt x="24421" y="196762"/>
                  </a:lnTo>
                  <a:lnTo>
                    <a:pt x="24948" y="197508"/>
                  </a:lnTo>
                  <a:lnTo>
                    <a:pt x="24590" y="198626"/>
                  </a:lnTo>
                  <a:lnTo>
                    <a:pt x="24692" y="199615"/>
                  </a:lnTo>
                  <a:lnTo>
                    <a:pt x="23358" y="199491"/>
                  </a:lnTo>
                  <a:lnTo>
                    <a:pt x="23213" y="200156"/>
                  </a:lnTo>
                  <a:lnTo>
                    <a:pt x="21877" y="200998"/>
                  </a:lnTo>
                  <a:lnTo>
                    <a:pt x="22216" y="202842"/>
                  </a:lnTo>
                  <a:lnTo>
                    <a:pt x="20314" y="202782"/>
                  </a:lnTo>
                  <a:lnTo>
                    <a:pt x="19653" y="203278"/>
                  </a:lnTo>
                  <a:lnTo>
                    <a:pt x="17444" y="202893"/>
                  </a:lnTo>
                  <a:lnTo>
                    <a:pt x="16505" y="203186"/>
                  </a:lnTo>
                  <a:lnTo>
                    <a:pt x="17051" y="204558"/>
                  </a:lnTo>
                  <a:lnTo>
                    <a:pt x="17695" y="205108"/>
                  </a:lnTo>
                  <a:lnTo>
                    <a:pt x="18429" y="207055"/>
                  </a:lnTo>
                  <a:lnTo>
                    <a:pt x="17422" y="207735"/>
                  </a:lnTo>
                  <a:lnTo>
                    <a:pt x="16357" y="209123"/>
                  </a:lnTo>
                  <a:lnTo>
                    <a:pt x="16364" y="210887"/>
                  </a:lnTo>
                  <a:lnTo>
                    <a:pt x="15942" y="211671"/>
                  </a:lnTo>
                  <a:lnTo>
                    <a:pt x="15148" y="212156"/>
                  </a:lnTo>
                  <a:lnTo>
                    <a:pt x="15602" y="212790"/>
                  </a:lnTo>
                  <a:lnTo>
                    <a:pt x="15426" y="214615"/>
                  </a:lnTo>
                  <a:lnTo>
                    <a:pt x="14941" y="215685"/>
                  </a:lnTo>
                  <a:lnTo>
                    <a:pt x="15396" y="216306"/>
                  </a:lnTo>
                  <a:lnTo>
                    <a:pt x="14553" y="217439"/>
                  </a:lnTo>
                  <a:lnTo>
                    <a:pt x="14271" y="218526"/>
                  </a:lnTo>
                  <a:lnTo>
                    <a:pt x="12076" y="218849"/>
                  </a:lnTo>
                  <a:lnTo>
                    <a:pt x="11276" y="220007"/>
                  </a:lnTo>
                  <a:lnTo>
                    <a:pt x="10476" y="220495"/>
                  </a:lnTo>
                  <a:lnTo>
                    <a:pt x="8438" y="220321"/>
                  </a:lnTo>
                  <a:lnTo>
                    <a:pt x="7404" y="221255"/>
                  </a:lnTo>
                  <a:lnTo>
                    <a:pt x="7557" y="222655"/>
                  </a:lnTo>
                  <a:lnTo>
                    <a:pt x="6797" y="224731"/>
                  </a:lnTo>
                  <a:lnTo>
                    <a:pt x="6865" y="226124"/>
                  </a:lnTo>
                  <a:lnTo>
                    <a:pt x="8198" y="226142"/>
                  </a:lnTo>
                  <a:lnTo>
                    <a:pt x="9621" y="227736"/>
                  </a:lnTo>
                  <a:lnTo>
                    <a:pt x="10761" y="227983"/>
                  </a:lnTo>
                  <a:lnTo>
                    <a:pt x="11218" y="229078"/>
                  </a:lnTo>
                  <a:lnTo>
                    <a:pt x="13069" y="231588"/>
                  </a:lnTo>
                  <a:lnTo>
                    <a:pt x="13940" y="231169"/>
                  </a:lnTo>
                  <a:lnTo>
                    <a:pt x="15202" y="232526"/>
                  </a:lnTo>
                  <a:lnTo>
                    <a:pt x="15709" y="232733"/>
                  </a:lnTo>
                  <a:lnTo>
                    <a:pt x="15613" y="233940"/>
                  </a:lnTo>
                  <a:lnTo>
                    <a:pt x="16894" y="234018"/>
                  </a:lnTo>
                  <a:lnTo>
                    <a:pt x="16907" y="235224"/>
                  </a:lnTo>
                  <a:lnTo>
                    <a:pt x="19112" y="236564"/>
                  </a:lnTo>
                  <a:lnTo>
                    <a:pt x="19077" y="238087"/>
                  </a:lnTo>
                  <a:lnTo>
                    <a:pt x="20741" y="239406"/>
                  </a:lnTo>
                  <a:lnTo>
                    <a:pt x="21598" y="241019"/>
                  </a:lnTo>
                  <a:lnTo>
                    <a:pt x="21378" y="241709"/>
                  </a:lnTo>
                  <a:lnTo>
                    <a:pt x="21633" y="242780"/>
                  </a:lnTo>
                  <a:lnTo>
                    <a:pt x="22984" y="243142"/>
                  </a:lnTo>
                  <a:lnTo>
                    <a:pt x="23219" y="244561"/>
                  </a:lnTo>
                  <a:lnTo>
                    <a:pt x="24053" y="245076"/>
                  </a:lnTo>
                  <a:lnTo>
                    <a:pt x="24826" y="244760"/>
                  </a:lnTo>
                  <a:lnTo>
                    <a:pt x="25287" y="243925"/>
                  </a:lnTo>
                  <a:lnTo>
                    <a:pt x="25944" y="244595"/>
                  </a:lnTo>
                  <a:lnTo>
                    <a:pt x="26504" y="244480"/>
                  </a:lnTo>
                  <a:lnTo>
                    <a:pt x="27626" y="245219"/>
                  </a:lnTo>
                  <a:lnTo>
                    <a:pt x="28465" y="245201"/>
                  </a:lnTo>
                  <a:lnTo>
                    <a:pt x="30483" y="244129"/>
                  </a:lnTo>
                  <a:lnTo>
                    <a:pt x="31116" y="244733"/>
                  </a:lnTo>
                  <a:lnTo>
                    <a:pt x="32979" y="244929"/>
                  </a:lnTo>
                  <a:lnTo>
                    <a:pt x="34126" y="244176"/>
                  </a:lnTo>
                  <a:lnTo>
                    <a:pt x="36331" y="244481"/>
                  </a:lnTo>
                  <a:lnTo>
                    <a:pt x="36877" y="244275"/>
                  </a:lnTo>
                  <a:lnTo>
                    <a:pt x="36983" y="242685"/>
                  </a:lnTo>
                  <a:lnTo>
                    <a:pt x="37708" y="242098"/>
                  </a:lnTo>
                  <a:lnTo>
                    <a:pt x="40311" y="241894"/>
                  </a:lnTo>
                  <a:lnTo>
                    <a:pt x="41353" y="241564"/>
                  </a:lnTo>
                  <a:lnTo>
                    <a:pt x="42203" y="240507"/>
                  </a:lnTo>
                  <a:lnTo>
                    <a:pt x="42300" y="239752"/>
                  </a:lnTo>
                  <a:lnTo>
                    <a:pt x="43897" y="239730"/>
                  </a:lnTo>
                  <a:lnTo>
                    <a:pt x="44643" y="240195"/>
                  </a:lnTo>
                  <a:lnTo>
                    <a:pt x="45440" y="240084"/>
                  </a:lnTo>
                  <a:lnTo>
                    <a:pt x="46345" y="241442"/>
                  </a:lnTo>
                  <a:lnTo>
                    <a:pt x="48833" y="241507"/>
                  </a:lnTo>
                  <a:lnTo>
                    <a:pt x="50026" y="240029"/>
                  </a:lnTo>
                  <a:lnTo>
                    <a:pt x="49905" y="239053"/>
                  </a:lnTo>
                  <a:lnTo>
                    <a:pt x="52576" y="238246"/>
                  </a:lnTo>
                  <a:lnTo>
                    <a:pt x="54236" y="236750"/>
                  </a:lnTo>
                  <a:lnTo>
                    <a:pt x="54249" y="236145"/>
                  </a:lnTo>
                  <a:lnTo>
                    <a:pt x="55410" y="235246"/>
                  </a:lnTo>
                  <a:lnTo>
                    <a:pt x="56322" y="234130"/>
                  </a:lnTo>
                  <a:lnTo>
                    <a:pt x="57735" y="236478"/>
                  </a:lnTo>
                  <a:lnTo>
                    <a:pt x="58944" y="236210"/>
                  </a:lnTo>
                  <a:lnTo>
                    <a:pt x="59703" y="236641"/>
                  </a:lnTo>
                  <a:lnTo>
                    <a:pt x="60207" y="236295"/>
                  </a:lnTo>
                  <a:lnTo>
                    <a:pt x="61019" y="236898"/>
                  </a:lnTo>
                  <a:lnTo>
                    <a:pt x="60980" y="237562"/>
                  </a:lnTo>
                  <a:lnTo>
                    <a:pt x="61647" y="238483"/>
                  </a:lnTo>
                  <a:lnTo>
                    <a:pt x="61462" y="239094"/>
                  </a:lnTo>
                  <a:lnTo>
                    <a:pt x="62220" y="239498"/>
                  </a:lnTo>
                  <a:lnTo>
                    <a:pt x="61691" y="241221"/>
                  </a:lnTo>
                  <a:lnTo>
                    <a:pt x="62117" y="241659"/>
                  </a:lnTo>
                  <a:lnTo>
                    <a:pt x="62642" y="243161"/>
                  </a:lnTo>
                  <a:lnTo>
                    <a:pt x="63576" y="243591"/>
                  </a:lnTo>
                  <a:lnTo>
                    <a:pt x="63089" y="244639"/>
                  </a:lnTo>
                  <a:lnTo>
                    <a:pt x="61570" y="246341"/>
                  </a:lnTo>
                  <a:lnTo>
                    <a:pt x="62403" y="246449"/>
                  </a:lnTo>
                  <a:lnTo>
                    <a:pt x="63413" y="245983"/>
                  </a:lnTo>
                  <a:lnTo>
                    <a:pt x="63700" y="246921"/>
                  </a:lnTo>
                  <a:lnTo>
                    <a:pt x="64464" y="247842"/>
                  </a:lnTo>
                  <a:lnTo>
                    <a:pt x="63525" y="250151"/>
                  </a:lnTo>
                  <a:lnTo>
                    <a:pt x="64010" y="250992"/>
                  </a:lnTo>
                  <a:lnTo>
                    <a:pt x="64181" y="253331"/>
                  </a:lnTo>
                  <a:lnTo>
                    <a:pt x="64785" y="254620"/>
                  </a:lnTo>
                  <a:lnTo>
                    <a:pt x="67243" y="256206"/>
                  </a:lnTo>
                  <a:lnTo>
                    <a:pt x="68941" y="255337"/>
                  </a:lnTo>
                  <a:lnTo>
                    <a:pt x="69772" y="255756"/>
                  </a:lnTo>
                  <a:lnTo>
                    <a:pt x="72308" y="255708"/>
                  </a:lnTo>
                  <a:lnTo>
                    <a:pt x="72735" y="255033"/>
                  </a:lnTo>
                  <a:lnTo>
                    <a:pt x="73720" y="254765"/>
                  </a:lnTo>
                  <a:lnTo>
                    <a:pt x="75049" y="253972"/>
                  </a:lnTo>
                  <a:lnTo>
                    <a:pt x="75864" y="252873"/>
                  </a:lnTo>
                  <a:lnTo>
                    <a:pt x="77110" y="252431"/>
                  </a:lnTo>
                  <a:lnTo>
                    <a:pt x="79764" y="250786"/>
                  </a:lnTo>
                  <a:lnTo>
                    <a:pt x="80711" y="249725"/>
                  </a:lnTo>
                  <a:lnTo>
                    <a:pt x="81083" y="249923"/>
                  </a:lnTo>
                  <a:lnTo>
                    <a:pt x="82519" y="248508"/>
                  </a:lnTo>
                  <a:lnTo>
                    <a:pt x="83684" y="248543"/>
                  </a:lnTo>
                  <a:lnTo>
                    <a:pt x="84681" y="249062"/>
                  </a:lnTo>
                  <a:lnTo>
                    <a:pt x="85328" y="249004"/>
                  </a:lnTo>
                  <a:lnTo>
                    <a:pt x="87022" y="250754"/>
                  </a:lnTo>
                  <a:lnTo>
                    <a:pt x="87295" y="252191"/>
                  </a:lnTo>
                  <a:lnTo>
                    <a:pt x="88257" y="252408"/>
                  </a:lnTo>
                  <a:lnTo>
                    <a:pt x="88021" y="253194"/>
                  </a:lnTo>
                  <a:lnTo>
                    <a:pt x="89116" y="254551"/>
                  </a:lnTo>
                  <a:lnTo>
                    <a:pt x="90497" y="254594"/>
                  </a:lnTo>
                  <a:lnTo>
                    <a:pt x="91717" y="255227"/>
                  </a:lnTo>
                  <a:lnTo>
                    <a:pt x="93626" y="255331"/>
                  </a:lnTo>
                  <a:lnTo>
                    <a:pt x="94487" y="255688"/>
                  </a:lnTo>
                  <a:lnTo>
                    <a:pt x="95543" y="255055"/>
                  </a:lnTo>
                  <a:lnTo>
                    <a:pt x="96096" y="254153"/>
                  </a:lnTo>
                  <a:lnTo>
                    <a:pt x="95658" y="253168"/>
                  </a:lnTo>
                  <a:lnTo>
                    <a:pt x="94669" y="252118"/>
                  </a:lnTo>
                  <a:lnTo>
                    <a:pt x="94979" y="250437"/>
                  </a:lnTo>
                  <a:lnTo>
                    <a:pt x="94735" y="248864"/>
                  </a:lnTo>
                  <a:lnTo>
                    <a:pt x="95265" y="247704"/>
                  </a:lnTo>
                  <a:lnTo>
                    <a:pt x="96690" y="246669"/>
                  </a:lnTo>
                  <a:lnTo>
                    <a:pt x="97947" y="245408"/>
                  </a:lnTo>
                  <a:lnTo>
                    <a:pt x="99635" y="244004"/>
                  </a:lnTo>
                  <a:lnTo>
                    <a:pt x="100962" y="244248"/>
                  </a:lnTo>
                  <a:lnTo>
                    <a:pt x="101939" y="244937"/>
                  </a:lnTo>
                  <a:lnTo>
                    <a:pt x="103359" y="246510"/>
                  </a:lnTo>
                  <a:lnTo>
                    <a:pt x="103952" y="246661"/>
                  </a:lnTo>
                  <a:lnTo>
                    <a:pt x="104525" y="248378"/>
                  </a:lnTo>
                  <a:lnTo>
                    <a:pt x="106407" y="248362"/>
                  </a:lnTo>
                  <a:lnTo>
                    <a:pt x="107159" y="247521"/>
                  </a:lnTo>
                  <a:lnTo>
                    <a:pt x="109108" y="248178"/>
                  </a:lnTo>
                  <a:lnTo>
                    <a:pt x="110689" y="246922"/>
                  </a:lnTo>
                  <a:lnTo>
                    <a:pt x="111583" y="245210"/>
                  </a:lnTo>
                  <a:lnTo>
                    <a:pt x="112274" y="245152"/>
                  </a:lnTo>
                  <a:lnTo>
                    <a:pt x="112884" y="243001"/>
                  </a:lnTo>
                  <a:lnTo>
                    <a:pt x="115116" y="241428"/>
                  </a:lnTo>
                  <a:lnTo>
                    <a:pt x="115734" y="240536"/>
                  </a:lnTo>
                  <a:lnTo>
                    <a:pt x="115866" y="239061"/>
                  </a:lnTo>
                  <a:lnTo>
                    <a:pt x="117009" y="238529"/>
                  </a:lnTo>
                  <a:lnTo>
                    <a:pt x="118119" y="238626"/>
                  </a:lnTo>
                  <a:lnTo>
                    <a:pt x="118910" y="238043"/>
                  </a:lnTo>
                  <a:lnTo>
                    <a:pt x="118426" y="236441"/>
                  </a:lnTo>
                  <a:lnTo>
                    <a:pt x="121468" y="234870"/>
                  </a:lnTo>
                  <a:lnTo>
                    <a:pt x="122527" y="233709"/>
                  </a:lnTo>
                  <a:lnTo>
                    <a:pt x="123138" y="232173"/>
                  </a:lnTo>
                  <a:lnTo>
                    <a:pt x="124687" y="230382"/>
                  </a:lnTo>
                  <a:lnTo>
                    <a:pt x="127335" y="229324"/>
                  </a:lnTo>
                  <a:lnTo>
                    <a:pt x="128262" y="229727"/>
                  </a:lnTo>
                  <a:lnTo>
                    <a:pt x="129912" y="229657"/>
                  </a:lnTo>
                  <a:lnTo>
                    <a:pt x="131185" y="229218"/>
                  </a:lnTo>
                  <a:lnTo>
                    <a:pt x="132071" y="227902"/>
                  </a:lnTo>
                  <a:lnTo>
                    <a:pt x="132390" y="226710"/>
                  </a:lnTo>
                  <a:lnTo>
                    <a:pt x="133217" y="226899"/>
                  </a:lnTo>
                  <a:lnTo>
                    <a:pt x="134483" y="226674"/>
                  </a:lnTo>
                  <a:lnTo>
                    <a:pt x="135069" y="227014"/>
                  </a:lnTo>
                  <a:lnTo>
                    <a:pt x="135534" y="227945"/>
                  </a:lnTo>
                  <a:lnTo>
                    <a:pt x="135554" y="229149"/>
                  </a:lnTo>
                  <a:lnTo>
                    <a:pt x="136510" y="229732"/>
                  </a:lnTo>
                  <a:lnTo>
                    <a:pt x="136773" y="230795"/>
                  </a:lnTo>
                  <a:lnTo>
                    <a:pt x="137896" y="232485"/>
                  </a:lnTo>
                  <a:lnTo>
                    <a:pt x="139314" y="231929"/>
                  </a:lnTo>
                  <a:lnTo>
                    <a:pt x="140202" y="230740"/>
                  </a:lnTo>
                  <a:lnTo>
                    <a:pt x="140308" y="229422"/>
                  </a:lnTo>
                  <a:lnTo>
                    <a:pt x="140725" y="228131"/>
                  </a:lnTo>
                  <a:lnTo>
                    <a:pt x="139900" y="227029"/>
                  </a:lnTo>
                  <a:lnTo>
                    <a:pt x="138732" y="226349"/>
                  </a:lnTo>
                  <a:lnTo>
                    <a:pt x="138600" y="225785"/>
                  </a:lnTo>
                  <a:lnTo>
                    <a:pt x="139992" y="224341"/>
                  </a:lnTo>
                  <a:lnTo>
                    <a:pt x="140576" y="222669"/>
                  </a:lnTo>
                  <a:lnTo>
                    <a:pt x="141470" y="222624"/>
                  </a:lnTo>
                  <a:lnTo>
                    <a:pt x="142360" y="220172"/>
                  </a:lnTo>
                  <a:lnTo>
                    <a:pt x="143899" y="220235"/>
                  </a:lnTo>
                  <a:lnTo>
                    <a:pt x="145367" y="218693"/>
                  </a:lnTo>
                  <a:lnTo>
                    <a:pt x="144898" y="217559"/>
                  </a:lnTo>
                  <a:lnTo>
                    <a:pt x="145376" y="216017"/>
                  </a:lnTo>
                  <a:lnTo>
                    <a:pt x="147392" y="215936"/>
                  </a:lnTo>
                  <a:lnTo>
                    <a:pt x="148720" y="215705"/>
                  </a:lnTo>
                  <a:lnTo>
                    <a:pt x="149478" y="213896"/>
                  </a:lnTo>
                  <a:lnTo>
                    <a:pt x="151038" y="213018"/>
                  </a:lnTo>
                  <a:lnTo>
                    <a:pt x="151827" y="212129"/>
                  </a:lnTo>
                  <a:lnTo>
                    <a:pt x="152336" y="212168"/>
                  </a:lnTo>
                  <a:lnTo>
                    <a:pt x="153214" y="213202"/>
                  </a:lnTo>
                  <a:lnTo>
                    <a:pt x="154324" y="213007"/>
                  </a:lnTo>
                  <a:lnTo>
                    <a:pt x="155830" y="213457"/>
                  </a:lnTo>
                  <a:lnTo>
                    <a:pt x="156310" y="212836"/>
                  </a:lnTo>
                  <a:lnTo>
                    <a:pt x="157816" y="212385"/>
                  </a:lnTo>
                  <a:lnTo>
                    <a:pt x="158440" y="211481"/>
                  </a:lnTo>
                  <a:lnTo>
                    <a:pt x="158660" y="209988"/>
                  </a:lnTo>
                  <a:lnTo>
                    <a:pt x="161824" y="208724"/>
                  </a:lnTo>
                  <a:lnTo>
                    <a:pt x="165917" y="205982"/>
                  </a:lnTo>
                  <a:lnTo>
                    <a:pt x="167886" y="205775"/>
                  </a:lnTo>
                  <a:lnTo>
                    <a:pt x="169194" y="205019"/>
                  </a:lnTo>
                  <a:lnTo>
                    <a:pt x="169895" y="203936"/>
                  </a:lnTo>
                  <a:lnTo>
                    <a:pt x="169740" y="202605"/>
                  </a:lnTo>
                  <a:lnTo>
                    <a:pt x="169971" y="201537"/>
                  </a:lnTo>
                  <a:lnTo>
                    <a:pt x="171025" y="199876"/>
                  </a:lnTo>
                  <a:lnTo>
                    <a:pt x="171788" y="199363"/>
                  </a:lnTo>
                  <a:lnTo>
                    <a:pt x="171587" y="198587"/>
                  </a:lnTo>
                  <a:lnTo>
                    <a:pt x="172270" y="197590"/>
                  </a:lnTo>
                  <a:lnTo>
                    <a:pt x="172953" y="197397"/>
                  </a:lnTo>
                  <a:lnTo>
                    <a:pt x="174466" y="194544"/>
                  </a:lnTo>
                  <a:lnTo>
                    <a:pt x="175526" y="193982"/>
                  </a:lnTo>
                  <a:lnTo>
                    <a:pt x="175434" y="193183"/>
                  </a:lnTo>
                  <a:lnTo>
                    <a:pt x="173996" y="190592"/>
                  </a:lnTo>
                  <a:lnTo>
                    <a:pt x="174279" y="189698"/>
                  </a:lnTo>
                  <a:lnTo>
                    <a:pt x="176595" y="189022"/>
                  </a:lnTo>
                  <a:lnTo>
                    <a:pt x="178415" y="188738"/>
                  </a:lnTo>
                  <a:lnTo>
                    <a:pt x="180938" y="189162"/>
                  </a:lnTo>
                  <a:lnTo>
                    <a:pt x="182840" y="188831"/>
                  </a:lnTo>
                  <a:lnTo>
                    <a:pt x="183301" y="188117"/>
                  </a:lnTo>
                  <a:lnTo>
                    <a:pt x="183964" y="188011"/>
                  </a:lnTo>
                  <a:lnTo>
                    <a:pt x="185343" y="189259"/>
                  </a:lnTo>
                  <a:lnTo>
                    <a:pt x="186350" y="188747"/>
                  </a:lnTo>
                  <a:lnTo>
                    <a:pt x="188100" y="188827"/>
                  </a:lnTo>
                  <a:lnTo>
                    <a:pt x="189430" y="188547"/>
                  </a:lnTo>
                  <a:lnTo>
                    <a:pt x="191256" y="187678"/>
                  </a:lnTo>
                  <a:lnTo>
                    <a:pt x="194420" y="185490"/>
                  </a:lnTo>
                  <a:lnTo>
                    <a:pt x="193530" y="184159"/>
                  </a:lnTo>
                  <a:lnTo>
                    <a:pt x="193372" y="183488"/>
                  </a:lnTo>
                  <a:lnTo>
                    <a:pt x="194041" y="182895"/>
                  </a:lnTo>
                  <a:lnTo>
                    <a:pt x="196367" y="179810"/>
                  </a:lnTo>
                  <a:lnTo>
                    <a:pt x="197326" y="178822"/>
                  </a:lnTo>
                  <a:lnTo>
                    <a:pt x="198388" y="179167"/>
                  </a:lnTo>
                  <a:lnTo>
                    <a:pt x="199283" y="179007"/>
                  </a:lnTo>
                  <a:lnTo>
                    <a:pt x="202803" y="178855"/>
                  </a:lnTo>
                  <a:lnTo>
                    <a:pt x="203669" y="177514"/>
                  </a:lnTo>
                  <a:lnTo>
                    <a:pt x="204597" y="176871"/>
                  </a:lnTo>
                  <a:lnTo>
                    <a:pt x="207661" y="176956"/>
                  </a:lnTo>
                  <a:lnTo>
                    <a:pt x="209178" y="176682"/>
                  </a:lnTo>
                  <a:lnTo>
                    <a:pt x="210240" y="176814"/>
                  </a:lnTo>
                  <a:lnTo>
                    <a:pt x="211816" y="178540"/>
                  </a:lnTo>
                  <a:lnTo>
                    <a:pt x="212987" y="179282"/>
                  </a:lnTo>
                  <a:lnTo>
                    <a:pt x="214224" y="179355"/>
                  </a:lnTo>
                  <a:lnTo>
                    <a:pt x="215390" y="179759"/>
                  </a:lnTo>
                  <a:lnTo>
                    <a:pt x="217270" y="181424"/>
                  </a:lnTo>
                  <a:lnTo>
                    <a:pt x="218102" y="181868"/>
                  </a:lnTo>
                  <a:lnTo>
                    <a:pt x="219255" y="183341"/>
                  </a:lnTo>
                  <a:lnTo>
                    <a:pt x="219313" y="185043"/>
                  </a:lnTo>
                  <a:lnTo>
                    <a:pt x="219693" y="185699"/>
                  </a:lnTo>
                  <a:lnTo>
                    <a:pt x="220829" y="185928"/>
                  </a:lnTo>
                  <a:lnTo>
                    <a:pt x="221696" y="185407"/>
                  </a:lnTo>
                  <a:lnTo>
                    <a:pt x="222494" y="185480"/>
                  </a:lnTo>
                  <a:lnTo>
                    <a:pt x="223816" y="187126"/>
                  </a:lnTo>
                  <a:lnTo>
                    <a:pt x="224824" y="186749"/>
                  </a:lnTo>
                  <a:lnTo>
                    <a:pt x="225705" y="187728"/>
                  </a:lnTo>
                  <a:lnTo>
                    <a:pt x="226773" y="187781"/>
                  </a:lnTo>
                  <a:lnTo>
                    <a:pt x="228410" y="188538"/>
                  </a:lnTo>
                  <a:lnTo>
                    <a:pt x="229031" y="188161"/>
                  </a:lnTo>
                  <a:lnTo>
                    <a:pt x="230641" y="188768"/>
                  </a:lnTo>
                  <a:lnTo>
                    <a:pt x="231520" y="189762"/>
                  </a:lnTo>
                  <a:lnTo>
                    <a:pt x="232381" y="190188"/>
                  </a:lnTo>
                  <a:lnTo>
                    <a:pt x="232742" y="191879"/>
                  </a:lnTo>
                  <a:lnTo>
                    <a:pt x="233141" y="192328"/>
                  </a:lnTo>
                  <a:lnTo>
                    <a:pt x="235534" y="191507"/>
                  </a:lnTo>
                  <a:lnTo>
                    <a:pt x="238131" y="192645"/>
                  </a:lnTo>
                  <a:lnTo>
                    <a:pt x="238880" y="192705"/>
                  </a:lnTo>
                  <a:lnTo>
                    <a:pt x="239725" y="193878"/>
                  </a:lnTo>
                  <a:lnTo>
                    <a:pt x="240089" y="194919"/>
                  </a:lnTo>
                  <a:lnTo>
                    <a:pt x="240618" y="195290"/>
                  </a:lnTo>
                  <a:lnTo>
                    <a:pt x="239145" y="196922"/>
                  </a:lnTo>
                  <a:lnTo>
                    <a:pt x="238832" y="197865"/>
                  </a:lnTo>
                  <a:lnTo>
                    <a:pt x="239987" y="198164"/>
                  </a:lnTo>
                  <a:lnTo>
                    <a:pt x="240407" y="198985"/>
                  </a:lnTo>
                  <a:lnTo>
                    <a:pt x="239156" y="199481"/>
                  </a:lnTo>
                  <a:lnTo>
                    <a:pt x="239484" y="200378"/>
                  </a:lnTo>
                  <a:lnTo>
                    <a:pt x="240589" y="201056"/>
                  </a:lnTo>
                  <a:lnTo>
                    <a:pt x="240925" y="202282"/>
                  </a:lnTo>
                  <a:lnTo>
                    <a:pt x="241941" y="202459"/>
                  </a:lnTo>
                  <a:lnTo>
                    <a:pt x="243214" y="203851"/>
                  </a:lnTo>
                  <a:lnTo>
                    <a:pt x="243024" y="204967"/>
                  </a:lnTo>
                  <a:lnTo>
                    <a:pt x="244401" y="205394"/>
                  </a:lnTo>
                  <a:lnTo>
                    <a:pt x="244565" y="206337"/>
                  </a:lnTo>
                  <a:lnTo>
                    <a:pt x="241952" y="208339"/>
                  </a:lnTo>
                  <a:lnTo>
                    <a:pt x="240949" y="207371"/>
                  </a:lnTo>
                  <a:lnTo>
                    <a:pt x="239423" y="208381"/>
                  </a:lnTo>
                  <a:lnTo>
                    <a:pt x="237578" y="208803"/>
                  </a:lnTo>
                  <a:lnTo>
                    <a:pt x="236472" y="209405"/>
                  </a:lnTo>
                  <a:lnTo>
                    <a:pt x="235008" y="209498"/>
                  </a:lnTo>
                  <a:lnTo>
                    <a:pt x="233702" y="210864"/>
                  </a:lnTo>
                  <a:lnTo>
                    <a:pt x="232801" y="211321"/>
                  </a:lnTo>
                  <a:lnTo>
                    <a:pt x="230718" y="211302"/>
                  </a:lnTo>
                  <a:lnTo>
                    <a:pt x="229413" y="211992"/>
                  </a:lnTo>
                  <a:lnTo>
                    <a:pt x="227828" y="213261"/>
                  </a:lnTo>
                  <a:lnTo>
                    <a:pt x="226147" y="213729"/>
                  </a:lnTo>
                  <a:lnTo>
                    <a:pt x="224715" y="214904"/>
                  </a:lnTo>
                  <a:lnTo>
                    <a:pt x="223571" y="216671"/>
                  </a:lnTo>
                  <a:lnTo>
                    <a:pt x="221326" y="218208"/>
                  </a:lnTo>
                  <a:lnTo>
                    <a:pt x="219936" y="219436"/>
                  </a:lnTo>
                  <a:lnTo>
                    <a:pt x="217820" y="222606"/>
                  </a:lnTo>
                  <a:lnTo>
                    <a:pt x="217246" y="224867"/>
                  </a:lnTo>
                  <a:lnTo>
                    <a:pt x="216842" y="225628"/>
                  </a:lnTo>
                  <a:lnTo>
                    <a:pt x="215929" y="226394"/>
                  </a:lnTo>
                  <a:lnTo>
                    <a:pt x="215215" y="228020"/>
                  </a:lnTo>
                  <a:lnTo>
                    <a:pt x="215602" y="230395"/>
                  </a:lnTo>
                  <a:lnTo>
                    <a:pt x="216613" y="231184"/>
                  </a:lnTo>
                  <a:lnTo>
                    <a:pt x="218118" y="233330"/>
                  </a:lnTo>
                  <a:lnTo>
                    <a:pt x="218496" y="234962"/>
                  </a:lnTo>
                  <a:lnTo>
                    <a:pt x="220284" y="236899"/>
                  </a:lnTo>
                  <a:lnTo>
                    <a:pt x="221176" y="238094"/>
                  </a:lnTo>
                  <a:lnTo>
                    <a:pt x="221774" y="239576"/>
                  </a:lnTo>
                  <a:lnTo>
                    <a:pt x="221717" y="241300"/>
                  </a:lnTo>
                  <a:lnTo>
                    <a:pt x="221975" y="241966"/>
                  </a:lnTo>
                  <a:lnTo>
                    <a:pt x="223173" y="243128"/>
                  </a:lnTo>
                  <a:lnTo>
                    <a:pt x="223318" y="243636"/>
                  </a:lnTo>
                  <a:lnTo>
                    <a:pt x="222682" y="244877"/>
                  </a:lnTo>
                  <a:lnTo>
                    <a:pt x="221571" y="246025"/>
                  </a:lnTo>
                  <a:lnTo>
                    <a:pt x="220834" y="247530"/>
                  </a:lnTo>
                  <a:lnTo>
                    <a:pt x="221532" y="248499"/>
                  </a:lnTo>
                  <a:lnTo>
                    <a:pt x="220635" y="250269"/>
                  </a:lnTo>
                  <a:lnTo>
                    <a:pt x="219910" y="250766"/>
                  </a:lnTo>
                  <a:lnTo>
                    <a:pt x="218866" y="250671"/>
                  </a:lnTo>
                  <a:lnTo>
                    <a:pt x="218451" y="251316"/>
                  </a:lnTo>
                  <a:lnTo>
                    <a:pt x="217263" y="250040"/>
                  </a:lnTo>
                  <a:lnTo>
                    <a:pt x="216095" y="250104"/>
                  </a:lnTo>
                  <a:lnTo>
                    <a:pt x="215214" y="251201"/>
                  </a:lnTo>
                  <a:lnTo>
                    <a:pt x="212542" y="252302"/>
                  </a:lnTo>
                  <a:lnTo>
                    <a:pt x="211775" y="251930"/>
                  </a:lnTo>
                  <a:lnTo>
                    <a:pt x="210736" y="252310"/>
                  </a:lnTo>
                  <a:lnTo>
                    <a:pt x="210789" y="253212"/>
                  </a:lnTo>
                  <a:lnTo>
                    <a:pt x="208938" y="254047"/>
                  </a:lnTo>
                  <a:lnTo>
                    <a:pt x="209377" y="254627"/>
                  </a:lnTo>
                  <a:lnTo>
                    <a:pt x="211067" y="254404"/>
                  </a:lnTo>
                  <a:lnTo>
                    <a:pt x="211800" y="256485"/>
                  </a:lnTo>
                  <a:lnTo>
                    <a:pt x="211899" y="257341"/>
                  </a:lnTo>
                  <a:lnTo>
                    <a:pt x="211381" y="257685"/>
                  </a:lnTo>
                  <a:lnTo>
                    <a:pt x="209668" y="257579"/>
                  </a:lnTo>
                  <a:lnTo>
                    <a:pt x="208458" y="257986"/>
                  </a:lnTo>
                  <a:lnTo>
                    <a:pt x="208039" y="259132"/>
                  </a:lnTo>
                  <a:lnTo>
                    <a:pt x="208639" y="259694"/>
                  </a:lnTo>
                  <a:lnTo>
                    <a:pt x="208520" y="261190"/>
                  </a:lnTo>
                  <a:lnTo>
                    <a:pt x="208878" y="261818"/>
                  </a:lnTo>
                  <a:lnTo>
                    <a:pt x="207747" y="262383"/>
                  </a:lnTo>
                  <a:lnTo>
                    <a:pt x="207471" y="263033"/>
                  </a:lnTo>
                  <a:lnTo>
                    <a:pt x="206448" y="263249"/>
                  </a:lnTo>
                  <a:lnTo>
                    <a:pt x="204342" y="265218"/>
                  </a:lnTo>
                  <a:lnTo>
                    <a:pt x="202932" y="266072"/>
                  </a:lnTo>
                  <a:lnTo>
                    <a:pt x="201787" y="266347"/>
                  </a:lnTo>
                  <a:lnTo>
                    <a:pt x="200699" y="266115"/>
                  </a:lnTo>
                  <a:lnTo>
                    <a:pt x="200101" y="266648"/>
                  </a:lnTo>
                  <a:lnTo>
                    <a:pt x="199044" y="266594"/>
                  </a:lnTo>
                  <a:lnTo>
                    <a:pt x="200089" y="267828"/>
                  </a:lnTo>
                  <a:lnTo>
                    <a:pt x="199635" y="268590"/>
                  </a:lnTo>
                  <a:lnTo>
                    <a:pt x="200094" y="269357"/>
                  </a:lnTo>
                  <a:lnTo>
                    <a:pt x="199968" y="270365"/>
                  </a:lnTo>
                  <a:lnTo>
                    <a:pt x="199058" y="270783"/>
                  </a:lnTo>
                  <a:lnTo>
                    <a:pt x="198594" y="271630"/>
                  </a:lnTo>
                  <a:lnTo>
                    <a:pt x="198045" y="271432"/>
                  </a:lnTo>
                  <a:lnTo>
                    <a:pt x="197038" y="271862"/>
                  </a:lnTo>
                  <a:lnTo>
                    <a:pt x="196431" y="271622"/>
                  </a:lnTo>
                  <a:lnTo>
                    <a:pt x="195233" y="272185"/>
                  </a:lnTo>
                  <a:lnTo>
                    <a:pt x="194347" y="272132"/>
                  </a:lnTo>
                  <a:lnTo>
                    <a:pt x="194655" y="273225"/>
                  </a:lnTo>
                  <a:lnTo>
                    <a:pt x="194173" y="274164"/>
                  </a:lnTo>
                  <a:lnTo>
                    <a:pt x="194058" y="275231"/>
                  </a:lnTo>
                  <a:lnTo>
                    <a:pt x="193322" y="276143"/>
                  </a:lnTo>
                  <a:lnTo>
                    <a:pt x="195625" y="276170"/>
                  </a:lnTo>
                  <a:lnTo>
                    <a:pt x="195668" y="276813"/>
                  </a:lnTo>
                  <a:lnTo>
                    <a:pt x="197469" y="276079"/>
                  </a:lnTo>
                  <a:lnTo>
                    <a:pt x="198380" y="275394"/>
                  </a:lnTo>
                  <a:lnTo>
                    <a:pt x="199494" y="275123"/>
                  </a:lnTo>
                  <a:lnTo>
                    <a:pt x="200742" y="275471"/>
                  </a:lnTo>
                  <a:lnTo>
                    <a:pt x="201088" y="274902"/>
                  </a:lnTo>
                  <a:lnTo>
                    <a:pt x="202329" y="274776"/>
                  </a:lnTo>
                  <a:lnTo>
                    <a:pt x="203260" y="275496"/>
                  </a:lnTo>
                  <a:lnTo>
                    <a:pt x="204304" y="275721"/>
                  </a:lnTo>
                  <a:lnTo>
                    <a:pt x="206208" y="275183"/>
                  </a:lnTo>
                  <a:lnTo>
                    <a:pt x="206972" y="275504"/>
                  </a:lnTo>
                  <a:lnTo>
                    <a:pt x="208481" y="275350"/>
                  </a:lnTo>
                  <a:lnTo>
                    <a:pt x="209287" y="275834"/>
                  </a:lnTo>
                  <a:lnTo>
                    <a:pt x="212243" y="275837"/>
                  </a:lnTo>
                  <a:lnTo>
                    <a:pt x="211978" y="274513"/>
                  </a:lnTo>
                  <a:lnTo>
                    <a:pt x="212561" y="273512"/>
                  </a:lnTo>
                  <a:lnTo>
                    <a:pt x="213846" y="272872"/>
                  </a:lnTo>
                  <a:lnTo>
                    <a:pt x="214829" y="273638"/>
                  </a:lnTo>
                  <a:lnTo>
                    <a:pt x="215939" y="274109"/>
                  </a:lnTo>
                  <a:lnTo>
                    <a:pt x="215840" y="277264"/>
                  </a:lnTo>
                  <a:lnTo>
                    <a:pt x="216544" y="277277"/>
                  </a:lnTo>
                  <a:lnTo>
                    <a:pt x="217110" y="278457"/>
                  </a:lnTo>
                  <a:lnTo>
                    <a:pt x="217683" y="278258"/>
                  </a:lnTo>
                  <a:lnTo>
                    <a:pt x="218324" y="279246"/>
                  </a:lnTo>
                  <a:lnTo>
                    <a:pt x="219361" y="279036"/>
                  </a:lnTo>
                  <a:lnTo>
                    <a:pt x="220369" y="279288"/>
                  </a:lnTo>
                  <a:lnTo>
                    <a:pt x="221553" y="281025"/>
                  </a:lnTo>
                  <a:lnTo>
                    <a:pt x="222020" y="284667"/>
                  </a:lnTo>
                  <a:lnTo>
                    <a:pt x="220688" y="286949"/>
                  </a:lnTo>
                  <a:lnTo>
                    <a:pt x="220860" y="288835"/>
                  </a:lnTo>
                  <a:lnTo>
                    <a:pt x="222262" y="290824"/>
                  </a:lnTo>
                  <a:lnTo>
                    <a:pt x="222664" y="292154"/>
                  </a:lnTo>
                  <a:lnTo>
                    <a:pt x="222099" y="293873"/>
                  </a:lnTo>
                  <a:lnTo>
                    <a:pt x="222230" y="295157"/>
                  </a:lnTo>
                  <a:lnTo>
                    <a:pt x="222822" y="296402"/>
                  </a:lnTo>
                  <a:lnTo>
                    <a:pt x="222600" y="297401"/>
                  </a:lnTo>
                  <a:lnTo>
                    <a:pt x="221356" y="297751"/>
                  </a:lnTo>
                  <a:lnTo>
                    <a:pt x="220617" y="299367"/>
                  </a:lnTo>
                  <a:lnTo>
                    <a:pt x="221463" y="300217"/>
                  </a:lnTo>
                  <a:lnTo>
                    <a:pt x="221662" y="300949"/>
                  </a:lnTo>
                  <a:lnTo>
                    <a:pt x="220773" y="301859"/>
                  </a:lnTo>
                  <a:lnTo>
                    <a:pt x="219957" y="302174"/>
                  </a:lnTo>
                  <a:lnTo>
                    <a:pt x="219930" y="303177"/>
                  </a:lnTo>
                  <a:lnTo>
                    <a:pt x="220396" y="303834"/>
                  </a:lnTo>
                  <a:lnTo>
                    <a:pt x="223009" y="304802"/>
                  </a:lnTo>
                  <a:lnTo>
                    <a:pt x="225034" y="304299"/>
                  </a:lnTo>
                  <a:lnTo>
                    <a:pt x="226159" y="304535"/>
                  </a:lnTo>
                  <a:lnTo>
                    <a:pt x="226064" y="305759"/>
                  </a:lnTo>
                  <a:lnTo>
                    <a:pt x="225082" y="306823"/>
                  </a:lnTo>
                  <a:lnTo>
                    <a:pt x="225519" y="309312"/>
                  </a:lnTo>
                  <a:lnTo>
                    <a:pt x="227239" y="311647"/>
                  </a:lnTo>
                  <a:lnTo>
                    <a:pt x="228607" y="312803"/>
                  </a:lnTo>
                  <a:lnTo>
                    <a:pt x="230054" y="312443"/>
                  </a:lnTo>
                  <a:lnTo>
                    <a:pt x="231290" y="311129"/>
                  </a:lnTo>
                  <a:lnTo>
                    <a:pt x="233263" y="312703"/>
                  </a:lnTo>
                  <a:lnTo>
                    <a:pt x="231328" y="313848"/>
                  </a:lnTo>
                  <a:lnTo>
                    <a:pt x="231107" y="316796"/>
                  </a:lnTo>
                  <a:lnTo>
                    <a:pt x="232000" y="317662"/>
                  </a:lnTo>
                  <a:lnTo>
                    <a:pt x="234402" y="317093"/>
                  </a:lnTo>
                  <a:lnTo>
                    <a:pt x="236867" y="317404"/>
                  </a:lnTo>
                  <a:lnTo>
                    <a:pt x="239235" y="320579"/>
                  </a:lnTo>
                  <a:lnTo>
                    <a:pt x="240755" y="321350"/>
                  </a:lnTo>
                  <a:lnTo>
                    <a:pt x="241860" y="321619"/>
                  </a:lnTo>
                  <a:lnTo>
                    <a:pt x="243614" y="322614"/>
                  </a:lnTo>
                  <a:lnTo>
                    <a:pt x="245418" y="321830"/>
                  </a:lnTo>
                  <a:lnTo>
                    <a:pt x="247865" y="322262"/>
                  </a:lnTo>
                  <a:lnTo>
                    <a:pt x="248630" y="322093"/>
                  </a:lnTo>
                  <a:lnTo>
                    <a:pt x="249635" y="320930"/>
                  </a:lnTo>
                  <a:lnTo>
                    <a:pt x="249674" y="318989"/>
                  </a:lnTo>
                  <a:lnTo>
                    <a:pt x="250342" y="318497"/>
                  </a:lnTo>
                  <a:lnTo>
                    <a:pt x="251594" y="318408"/>
                  </a:lnTo>
                  <a:lnTo>
                    <a:pt x="252974" y="317921"/>
                  </a:lnTo>
                  <a:lnTo>
                    <a:pt x="254260" y="316660"/>
                  </a:lnTo>
                  <a:lnTo>
                    <a:pt x="254946" y="315601"/>
                  </a:lnTo>
                  <a:lnTo>
                    <a:pt x="256688" y="313811"/>
                  </a:lnTo>
                  <a:lnTo>
                    <a:pt x="258984" y="313078"/>
                  </a:lnTo>
                  <a:lnTo>
                    <a:pt x="261391" y="311205"/>
                  </a:lnTo>
                  <a:lnTo>
                    <a:pt x="263920" y="310428"/>
                  </a:lnTo>
                  <a:lnTo>
                    <a:pt x="266521" y="309190"/>
                  </a:lnTo>
                  <a:lnTo>
                    <a:pt x="268147" y="308778"/>
                  </a:lnTo>
                  <a:lnTo>
                    <a:pt x="269071" y="307382"/>
                  </a:lnTo>
                  <a:lnTo>
                    <a:pt x="270799" y="306533"/>
                  </a:lnTo>
                  <a:lnTo>
                    <a:pt x="273247" y="306713"/>
                  </a:lnTo>
                  <a:lnTo>
                    <a:pt x="274357" y="307458"/>
                  </a:lnTo>
                  <a:lnTo>
                    <a:pt x="275142" y="307503"/>
                  </a:lnTo>
                  <a:lnTo>
                    <a:pt x="276249" y="306820"/>
                  </a:lnTo>
                  <a:lnTo>
                    <a:pt x="276613" y="306001"/>
                  </a:lnTo>
                  <a:lnTo>
                    <a:pt x="276712" y="304585"/>
                  </a:lnTo>
                  <a:lnTo>
                    <a:pt x="277982" y="304113"/>
                  </a:lnTo>
                  <a:lnTo>
                    <a:pt x="280306" y="304127"/>
                  </a:lnTo>
                  <a:lnTo>
                    <a:pt x="280521" y="303541"/>
                  </a:lnTo>
                  <a:lnTo>
                    <a:pt x="281430" y="303397"/>
                  </a:lnTo>
                  <a:lnTo>
                    <a:pt x="281006" y="302590"/>
                  </a:lnTo>
                  <a:lnTo>
                    <a:pt x="280057" y="301857"/>
                  </a:lnTo>
                  <a:lnTo>
                    <a:pt x="280465" y="301080"/>
                  </a:lnTo>
                  <a:lnTo>
                    <a:pt x="283090" y="302084"/>
                  </a:lnTo>
                  <a:lnTo>
                    <a:pt x="284013" y="301610"/>
                  </a:lnTo>
                  <a:lnTo>
                    <a:pt x="285378" y="301748"/>
                  </a:lnTo>
                  <a:lnTo>
                    <a:pt x="285323" y="301213"/>
                  </a:lnTo>
                  <a:lnTo>
                    <a:pt x="284358" y="300075"/>
                  </a:lnTo>
                  <a:lnTo>
                    <a:pt x="284441" y="299636"/>
                  </a:lnTo>
                  <a:lnTo>
                    <a:pt x="288373" y="297155"/>
                  </a:lnTo>
                  <a:lnTo>
                    <a:pt x="289951" y="296799"/>
                  </a:lnTo>
                  <a:lnTo>
                    <a:pt x="291793" y="296680"/>
                  </a:lnTo>
                  <a:lnTo>
                    <a:pt x="293401" y="295425"/>
                  </a:lnTo>
                  <a:lnTo>
                    <a:pt x="293506" y="294264"/>
                  </a:lnTo>
                  <a:lnTo>
                    <a:pt x="292251" y="292903"/>
                  </a:lnTo>
                  <a:lnTo>
                    <a:pt x="290785" y="292621"/>
                  </a:lnTo>
                  <a:lnTo>
                    <a:pt x="290883" y="291896"/>
                  </a:lnTo>
                  <a:lnTo>
                    <a:pt x="290414" y="291214"/>
                  </a:lnTo>
                  <a:lnTo>
                    <a:pt x="289272" y="290999"/>
                  </a:lnTo>
                  <a:lnTo>
                    <a:pt x="289943" y="289663"/>
                  </a:lnTo>
                  <a:lnTo>
                    <a:pt x="291671" y="288509"/>
                  </a:lnTo>
                  <a:lnTo>
                    <a:pt x="293372" y="287775"/>
                  </a:lnTo>
                  <a:lnTo>
                    <a:pt x="293516" y="286991"/>
                  </a:lnTo>
                  <a:lnTo>
                    <a:pt x="293312" y="283297"/>
                  </a:lnTo>
                  <a:lnTo>
                    <a:pt x="293685" y="280074"/>
                  </a:lnTo>
                  <a:lnTo>
                    <a:pt x="293506" y="277765"/>
                  </a:lnTo>
                  <a:lnTo>
                    <a:pt x="294148" y="277153"/>
                  </a:lnTo>
                  <a:lnTo>
                    <a:pt x="294219" y="275371"/>
                  </a:lnTo>
                  <a:lnTo>
                    <a:pt x="294664" y="274243"/>
                  </a:lnTo>
                  <a:lnTo>
                    <a:pt x="295482" y="273531"/>
                  </a:lnTo>
                  <a:lnTo>
                    <a:pt x="295611" y="272528"/>
                  </a:lnTo>
                  <a:lnTo>
                    <a:pt x="299135" y="273834"/>
                  </a:lnTo>
                  <a:lnTo>
                    <a:pt x="300519" y="273974"/>
                  </a:lnTo>
                  <a:lnTo>
                    <a:pt x="300875" y="272844"/>
                  </a:lnTo>
                  <a:lnTo>
                    <a:pt x="300078" y="272137"/>
                  </a:lnTo>
                  <a:lnTo>
                    <a:pt x="300841" y="271203"/>
                  </a:lnTo>
                  <a:lnTo>
                    <a:pt x="301102" y="269854"/>
                  </a:lnTo>
                  <a:lnTo>
                    <a:pt x="300404" y="268537"/>
                  </a:lnTo>
                  <a:lnTo>
                    <a:pt x="300324" y="267683"/>
                  </a:lnTo>
                  <a:lnTo>
                    <a:pt x="301216" y="266160"/>
                  </a:lnTo>
                  <a:lnTo>
                    <a:pt x="302291" y="265664"/>
                  </a:lnTo>
                  <a:lnTo>
                    <a:pt x="303920" y="265341"/>
                  </a:lnTo>
                  <a:lnTo>
                    <a:pt x="305152" y="265852"/>
                  </a:lnTo>
                  <a:lnTo>
                    <a:pt x="306741" y="265920"/>
                  </a:lnTo>
                  <a:lnTo>
                    <a:pt x="309298" y="267630"/>
                  </a:lnTo>
                  <a:lnTo>
                    <a:pt x="311147" y="268401"/>
                  </a:lnTo>
                  <a:lnTo>
                    <a:pt x="312096" y="267670"/>
                  </a:lnTo>
                  <a:lnTo>
                    <a:pt x="312895" y="267840"/>
                  </a:lnTo>
                  <a:lnTo>
                    <a:pt x="313791" y="269032"/>
                  </a:lnTo>
                  <a:lnTo>
                    <a:pt x="315122" y="268045"/>
                  </a:lnTo>
                  <a:lnTo>
                    <a:pt x="316385" y="267600"/>
                  </a:lnTo>
                  <a:lnTo>
                    <a:pt x="318438" y="267844"/>
                  </a:lnTo>
                  <a:lnTo>
                    <a:pt x="318513" y="266680"/>
                  </a:lnTo>
                  <a:lnTo>
                    <a:pt x="319726" y="265561"/>
                  </a:lnTo>
                  <a:lnTo>
                    <a:pt x="320718" y="263619"/>
                  </a:lnTo>
                  <a:lnTo>
                    <a:pt x="320303" y="262688"/>
                  </a:lnTo>
                  <a:lnTo>
                    <a:pt x="320303" y="261711"/>
                  </a:lnTo>
                  <a:lnTo>
                    <a:pt x="320806" y="260853"/>
                  </a:lnTo>
                  <a:lnTo>
                    <a:pt x="320547" y="258417"/>
                  </a:lnTo>
                  <a:lnTo>
                    <a:pt x="320903" y="256088"/>
                  </a:lnTo>
                  <a:lnTo>
                    <a:pt x="320681" y="255196"/>
                  </a:lnTo>
                  <a:lnTo>
                    <a:pt x="320946" y="254132"/>
                  </a:lnTo>
                  <a:lnTo>
                    <a:pt x="321494" y="253590"/>
                  </a:lnTo>
                  <a:lnTo>
                    <a:pt x="323777" y="253349"/>
                  </a:lnTo>
                  <a:lnTo>
                    <a:pt x="325546" y="252433"/>
                  </a:lnTo>
                  <a:lnTo>
                    <a:pt x="328442" y="253143"/>
                  </a:lnTo>
                  <a:lnTo>
                    <a:pt x="329157" y="252991"/>
                  </a:lnTo>
                  <a:lnTo>
                    <a:pt x="329854" y="252216"/>
                  </a:lnTo>
                  <a:lnTo>
                    <a:pt x="333464" y="252690"/>
                  </a:lnTo>
                  <a:lnTo>
                    <a:pt x="335681" y="252655"/>
                  </a:lnTo>
                  <a:lnTo>
                    <a:pt x="336689" y="252265"/>
                  </a:lnTo>
                  <a:lnTo>
                    <a:pt x="338253" y="252536"/>
                  </a:lnTo>
                  <a:lnTo>
                    <a:pt x="340556" y="253890"/>
                  </a:lnTo>
                  <a:lnTo>
                    <a:pt x="341362" y="254906"/>
                  </a:lnTo>
                  <a:lnTo>
                    <a:pt x="342496" y="255686"/>
                  </a:lnTo>
                  <a:lnTo>
                    <a:pt x="343839" y="255900"/>
                  </a:lnTo>
                  <a:lnTo>
                    <a:pt x="345739" y="255053"/>
                  </a:lnTo>
                  <a:lnTo>
                    <a:pt x="346767" y="253860"/>
                  </a:lnTo>
                  <a:lnTo>
                    <a:pt x="346452" y="252394"/>
                  </a:lnTo>
                  <a:lnTo>
                    <a:pt x="345226" y="252003"/>
                  </a:lnTo>
                  <a:lnTo>
                    <a:pt x="344819" y="250843"/>
                  </a:lnTo>
                  <a:lnTo>
                    <a:pt x="345903" y="249274"/>
                  </a:lnTo>
                  <a:lnTo>
                    <a:pt x="347601" y="248006"/>
                  </a:lnTo>
                  <a:lnTo>
                    <a:pt x="348524" y="247101"/>
                  </a:lnTo>
                  <a:lnTo>
                    <a:pt x="349978" y="246269"/>
                  </a:lnTo>
                  <a:lnTo>
                    <a:pt x="351371" y="247158"/>
                  </a:lnTo>
                  <a:lnTo>
                    <a:pt x="351665" y="248941"/>
                  </a:lnTo>
                  <a:lnTo>
                    <a:pt x="352554" y="249992"/>
                  </a:lnTo>
                  <a:lnTo>
                    <a:pt x="354524" y="249074"/>
                  </a:lnTo>
                  <a:lnTo>
                    <a:pt x="357430" y="249043"/>
                  </a:lnTo>
                  <a:lnTo>
                    <a:pt x="360039" y="248743"/>
                  </a:lnTo>
                  <a:lnTo>
                    <a:pt x="363453" y="249343"/>
                  </a:lnTo>
                  <a:lnTo>
                    <a:pt x="365435" y="248467"/>
                  </a:lnTo>
                  <a:lnTo>
                    <a:pt x="366803" y="248305"/>
                  </a:lnTo>
                  <a:lnTo>
                    <a:pt x="370253" y="248659"/>
                  </a:lnTo>
                  <a:lnTo>
                    <a:pt x="370930" y="249241"/>
                  </a:lnTo>
                  <a:lnTo>
                    <a:pt x="372013" y="251236"/>
                  </a:lnTo>
                  <a:lnTo>
                    <a:pt x="372793" y="251514"/>
                  </a:lnTo>
                  <a:lnTo>
                    <a:pt x="373961" y="250461"/>
                  </a:lnTo>
                  <a:lnTo>
                    <a:pt x="375108" y="250874"/>
                  </a:lnTo>
                  <a:lnTo>
                    <a:pt x="376763" y="252806"/>
                  </a:lnTo>
                  <a:lnTo>
                    <a:pt x="379972" y="253304"/>
                  </a:lnTo>
                  <a:lnTo>
                    <a:pt x="380252" y="251903"/>
                  </a:lnTo>
                  <a:lnTo>
                    <a:pt x="380958" y="251336"/>
                  </a:lnTo>
                  <a:lnTo>
                    <a:pt x="382286" y="251808"/>
                  </a:lnTo>
                  <a:lnTo>
                    <a:pt x="383296" y="250221"/>
                  </a:lnTo>
                  <a:lnTo>
                    <a:pt x="383853" y="249862"/>
                  </a:lnTo>
                  <a:lnTo>
                    <a:pt x="385354" y="249550"/>
                  </a:lnTo>
                  <a:lnTo>
                    <a:pt x="385908" y="249851"/>
                  </a:lnTo>
                  <a:lnTo>
                    <a:pt x="388151" y="249783"/>
                  </a:lnTo>
                  <a:lnTo>
                    <a:pt x="388570" y="249243"/>
                  </a:lnTo>
                  <a:lnTo>
                    <a:pt x="389551" y="249255"/>
                  </a:lnTo>
                  <a:lnTo>
                    <a:pt x="392175" y="250294"/>
                  </a:lnTo>
                  <a:lnTo>
                    <a:pt x="393701" y="249785"/>
                  </a:lnTo>
                  <a:lnTo>
                    <a:pt x="394594" y="248515"/>
                  </a:lnTo>
                  <a:lnTo>
                    <a:pt x="395682" y="247782"/>
                  </a:lnTo>
                  <a:lnTo>
                    <a:pt x="396067" y="246575"/>
                  </a:lnTo>
                  <a:lnTo>
                    <a:pt x="395746" y="245949"/>
                  </a:lnTo>
                  <a:lnTo>
                    <a:pt x="395956" y="244901"/>
                  </a:lnTo>
                  <a:lnTo>
                    <a:pt x="397289" y="244206"/>
                  </a:lnTo>
                  <a:lnTo>
                    <a:pt x="398640" y="244417"/>
                  </a:lnTo>
                  <a:lnTo>
                    <a:pt x="400236" y="243918"/>
                  </a:lnTo>
                  <a:lnTo>
                    <a:pt x="402275" y="243932"/>
                  </a:lnTo>
                  <a:lnTo>
                    <a:pt x="403280" y="244505"/>
                  </a:lnTo>
                  <a:lnTo>
                    <a:pt x="405742" y="243607"/>
                  </a:lnTo>
                  <a:lnTo>
                    <a:pt x="406620" y="243658"/>
                  </a:lnTo>
                  <a:lnTo>
                    <a:pt x="407149" y="243113"/>
                  </a:lnTo>
                  <a:lnTo>
                    <a:pt x="409861" y="242621"/>
                  </a:lnTo>
                  <a:lnTo>
                    <a:pt x="411646" y="240971"/>
                  </a:lnTo>
                  <a:lnTo>
                    <a:pt x="412824" y="240362"/>
                  </a:lnTo>
                  <a:lnTo>
                    <a:pt x="414437" y="240474"/>
                  </a:lnTo>
                  <a:lnTo>
                    <a:pt x="415006" y="239138"/>
                  </a:lnTo>
                  <a:lnTo>
                    <a:pt x="415907" y="238547"/>
                  </a:lnTo>
                  <a:lnTo>
                    <a:pt x="417051" y="238320"/>
                  </a:lnTo>
                  <a:lnTo>
                    <a:pt x="417987" y="238527"/>
                  </a:lnTo>
                  <a:lnTo>
                    <a:pt x="419056" y="238231"/>
                  </a:lnTo>
                  <a:lnTo>
                    <a:pt x="419996" y="236588"/>
                  </a:lnTo>
                  <a:lnTo>
                    <a:pt x="420916" y="236033"/>
                  </a:lnTo>
                  <a:lnTo>
                    <a:pt x="421564" y="236333"/>
                  </a:lnTo>
                  <a:lnTo>
                    <a:pt x="423108" y="238292"/>
                  </a:lnTo>
                  <a:lnTo>
                    <a:pt x="423762" y="237614"/>
                  </a:lnTo>
                  <a:lnTo>
                    <a:pt x="425393" y="236822"/>
                  </a:lnTo>
                  <a:lnTo>
                    <a:pt x="426859" y="236859"/>
                  </a:lnTo>
                  <a:lnTo>
                    <a:pt x="428443" y="236111"/>
                  </a:lnTo>
                  <a:lnTo>
                    <a:pt x="430330" y="234529"/>
                  </a:lnTo>
                  <a:lnTo>
                    <a:pt x="431732" y="232740"/>
                  </a:lnTo>
                  <a:lnTo>
                    <a:pt x="432651" y="230997"/>
                  </a:lnTo>
                  <a:lnTo>
                    <a:pt x="433578" y="230586"/>
                  </a:lnTo>
                  <a:lnTo>
                    <a:pt x="435004" y="230717"/>
                  </a:lnTo>
                  <a:lnTo>
                    <a:pt x="436350" y="230135"/>
                  </a:lnTo>
                  <a:lnTo>
                    <a:pt x="437041" y="230282"/>
                  </a:lnTo>
                  <a:lnTo>
                    <a:pt x="438515" y="231231"/>
                  </a:lnTo>
                  <a:lnTo>
                    <a:pt x="439430" y="231131"/>
                  </a:lnTo>
                  <a:lnTo>
                    <a:pt x="440212" y="231708"/>
                  </a:lnTo>
                  <a:lnTo>
                    <a:pt x="441814" y="231142"/>
                  </a:lnTo>
                  <a:lnTo>
                    <a:pt x="443639" y="230880"/>
                  </a:lnTo>
                  <a:lnTo>
                    <a:pt x="444310" y="229603"/>
                  </a:lnTo>
                  <a:lnTo>
                    <a:pt x="445696" y="228688"/>
                  </a:lnTo>
                  <a:lnTo>
                    <a:pt x="444214" y="226728"/>
                  </a:lnTo>
                  <a:lnTo>
                    <a:pt x="444040" y="226088"/>
                  </a:lnTo>
                  <a:lnTo>
                    <a:pt x="444847" y="224090"/>
                  </a:lnTo>
                  <a:lnTo>
                    <a:pt x="445876" y="223580"/>
                  </a:lnTo>
                  <a:lnTo>
                    <a:pt x="445487" y="222509"/>
                  </a:lnTo>
                  <a:lnTo>
                    <a:pt x="446304" y="221039"/>
                  </a:lnTo>
                  <a:lnTo>
                    <a:pt x="445900" y="220886"/>
                  </a:lnTo>
                  <a:lnTo>
                    <a:pt x="444567" y="221632"/>
                  </a:lnTo>
                  <a:lnTo>
                    <a:pt x="443468" y="221401"/>
                  </a:lnTo>
                  <a:lnTo>
                    <a:pt x="443273" y="220276"/>
                  </a:lnTo>
                  <a:lnTo>
                    <a:pt x="443872" y="219284"/>
                  </a:lnTo>
                  <a:lnTo>
                    <a:pt x="444655" y="218763"/>
                  </a:lnTo>
                  <a:lnTo>
                    <a:pt x="445042" y="217259"/>
                  </a:lnTo>
                  <a:lnTo>
                    <a:pt x="445657" y="215989"/>
                  </a:lnTo>
                  <a:lnTo>
                    <a:pt x="445456" y="214685"/>
                  </a:lnTo>
                  <a:lnTo>
                    <a:pt x="446104" y="213264"/>
                  </a:lnTo>
                  <a:lnTo>
                    <a:pt x="446684" y="213309"/>
                  </a:lnTo>
                  <a:lnTo>
                    <a:pt x="447156" y="212173"/>
                  </a:lnTo>
                  <a:lnTo>
                    <a:pt x="447131" y="211329"/>
                  </a:lnTo>
                  <a:lnTo>
                    <a:pt x="448127" y="210623"/>
                  </a:lnTo>
                  <a:lnTo>
                    <a:pt x="447841" y="209980"/>
                  </a:lnTo>
                  <a:lnTo>
                    <a:pt x="448823" y="207607"/>
                  </a:lnTo>
                  <a:lnTo>
                    <a:pt x="449173" y="206329"/>
                  </a:lnTo>
                  <a:lnTo>
                    <a:pt x="449908" y="205760"/>
                  </a:lnTo>
                  <a:lnTo>
                    <a:pt x="450760" y="205839"/>
                  </a:lnTo>
                  <a:lnTo>
                    <a:pt x="451676" y="205483"/>
                  </a:lnTo>
                  <a:lnTo>
                    <a:pt x="452343" y="204399"/>
                  </a:lnTo>
                  <a:lnTo>
                    <a:pt x="453402" y="203517"/>
                  </a:lnTo>
                  <a:lnTo>
                    <a:pt x="454735" y="203551"/>
                  </a:lnTo>
                  <a:lnTo>
                    <a:pt x="455207" y="202250"/>
                  </a:lnTo>
                  <a:lnTo>
                    <a:pt x="456953" y="203262"/>
                  </a:lnTo>
                  <a:lnTo>
                    <a:pt x="456965" y="204142"/>
                  </a:lnTo>
                  <a:lnTo>
                    <a:pt x="457647" y="204932"/>
                  </a:lnTo>
                  <a:lnTo>
                    <a:pt x="458731" y="205227"/>
                  </a:lnTo>
                  <a:lnTo>
                    <a:pt x="460357" y="204682"/>
                  </a:lnTo>
                  <a:lnTo>
                    <a:pt x="460774" y="203580"/>
                  </a:lnTo>
                  <a:lnTo>
                    <a:pt x="462505" y="202676"/>
                  </a:lnTo>
                  <a:lnTo>
                    <a:pt x="463194" y="202617"/>
                  </a:lnTo>
                  <a:lnTo>
                    <a:pt x="464117" y="201707"/>
                  </a:lnTo>
                  <a:lnTo>
                    <a:pt x="465426" y="201609"/>
                  </a:lnTo>
                  <a:lnTo>
                    <a:pt x="466471" y="200439"/>
                  </a:lnTo>
                  <a:lnTo>
                    <a:pt x="467219" y="200746"/>
                  </a:lnTo>
                  <a:lnTo>
                    <a:pt x="468580" y="200529"/>
                  </a:lnTo>
                  <a:lnTo>
                    <a:pt x="469184" y="199633"/>
                  </a:lnTo>
                  <a:lnTo>
                    <a:pt x="468630" y="198106"/>
                  </a:lnTo>
                  <a:lnTo>
                    <a:pt x="471476" y="197395"/>
                  </a:lnTo>
                  <a:lnTo>
                    <a:pt x="471048" y="195646"/>
                  </a:lnTo>
                  <a:lnTo>
                    <a:pt x="471624" y="195618"/>
                  </a:lnTo>
                  <a:lnTo>
                    <a:pt x="472548" y="196286"/>
                  </a:lnTo>
                  <a:lnTo>
                    <a:pt x="473929" y="195497"/>
                  </a:lnTo>
                  <a:lnTo>
                    <a:pt x="474615" y="195964"/>
                  </a:lnTo>
                  <a:lnTo>
                    <a:pt x="476423" y="194877"/>
                  </a:lnTo>
                  <a:lnTo>
                    <a:pt x="479067" y="192546"/>
                  </a:lnTo>
                  <a:lnTo>
                    <a:pt x="482917" y="191109"/>
                  </a:lnTo>
                  <a:lnTo>
                    <a:pt x="487291" y="191982"/>
                  </a:lnTo>
                  <a:lnTo>
                    <a:pt x="488310" y="192628"/>
                  </a:lnTo>
                  <a:lnTo>
                    <a:pt x="489652" y="192944"/>
                  </a:lnTo>
                  <a:lnTo>
                    <a:pt x="490256" y="194064"/>
                  </a:lnTo>
                  <a:lnTo>
                    <a:pt x="490862" y="194384"/>
                  </a:lnTo>
                  <a:lnTo>
                    <a:pt x="492226" y="194102"/>
                  </a:lnTo>
                  <a:lnTo>
                    <a:pt x="493173" y="193571"/>
                  </a:lnTo>
                  <a:lnTo>
                    <a:pt x="493426" y="192988"/>
                  </a:lnTo>
                  <a:lnTo>
                    <a:pt x="497247" y="194105"/>
                  </a:lnTo>
                  <a:lnTo>
                    <a:pt x="498536" y="194227"/>
                  </a:lnTo>
                  <a:lnTo>
                    <a:pt x="499533" y="194921"/>
                  </a:lnTo>
                  <a:lnTo>
                    <a:pt x="502230" y="195465"/>
                  </a:lnTo>
                  <a:lnTo>
                    <a:pt x="504472" y="194879"/>
                  </a:lnTo>
                  <a:lnTo>
                    <a:pt x="506561" y="194774"/>
                  </a:lnTo>
                  <a:lnTo>
                    <a:pt x="507372" y="194507"/>
                  </a:lnTo>
                  <a:lnTo>
                    <a:pt x="508398" y="195633"/>
                  </a:lnTo>
                  <a:lnTo>
                    <a:pt x="510451" y="197206"/>
                  </a:lnTo>
                  <a:lnTo>
                    <a:pt x="512997" y="198341"/>
                  </a:lnTo>
                  <a:lnTo>
                    <a:pt x="515051" y="200839"/>
                  </a:lnTo>
                  <a:lnTo>
                    <a:pt x="516679" y="202267"/>
                  </a:lnTo>
                  <a:lnTo>
                    <a:pt x="519205" y="203684"/>
                  </a:lnTo>
                  <a:lnTo>
                    <a:pt x="519225" y="204504"/>
                  </a:lnTo>
                  <a:lnTo>
                    <a:pt x="518668" y="205474"/>
                  </a:lnTo>
                  <a:lnTo>
                    <a:pt x="518405" y="207275"/>
                  </a:lnTo>
                  <a:lnTo>
                    <a:pt x="518950" y="207918"/>
                  </a:lnTo>
                  <a:lnTo>
                    <a:pt x="519222" y="209968"/>
                  </a:lnTo>
                  <a:lnTo>
                    <a:pt x="519931" y="210224"/>
                  </a:lnTo>
                  <a:lnTo>
                    <a:pt x="521253" y="211835"/>
                  </a:lnTo>
                  <a:lnTo>
                    <a:pt x="522441" y="214343"/>
                  </a:lnTo>
                  <a:lnTo>
                    <a:pt x="523837" y="214181"/>
                  </a:lnTo>
                  <a:lnTo>
                    <a:pt x="525359" y="213108"/>
                  </a:lnTo>
                  <a:lnTo>
                    <a:pt x="526301" y="212891"/>
                  </a:lnTo>
                  <a:lnTo>
                    <a:pt x="527626" y="213665"/>
                  </a:lnTo>
                  <a:lnTo>
                    <a:pt x="528411" y="214769"/>
                  </a:lnTo>
                  <a:lnTo>
                    <a:pt x="529286" y="214316"/>
                  </a:lnTo>
                  <a:lnTo>
                    <a:pt x="530587" y="214113"/>
                  </a:lnTo>
                  <a:lnTo>
                    <a:pt x="530650" y="215191"/>
                  </a:lnTo>
                  <a:lnTo>
                    <a:pt x="531401" y="215237"/>
                  </a:lnTo>
                  <a:lnTo>
                    <a:pt x="531974" y="214127"/>
                  </a:lnTo>
                  <a:lnTo>
                    <a:pt x="532545" y="214008"/>
                  </a:lnTo>
                  <a:lnTo>
                    <a:pt x="533323" y="214619"/>
                  </a:lnTo>
                  <a:lnTo>
                    <a:pt x="534415" y="214978"/>
                  </a:lnTo>
                  <a:lnTo>
                    <a:pt x="535267" y="215646"/>
                  </a:lnTo>
                  <a:lnTo>
                    <a:pt x="536554" y="214227"/>
                  </a:lnTo>
                  <a:lnTo>
                    <a:pt x="539222" y="215127"/>
                  </a:lnTo>
                  <a:lnTo>
                    <a:pt x="539869" y="215741"/>
                  </a:lnTo>
                  <a:lnTo>
                    <a:pt x="540955" y="216032"/>
                  </a:lnTo>
                  <a:lnTo>
                    <a:pt x="541537" y="213706"/>
                  </a:lnTo>
                  <a:lnTo>
                    <a:pt x="542058" y="212513"/>
                  </a:lnTo>
                  <a:lnTo>
                    <a:pt x="543101" y="210939"/>
                  </a:lnTo>
                  <a:lnTo>
                    <a:pt x="543275" y="210192"/>
                  </a:lnTo>
                  <a:lnTo>
                    <a:pt x="542707" y="208652"/>
                  </a:lnTo>
                  <a:lnTo>
                    <a:pt x="542589" y="207330"/>
                  </a:lnTo>
                  <a:lnTo>
                    <a:pt x="543147" y="205818"/>
                  </a:lnTo>
                  <a:lnTo>
                    <a:pt x="543986" y="204780"/>
                  </a:lnTo>
                  <a:lnTo>
                    <a:pt x="543214" y="203557"/>
                  </a:lnTo>
                  <a:lnTo>
                    <a:pt x="543018" y="202366"/>
                  </a:lnTo>
                  <a:lnTo>
                    <a:pt x="543209" y="199553"/>
                  </a:lnTo>
                  <a:lnTo>
                    <a:pt x="544241" y="192371"/>
                  </a:lnTo>
                  <a:lnTo>
                    <a:pt x="544835" y="189604"/>
                  </a:lnTo>
                  <a:lnTo>
                    <a:pt x="544558" y="189261"/>
                  </a:lnTo>
                  <a:lnTo>
                    <a:pt x="544822" y="186676"/>
                  </a:lnTo>
                  <a:lnTo>
                    <a:pt x="545273" y="185183"/>
                  </a:lnTo>
                  <a:lnTo>
                    <a:pt x="544244" y="183016"/>
                  </a:lnTo>
                  <a:lnTo>
                    <a:pt x="544168" y="182379"/>
                  </a:lnTo>
                  <a:lnTo>
                    <a:pt x="544712" y="180531"/>
                  </a:lnTo>
                  <a:lnTo>
                    <a:pt x="544342" y="179953"/>
                  </a:lnTo>
                  <a:lnTo>
                    <a:pt x="544667" y="177383"/>
                  </a:lnTo>
                  <a:lnTo>
                    <a:pt x="544030" y="175995"/>
                  </a:lnTo>
                  <a:lnTo>
                    <a:pt x="543795" y="174584"/>
                  </a:lnTo>
                  <a:lnTo>
                    <a:pt x="543712" y="172393"/>
                  </a:lnTo>
                  <a:lnTo>
                    <a:pt x="543962" y="168895"/>
                  </a:lnTo>
                  <a:lnTo>
                    <a:pt x="544511" y="166774"/>
                  </a:lnTo>
                  <a:lnTo>
                    <a:pt x="545244" y="165530"/>
                  </a:lnTo>
                  <a:lnTo>
                    <a:pt x="545058" y="162673"/>
                  </a:lnTo>
                  <a:lnTo>
                    <a:pt x="545461" y="159908"/>
                  </a:lnTo>
                  <a:lnTo>
                    <a:pt x="544965" y="158843"/>
                  </a:lnTo>
                  <a:lnTo>
                    <a:pt x="543253" y="158631"/>
                  </a:lnTo>
                  <a:lnTo>
                    <a:pt x="542283" y="157786"/>
                  </a:lnTo>
                  <a:lnTo>
                    <a:pt x="541571" y="156398"/>
                  </a:lnTo>
                  <a:lnTo>
                    <a:pt x="541376" y="155213"/>
                  </a:lnTo>
                  <a:lnTo>
                    <a:pt x="541622" y="153913"/>
                  </a:lnTo>
                  <a:lnTo>
                    <a:pt x="540195" y="152322"/>
                  </a:lnTo>
                  <a:lnTo>
                    <a:pt x="540055" y="150281"/>
                  </a:lnTo>
                  <a:lnTo>
                    <a:pt x="540381" y="148410"/>
                  </a:lnTo>
                  <a:lnTo>
                    <a:pt x="539043" y="147107"/>
                  </a:lnTo>
                  <a:lnTo>
                    <a:pt x="538698" y="145929"/>
                  </a:lnTo>
                  <a:lnTo>
                    <a:pt x="538796" y="144906"/>
                  </a:lnTo>
                  <a:lnTo>
                    <a:pt x="539272" y="143778"/>
                  </a:lnTo>
                  <a:lnTo>
                    <a:pt x="540457" y="142355"/>
                  </a:lnTo>
                  <a:lnTo>
                    <a:pt x="540514" y="140634"/>
                  </a:lnTo>
                  <a:lnTo>
                    <a:pt x="541025" y="138834"/>
                  </a:lnTo>
                  <a:lnTo>
                    <a:pt x="540682" y="134219"/>
                  </a:lnTo>
                  <a:lnTo>
                    <a:pt x="540393" y="133225"/>
                  </a:lnTo>
                  <a:lnTo>
                    <a:pt x="538599" y="132676"/>
                  </a:lnTo>
                  <a:lnTo>
                    <a:pt x="538921" y="133816"/>
                  </a:lnTo>
                  <a:lnTo>
                    <a:pt x="539585" y="134822"/>
                  </a:lnTo>
                  <a:lnTo>
                    <a:pt x="539858" y="136752"/>
                  </a:lnTo>
                  <a:lnTo>
                    <a:pt x="539724" y="138711"/>
                  </a:lnTo>
                  <a:lnTo>
                    <a:pt x="539275" y="139671"/>
                  </a:lnTo>
                  <a:lnTo>
                    <a:pt x="536968" y="142097"/>
                  </a:lnTo>
                  <a:lnTo>
                    <a:pt x="535559" y="142201"/>
                  </a:lnTo>
                  <a:lnTo>
                    <a:pt x="535446" y="141040"/>
                  </a:lnTo>
                  <a:lnTo>
                    <a:pt x="534827" y="139616"/>
                  </a:lnTo>
                  <a:lnTo>
                    <a:pt x="534365" y="136184"/>
                  </a:lnTo>
                  <a:lnTo>
                    <a:pt x="534815" y="135140"/>
                  </a:lnTo>
                  <a:lnTo>
                    <a:pt x="537000" y="133482"/>
                  </a:lnTo>
                  <a:lnTo>
                    <a:pt x="536886" y="132421"/>
                  </a:lnTo>
                  <a:lnTo>
                    <a:pt x="535669" y="129916"/>
                  </a:lnTo>
                  <a:lnTo>
                    <a:pt x="535451" y="128146"/>
                  </a:lnTo>
                  <a:lnTo>
                    <a:pt x="535813" y="126749"/>
                  </a:lnTo>
                  <a:lnTo>
                    <a:pt x="537078" y="124370"/>
                  </a:lnTo>
                  <a:lnTo>
                    <a:pt x="534392" y="123098"/>
                  </a:lnTo>
                  <a:lnTo>
                    <a:pt x="532497" y="121461"/>
                  </a:lnTo>
                  <a:lnTo>
                    <a:pt x="530840" y="118767"/>
                  </a:lnTo>
                  <a:lnTo>
                    <a:pt x="529837" y="115743"/>
                  </a:lnTo>
                  <a:lnTo>
                    <a:pt x="529248" y="113380"/>
                  </a:lnTo>
                  <a:lnTo>
                    <a:pt x="528838" y="110472"/>
                  </a:lnTo>
                  <a:lnTo>
                    <a:pt x="528730" y="107891"/>
                  </a:lnTo>
                  <a:lnTo>
                    <a:pt x="528198" y="105528"/>
                  </a:lnTo>
                  <a:lnTo>
                    <a:pt x="526356" y="104719"/>
                  </a:lnTo>
                  <a:lnTo>
                    <a:pt x="526077" y="103674"/>
                  </a:lnTo>
                  <a:lnTo>
                    <a:pt x="525232" y="103152"/>
                  </a:lnTo>
                  <a:lnTo>
                    <a:pt x="526256" y="101681"/>
                  </a:lnTo>
                  <a:lnTo>
                    <a:pt x="526948" y="101228"/>
                  </a:lnTo>
                  <a:lnTo>
                    <a:pt x="526109" y="99633"/>
                  </a:lnTo>
                  <a:lnTo>
                    <a:pt x="526479" y="98468"/>
                  </a:lnTo>
                  <a:lnTo>
                    <a:pt x="526201" y="97406"/>
                  </a:lnTo>
                  <a:lnTo>
                    <a:pt x="526128" y="95148"/>
                  </a:lnTo>
                  <a:lnTo>
                    <a:pt x="526561" y="93831"/>
                  </a:lnTo>
                  <a:lnTo>
                    <a:pt x="525700" y="93724"/>
                  </a:lnTo>
                  <a:lnTo>
                    <a:pt x="524535" y="92995"/>
                  </a:lnTo>
                  <a:lnTo>
                    <a:pt x="523547" y="91626"/>
                  </a:lnTo>
                  <a:lnTo>
                    <a:pt x="522905" y="89665"/>
                  </a:lnTo>
                  <a:lnTo>
                    <a:pt x="522127" y="85742"/>
                  </a:lnTo>
                  <a:lnTo>
                    <a:pt x="521987" y="83945"/>
                  </a:lnTo>
                  <a:lnTo>
                    <a:pt x="522040" y="81880"/>
                  </a:lnTo>
                  <a:lnTo>
                    <a:pt x="521753" y="81387"/>
                  </a:lnTo>
                  <a:lnTo>
                    <a:pt x="521661" y="78621"/>
                  </a:lnTo>
                  <a:lnTo>
                    <a:pt x="521669" y="73798"/>
                  </a:lnTo>
                  <a:lnTo>
                    <a:pt x="521529" y="70157"/>
                  </a:lnTo>
                  <a:lnTo>
                    <a:pt x="521536" y="67289"/>
                  </a:lnTo>
                  <a:lnTo>
                    <a:pt x="521388" y="65355"/>
                  </a:lnTo>
                  <a:lnTo>
                    <a:pt x="520028" y="65365"/>
                  </a:lnTo>
                  <a:lnTo>
                    <a:pt x="518145" y="67381"/>
                  </a:lnTo>
                  <a:lnTo>
                    <a:pt x="516905" y="67450"/>
                  </a:lnTo>
                  <a:lnTo>
                    <a:pt x="515529" y="68037"/>
                  </a:lnTo>
                  <a:lnTo>
                    <a:pt x="513137" y="67951"/>
                  </a:lnTo>
                  <a:lnTo>
                    <a:pt x="511980" y="69595"/>
                  </a:lnTo>
                  <a:lnTo>
                    <a:pt x="509128" y="71107"/>
                  </a:lnTo>
                  <a:lnTo>
                    <a:pt x="507835" y="70663"/>
                  </a:lnTo>
                  <a:lnTo>
                    <a:pt x="506699" y="69209"/>
                  </a:lnTo>
                  <a:lnTo>
                    <a:pt x="504842" y="67875"/>
                  </a:lnTo>
                  <a:lnTo>
                    <a:pt x="503935" y="66840"/>
                  </a:lnTo>
                  <a:lnTo>
                    <a:pt x="503095" y="67190"/>
                  </a:lnTo>
                  <a:lnTo>
                    <a:pt x="502818" y="67997"/>
                  </a:lnTo>
                  <a:lnTo>
                    <a:pt x="501600" y="67894"/>
                  </a:lnTo>
                  <a:lnTo>
                    <a:pt x="500102" y="71400"/>
                  </a:lnTo>
                  <a:lnTo>
                    <a:pt x="498842" y="72236"/>
                  </a:lnTo>
                  <a:lnTo>
                    <a:pt x="497083" y="74637"/>
                  </a:lnTo>
                  <a:lnTo>
                    <a:pt x="495429" y="74495"/>
                  </a:lnTo>
                  <a:lnTo>
                    <a:pt x="493868" y="75424"/>
                  </a:lnTo>
                  <a:lnTo>
                    <a:pt x="491784" y="74900"/>
                  </a:lnTo>
                  <a:lnTo>
                    <a:pt x="491076" y="74299"/>
                  </a:lnTo>
                  <a:lnTo>
                    <a:pt x="489663" y="74245"/>
                  </a:lnTo>
                  <a:lnTo>
                    <a:pt x="488587" y="73363"/>
                  </a:lnTo>
                  <a:lnTo>
                    <a:pt x="488201" y="71869"/>
                  </a:lnTo>
                  <a:lnTo>
                    <a:pt x="487657" y="71240"/>
                  </a:lnTo>
                  <a:lnTo>
                    <a:pt x="487086" y="69805"/>
                  </a:lnTo>
                  <a:lnTo>
                    <a:pt x="486297" y="69601"/>
                  </a:lnTo>
                  <a:lnTo>
                    <a:pt x="486111" y="70618"/>
                  </a:lnTo>
                  <a:lnTo>
                    <a:pt x="485501" y="71466"/>
                  </a:lnTo>
                  <a:lnTo>
                    <a:pt x="484673" y="71806"/>
                  </a:lnTo>
                  <a:lnTo>
                    <a:pt x="482283" y="71988"/>
                  </a:lnTo>
                  <a:lnTo>
                    <a:pt x="479350" y="73386"/>
                  </a:lnTo>
                  <a:lnTo>
                    <a:pt x="476738" y="73471"/>
                  </a:lnTo>
                  <a:lnTo>
                    <a:pt x="474626" y="73393"/>
                  </a:lnTo>
                  <a:lnTo>
                    <a:pt x="471632" y="73451"/>
                  </a:lnTo>
                  <a:lnTo>
                    <a:pt x="470191" y="72640"/>
                  </a:lnTo>
                  <a:lnTo>
                    <a:pt x="466998" y="68875"/>
                  </a:lnTo>
                  <a:lnTo>
                    <a:pt x="462845" y="66324"/>
                  </a:lnTo>
                  <a:lnTo>
                    <a:pt x="460423" y="65504"/>
                  </a:lnTo>
                  <a:lnTo>
                    <a:pt x="457342" y="65598"/>
                  </a:lnTo>
                  <a:lnTo>
                    <a:pt x="455039" y="65039"/>
                  </a:lnTo>
                  <a:lnTo>
                    <a:pt x="454498" y="64129"/>
                  </a:lnTo>
                  <a:lnTo>
                    <a:pt x="453777" y="63903"/>
                  </a:lnTo>
                  <a:lnTo>
                    <a:pt x="453305" y="64720"/>
                  </a:lnTo>
                  <a:lnTo>
                    <a:pt x="452084" y="64783"/>
                  </a:lnTo>
                  <a:lnTo>
                    <a:pt x="451531" y="65306"/>
                  </a:lnTo>
                  <a:lnTo>
                    <a:pt x="450698" y="65242"/>
                  </a:lnTo>
                  <a:lnTo>
                    <a:pt x="449886" y="64462"/>
                  </a:lnTo>
                  <a:lnTo>
                    <a:pt x="448970" y="64797"/>
                  </a:lnTo>
                  <a:lnTo>
                    <a:pt x="448198" y="64024"/>
                  </a:lnTo>
                  <a:lnTo>
                    <a:pt x="446695" y="63884"/>
                  </a:lnTo>
                  <a:lnTo>
                    <a:pt x="441830" y="64685"/>
                  </a:lnTo>
                  <a:lnTo>
                    <a:pt x="441318" y="65780"/>
                  </a:lnTo>
                  <a:lnTo>
                    <a:pt x="440356" y="66160"/>
                  </a:lnTo>
                  <a:lnTo>
                    <a:pt x="439494" y="66004"/>
                  </a:lnTo>
                  <a:lnTo>
                    <a:pt x="436513" y="64634"/>
                  </a:lnTo>
                  <a:lnTo>
                    <a:pt x="435740" y="63852"/>
                  </a:lnTo>
                  <a:lnTo>
                    <a:pt x="435735" y="63150"/>
                  </a:lnTo>
                  <a:lnTo>
                    <a:pt x="434097" y="61390"/>
                  </a:lnTo>
                  <a:lnTo>
                    <a:pt x="432342" y="61875"/>
                  </a:lnTo>
                  <a:lnTo>
                    <a:pt x="430634" y="60775"/>
                  </a:lnTo>
                  <a:lnTo>
                    <a:pt x="429854" y="60762"/>
                  </a:lnTo>
                  <a:lnTo>
                    <a:pt x="427588" y="60084"/>
                  </a:lnTo>
                  <a:lnTo>
                    <a:pt x="426397" y="59416"/>
                  </a:lnTo>
                  <a:lnTo>
                    <a:pt x="425711" y="60158"/>
                  </a:lnTo>
                  <a:lnTo>
                    <a:pt x="424535" y="60310"/>
                  </a:lnTo>
                  <a:lnTo>
                    <a:pt x="423402" y="59791"/>
                  </a:lnTo>
                  <a:lnTo>
                    <a:pt x="422791" y="60506"/>
                  </a:lnTo>
                  <a:lnTo>
                    <a:pt x="420600" y="62132"/>
                  </a:lnTo>
                  <a:lnTo>
                    <a:pt x="419942" y="62853"/>
                  </a:lnTo>
                  <a:lnTo>
                    <a:pt x="418371" y="63277"/>
                  </a:lnTo>
                  <a:lnTo>
                    <a:pt x="417329" y="62864"/>
                  </a:lnTo>
                  <a:lnTo>
                    <a:pt x="415274" y="63812"/>
                  </a:lnTo>
                  <a:lnTo>
                    <a:pt x="412994" y="64198"/>
                  </a:lnTo>
                  <a:lnTo>
                    <a:pt x="412226" y="64646"/>
                  </a:lnTo>
                  <a:lnTo>
                    <a:pt x="387393" y="66178"/>
                  </a:lnTo>
                  <a:lnTo>
                    <a:pt x="385527" y="65646"/>
                  </a:lnTo>
                  <a:lnTo>
                    <a:pt x="384501" y="64953"/>
                  </a:lnTo>
                  <a:lnTo>
                    <a:pt x="383206" y="65585"/>
                  </a:lnTo>
                  <a:lnTo>
                    <a:pt x="381482" y="65075"/>
                  </a:lnTo>
                  <a:lnTo>
                    <a:pt x="380829" y="65105"/>
                  </a:lnTo>
                  <a:lnTo>
                    <a:pt x="378993" y="64485"/>
                  </a:lnTo>
                  <a:lnTo>
                    <a:pt x="378717" y="63559"/>
                  </a:lnTo>
                  <a:lnTo>
                    <a:pt x="377962" y="63066"/>
                  </a:lnTo>
                  <a:lnTo>
                    <a:pt x="378583" y="62227"/>
                  </a:lnTo>
                  <a:lnTo>
                    <a:pt x="378214" y="61228"/>
                  </a:lnTo>
                  <a:lnTo>
                    <a:pt x="377418" y="60372"/>
                  </a:lnTo>
                  <a:lnTo>
                    <a:pt x="374686" y="59272"/>
                  </a:lnTo>
                  <a:lnTo>
                    <a:pt x="372690" y="57563"/>
                  </a:lnTo>
                  <a:lnTo>
                    <a:pt x="372081" y="56713"/>
                  </a:lnTo>
                  <a:lnTo>
                    <a:pt x="371344" y="54546"/>
                  </a:lnTo>
                  <a:lnTo>
                    <a:pt x="370377" y="55180"/>
                  </a:lnTo>
                  <a:lnTo>
                    <a:pt x="369178" y="53797"/>
                  </a:lnTo>
                  <a:lnTo>
                    <a:pt x="367994" y="55063"/>
                  </a:lnTo>
                  <a:lnTo>
                    <a:pt x="366876" y="55805"/>
                  </a:lnTo>
                  <a:lnTo>
                    <a:pt x="365567" y="56054"/>
                  </a:lnTo>
                  <a:lnTo>
                    <a:pt x="364595" y="57135"/>
                  </a:lnTo>
                  <a:lnTo>
                    <a:pt x="362080" y="56573"/>
                  </a:lnTo>
                  <a:lnTo>
                    <a:pt x="361568" y="56978"/>
                  </a:lnTo>
                  <a:lnTo>
                    <a:pt x="359987" y="56589"/>
                  </a:lnTo>
                  <a:lnTo>
                    <a:pt x="353839" y="57580"/>
                  </a:lnTo>
                  <a:lnTo>
                    <a:pt x="352327" y="57512"/>
                  </a:lnTo>
                  <a:lnTo>
                    <a:pt x="348278" y="57850"/>
                  </a:lnTo>
                  <a:lnTo>
                    <a:pt x="345427" y="58294"/>
                  </a:lnTo>
                  <a:lnTo>
                    <a:pt x="345236" y="53628"/>
                  </a:lnTo>
                  <a:lnTo>
                    <a:pt x="344159" y="53678"/>
                  </a:lnTo>
                  <a:lnTo>
                    <a:pt x="341675" y="52771"/>
                  </a:lnTo>
                  <a:lnTo>
                    <a:pt x="339681" y="52434"/>
                  </a:lnTo>
                  <a:lnTo>
                    <a:pt x="338633" y="50459"/>
                  </a:lnTo>
                  <a:lnTo>
                    <a:pt x="338692" y="49677"/>
                  </a:lnTo>
                  <a:lnTo>
                    <a:pt x="339512" y="48016"/>
                  </a:lnTo>
                  <a:lnTo>
                    <a:pt x="341062" y="46569"/>
                  </a:lnTo>
                  <a:lnTo>
                    <a:pt x="341722" y="44561"/>
                  </a:lnTo>
                  <a:lnTo>
                    <a:pt x="341447" y="42664"/>
                  </a:lnTo>
                  <a:lnTo>
                    <a:pt x="341293" y="40088"/>
                  </a:lnTo>
                  <a:lnTo>
                    <a:pt x="338045" y="36429"/>
                  </a:lnTo>
                  <a:lnTo>
                    <a:pt x="336656" y="36475"/>
                  </a:lnTo>
                  <a:lnTo>
                    <a:pt x="334479" y="37996"/>
                  </a:lnTo>
                  <a:lnTo>
                    <a:pt x="331076" y="40040"/>
                  </a:lnTo>
                  <a:lnTo>
                    <a:pt x="329932" y="40247"/>
                  </a:lnTo>
                  <a:lnTo>
                    <a:pt x="325543" y="37979"/>
                  </a:lnTo>
                  <a:lnTo>
                    <a:pt x="322679" y="43517"/>
                  </a:lnTo>
                  <a:lnTo>
                    <a:pt x="320884" y="47285"/>
                  </a:lnTo>
                  <a:lnTo>
                    <a:pt x="320319" y="47773"/>
                  </a:lnTo>
                  <a:lnTo>
                    <a:pt x="312840" y="47305"/>
                  </a:lnTo>
                  <a:lnTo>
                    <a:pt x="311084" y="47074"/>
                  </a:lnTo>
                  <a:lnTo>
                    <a:pt x="311033" y="48806"/>
                  </a:lnTo>
                  <a:lnTo>
                    <a:pt x="310563" y="50171"/>
                  </a:lnTo>
                  <a:lnTo>
                    <a:pt x="310404" y="51599"/>
                  </a:lnTo>
                  <a:lnTo>
                    <a:pt x="309590" y="54060"/>
                  </a:lnTo>
                  <a:lnTo>
                    <a:pt x="308499" y="55562"/>
                  </a:lnTo>
                  <a:lnTo>
                    <a:pt x="307091" y="59141"/>
                  </a:lnTo>
                  <a:lnTo>
                    <a:pt x="306810" y="60378"/>
                  </a:lnTo>
                  <a:lnTo>
                    <a:pt x="307008" y="62305"/>
                  </a:lnTo>
                  <a:lnTo>
                    <a:pt x="306830" y="63178"/>
                  </a:lnTo>
                  <a:lnTo>
                    <a:pt x="307403" y="64968"/>
                  </a:lnTo>
                  <a:lnTo>
                    <a:pt x="307514" y="67334"/>
                  </a:lnTo>
                  <a:lnTo>
                    <a:pt x="308801" y="67581"/>
                  </a:lnTo>
                  <a:lnTo>
                    <a:pt x="311004" y="69083"/>
                  </a:lnTo>
                  <a:lnTo>
                    <a:pt x="312630" y="69497"/>
                  </a:lnTo>
                  <a:lnTo>
                    <a:pt x="313679" y="70439"/>
                  </a:lnTo>
                  <a:lnTo>
                    <a:pt x="313641" y="71813"/>
                  </a:lnTo>
                  <a:lnTo>
                    <a:pt x="313910" y="72818"/>
                  </a:lnTo>
                  <a:lnTo>
                    <a:pt x="314971" y="74020"/>
                  </a:lnTo>
                  <a:lnTo>
                    <a:pt x="317312" y="74495"/>
                  </a:lnTo>
                  <a:lnTo>
                    <a:pt x="318700" y="75432"/>
                  </a:lnTo>
                  <a:lnTo>
                    <a:pt x="318996" y="76337"/>
                  </a:lnTo>
                  <a:lnTo>
                    <a:pt x="319207" y="79493"/>
                  </a:lnTo>
                  <a:lnTo>
                    <a:pt x="319105" y="80643"/>
                  </a:lnTo>
                  <a:lnTo>
                    <a:pt x="319409" y="83137"/>
                  </a:lnTo>
                  <a:lnTo>
                    <a:pt x="319872" y="85004"/>
                  </a:lnTo>
                  <a:lnTo>
                    <a:pt x="319547" y="85486"/>
                  </a:lnTo>
                  <a:lnTo>
                    <a:pt x="318019" y="84766"/>
                  </a:lnTo>
                  <a:lnTo>
                    <a:pt x="317381" y="85105"/>
                  </a:lnTo>
                  <a:lnTo>
                    <a:pt x="316485" y="86210"/>
                  </a:lnTo>
                  <a:lnTo>
                    <a:pt x="315677" y="85368"/>
                  </a:lnTo>
                  <a:lnTo>
                    <a:pt x="314948" y="83683"/>
                  </a:lnTo>
                  <a:lnTo>
                    <a:pt x="314204" y="83120"/>
                  </a:lnTo>
                  <a:lnTo>
                    <a:pt x="313124" y="82868"/>
                  </a:lnTo>
                  <a:lnTo>
                    <a:pt x="311918" y="81840"/>
                  </a:lnTo>
                  <a:lnTo>
                    <a:pt x="310785" y="81547"/>
                  </a:lnTo>
                  <a:lnTo>
                    <a:pt x="309970" y="80693"/>
                  </a:lnTo>
                  <a:lnTo>
                    <a:pt x="309167" y="80543"/>
                  </a:lnTo>
                  <a:lnTo>
                    <a:pt x="307693" y="81288"/>
                  </a:lnTo>
                  <a:lnTo>
                    <a:pt x="308147" y="82326"/>
                  </a:lnTo>
                  <a:lnTo>
                    <a:pt x="307904" y="84029"/>
                  </a:lnTo>
                  <a:lnTo>
                    <a:pt x="306764" y="86280"/>
                  </a:lnTo>
                  <a:lnTo>
                    <a:pt x="305330" y="90697"/>
                  </a:lnTo>
                  <a:lnTo>
                    <a:pt x="305120" y="92488"/>
                  </a:lnTo>
                  <a:lnTo>
                    <a:pt x="304552" y="94818"/>
                  </a:lnTo>
                  <a:lnTo>
                    <a:pt x="303003" y="96589"/>
                  </a:lnTo>
                  <a:lnTo>
                    <a:pt x="303106" y="97290"/>
                  </a:lnTo>
                  <a:lnTo>
                    <a:pt x="304304" y="98629"/>
                  </a:lnTo>
                  <a:lnTo>
                    <a:pt x="305257" y="100092"/>
                  </a:lnTo>
                  <a:lnTo>
                    <a:pt x="307250" y="100456"/>
                  </a:lnTo>
                  <a:lnTo>
                    <a:pt x="308239" y="101978"/>
                  </a:lnTo>
                  <a:lnTo>
                    <a:pt x="310411" y="103148"/>
                  </a:lnTo>
                  <a:lnTo>
                    <a:pt x="310784" y="104267"/>
                  </a:lnTo>
                  <a:lnTo>
                    <a:pt x="310615" y="104933"/>
                  </a:lnTo>
                  <a:lnTo>
                    <a:pt x="310884" y="106495"/>
                  </a:lnTo>
                  <a:lnTo>
                    <a:pt x="310309" y="110924"/>
                  </a:lnTo>
                  <a:lnTo>
                    <a:pt x="309695" y="112216"/>
                  </a:lnTo>
                  <a:lnTo>
                    <a:pt x="308878" y="112758"/>
                  </a:lnTo>
                  <a:lnTo>
                    <a:pt x="307058" y="113272"/>
                  </a:lnTo>
                  <a:lnTo>
                    <a:pt x="305434" y="115443"/>
                  </a:lnTo>
                  <a:lnTo>
                    <a:pt x="304169" y="115844"/>
                  </a:lnTo>
                  <a:lnTo>
                    <a:pt x="302802" y="115450"/>
                  </a:lnTo>
                  <a:lnTo>
                    <a:pt x="301478" y="116475"/>
                  </a:lnTo>
                  <a:lnTo>
                    <a:pt x="300890" y="117814"/>
                  </a:lnTo>
                  <a:lnTo>
                    <a:pt x="301891" y="119108"/>
                  </a:lnTo>
                  <a:lnTo>
                    <a:pt x="301733" y="120271"/>
                  </a:lnTo>
                  <a:lnTo>
                    <a:pt x="301022" y="120864"/>
                  </a:lnTo>
                  <a:lnTo>
                    <a:pt x="300854" y="121793"/>
                  </a:lnTo>
                  <a:lnTo>
                    <a:pt x="298715" y="125074"/>
                  </a:lnTo>
                  <a:lnTo>
                    <a:pt x="297698" y="126183"/>
                  </a:lnTo>
                  <a:lnTo>
                    <a:pt x="296835" y="128157"/>
                  </a:lnTo>
                  <a:lnTo>
                    <a:pt x="295756" y="129177"/>
                  </a:lnTo>
                  <a:lnTo>
                    <a:pt x="295060" y="128661"/>
                  </a:lnTo>
                  <a:lnTo>
                    <a:pt x="292188" y="128631"/>
                  </a:lnTo>
                  <a:lnTo>
                    <a:pt x="290693" y="128037"/>
                  </a:lnTo>
                  <a:lnTo>
                    <a:pt x="287268" y="127493"/>
                  </a:lnTo>
                  <a:lnTo>
                    <a:pt x="285353" y="127520"/>
                  </a:lnTo>
                  <a:lnTo>
                    <a:pt x="284329" y="128728"/>
                  </a:lnTo>
                  <a:lnTo>
                    <a:pt x="282324" y="134424"/>
                  </a:lnTo>
                  <a:lnTo>
                    <a:pt x="281889" y="135179"/>
                  </a:lnTo>
                  <a:lnTo>
                    <a:pt x="281050" y="135564"/>
                  </a:lnTo>
                  <a:lnTo>
                    <a:pt x="278465" y="134157"/>
                  </a:lnTo>
                  <a:lnTo>
                    <a:pt x="277540" y="133444"/>
                  </a:lnTo>
                  <a:lnTo>
                    <a:pt x="276106" y="131776"/>
                  </a:lnTo>
                  <a:lnTo>
                    <a:pt x="274675" y="129546"/>
                  </a:lnTo>
                  <a:lnTo>
                    <a:pt x="274459" y="128923"/>
                  </a:lnTo>
                  <a:lnTo>
                    <a:pt x="275069" y="127649"/>
                  </a:lnTo>
                  <a:lnTo>
                    <a:pt x="275714" y="123752"/>
                  </a:lnTo>
                  <a:lnTo>
                    <a:pt x="276701" y="122353"/>
                  </a:lnTo>
                  <a:lnTo>
                    <a:pt x="277419" y="120939"/>
                  </a:lnTo>
                  <a:lnTo>
                    <a:pt x="279451" y="114830"/>
                  </a:lnTo>
                  <a:lnTo>
                    <a:pt x="278931" y="114603"/>
                  </a:lnTo>
                  <a:lnTo>
                    <a:pt x="274058" y="115163"/>
                  </a:lnTo>
                  <a:lnTo>
                    <a:pt x="273610" y="107841"/>
                  </a:lnTo>
                  <a:lnTo>
                    <a:pt x="265631" y="100510"/>
                  </a:lnTo>
                  <a:lnTo>
                    <a:pt x="265054" y="99908"/>
                  </a:lnTo>
                  <a:lnTo>
                    <a:pt x="259657" y="101624"/>
                  </a:lnTo>
                  <a:lnTo>
                    <a:pt x="255661" y="103102"/>
                  </a:lnTo>
                  <a:lnTo>
                    <a:pt x="253404" y="104239"/>
                  </a:lnTo>
                  <a:lnTo>
                    <a:pt x="251008" y="105793"/>
                  </a:lnTo>
                  <a:lnTo>
                    <a:pt x="248286" y="108324"/>
                  </a:lnTo>
                  <a:lnTo>
                    <a:pt x="248016" y="107308"/>
                  </a:lnTo>
                  <a:lnTo>
                    <a:pt x="248147" y="106228"/>
                  </a:lnTo>
                  <a:lnTo>
                    <a:pt x="246624" y="105493"/>
                  </a:lnTo>
                  <a:lnTo>
                    <a:pt x="246061" y="103751"/>
                  </a:lnTo>
                  <a:lnTo>
                    <a:pt x="246272" y="101264"/>
                  </a:lnTo>
                  <a:lnTo>
                    <a:pt x="245472" y="98602"/>
                  </a:lnTo>
                  <a:lnTo>
                    <a:pt x="244299" y="97203"/>
                  </a:lnTo>
                  <a:lnTo>
                    <a:pt x="243287" y="96573"/>
                  </a:lnTo>
                  <a:lnTo>
                    <a:pt x="241870" y="96886"/>
                  </a:lnTo>
                  <a:lnTo>
                    <a:pt x="237557" y="100346"/>
                  </a:lnTo>
                  <a:lnTo>
                    <a:pt x="236729" y="101181"/>
                  </a:lnTo>
                  <a:lnTo>
                    <a:pt x="233755" y="102730"/>
                  </a:lnTo>
                  <a:lnTo>
                    <a:pt x="228785" y="104087"/>
                  </a:lnTo>
                  <a:lnTo>
                    <a:pt x="225911" y="105039"/>
                  </a:lnTo>
                  <a:lnTo>
                    <a:pt x="224868" y="104793"/>
                  </a:lnTo>
                  <a:lnTo>
                    <a:pt x="224123" y="105634"/>
                  </a:lnTo>
                  <a:lnTo>
                    <a:pt x="223438" y="107032"/>
                  </a:lnTo>
                  <a:lnTo>
                    <a:pt x="222666" y="107301"/>
                  </a:lnTo>
                  <a:lnTo>
                    <a:pt x="221291" y="109644"/>
                  </a:lnTo>
                  <a:lnTo>
                    <a:pt x="219557" y="110676"/>
                  </a:lnTo>
                  <a:lnTo>
                    <a:pt x="218667" y="111836"/>
                  </a:lnTo>
                  <a:lnTo>
                    <a:pt x="217282" y="112268"/>
                  </a:lnTo>
                  <a:lnTo>
                    <a:pt x="215942" y="113377"/>
                  </a:lnTo>
                  <a:lnTo>
                    <a:pt x="212600" y="113163"/>
                  </a:lnTo>
                  <a:lnTo>
                    <a:pt x="210182" y="113164"/>
                  </a:lnTo>
                  <a:lnTo>
                    <a:pt x="207361" y="111241"/>
                  </a:lnTo>
                  <a:lnTo>
                    <a:pt x="207347" y="109589"/>
                  </a:lnTo>
                  <a:lnTo>
                    <a:pt x="206612" y="107883"/>
                  </a:lnTo>
                  <a:lnTo>
                    <a:pt x="206982" y="106764"/>
                  </a:lnTo>
                  <a:lnTo>
                    <a:pt x="204778" y="104968"/>
                  </a:lnTo>
                  <a:lnTo>
                    <a:pt x="205408" y="104288"/>
                  </a:lnTo>
                  <a:lnTo>
                    <a:pt x="205734" y="102960"/>
                  </a:lnTo>
                  <a:lnTo>
                    <a:pt x="205598" y="101734"/>
                  </a:lnTo>
                  <a:lnTo>
                    <a:pt x="206114" y="100889"/>
                  </a:lnTo>
                  <a:lnTo>
                    <a:pt x="206155" y="100063"/>
                  </a:lnTo>
                  <a:lnTo>
                    <a:pt x="203958" y="98939"/>
                  </a:lnTo>
                  <a:lnTo>
                    <a:pt x="202551" y="97353"/>
                  </a:lnTo>
                  <a:lnTo>
                    <a:pt x="203437" y="94643"/>
                  </a:lnTo>
                  <a:lnTo>
                    <a:pt x="199237" y="93943"/>
                  </a:lnTo>
                  <a:lnTo>
                    <a:pt x="196808" y="95241"/>
                  </a:lnTo>
                  <a:lnTo>
                    <a:pt x="195335" y="95682"/>
                  </a:lnTo>
                  <a:lnTo>
                    <a:pt x="191927" y="95676"/>
                  </a:lnTo>
                  <a:lnTo>
                    <a:pt x="189072" y="95481"/>
                  </a:lnTo>
                  <a:lnTo>
                    <a:pt x="188058" y="95558"/>
                  </a:lnTo>
                  <a:lnTo>
                    <a:pt x="186460" y="95108"/>
                  </a:lnTo>
                  <a:lnTo>
                    <a:pt x="175836" y="96927"/>
                  </a:lnTo>
                  <a:lnTo>
                    <a:pt x="177032" y="93953"/>
                  </a:lnTo>
                  <a:lnTo>
                    <a:pt x="177736" y="92605"/>
                  </a:lnTo>
                  <a:lnTo>
                    <a:pt x="177140" y="91655"/>
                  </a:lnTo>
                  <a:lnTo>
                    <a:pt x="178109" y="90636"/>
                  </a:lnTo>
                  <a:lnTo>
                    <a:pt x="178378" y="89832"/>
                  </a:lnTo>
                  <a:lnTo>
                    <a:pt x="176981" y="87684"/>
                  </a:lnTo>
                  <a:lnTo>
                    <a:pt x="176837" y="86642"/>
                  </a:lnTo>
                  <a:lnTo>
                    <a:pt x="177232" y="83875"/>
                  </a:lnTo>
                  <a:lnTo>
                    <a:pt x="177031" y="82487"/>
                  </a:lnTo>
                  <a:lnTo>
                    <a:pt x="176429" y="82076"/>
                  </a:lnTo>
                  <a:lnTo>
                    <a:pt x="176672" y="78252"/>
                  </a:lnTo>
                  <a:lnTo>
                    <a:pt x="177193" y="76301"/>
                  </a:lnTo>
                  <a:lnTo>
                    <a:pt x="176219" y="75280"/>
                  </a:lnTo>
                  <a:lnTo>
                    <a:pt x="176158" y="73929"/>
                  </a:lnTo>
                  <a:lnTo>
                    <a:pt x="177351" y="72496"/>
                  </a:lnTo>
                  <a:lnTo>
                    <a:pt x="178579" y="71797"/>
                  </a:lnTo>
                  <a:lnTo>
                    <a:pt x="184558" y="71887"/>
                  </a:lnTo>
                  <a:lnTo>
                    <a:pt x="185861" y="71353"/>
                  </a:lnTo>
                  <a:lnTo>
                    <a:pt x="187469" y="69930"/>
                  </a:lnTo>
                  <a:lnTo>
                    <a:pt x="188046" y="68599"/>
                  </a:lnTo>
                  <a:lnTo>
                    <a:pt x="188355" y="63230"/>
                  </a:lnTo>
                  <a:lnTo>
                    <a:pt x="188710" y="60488"/>
                  </a:lnTo>
                  <a:lnTo>
                    <a:pt x="189413" y="58885"/>
                  </a:lnTo>
                  <a:lnTo>
                    <a:pt x="190043" y="58259"/>
                  </a:lnTo>
                  <a:lnTo>
                    <a:pt x="189309" y="56690"/>
                  </a:lnTo>
                  <a:lnTo>
                    <a:pt x="188048" y="55852"/>
                  </a:lnTo>
                  <a:lnTo>
                    <a:pt x="188000" y="53163"/>
                  </a:lnTo>
                  <a:lnTo>
                    <a:pt x="189001" y="51723"/>
                  </a:lnTo>
                  <a:lnTo>
                    <a:pt x="189040" y="50130"/>
                  </a:lnTo>
                  <a:lnTo>
                    <a:pt x="190552" y="48656"/>
                  </a:lnTo>
                  <a:lnTo>
                    <a:pt x="190720" y="46735"/>
                  </a:lnTo>
                  <a:lnTo>
                    <a:pt x="190581" y="45122"/>
                  </a:lnTo>
                  <a:lnTo>
                    <a:pt x="192500" y="41973"/>
                  </a:lnTo>
                  <a:lnTo>
                    <a:pt x="194182" y="40869"/>
                  </a:lnTo>
                  <a:lnTo>
                    <a:pt x="197022" y="39729"/>
                  </a:lnTo>
                  <a:lnTo>
                    <a:pt x="197329" y="39287"/>
                  </a:lnTo>
                  <a:lnTo>
                    <a:pt x="198255" y="36398"/>
                  </a:lnTo>
                  <a:lnTo>
                    <a:pt x="199128" y="35737"/>
                  </a:lnTo>
                  <a:lnTo>
                    <a:pt x="200624" y="35753"/>
                  </a:lnTo>
                  <a:lnTo>
                    <a:pt x="203006" y="36320"/>
                  </a:lnTo>
                  <a:lnTo>
                    <a:pt x="204130" y="36347"/>
                  </a:lnTo>
                  <a:lnTo>
                    <a:pt x="204889" y="35995"/>
                  </a:lnTo>
                  <a:lnTo>
                    <a:pt x="204907" y="33612"/>
                  </a:lnTo>
                  <a:lnTo>
                    <a:pt x="205244" y="31992"/>
                  </a:lnTo>
                  <a:lnTo>
                    <a:pt x="207857" y="28413"/>
                  </a:lnTo>
                  <a:lnTo>
                    <a:pt x="210227" y="26546"/>
                  </a:lnTo>
                  <a:lnTo>
                    <a:pt x="213192" y="25930"/>
                  </a:lnTo>
                  <a:lnTo>
                    <a:pt x="214716" y="25473"/>
                  </a:lnTo>
                  <a:lnTo>
                    <a:pt x="215725" y="24416"/>
                  </a:lnTo>
                  <a:lnTo>
                    <a:pt x="215823" y="22434"/>
                  </a:lnTo>
                  <a:lnTo>
                    <a:pt x="216512" y="21925"/>
                  </a:lnTo>
                  <a:lnTo>
                    <a:pt x="218474" y="21846"/>
                  </a:lnTo>
                  <a:lnTo>
                    <a:pt x="219646" y="20467"/>
                  </a:lnTo>
                  <a:lnTo>
                    <a:pt x="220094" y="18978"/>
                  </a:lnTo>
                  <a:lnTo>
                    <a:pt x="218353" y="16473"/>
                  </a:lnTo>
                  <a:lnTo>
                    <a:pt x="218814" y="14835"/>
                  </a:lnTo>
                  <a:lnTo>
                    <a:pt x="218920" y="13339"/>
                  </a:lnTo>
                  <a:lnTo>
                    <a:pt x="219469" y="11964"/>
                  </a:lnTo>
                  <a:lnTo>
                    <a:pt x="218837" y="10681"/>
                  </a:lnTo>
                  <a:lnTo>
                    <a:pt x="218715" y="9823"/>
                  </a:lnTo>
                  <a:lnTo>
                    <a:pt x="218978" y="8539"/>
                  </a:lnTo>
                  <a:lnTo>
                    <a:pt x="218872" y="7219"/>
                  </a:lnTo>
                  <a:lnTo>
                    <a:pt x="218288" y="4112"/>
                  </a:lnTo>
                  <a:lnTo>
                    <a:pt x="217763" y="3409"/>
                  </a:lnTo>
                  <a:lnTo>
                    <a:pt x="215717" y="3134"/>
                  </a:lnTo>
                  <a:lnTo>
                    <a:pt x="214637" y="1831"/>
                  </a:lnTo>
                  <a:lnTo>
                    <a:pt x="213745" y="1778"/>
                  </a:lnTo>
                  <a:lnTo>
                    <a:pt x="212678" y="2346"/>
                  </a:lnTo>
                  <a:lnTo>
                    <a:pt x="211818" y="2300"/>
                  </a:lnTo>
                  <a:lnTo>
                    <a:pt x="210558" y="238"/>
                  </a:lnTo>
                  <a:lnTo>
                    <a:pt x="207983" y="0"/>
                  </a:lnTo>
                  <a:lnTo>
                    <a:pt x="207178" y="362"/>
                  </a:lnTo>
                  <a:lnTo>
                    <a:pt x="206339" y="1777"/>
                  </a:lnTo>
                  <a:lnTo>
                    <a:pt x="206202" y="2896"/>
                  </a:lnTo>
                  <a:lnTo>
                    <a:pt x="204980" y="4220"/>
                  </a:lnTo>
                  <a:lnTo>
                    <a:pt x="202997" y="4544"/>
                  </a:lnTo>
                  <a:lnTo>
                    <a:pt x="201809" y="3426"/>
                  </a:lnTo>
                  <a:lnTo>
                    <a:pt x="201119" y="3449"/>
                  </a:lnTo>
                  <a:lnTo>
                    <a:pt x="199937" y="4512"/>
                  </a:lnTo>
                  <a:lnTo>
                    <a:pt x="198493" y="4834"/>
                  </a:lnTo>
                  <a:lnTo>
                    <a:pt x="196287" y="5886"/>
                  </a:lnTo>
                  <a:lnTo>
                    <a:pt x="194720" y="7724"/>
                  </a:lnTo>
                  <a:lnTo>
                    <a:pt x="193725" y="8582"/>
                  </a:lnTo>
                  <a:lnTo>
                    <a:pt x="191373" y="8057"/>
                  </a:lnTo>
                  <a:lnTo>
                    <a:pt x="189893" y="8450"/>
                  </a:lnTo>
                  <a:lnTo>
                    <a:pt x="188342" y="11826"/>
                  </a:lnTo>
                  <a:lnTo>
                    <a:pt x="186395" y="12307"/>
                  </a:lnTo>
                  <a:lnTo>
                    <a:pt x="183903" y="11771"/>
                  </a:lnTo>
                  <a:lnTo>
                    <a:pt x="181193" y="12225"/>
                  </a:lnTo>
                  <a:lnTo>
                    <a:pt x="180064" y="13340"/>
                  </a:lnTo>
                  <a:lnTo>
                    <a:pt x="179924" y="15199"/>
                  </a:lnTo>
                  <a:lnTo>
                    <a:pt x="179411" y="15201"/>
                  </a:lnTo>
                  <a:lnTo>
                    <a:pt x="179372" y="16872"/>
                  </a:lnTo>
                  <a:lnTo>
                    <a:pt x="176071" y="17819"/>
                  </a:lnTo>
                  <a:lnTo>
                    <a:pt x="175195" y="16792"/>
                  </a:lnTo>
                  <a:lnTo>
                    <a:pt x="173268" y="16787"/>
                  </a:lnTo>
                  <a:lnTo>
                    <a:pt x="173338" y="17884"/>
                  </a:lnTo>
                  <a:lnTo>
                    <a:pt x="170057" y="17821"/>
                  </a:lnTo>
                  <a:lnTo>
                    <a:pt x="168743" y="17982"/>
                  </a:lnTo>
                  <a:lnTo>
                    <a:pt x="168242" y="19838"/>
                  </a:lnTo>
                  <a:lnTo>
                    <a:pt x="165405" y="19639"/>
                  </a:lnTo>
                  <a:lnTo>
                    <a:pt x="164174" y="18351"/>
                  </a:lnTo>
                  <a:lnTo>
                    <a:pt x="163474" y="18960"/>
                  </a:lnTo>
                  <a:lnTo>
                    <a:pt x="162437" y="19209"/>
                  </a:lnTo>
                  <a:lnTo>
                    <a:pt x="160419" y="20706"/>
                  </a:lnTo>
                  <a:lnTo>
                    <a:pt x="159429" y="21170"/>
                  </a:lnTo>
                  <a:lnTo>
                    <a:pt x="157165" y="21277"/>
                  </a:lnTo>
                  <a:lnTo>
                    <a:pt x="154718" y="21808"/>
                  </a:lnTo>
                  <a:lnTo>
                    <a:pt x="153587" y="23162"/>
                  </a:lnTo>
                  <a:lnTo>
                    <a:pt x="151339" y="23392"/>
                  </a:lnTo>
                  <a:lnTo>
                    <a:pt x="149954" y="23330"/>
                  </a:lnTo>
                  <a:lnTo>
                    <a:pt x="146260" y="22556"/>
                  </a:lnTo>
                  <a:lnTo>
                    <a:pt x="145034" y="21406"/>
                  </a:lnTo>
                  <a:lnTo>
                    <a:pt x="140450" y="23103"/>
                  </a:lnTo>
                  <a:lnTo>
                    <a:pt x="139512" y="23790"/>
                  </a:lnTo>
                  <a:lnTo>
                    <a:pt x="138735" y="24956"/>
                  </a:lnTo>
                  <a:lnTo>
                    <a:pt x="139111" y="25961"/>
                  </a:lnTo>
                  <a:lnTo>
                    <a:pt x="138569" y="27095"/>
                  </a:lnTo>
                  <a:lnTo>
                    <a:pt x="137501" y="27342"/>
                  </a:lnTo>
                  <a:lnTo>
                    <a:pt x="135885" y="29105"/>
                  </a:lnTo>
                  <a:lnTo>
                    <a:pt x="137311" y="29501"/>
                  </a:lnTo>
                  <a:lnTo>
                    <a:pt x="137834" y="30269"/>
                  </a:lnTo>
                  <a:lnTo>
                    <a:pt x="135748" y="31164"/>
                  </a:lnTo>
                  <a:lnTo>
                    <a:pt x="137790" y="32156"/>
                  </a:lnTo>
                  <a:lnTo>
                    <a:pt x="137695" y="32978"/>
                  </a:lnTo>
                  <a:lnTo>
                    <a:pt x="136726" y="33813"/>
                  </a:lnTo>
                  <a:lnTo>
                    <a:pt x="136461" y="35017"/>
                  </a:lnTo>
                  <a:lnTo>
                    <a:pt x="138293" y="36932"/>
                  </a:lnTo>
                  <a:lnTo>
                    <a:pt x="138261" y="37601"/>
                  </a:lnTo>
                  <a:lnTo>
                    <a:pt x="137359" y="37733"/>
                  </a:lnTo>
                  <a:lnTo>
                    <a:pt x="133289" y="37279"/>
                  </a:lnTo>
                  <a:lnTo>
                    <a:pt x="130871" y="37802"/>
                  </a:lnTo>
                  <a:lnTo>
                    <a:pt x="129236" y="39688"/>
                  </a:lnTo>
                  <a:lnTo>
                    <a:pt x="130540" y="40577"/>
                  </a:lnTo>
                  <a:lnTo>
                    <a:pt x="130274" y="41129"/>
                  </a:lnTo>
                  <a:lnTo>
                    <a:pt x="127904" y="41918"/>
                  </a:lnTo>
                  <a:lnTo>
                    <a:pt x="126697" y="43082"/>
                  </a:lnTo>
                  <a:lnTo>
                    <a:pt x="126640" y="43904"/>
                  </a:lnTo>
                  <a:lnTo>
                    <a:pt x="127823" y="44744"/>
                  </a:lnTo>
                  <a:lnTo>
                    <a:pt x="127689" y="45310"/>
                  </a:lnTo>
                  <a:lnTo>
                    <a:pt x="126478" y="46534"/>
                  </a:lnTo>
                  <a:lnTo>
                    <a:pt x="126833" y="47763"/>
                  </a:lnTo>
                  <a:lnTo>
                    <a:pt x="125087" y="48229"/>
                  </a:lnTo>
                  <a:lnTo>
                    <a:pt x="124448" y="49367"/>
                  </a:lnTo>
                  <a:lnTo>
                    <a:pt x="123961" y="49386"/>
                  </a:lnTo>
                  <a:lnTo>
                    <a:pt x="122635" y="48639"/>
                  </a:lnTo>
                  <a:lnTo>
                    <a:pt x="121098" y="48329"/>
                  </a:lnTo>
                  <a:lnTo>
                    <a:pt x="120295" y="48814"/>
                  </a:lnTo>
                  <a:lnTo>
                    <a:pt x="120381" y="51189"/>
                  </a:lnTo>
                  <a:lnTo>
                    <a:pt x="120965" y="51822"/>
                  </a:lnTo>
                  <a:lnTo>
                    <a:pt x="120141" y="53020"/>
                  </a:lnTo>
                  <a:lnTo>
                    <a:pt x="118593" y="52955"/>
                  </a:lnTo>
                  <a:lnTo>
                    <a:pt x="115654" y="55079"/>
                  </a:lnTo>
                  <a:lnTo>
                    <a:pt x="115226" y="55996"/>
                  </a:lnTo>
                  <a:lnTo>
                    <a:pt x="112998" y="56409"/>
                  </a:lnTo>
                  <a:lnTo>
                    <a:pt x="112023" y="55549"/>
                  </a:lnTo>
                  <a:lnTo>
                    <a:pt x="111222" y="54143"/>
                  </a:lnTo>
                  <a:lnTo>
                    <a:pt x="111196" y="52747"/>
                  </a:lnTo>
                  <a:lnTo>
                    <a:pt x="109462" y="53727"/>
                  </a:lnTo>
                  <a:lnTo>
                    <a:pt x="109500" y="55293"/>
                  </a:lnTo>
                  <a:lnTo>
                    <a:pt x="109045" y="56179"/>
                  </a:lnTo>
                  <a:lnTo>
                    <a:pt x="107345" y="56988"/>
                  </a:lnTo>
                  <a:lnTo>
                    <a:pt x="106290" y="57059"/>
                  </a:lnTo>
                  <a:lnTo>
                    <a:pt x="105444" y="56754"/>
                  </a:lnTo>
                  <a:lnTo>
                    <a:pt x="103941" y="57562"/>
                  </a:lnTo>
                  <a:lnTo>
                    <a:pt x="102345" y="59651"/>
                  </a:lnTo>
                  <a:lnTo>
                    <a:pt x="103323" y="62674"/>
                  </a:lnTo>
                  <a:lnTo>
                    <a:pt x="102075" y="62700"/>
                  </a:lnTo>
                  <a:lnTo>
                    <a:pt x="101023" y="63746"/>
                  </a:lnTo>
                  <a:lnTo>
                    <a:pt x="99932" y="63660"/>
                  </a:lnTo>
                  <a:lnTo>
                    <a:pt x="99451" y="62960"/>
                  </a:lnTo>
                  <a:lnTo>
                    <a:pt x="100068" y="61729"/>
                  </a:lnTo>
                  <a:lnTo>
                    <a:pt x="99988" y="61084"/>
                  </a:lnTo>
                  <a:lnTo>
                    <a:pt x="99039" y="60365"/>
                  </a:lnTo>
                  <a:lnTo>
                    <a:pt x="99111" y="59143"/>
                  </a:lnTo>
                  <a:lnTo>
                    <a:pt x="97947" y="59145"/>
                  </a:lnTo>
                  <a:lnTo>
                    <a:pt x="97661" y="60607"/>
                  </a:lnTo>
                  <a:lnTo>
                    <a:pt x="96745" y="60721"/>
                  </a:lnTo>
                  <a:lnTo>
                    <a:pt x="96565" y="61424"/>
                  </a:lnTo>
                  <a:lnTo>
                    <a:pt x="95437" y="61892"/>
                  </a:lnTo>
                  <a:lnTo>
                    <a:pt x="93888" y="64829"/>
                  </a:lnTo>
                  <a:lnTo>
                    <a:pt x="93317" y="65496"/>
                  </a:lnTo>
                  <a:lnTo>
                    <a:pt x="91970" y="66260"/>
                  </a:lnTo>
                  <a:lnTo>
                    <a:pt x="91732" y="68324"/>
                  </a:lnTo>
                  <a:lnTo>
                    <a:pt x="90497" y="69561"/>
                  </a:lnTo>
                  <a:lnTo>
                    <a:pt x="88995" y="70381"/>
                  </a:lnTo>
                  <a:lnTo>
                    <a:pt x="87905" y="70278"/>
                  </a:lnTo>
                  <a:lnTo>
                    <a:pt x="86460" y="69787"/>
                  </a:lnTo>
                  <a:lnTo>
                    <a:pt x="85966" y="68011"/>
                  </a:lnTo>
                  <a:lnTo>
                    <a:pt x="85146" y="66343"/>
                  </a:lnTo>
                  <a:lnTo>
                    <a:pt x="84614" y="65995"/>
                  </a:lnTo>
                  <a:lnTo>
                    <a:pt x="83126" y="66970"/>
                  </a:lnTo>
                  <a:lnTo>
                    <a:pt x="81857" y="67172"/>
                  </a:lnTo>
                  <a:lnTo>
                    <a:pt x="78741" y="66969"/>
                  </a:lnTo>
                  <a:lnTo>
                    <a:pt x="77529" y="65508"/>
                  </a:lnTo>
                  <a:lnTo>
                    <a:pt x="73817" y="64884"/>
                  </a:lnTo>
                  <a:lnTo>
                    <a:pt x="71875" y="64448"/>
                  </a:lnTo>
                  <a:lnTo>
                    <a:pt x="71113" y="65042"/>
                  </a:lnTo>
                  <a:lnTo>
                    <a:pt x="69842" y="64790"/>
                  </a:lnTo>
                  <a:lnTo>
                    <a:pt x="68013" y="66381"/>
                  </a:lnTo>
                  <a:lnTo>
                    <a:pt x="66409" y="67104"/>
                  </a:lnTo>
                  <a:lnTo>
                    <a:pt x="65421" y="67965"/>
                  </a:lnTo>
                  <a:lnTo>
                    <a:pt x="65243" y="66783"/>
                  </a:lnTo>
                  <a:lnTo>
                    <a:pt x="64214" y="65356"/>
                  </a:lnTo>
                  <a:lnTo>
                    <a:pt x="63005" y="65719"/>
                  </a:lnTo>
                  <a:lnTo>
                    <a:pt x="61937" y="65374"/>
                  </a:lnTo>
                  <a:lnTo>
                    <a:pt x="61264" y="63310"/>
                  </a:lnTo>
                  <a:lnTo>
                    <a:pt x="60538" y="62732"/>
                  </a:lnTo>
                  <a:lnTo>
                    <a:pt x="59967" y="61595"/>
                  </a:lnTo>
                  <a:lnTo>
                    <a:pt x="59369" y="61245"/>
                  </a:lnTo>
                  <a:lnTo>
                    <a:pt x="58472" y="61520"/>
                  </a:lnTo>
                  <a:lnTo>
                    <a:pt x="57203" y="60898"/>
                  </a:lnTo>
                  <a:lnTo>
                    <a:pt x="56289" y="61108"/>
                  </a:lnTo>
                  <a:lnTo>
                    <a:pt x="55498" y="61783"/>
                  </a:lnTo>
                  <a:lnTo>
                    <a:pt x="55112" y="60601"/>
                  </a:lnTo>
                  <a:lnTo>
                    <a:pt x="53914" y="60954"/>
                  </a:lnTo>
                  <a:lnTo>
                    <a:pt x="53192" y="58224"/>
                  </a:lnTo>
                  <a:lnTo>
                    <a:pt x="52525" y="57319"/>
                  </a:lnTo>
                  <a:lnTo>
                    <a:pt x="52263" y="56149"/>
                  </a:lnTo>
                  <a:lnTo>
                    <a:pt x="49900" y="54355"/>
                  </a:lnTo>
                  <a:lnTo>
                    <a:pt x="46424" y="54952"/>
                  </a:lnTo>
                  <a:lnTo>
                    <a:pt x="45785" y="54479"/>
                  </a:lnTo>
                  <a:lnTo>
                    <a:pt x="44873" y="54400"/>
                  </a:lnTo>
                  <a:lnTo>
                    <a:pt x="43629" y="52980"/>
                  </a:lnTo>
                  <a:lnTo>
                    <a:pt x="43164" y="51976"/>
                  </a:lnTo>
                  <a:lnTo>
                    <a:pt x="41102" y="52492"/>
                  </a:lnTo>
                  <a:lnTo>
                    <a:pt x="39921" y="52443"/>
                  </a:lnTo>
                  <a:lnTo>
                    <a:pt x="38262" y="52682"/>
                  </a:lnTo>
                  <a:lnTo>
                    <a:pt x="38683" y="51513"/>
                  </a:lnTo>
                  <a:lnTo>
                    <a:pt x="38560" y="49457"/>
                  </a:lnTo>
                  <a:lnTo>
                    <a:pt x="37751" y="48487"/>
                  </a:lnTo>
                  <a:lnTo>
                    <a:pt x="37977" y="47562"/>
                  </a:lnTo>
                  <a:lnTo>
                    <a:pt x="38733" y="46856"/>
                  </a:lnTo>
                  <a:lnTo>
                    <a:pt x="39697" y="45311"/>
                  </a:lnTo>
                  <a:lnTo>
                    <a:pt x="41994" y="43388"/>
                  </a:lnTo>
                  <a:lnTo>
                    <a:pt x="41061" y="43265"/>
                  </a:lnTo>
                  <a:lnTo>
                    <a:pt x="39633" y="43626"/>
                  </a:lnTo>
                  <a:lnTo>
                    <a:pt x="38288" y="44666"/>
                  </a:lnTo>
                  <a:lnTo>
                    <a:pt x="37206" y="45183"/>
                  </a:lnTo>
                  <a:lnTo>
                    <a:pt x="35822" y="46787"/>
                  </a:lnTo>
                  <a:lnTo>
                    <a:pt x="34747" y="46233"/>
                  </a:lnTo>
                  <a:lnTo>
                    <a:pt x="34326" y="45516"/>
                  </a:lnTo>
                  <a:lnTo>
                    <a:pt x="31926" y="44742"/>
                  </a:lnTo>
                  <a:lnTo>
                    <a:pt x="31104" y="45186"/>
                  </a:lnTo>
                  <a:lnTo>
                    <a:pt x="30225" y="45150"/>
                  </a:lnTo>
                  <a:lnTo>
                    <a:pt x="29561" y="46016"/>
                  </a:lnTo>
                  <a:close/>
                </a:path>
              </a:pathLst>
            </a:custGeom>
            <a:solidFill>
              <a:srgbClr val="FED6C5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8"/>
            <p:cNvSpPr/>
            <p:nvPr/>
          </p:nvSpPr>
          <p:spPr>
            <a:xfrm>
              <a:off x="5407429" y="1952166"/>
              <a:ext cx="2810" cy="4771"/>
            </a:xfrm>
            <a:custGeom>
              <a:avLst/>
              <a:pathLst>
                <a:path w="2810" h="4771">
                  <a:moveTo>
                    <a:pt x="872" y="116"/>
                  </a:moveTo>
                  <a:lnTo>
                    <a:pt x="231" y="0"/>
                  </a:lnTo>
                  <a:lnTo>
                    <a:pt x="0" y="915"/>
                  </a:lnTo>
                  <a:lnTo>
                    <a:pt x="331" y="2826"/>
                  </a:lnTo>
                  <a:lnTo>
                    <a:pt x="1168" y="4771"/>
                  </a:lnTo>
                  <a:lnTo>
                    <a:pt x="2377" y="3252"/>
                  </a:lnTo>
                  <a:lnTo>
                    <a:pt x="2810" y="1493"/>
                  </a:lnTo>
                  <a:lnTo>
                    <a:pt x="2800" y="215"/>
                  </a:lnTo>
                  <a:close/>
                </a:path>
              </a:pathLst>
            </a:custGeom>
            <a:solidFill>
              <a:srgbClr val="FED6C5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g79"/>
            <p:cNvSpPr/>
            <p:nvPr/>
          </p:nvSpPr>
          <p:spPr>
            <a:xfrm>
              <a:off x="5747064" y="1502399"/>
              <a:ext cx="2186" cy="1288"/>
            </a:xfrm>
            <a:custGeom>
              <a:avLst/>
              <a:pathLst>
                <a:path w="2186" h="1288">
                  <a:moveTo>
                    <a:pt x="2186" y="0"/>
                  </a:moveTo>
                  <a:lnTo>
                    <a:pt x="1608" y="477"/>
                  </a:lnTo>
                  <a:lnTo>
                    <a:pt x="761" y="42"/>
                  </a:lnTo>
                  <a:lnTo>
                    <a:pt x="0" y="753"/>
                  </a:lnTo>
                  <a:lnTo>
                    <a:pt x="648" y="1288"/>
                  </a:lnTo>
                  <a:lnTo>
                    <a:pt x="1811" y="1006"/>
                  </a:lnTo>
                  <a:close/>
                </a:path>
              </a:pathLst>
            </a:custGeom>
            <a:solidFill>
              <a:srgbClr val="FDC6B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80"/>
            <p:cNvSpPr/>
            <p:nvPr/>
          </p:nvSpPr>
          <p:spPr>
            <a:xfrm>
              <a:off x="5393963" y="2149201"/>
              <a:ext cx="1259" cy="2146"/>
            </a:xfrm>
            <a:custGeom>
              <a:avLst/>
              <a:pathLst>
                <a:path w="1259" h="2146">
                  <a:moveTo>
                    <a:pt x="1259" y="922"/>
                  </a:moveTo>
                  <a:lnTo>
                    <a:pt x="1068" y="358"/>
                  </a:lnTo>
                  <a:lnTo>
                    <a:pt x="200" y="0"/>
                  </a:lnTo>
                  <a:lnTo>
                    <a:pt x="0" y="2146"/>
                  </a:lnTo>
                  <a:lnTo>
                    <a:pt x="1129" y="1892"/>
                  </a:lnTo>
                  <a:close/>
                </a:path>
              </a:pathLst>
            </a:custGeom>
            <a:solidFill>
              <a:srgbClr val="FDC6B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g81"/>
            <p:cNvSpPr/>
            <p:nvPr/>
          </p:nvSpPr>
          <p:spPr>
            <a:xfrm>
              <a:off x="5737353" y="1505105"/>
              <a:ext cx="9634" cy="7632"/>
            </a:xfrm>
            <a:custGeom>
              <a:avLst/>
              <a:pathLst>
                <a:path w="9634" h="7632">
                  <a:moveTo>
                    <a:pt x="8799" y="0"/>
                  </a:moveTo>
                  <a:lnTo>
                    <a:pt x="8993" y="1029"/>
                  </a:lnTo>
                  <a:lnTo>
                    <a:pt x="7910" y="1705"/>
                  </a:lnTo>
                  <a:lnTo>
                    <a:pt x="4671" y="2751"/>
                  </a:lnTo>
                  <a:lnTo>
                    <a:pt x="3300" y="3415"/>
                  </a:lnTo>
                  <a:lnTo>
                    <a:pt x="2434" y="4158"/>
                  </a:lnTo>
                  <a:lnTo>
                    <a:pt x="2462" y="5061"/>
                  </a:lnTo>
                  <a:lnTo>
                    <a:pt x="1114" y="5592"/>
                  </a:lnTo>
                  <a:lnTo>
                    <a:pt x="0" y="7048"/>
                  </a:lnTo>
                  <a:lnTo>
                    <a:pt x="1055" y="7632"/>
                  </a:lnTo>
                  <a:lnTo>
                    <a:pt x="3239" y="6318"/>
                  </a:lnTo>
                  <a:lnTo>
                    <a:pt x="4120" y="6204"/>
                  </a:lnTo>
                  <a:lnTo>
                    <a:pt x="5578" y="7277"/>
                  </a:lnTo>
                  <a:lnTo>
                    <a:pt x="6561" y="5926"/>
                  </a:lnTo>
                  <a:lnTo>
                    <a:pt x="7478" y="5150"/>
                  </a:lnTo>
                  <a:lnTo>
                    <a:pt x="7903" y="4335"/>
                  </a:lnTo>
                  <a:lnTo>
                    <a:pt x="9351" y="4331"/>
                  </a:lnTo>
                  <a:lnTo>
                    <a:pt x="9634" y="3310"/>
                  </a:lnTo>
                  <a:lnTo>
                    <a:pt x="9056" y="1662"/>
                  </a:lnTo>
                  <a:lnTo>
                    <a:pt x="9416" y="1033"/>
                  </a:lnTo>
                  <a:close/>
                </a:path>
              </a:pathLst>
            </a:custGeom>
            <a:solidFill>
              <a:srgbClr val="FDC6B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4516114" y="1993449"/>
              <a:ext cx="899719" cy="313108"/>
            </a:xfrm>
            <a:custGeom>
              <a:avLst/>
              <a:pathLst>
                <a:path w="899719" h="313108">
                  <a:moveTo>
                    <a:pt x="895993" y="39058"/>
                  </a:moveTo>
                  <a:lnTo>
                    <a:pt x="895346" y="38444"/>
                  </a:lnTo>
                  <a:lnTo>
                    <a:pt x="892678" y="37545"/>
                  </a:lnTo>
                  <a:lnTo>
                    <a:pt x="891391" y="38963"/>
                  </a:lnTo>
                  <a:lnTo>
                    <a:pt x="890540" y="38295"/>
                  </a:lnTo>
                  <a:lnTo>
                    <a:pt x="889448" y="37936"/>
                  </a:lnTo>
                  <a:lnTo>
                    <a:pt x="888669" y="37325"/>
                  </a:lnTo>
                  <a:lnTo>
                    <a:pt x="888098" y="37444"/>
                  </a:lnTo>
                  <a:lnTo>
                    <a:pt x="887525" y="38554"/>
                  </a:lnTo>
                  <a:lnTo>
                    <a:pt x="886774" y="38508"/>
                  </a:lnTo>
                  <a:lnTo>
                    <a:pt x="886711" y="37431"/>
                  </a:lnTo>
                  <a:lnTo>
                    <a:pt x="885410" y="37633"/>
                  </a:lnTo>
                  <a:lnTo>
                    <a:pt x="884535" y="38086"/>
                  </a:lnTo>
                  <a:lnTo>
                    <a:pt x="883751" y="36982"/>
                  </a:lnTo>
                  <a:lnTo>
                    <a:pt x="882426" y="36209"/>
                  </a:lnTo>
                  <a:lnTo>
                    <a:pt x="881483" y="36425"/>
                  </a:lnTo>
                  <a:lnTo>
                    <a:pt x="879962" y="37498"/>
                  </a:lnTo>
                  <a:lnTo>
                    <a:pt x="878565" y="37660"/>
                  </a:lnTo>
                  <a:lnTo>
                    <a:pt x="877377" y="35152"/>
                  </a:lnTo>
                  <a:lnTo>
                    <a:pt x="876055" y="33542"/>
                  </a:lnTo>
                  <a:lnTo>
                    <a:pt x="875346" y="33285"/>
                  </a:lnTo>
                  <a:lnTo>
                    <a:pt x="875074" y="31235"/>
                  </a:lnTo>
                  <a:lnTo>
                    <a:pt x="874529" y="30592"/>
                  </a:lnTo>
                  <a:lnTo>
                    <a:pt x="874792" y="28791"/>
                  </a:lnTo>
                  <a:lnTo>
                    <a:pt x="875349" y="27821"/>
                  </a:lnTo>
                  <a:lnTo>
                    <a:pt x="875330" y="27001"/>
                  </a:lnTo>
                  <a:lnTo>
                    <a:pt x="872803" y="25584"/>
                  </a:lnTo>
                  <a:lnTo>
                    <a:pt x="871175" y="24156"/>
                  </a:lnTo>
                  <a:lnTo>
                    <a:pt x="869121" y="21658"/>
                  </a:lnTo>
                  <a:lnTo>
                    <a:pt x="866575" y="20523"/>
                  </a:lnTo>
                  <a:lnTo>
                    <a:pt x="864523" y="18950"/>
                  </a:lnTo>
                  <a:lnTo>
                    <a:pt x="863496" y="17824"/>
                  </a:lnTo>
                  <a:lnTo>
                    <a:pt x="862685" y="18092"/>
                  </a:lnTo>
                  <a:lnTo>
                    <a:pt x="860596" y="18197"/>
                  </a:lnTo>
                  <a:lnTo>
                    <a:pt x="858354" y="18783"/>
                  </a:lnTo>
                  <a:lnTo>
                    <a:pt x="855657" y="18238"/>
                  </a:lnTo>
                  <a:lnTo>
                    <a:pt x="854660" y="17544"/>
                  </a:lnTo>
                  <a:lnTo>
                    <a:pt x="853371" y="17422"/>
                  </a:lnTo>
                  <a:lnTo>
                    <a:pt x="849551" y="16305"/>
                  </a:lnTo>
                  <a:lnTo>
                    <a:pt x="849297" y="16888"/>
                  </a:lnTo>
                  <a:lnTo>
                    <a:pt x="848350" y="17419"/>
                  </a:lnTo>
                  <a:lnTo>
                    <a:pt x="846986" y="17701"/>
                  </a:lnTo>
                  <a:lnTo>
                    <a:pt x="846380" y="17382"/>
                  </a:lnTo>
                  <a:lnTo>
                    <a:pt x="845776" y="16261"/>
                  </a:lnTo>
                  <a:lnTo>
                    <a:pt x="844434" y="15945"/>
                  </a:lnTo>
                  <a:lnTo>
                    <a:pt x="843416" y="15299"/>
                  </a:lnTo>
                  <a:lnTo>
                    <a:pt x="839041" y="14426"/>
                  </a:lnTo>
                  <a:lnTo>
                    <a:pt x="835191" y="15863"/>
                  </a:lnTo>
                  <a:lnTo>
                    <a:pt x="832547" y="18194"/>
                  </a:lnTo>
                  <a:lnTo>
                    <a:pt x="830739" y="19281"/>
                  </a:lnTo>
                  <a:lnTo>
                    <a:pt x="830054" y="18815"/>
                  </a:lnTo>
                  <a:lnTo>
                    <a:pt x="828672" y="19603"/>
                  </a:lnTo>
                  <a:lnTo>
                    <a:pt x="827748" y="18935"/>
                  </a:lnTo>
                  <a:lnTo>
                    <a:pt x="827172" y="18964"/>
                  </a:lnTo>
                  <a:lnTo>
                    <a:pt x="827600" y="20713"/>
                  </a:lnTo>
                  <a:lnTo>
                    <a:pt x="824754" y="21423"/>
                  </a:lnTo>
                  <a:lnTo>
                    <a:pt x="825308" y="22950"/>
                  </a:lnTo>
                  <a:lnTo>
                    <a:pt x="824705" y="23846"/>
                  </a:lnTo>
                  <a:lnTo>
                    <a:pt x="823343" y="24063"/>
                  </a:lnTo>
                  <a:lnTo>
                    <a:pt x="822595" y="23756"/>
                  </a:lnTo>
                  <a:lnTo>
                    <a:pt x="821550" y="24926"/>
                  </a:lnTo>
                  <a:lnTo>
                    <a:pt x="820241" y="25025"/>
                  </a:lnTo>
                  <a:lnTo>
                    <a:pt x="819318" y="25934"/>
                  </a:lnTo>
                  <a:lnTo>
                    <a:pt x="818629" y="25993"/>
                  </a:lnTo>
                  <a:lnTo>
                    <a:pt x="816899" y="26897"/>
                  </a:lnTo>
                  <a:lnTo>
                    <a:pt x="816481" y="27999"/>
                  </a:lnTo>
                  <a:lnTo>
                    <a:pt x="814855" y="28544"/>
                  </a:lnTo>
                  <a:lnTo>
                    <a:pt x="813772" y="28249"/>
                  </a:lnTo>
                  <a:lnTo>
                    <a:pt x="813089" y="27459"/>
                  </a:lnTo>
                  <a:lnTo>
                    <a:pt x="813077" y="26579"/>
                  </a:lnTo>
                  <a:lnTo>
                    <a:pt x="811332" y="25567"/>
                  </a:lnTo>
                  <a:lnTo>
                    <a:pt x="810859" y="26868"/>
                  </a:lnTo>
                  <a:lnTo>
                    <a:pt x="809526" y="26834"/>
                  </a:lnTo>
                  <a:lnTo>
                    <a:pt x="808467" y="27716"/>
                  </a:lnTo>
                  <a:lnTo>
                    <a:pt x="807801" y="28800"/>
                  </a:lnTo>
                  <a:lnTo>
                    <a:pt x="806885" y="29157"/>
                  </a:lnTo>
                  <a:lnTo>
                    <a:pt x="806033" y="29078"/>
                  </a:lnTo>
                  <a:lnTo>
                    <a:pt x="805297" y="29647"/>
                  </a:lnTo>
                  <a:lnTo>
                    <a:pt x="804947" y="30924"/>
                  </a:lnTo>
                  <a:lnTo>
                    <a:pt x="803966" y="33297"/>
                  </a:lnTo>
                  <a:lnTo>
                    <a:pt x="804252" y="33940"/>
                  </a:lnTo>
                  <a:lnTo>
                    <a:pt x="803255" y="34646"/>
                  </a:lnTo>
                  <a:lnTo>
                    <a:pt x="803281" y="35490"/>
                  </a:lnTo>
                  <a:lnTo>
                    <a:pt x="802808" y="36627"/>
                  </a:lnTo>
                  <a:lnTo>
                    <a:pt x="802229" y="36581"/>
                  </a:lnTo>
                  <a:lnTo>
                    <a:pt x="801580" y="38002"/>
                  </a:lnTo>
                  <a:lnTo>
                    <a:pt x="801781" y="39306"/>
                  </a:lnTo>
                  <a:lnTo>
                    <a:pt x="801167" y="40576"/>
                  </a:lnTo>
                  <a:lnTo>
                    <a:pt x="800779" y="42080"/>
                  </a:lnTo>
                  <a:lnTo>
                    <a:pt x="799996" y="42602"/>
                  </a:lnTo>
                  <a:lnTo>
                    <a:pt x="799398" y="43593"/>
                  </a:lnTo>
                  <a:lnTo>
                    <a:pt x="799592" y="44718"/>
                  </a:lnTo>
                  <a:lnTo>
                    <a:pt x="800691" y="44949"/>
                  </a:lnTo>
                  <a:lnTo>
                    <a:pt x="802024" y="44203"/>
                  </a:lnTo>
                  <a:lnTo>
                    <a:pt x="802429" y="44356"/>
                  </a:lnTo>
                  <a:lnTo>
                    <a:pt x="801611" y="45827"/>
                  </a:lnTo>
                  <a:lnTo>
                    <a:pt x="802001" y="46897"/>
                  </a:lnTo>
                  <a:lnTo>
                    <a:pt x="800972" y="47408"/>
                  </a:lnTo>
                  <a:lnTo>
                    <a:pt x="800165" y="49406"/>
                  </a:lnTo>
                  <a:lnTo>
                    <a:pt x="800338" y="50045"/>
                  </a:lnTo>
                  <a:lnTo>
                    <a:pt x="801820" y="52006"/>
                  </a:lnTo>
                  <a:lnTo>
                    <a:pt x="800435" y="52921"/>
                  </a:lnTo>
                  <a:lnTo>
                    <a:pt x="799763" y="54197"/>
                  </a:lnTo>
                  <a:lnTo>
                    <a:pt x="797938" y="54460"/>
                  </a:lnTo>
                  <a:lnTo>
                    <a:pt x="796336" y="55025"/>
                  </a:lnTo>
                  <a:lnTo>
                    <a:pt x="795555" y="54449"/>
                  </a:lnTo>
                  <a:lnTo>
                    <a:pt x="794639" y="54549"/>
                  </a:lnTo>
                  <a:lnTo>
                    <a:pt x="793165" y="53599"/>
                  </a:lnTo>
                  <a:lnTo>
                    <a:pt x="792474" y="53452"/>
                  </a:lnTo>
                  <a:lnTo>
                    <a:pt x="791128" y="54034"/>
                  </a:lnTo>
                  <a:lnTo>
                    <a:pt x="789703" y="53904"/>
                  </a:lnTo>
                  <a:lnTo>
                    <a:pt x="788776" y="54314"/>
                  </a:lnTo>
                  <a:lnTo>
                    <a:pt x="787857" y="56057"/>
                  </a:lnTo>
                  <a:lnTo>
                    <a:pt x="786454" y="57846"/>
                  </a:lnTo>
                  <a:lnTo>
                    <a:pt x="784567" y="59429"/>
                  </a:lnTo>
                  <a:lnTo>
                    <a:pt x="782983" y="60176"/>
                  </a:lnTo>
                  <a:lnTo>
                    <a:pt x="781518" y="60139"/>
                  </a:lnTo>
                  <a:lnTo>
                    <a:pt x="779886" y="60931"/>
                  </a:lnTo>
                  <a:lnTo>
                    <a:pt x="779232" y="61609"/>
                  </a:lnTo>
                  <a:lnTo>
                    <a:pt x="777688" y="59650"/>
                  </a:lnTo>
                  <a:lnTo>
                    <a:pt x="777040" y="59350"/>
                  </a:lnTo>
                  <a:lnTo>
                    <a:pt x="776121" y="59905"/>
                  </a:lnTo>
                  <a:lnTo>
                    <a:pt x="775180" y="61548"/>
                  </a:lnTo>
                  <a:lnTo>
                    <a:pt x="774111" y="61845"/>
                  </a:lnTo>
                  <a:lnTo>
                    <a:pt x="773175" y="61637"/>
                  </a:lnTo>
                  <a:lnTo>
                    <a:pt x="772031" y="61864"/>
                  </a:lnTo>
                  <a:lnTo>
                    <a:pt x="771131" y="62455"/>
                  </a:lnTo>
                  <a:lnTo>
                    <a:pt x="770561" y="63792"/>
                  </a:lnTo>
                  <a:lnTo>
                    <a:pt x="768948" y="63680"/>
                  </a:lnTo>
                  <a:lnTo>
                    <a:pt x="767771" y="64288"/>
                  </a:lnTo>
                  <a:lnTo>
                    <a:pt x="765985" y="65938"/>
                  </a:lnTo>
                  <a:lnTo>
                    <a:pt x="763274" y="66430"/>
                  </a:lnTo>
                  <a:lnTo>
                    <a:pt x="762744" y="66975"/>
                  </a:lnTo>
                  <a:lnTo>
                    <a:pt x="761866" y="66925"/>
                  </a:lnTo>
                  <a:lnTo>
                    <a:pt x="759404" y="67822"/>
                  </a:lnTo>
                  <a:lnTo>
                    <a:pt x="758399" y="67249"/>
                  </a:lnTo>
                  <a:lnTo>
                    <a:pt x="756361" y="67235"/>
                  </a:lnTo>
                  <a:lnTo>
                    <a:pt x="754764" y="67735"/>
                  </a:lnTo>
                  <a:lnTo>
                    <a:pt x="753414" y="67523"/>
                  </a:lnTo>
                  <a:lnTo>
                    <a:pt x="752080" y="68218"/>
                  </a:lnTo>
                  <a:lnTo>
                    <a:pt x="751870" y="69266"/>
                  </a:lnTo>
                  <a:lnTo>
                    <a:pt x="752191" y="69892"/>
                  </a:lnTo>
                  <a:lnTo>
                    <a:pt x="751806" y="71099"/>
                  </a:lnTo>
                  <a:lnTo>
                    <a:pt x="750718" y="71833"/>
                  </a:lnTo>
                  <a:lnTo>
                    <a:pt x="749826" y="73102"/>
                  </a:lnTo>
                  <a:lnTo>
                    <a:pt x="748300" y="73611"/>
                  </a:lnTo>
                  <a:lnTo>
                    <a:pt x="745675" y="72572"/>
                  </a:lnTo>
                  <a:lnTo>
                    <a:pt x="744694" y="72561"/>
                  </a:lnTo>
                  <a:lnTo>
                    <a:pt x="744275" y="73100"/>
                  </a:lnTo>
                  <a:lnTo>
                    <a:pt x="742032" y="73168"/>
                  </a:lnTo>
                  <a:lnTo>
                    <a:pt x="741479" y="72868"/>
                  </a:lnTo>
                  <a:lnTo>
                    <a:pt x="739977" y="73179"/>
                  </a:lnTo>
                  <a:lnTo>
                    <a:pt x="739420" y="73538"/>
                  </a:lnTo>
                  <a:lnTo>
                    <a:pt x="738411" y="75125"/>
                  </a:lnTo>
                  <a:lnTo>
                    <a:pt x="737082" y="74654"/>
                  </a:lnTo>
                  <a:lnTo>
                    <a:pt x="736376" y="75221"/>
                  </a:lnTo>
                  <a:lnTo>
                    <a:pt x="736096" y="76621"/>
                  </a:lnTo>
                  <a:lnTo>
                    <a:pt x="732887" y="76123"/>
                  </a:lnTo>
                  <a:lnTo>
                    <a:pt x="731232" y="74191"/>
                  </a:lnTo>
                  <a:lnTo>
                    <a:pt x="730085" y="73778"/>
                  </a:lnTo>
                  <a:lnTo>
                    <a:pt x="728917" y="74831"/>
                  </a:lnTo>
                  <a:lnTo>
                    <a:pt x="728137" y="74553"/>
                  </a:lnTo>
                  <a:lnTo>
                    <a:pt x="727054" y="72558"/>
                  </a:lnTo>
                  <a:lnTo>
                    <a:pt x="726377" y="71977"/>
                  </a:lnTo>
                  <a:lnTo>
                    <a:pt x="722928" y="71622"/>
                  </a:lnTo>
                  <a:lnTo>
                    <a:pt x="721560" y="71785"/>
                  </a:lnTo>
                  <a:lnTo>
                    <a:pt x="719577" y="72660"/>
                  </a:lnTo>
                  <a:lnTo>
                    <a:pt x="716163" y="72060"/>
                  </a:lnTo>
                  <a:lnTo>
                    <a:pt x="713554" y="72360"/>
                  </a:lnTo>
                  <a:lnTo>
                    <a:pt x="710648" y="72391"/>
                  </a:lnTo>
                  <a:lnTo>
                    <a:pt x="708678" y="73309"/>
                  </a:lnTo>
                  <a:lnTo>
                    <a:pt x="707789" y="72258"/>
                  </a:lnTo>
                  <a:lnTo>
                    <a:pt x="707496" y="70475"/>
                  </a:lnTo>
                  <a:lnTo>
                    <a:pt x="706102" y="69586"/>
                  </a:lnTo>
                  <a:lnTo>
                    <a:pt x="704648" y="70418"/>
                  </a:lnTo>
                  <a:lnTo>
                    <a:pt x="703725" y="71323"/>
                  </a:lnTo>
                  <a:lnTo>
                    <a:pt x="702027" y="72591"/>
                  </a:lnTo>
                  <a:lnTo>
                    <a:pt x="700943" y="74160"/>
                  </a:lnTo>
                  <a:lnTo>
                    <a:pt x="701350" y="75320"/>
                  </a:lnTo>
                  <a:lnTo>
                    <a:pt x="702576" y="75711"/>
                  </a:lnTo>
                  <a:lnTo>
                    <a:pt x="702891" y="77177"/>
                  </a:lnTo>
                  <a:lnTo>
                    <a:pt x="701864" y="78370"/>
                  </a:lnTo>
                  <a:lnTo>
                    <a:pt x="699963" y="79217"/>
                  </a:lnTo>
                  <a:lnTo>
                    <a:pt x="698621" y="79003"/>
                  </a:lnTo>
                  <a:lnTo>
                    <a:pt x="697486" y="78224"/>
                  </a:lnTo>
                  <a:lnTo>
                    <a:pt x="696680" y="77207"/>
                  </a:lnTo>
                  <a:lnTo>
                    <a:pt x="694377" y="75854"/>
                  </a:lnTo>
                  <a:lnTo>
                    <a:pt x="692813" y="75583"/>
                  </a:lnTo>
                  <a:lnTo>
                    <a:pt x="691805" y="75972"/>
                  </a:lnTo>
                  <a:lnTo>
                    <a:pt x="689588" y="76007"/>
                  </a:lnTo>
                  <a:lnTo>
                    <a:pt x="685978" y="75534"/>
                  </a:lnTo>
                  <a:lnTo>
                    <a:pt x="685281" y="76309"/>
                  </a:lnTo>
                  <a:lnTo>
                    <a:pt x="684566" y="76460"/>
                  </a:lnTo>
                  <a:lnTo>
                    <a:pt x="681670" y="75750"/>
                  </a:lnTo>
                  <a:lnTo>
                    <a:pt x="679901" y="76666"/>
                  </a:lnTo>
                  <a:lnTo>
                    <a:pt x="677618" y="76908"/>
                  </a:lnTo>
                  <a:lnTo>
                    <a:pt x="677071" y="77450"/>
                  </a:lnTo>
                  <a:lnTo>
                    <a:pt x="676806" y="78513"/>
                  </a:lnTo>
                  <a:lnTo>
                    <a:pt x="677027" y="79405"/>
                  </a:lnTo>
                  <a:lnTo>
                    <a:pt x="676672" y="81735"/>
                  </a:lnTo>
                  <a:lnTo>
                    <a:pt x="676930" y="84170"/>
                  </a:lnTo>
                  <a:lnTo>
                    <a:pt x="676427" y="85028"/>
                  </a:lnTo>
                  <a:lnTo>
                    <a:pt x="676427" y="86005"/>
                  </a:lnTo>
                  <a:lnTo>
                    <a:pt x="676842" y="86936"/>
                  </a:lnTo>
                  <a:lnTo>
                    <a:pt x="675851" y="88878"/>
                  </a:lnTo>
                  <a:lnTo>
                    <a:pt x="674637" y="89998"/>
                  </a:lnTo>
                  <a:lnTo>
                    <a:pt x="674562" y="91161"/>
                  </a:lnTo>
                  <a:lnTo>
                    <a:pt x="672509" y="90917"/>
                  </a:lnTo>
                  <a:lnTo>
                    <a:pt x="671246" y="91362"/>
                  </a:lnTo>
                  <a:lnTo>
                    <a:pt x="669915" y="92349"/>
                  </a:lnTo>
                  <a:lnTo>
                    <a:pt x="669019" y="91158"/>
                  </a:lnTo>
                  <a:lnTo>
                    <a:pt x="668220" y="90987"/>
                  </a:lnTo>
                  <a:lnTo>
                    <a:pt x="667272" y="91719"/>
                  </a:lnTo>
                  <a:lnTo>
                    <a:pt x="665422" y="90947"/>
                  </a:lnTo>
                  <a:lnTo>
                    <a:pt x="662865" y="89237"/>
                  </a:lnTo>
                  <a:lnTo>
                    <a:pt x="661277" y="89169"/>
                  </a:lnTo>
                  <a:lnTo>
                    <a:pt x="660044" y="88658"/>
                  </a:lnTo>
                  <a:lnTo>
                    <a:pt x="658415" y="88982"/>
                  </a:lnTo>
                  <a:lnTo>
                    <a:pt x="657340" y="89477"/>
                  </a:lnTo>
                  <a:lnTo>
                    <a:pt x="656449" y="91001"/>
                  </a:lnTo>
                  <a:lnTo>
                    <a:pt x="656528" y="91854"/>
                  </a:lnTo>
                  <a:lnTo>
                    <a:pt x="657227" y="93171"/>
                  </a:lnTo>
                  <a:lnTo>
                    <a:pt x="656965" y="94520"/>
                  </a:lnTo>
                  <a:lnTo>
                    <a:pt x="656203" y="95455"/>
                  </a:lnTo>
                  <a:lnTo>
                    <a:pt x="656999" y="96162"/>
                  </a:lnTo>
                  <a:lnTo>
                    <a:pt x="656643" y="97291"/>
                  </a:lnTo>
                  <a:lnTo>
                    <a:pt x="655259" y="97151"/>
                  </a:lnTo>
                  <a:lnTo>
                    <a:pt x="651735" y="95845"/>
                  </a:lnTo>
                  <a:lnTo>
                    <a:pt x="651606" y="96848"/>
                  </a:lnTo>
                  <a:lnTo>
                    <a:pt x="650789" y="97560"/>
                  </a:lnTo>
                  <a:lnTo>
                    <a:pt x="650344" y="98688"/>
                  </a:lnTo>
                  <a:lnTo>
                    <a:pt x="650273" y="100470"/>
                  </a:lnTo>
                  <a:lnTo>
                    <a:pt x="649630" y="101083"/>
                  </a:lnTo>
                  <a:lnTo>
                    <a:pt x="649809" y="103392"/>
                  </a:lnTo>
                  <a:lnTo>
                    <a:pt x="649436" y="106614"/>
                  </a:lnTo>
                  <a:lnTo>
                    <a:pt x="649641" y="110309"/>
                  </a:lnTo>
                  <a:lnTo>
                    <a:pt x="649496" y="111092"/>
                  </a:lnTo>
                  <a:lnTo>
                    <a:pt x="647795" y="111826"/>
                  </a:lnTo>
                  <a:lnTo>
                    <a:pt x="646068" y="112981"/>
                  </a:lnTo>
                  <a:lnTo>
                    <a:pt x="645396" y="114316"/>
                  </a:lnTo>
                  <a:lnTo>
                    <a:pt x="646539" y="114532"/>
                  </a:lnTo>
                  <a:lnTo>
                    <a:pt x="647007" y="115213"/>
                  </a:lnTo>
                  <a:lnTo>
                    <a:pt x="646910" y="115938"/>
                  </a:lnTo>
                  <a:lnTo>
                    <a:pt x="648376" y="116220"/>
                  </a:lnTo>
                  <a:lnTo>
                    <a:pt x="649630" y="117582"/>
                  </a:lnTo>
                  <a:lnTo>
                    <a:pt x="649525" y="118742"/>
                  </a:lnTo>
                  <a:lnTo>
                    <a:pt x="647918" y="119998"/>
                  </a:lnTo>
                  <a:lnTo>
                    <a:pt x="646075" y="120116"/>
                  </a:lnTo>
                  <a:lnTo>
                    <a:pt x="644497" y="120472"/>
                  </a:lnTo>
                  <a:lnTo>
                    <a:pt x="640565" y="122953"/>
                  </a:lnTo>
                  <a:lnTo>
                    <a:pt x="640482" y="123392"/>
                  </a:lnTo>
                  <a:lnTo>
                    <a:pt x="641448" y="124530"/>
                  </a:lnTo>
                  <a:lnTo>
                    <a:pt x="641502" y="125065"/>
                  </a:lnTo>
                  <a:lnTo>
                    <a:pt x="640137" y="124927"/>
                  </a:lnTo>
                  <a:lnTo>
                    <a:pt x="639215" y="125401"/>
                  </a:lnTo>
                  <a:lnTo>
                    <a:pt x="636589" y="124397"/>
                  </a:lnTo>
                  <a:lnTo>
                    <a:pt x="636181" y="125174"/>
                  </a:lnTo>
                  <a:lnTo>
                    <a:pt x="637130" y="125907"/>
                  </a:lnTo>
                  <a:lnTo>
                    <a:pt x="637555" y="126714"/>
                  </a:lnTo>
                  <a:lnTo>
                    <a:pt x="636645" y="126858"/>
                  </a:lnTo>
                  <a:lnTo>
                    <a:pt x="636430" y="127444"/>
                  </a:lnTo>
                  <a:lnTo>
                    <a:pt x="634107" y="127430"/>
                  </a:lnTo>
                  <a:lnTo>
                    <a:pt x="632836" y="127903"/>
                  </a:lnTo>
                  <a:lnTo>
                    <a:pt x="632737" y="129318"/>
                  </a:lnTo>
                  <a:lnTo>
                    <a:pt x="632374" y="130137"/>
                  </a:lnTo>
                  <a:lnTo>
                    <a:pt x="631267" y="130820"/>
                  </a:lnTo>
                  <a:lnTo>
                    <a:pt x="630482" y="130775"/>
                  </a:lnTo>
                  <a:lnTo>
                    <a:pt x="629371" y="130030"/>
                  </a:lnTo>
                  <a:lnTo>
                    <a:pt x="626923" y="129850"/>
                  </a:lnTo>
                  <a:lnTo>
                    <a:pt x="625195" y="130699"/>
                  </a:lnTo>
                  <a:lnTo>
                    <a:pt x="624271" y="132095"/>
                  </a:lnTo>
                  <a:lnTo>
                    <a:pt x="622645" y="132508"/>
                  </a:lnTo>
                  <a:lnTo>
                    <a:pt x="620044" y="133745"/>
                  </a:lnTo>
                  <a:lnTo>
                    <a:pt x="617516" y="134522"/>
                  </a:lnTo>
                  <a:lnTo>
                    <a:pt x="615109" y="136395"/>
                  </a:lnTo>
                  <a:lnTo>
                    <a:pt x="612812" y="137128"/>
                  </a:lnTo>
                  <a:lnTo>
                    <a:pt x="611070" y="138918"/>
                  </a:lnTo>
                  <a:lnTo>
                    <a:pt x="610385" y="139977"/>
                  </a:lnTo>
                  <a:lnTo>
                    <a:pt x="609098" y="141238"/>
                  </a:lnTo>
                  <a:lnTo>
                    <a:pt x="607718" y="141725"/>
                  </a:lnTo>
                  <a:lnTo>
                    <a:pt x="606466" y="141814"/>
                  </a:lnTo>
                  <a:lnTo>
                    <a:pt x="605798" y="142306"/>
                  </a:lnTo>
                  <a:lnTo>
                    <a:pt x="605759" y="144247"/>
                  </a:lnTo>
                  <a:lnTo>
                    <a:pt x="604754" y="145410"/>
                  </a:lnTo>
                  <a:lnTo>
                    <a:pt x="603989" y="145579"/>
                  </a:lnTo>
                  <a:lnTo>
                    <a:pt x="601542" y="145147"/>
                  </a:lnTo>
                  <a:lnTo>
                    <a:pt x="599738" y="145932"/>
                  </a:lnTo>
                  <a:lnTo>
                    <a:pt x="597984" y="144937"/>
                  </a:lnTo>
                  <a:lnTo>
                    <a:pt x="596880" y="144667"/>
                  </a:lnTo>
                  <a:lnTo>
                    <a:pt x="595360" y="143896"/>
                  </a:lnTo>
                  <a:lnTo>
                    <a:pt x="592991" y="140721"/>
                  </a:lnTo>
                  <a:lnTo>
                    <a:pt x="590527" y="140410"/>
                  </a:lnTo>
                  <a:lnTo>
                    <a:pt x="588124" y="140979"/>
                  </a:lnTo>
                  <a:lnTo>
                    <a:pt x="587231" y="140113"/>
                  </a:lnTo>
                  <a:lnTo>
                    <a:pt x="587452" y="137165"/>
                  </a:lnTo>
                  <a:lnTo>
                    <a:pt x="589387" y="136020"/>
                  </a:lnTo>
                  <a:lnTo>
                    <a:pt x="587414" y="134446"/>
                  </a:lnTo>
                  <a:lnTo>
                    <a:pt x="586179" y="135760"/>
                  </a:lnTo>
                  <a:lnTo>
                    <a:pt x="584732" y="136120"/>
                  </a:lnTo>
                  <a:lnTo>
                    <a:pt x="583363" y="134965"/>
                  </a:lnTo>
                  <a:lnTo>
                    <a:pt x="581644" y="132629"/>
                  </a:lnTo>
                  <a:lnTo>
                    <a:pt x="581206" y="130140"/>
                  </a:lnTo>
                  <a:lnTo>
                    <a:pt x="582188" y="129076"/>
                  </a:lnTo>
                  <a:lnTo>
                    <a:pt x="582283" y="127853"/>
                  </a:lnTo>
                  <a:lnTo>
                    <a:pt x="581158" y="127616"/>
                  </a:lnTo>
                  <a:lnTo>
                    <a:pt x="579134" y="128119"/>
                  </a:lnTo>
                  <a:lnTo>
                    <a:pt x="576520" y="127151"/>
                  </a:lnTo>
                  <a:lnTo>
                    <a:pt x="576054" y="126494"/>
                  </a:lnTo>
                  <a:lnTo>
                    <a:pt x="576081" y="125492"/>
                  </a:lnTo>
                  <a:lnTo>
                    <a:pt x="576897" y="125176"/>
                  </a:lnTo>
                  <a:lnTo>
                    <a:pt x="577786" y="124267"/>
                  </a:lnTo>
                  <a:lnTo>
                    <a:pt x="577587" y="123534"/>
                  </a:lnTo>
                  <a:lnTo>
                    <a:pt x="576741" y="122684"/>
                  </a:lnTo>
                  <a:lnTo>
                    <a:pt x="577481" y="121068"/>
                  </a:lnTo>
                  <a:lnTo>
                    <a:pt x="578724" y="120718"/>
                  </a:lnTo>
                  <a:lnTo>
                    <a:pt x="578946" y="119719"/>
                  </a:lnTo>
                  <a:lnTo>
                    <a:pt x="578354" y="118474"/>
                  </a:lnTo>
                  <a:lnTo>
                    <a:pt x="578224" y="117190"/>
                  </a:lnTo>
                  <a:lnTo>
                    <a:pt x="578788" y="115472"/>
                  </a:lnTo>
                  <a:lnTo>
                    <a:pt x="578386" y="114141"/>
                  </a:lnTo>
                  <a:lnTo>
                    <a:pt x="576984" y="112152"/>
                  </a:lnTo>
                  <a:lnTo>
                    <a:pt x="576813" y="110266"/>
                  </a:lnTo>
                  <a:lnTo>
                    <a:pt x="578144" y="107984"/>
                  </a:lnTo>
                  <a:lnTo>
                    <a:pt x="577678" y="104342"/>
                  </a:lnTo>
                  <a:lnTo>
                    <a:pt x="576493" y="102605"/>
                  </a:lnTo>
                  <a:lnTo>
                    <a:pt x="575485" y="102353"/>
                  </a:lnTo>
                  <a:lnTo>
                    <a:pt x="574448" y="102563"/>
                  </a:lnTo>
                  <a:lnTo>
                    <a:pt x="573807" y="101575"/>
                  </a:lnTo>
                  <a:lnTo>
                    <a:pt x="573234" y="101774"/>
                  </a:lnTo>
                  <a:lnTo>
                    <a:pt x="572668" y="100594"/>
                  </a:lnTo>
                  <a:lnTo>
                    <a:pt x="571965" y="100581"/>
                  </a:lnTo>
                  <a:lnTo>
                    <a:pt x="572063" y="97426"/>
                  </a:lnTo>
                  <a:lnTo>
                    <a:pt x="570954" y="96955"/>
                  </a:lnTo>
                  <a:lnTo>
                    <a:pt x="569970" y="96189"/>
                  </a:lnTo>
                  <a:lnTo>
                    <a:pt x="568685" y="96830"/>
                  </a:lnTo>
                  <a:lnTo>
                    <a:pt x="568103" y="97830"/>
                  </a:lnTo>
                  <a:lnTo>
                    <a:pt x="568368" y="99154"/>
                  </a:lnTo>
                  <a:lnTo>
                    <a:pt x="565412" y="99152"/>
                  </a:lnTo>
                  <a:lnTo>
                    <a:pt x="564606" y="98667"/>
                  </a:lnTo>
                  <a:lnTo>
                    <a:pt x="563096" y="98821"/>
                  </a:lnTo>
                  <a:lnTo>
                    <a:pt x="562332" y="98500"/>
                  </a:lnTo>
                  <a:lnTo>
                    <a:pt x="560428" y="99038"/>
                  </a:lnTo>
                  <a:lnTo>
                    <a:pt x="559384" y="98813"/>
                  </a:lnTo>
                  <a:lnTo>
                    <a:pt x="558454" y="98094"/>
                  </a:lnTo>
                  <a:lnTo>
                    <a:pt x="557212" y="98219"/>
                  </a:lnTo>
                  <a:lnTo>
                    <a:pt x="556867" y="98788"/>
                  </a:lnTo>
                  <a:lnTo>
                    <a:pt x="555618" y="98440"/>
                  </a:lnTo>
                  <a:lnTo>
                    <a:pt x="554505" y="98711"/>
                  </a:lnTo>
                  <a:lnTo>
                    <a:pt x="553594" y="99396"/>
                  </a:lnTo>
                  <a:lnTo>
                    <a:pt x="551792" y="100130"/>
                  </a:lnTo>
                  <a:lnTo>
                    <a:pt x="551750" y="99487"/>
                  </a:lnTo>
                  <a:lnTo>
                    <a:pt x="549446" y="99460"/>
                  </a:lnTo>
                  <a:lnTo>
                    <a:pt x="550182" y="98549"/>
                  </a:lnTo>
                  <a:lnTo>
                    <a:pt x="550297" y="97481"/>
                  </a:lnTo>
                  <a:lnTo>
                    <a:pt x="550779" y="96542"/>
                  </a:lnTo>
                  <a:lnTo>
                    <a:pt x="550472" y="95449"/>
                  </a:lnTo>
                  <a:lnTo>
                    <a:pt x="551357" y="95502"/>
                  </a:lnTo>
                  <a:lnTo>
                    <a:pt x="552555" y="94939"/>
                  </a:lnTo>
                  <a:lnTo>
                    <a:pt x="553162" y="95179"/>
                  </a:lnTo>
                  <a:lnTo>
                    <a:pt x="554170" y="94750"/>
                  </a:lnTo>
                  <a:lnTo>
                    <a:pt x="554718" y="94947"/>
                  </a:lnTo>
                  <a:lnTo>
                    <a:pt x="555183" y="94100"/>
                  </a:lnTo>
                  <a:lnTo>
                    <a:pt x="556092" y="93683"/>
                  </a:lnTo>
                  <a:lnTo>
                    <a:pt x="556219" y="92674"/>
                  </a:lnTo>
                  <a:lnTo>
                    <a:pt x="555759" y="91908"/>
                  </a:lnTo>
                  <a:lnTo>
                    <a:pt x="556213" y="91145"/>
                  </a:lnTo>
                  <a:lnTo>
                    <a:pt x="555168" y="89912"/>
                  </a:lnTo>
                  <a:lnTo>
                    <a:pt x="556225" y="89965"/>
                  </a:lnTo>
                  <a:lnTo>
                    <a:pt x="556823" y="89432"/>
                  </a:lnTo>
                  <a:lnTo>
                    <a:pt x="557911" y="89664"/>
                  </a:lnTo>
                  <a:lnTo>
                    <a:pt x="559056" y="89390"/>
                  </a:lnTo>
                  <a:lnTo>
                    <a:pt x="560466" y="88535"/>
                  </a:lnTo>
                  <a:lnTo>
                    <a:pt x="562572" y="86566"/>
                  </a:lnTo>
                  <a:lnTo>
                    <a:pt x="563596" y="86350"/>
                  </a:lnTo>
                  <a:lnTo>
                    <a:pt x="563871" y="85700"/>
                  </a:lnTo>
                  <a:lnTo>
                    <a:pt x="565002" y="85135"/>
                  </a:lnTo>
                  <a:lnTo>
                    <a:pt x="564644" y="84507"/>
                  </a:lnTo>
                  <a:lnTo>
                    <a:pt x="564763" y="83011"/>
                  </a:lnTo>
                  <a:lnTo>
                    <a:pt x="564163" y="82449"/>
                  </a:lnTo>
                  <a:lnTo>
                    <a:pt x="564583" y="81303"/>
                  </a:lnTo>
                  <a:lnTo>
                    <a:pt x="565792" y="80896"/>
                  </a:lnTo>
                  <a:lnTo>
                    <a:pt x="567505" y="81002"/>
                  </a:lnTo>
                  <a:lnTo>
                    <a:pt x="568024" y="80658"/>
                  </a:lnTo>
                  <a:lnTo>
                    <a:pt x="567925" y="79802"/>
                  </a:lnTo>
                  <a:lnTo>
                    <a:pt x="567191" y="77721"/>
                  </a:lnTo>
                  <a:lnTo>
                    <a:pt x="565501" y="77944"/>
                  </a:lnTo>
                  <a:lnTo>
                    <a:pt x="565062" y="77364"/>
                  </a:lnTo>
                  <a:lnTo>
                    <a:pt x="566913" y="76530"/>
                  </a:lnTo>
                  <a:lnTo>
                    <a:pt x="566861" y="75627"/>
                  </a:lnTo>
                  <a:lnTo>
                    <a:pt x="567899" y="75248"/>
                  </a:lnTo>
                  <a:lnTo>
                    <a:pt x="568666" y="75619"/>
                  </a:lnTo>
                  <a:lnTo>
                    <a:pt x="571338" y="74519"/>
                  </a:lnTo>
                  <a:lnTo>
                    <a:pt x="572220" y="73421"/>
                  </a:lnTo>
                  <a:lnTo>
                    <a:pt x="573387" y="73357"/>
                  </a:lnTo>
                  <a:lnTo>
                    <a:pt x="574576" y="74633"/>
                  </a:lnTo>
                  <a:lnTo>
                    <a:pt x="574990" y="73988"/>
                  </a:lnTo>
                  <a:lnTo>
                    <a:pt x="576034" y="74083"/>
                  </a:lnTo>
                  <a:lnTo>
                    <a:pt x="576759" y="73586"/>
                  </a:lnTo>
                  <a:lnTo>
                    <a:pt x="577656" y="71817"/>
                  </a:lnTo>
                  <a:lnTo>
                    <a:pt x="576958" y="70847"/>
                  </a:lnTo>
                  <a:lnTo>
                    <a:pt x="577695" y="69342"/>
                  </a:lnTo>
                  <a:lnTo>
                    <a:pt x="578807" y="68194"/>
                  </a:lnTo>
                  <a:lnTo>
                    <a:pt x="579442" y="66953"/>
                  </a:lnTo>
                  <a:lnTo>
                    <a:pt x="579297" y="66445"/>
                  </a:lnTo>
                  <a:lnTo>
                    <a:pt x="578099" y="65283"/>
                  </a:lnTo>
                  <a:lnTo>
                    <a:pt x="577842" y="64617"/>
                  </a:lnTo>
                  <a:lnTo>
                    <a:pt x="577898" y="62894"/>
                  </a:lnTo>
                  <a:lnTo>
                    <a:pt x="577300" y="61411"/>
                  </a:lnTo>
                  <a:lnTo>
                    <a:pt x="576408" y="60216"/>
                  </a:lnTo>
                  <a:lnTo>
                    <a:pt x="574620" y="58279"/>
                  </a:lnTo>
                  <a:lnTo>
                    <a:pt x="574242" y="56648"/>
                  </a:lnTo>
                  <a:lnTo>
                    <a:pt x="572737" y="54501"/>
                  </a:lnTo>
                  <a:lnTo>
                    <a:pt x="571726" y="53712"/>
                  </a:lnTo>
                  <a:lnTo>
                    <a:pt x="571340" y="51337"/>
                  </a:lnTo>
                  <a:lnTo>
                    <a:pt x="572053" y="49711"/>
                  </a:lnTo>
                  <a:lnTo>
                    <a:pt x="572966" y="48945"/>
                  </a:lnTo>
                  <a:lnTo>
                    <a:pt x="573370" y="48184"/>
                  </a:lnTo>
                  <a:lnTo>
                    <a:pt x="573944" y="45923"/>
                  </a:lnTo>
                  <a:lnTo>
                    <a:pt x="576061" y="42753"/>
                  </a:lnTo>
                  <a:lnTo>
                    <a:pt x="577450" y="41525"/>
                  </a:lnTo>
                  <a:lnTo>
                    <a:pt x="579695" y="39988"/>
                  </a:lnTo>
                  <a:lnTo>
                    <a:pt x="580839" y="38222"/>
                  </a:lnTo>
                  <a:lnTo>
                    <a:pt x="582271" y="37046"/>
                  </a:lnTo>
                  <a:lnTo>
                    <a:pt x="583952" y="36578"/>
                  </a:lnTo>
                  <a:lnTo>
                    <a:pt x="585537" y="35310"/>
                  </a:lnTo>
                  <a:lnTo>
                    <a:pt x="586842" y="34619"/>
                  </a:lnTo>
                  <a:lnTo>
                    <a:pt x="588926" y="34638"/>
                  </a:lnTo>
                  <a:lnTo>
                    <a:pt x="589826" y="34181"/>
                  </a:lnTo>
                  <a:lnTo>
                    <a:pt x="591132" y="32815"/>
                  </a:lnTo>
                  <a:lnTo>
                    <a:pt x="592597" y="32722"/>
                  </a:lnTo>
                  <a:lnTo>
                    <a:pt x="593703" y="32121"/>
                  </a:lnTo>
                  <a:lnTo>
                    <a:pt x="595547" y="31698"/>
                  </a:lnTo>
                  <a:lnTo>
                    <a:pt x="597073" y="30688"/>
                  </a:lnTo>
                  <a:lnTo>
                    <a:pt x="598077" y="31656"/>
                  </a:lnTo>
                  <a:lnTo>
                    <a:pt x="600690" y="29655"/>
                  </a:lnTo>
                  <a:lnTo>
                    <a:pt x="600525" y="28711"/>
                  </a:lnTo>
                  <a:lnTo>
                    <a:pt x="599148" y="28284"/>
                  </a:lnTo>
                  <a:lnTo>
                    <a:pt x="599339" y="27168"/>
                  </a:lnTo>
                  <a:lnTo>
                    <a:pt x="598065" y="25776"/>
                  </a:lnTo>
                  <a:lnTo>
                    <a:pt x="597050" y="25599"/>
                  </a:lnTo>
                  <a:lnTo>
                    <a:pt x="596714" y="24373"/>
                  </a:lnTo>
                  <a:lnTo>
                    <a:pt x="595608" y="23695"/>
                  </a:lnTo>
                  <a:lnTo>
                    <a:pt x="595280" y="22798"/>
                  </a:lnTo>
                  <a:lnTo>
                    <a:pt x="596531" y="22302"/>
                  </a:lnTo>
                  <a:lnTo>
                    <a:pt x="596111" y="21481"/>
                  </a:lnTo>
                  <a:lnTo>
                    <a:pt x="594956" y="21182"/>
                  </a:lnTo>
                  <a:lnTo>
                    <a:pt x="595270" y="20239"/>
                  </a:lnTo>
                  <a:lnTo>
                    <a:pt x="596742" y="18607"/>
                  </a:lnTo>
                  <a:lnTo>
                    <a:pt x="596213" y="18236"/>
                  </a:lnTo>
                  <a:lnTo>
                    <a:pt x="595849" y="17195"/>
                  </a:lnTo>
                  <a:lnTo>
                    <a:pt x="595005" y="16022"/>
                  </a:lnTo>
                  <a:lnTo>
                    <a:pt x="594255" y="15962"/>
                  </a:lnTo>
                  <a:lnTo>
                    <a:pt x="591659" y="14824"/>
                  </a:lnTo>
                  <a:lnTo>
                    <a:pt x="589266" y="15645"/>
                  </a:lnTo>
                  <a:lnTo>
                    <a:pt x="588866" y="15197"/>
                  </a:lnTo>
                  <a:lnTo>
                    <a:pt x="588505" y="13505"/>
                  </a:lnTo>
                  <a:lnTo>
                    <a:pt x="587645" y="13080"/>
                  </a:lnTo>
                  <a:lnTo>
                    <a:pt x="586765" y="12085"/>
                  </a:lnTo>
                  <a:lnTo>
                    <a:pt x="585155" y="11478"/>
                  </a:lnTo>
                  <a:lnTo>
                    <a:pt x="584535" y="11855"/>
                  </a:lnTo>
                  <a:lnTo>
                    <a:pt x="582897" y="11099"/>
                  </a:lnTo>
                  <a:lnTo>
                    <a:pt x="581829" y="11045"/>
                  </a:lnTo>
                  <a:lnTo>
                    <a:pt x="580948" y="10066"/>
                  </a:lnTo>
                  <a:lnTo>
                    <a:pt x="579941" y="10443"/>
                  </a:lnTo>
                  <a:lnTo>
                    <a:pt x="578618" y="8797"/>
                  </a:lnTo>
                  <a:lnTo>
                    <a:pt x="577820" y="8724"/>
                  </a:lnTo>
                  <a:lnTo>
                    <a:pt x="576954" y="9246"/>
                  </a:lnTo>
                  <a:lnTo>
                    <a:pt x="575817" y="9016"/>
                  </a:lnTo>
                  <a:lnTo>
                    <a:pt x="575437" y="8360"/>
                  </a:lnTo>
                  <a:lnTo>
                    <a:pt x="575379" y="6658"/>
                  </a:lnTo>
                  <a:lnTo>
                    <a:pt x="574227" y="5185"/>
                  </a:lnTo>
                  <a:lnTo>
                    <a:pt x="573395" y="4741"/>
                  </a:lnTo>
                  <a:lnTo>
                    <a:pt x="571514" y="3076"/>
                  </a:lnTo>
                  <a:lnTo>
                    <a:pt x="570349" y="2672"/>
                  </a:lnTo>
                  <a:lnTo>
                    <a:pt x="569111" y="2599"/>
                  </a:lnTo>
                  <a:lnTo>
                    <a:pt x="567940" y="1857"/>
                  </a:lnTo>
                  <a:lnTo>
                    <a:pt x="566364" y="132"/>
                  </a:lnTo>
                  <a:lnTo>
                    <a:pt x="565303" y="0"/>
                  </a:lnTo>
                  <a:lnTo>
                    <a:pt x="563786" y="273"/>
                  </a:lnTo>
                  <a:lnTo>
                    <a:pt x="560721" y="189"/>
                  </a:lnTo>
                  <a:lnTo>
                    <a:pt x="559794" y="832"/>
                  </a:lnTo>
                  <a:lnTo>
                    <a:pt x="558927" y="2172"/>
                  </a:lnTo>
                  <a:lnTo>
                    <a:pt x="555408" y="2324"/>
                  </a:lnTo>
                  <a:lnTo>
                    <a:pt x="554512" y="2485"/>
                  </a:lnTo>
                  <a:lnTo>
                    <a:pt x="553450" y="2140"/>
                  </a:lnTo>
                  <a:lnTo>
                    <a:pt x="552491" y="3127"/>
                  </a:lnTo>
                  <a:lnTo>
                    <a:pt x="550165" y="6213"/>
                  </a:lnTo>
                  <a:lnTo>
                    <a:pt x="549496" y="6805"/>
                  </a:lnTo>
                  <a:lnTo>
                    <a:pt x="549654" y="7476"/>
                  </a:lnTo>
                  <a:lnTo>
                    <a:pt x="550544" y="8807"/>
                  </a:lnTo>
                  <a:lnTo>
                    <a:pt x="547380" y="10995"/>
                  </a:lnTo>
                  <a:lnTo>
                    <a:pt x="545554" y="11864"/>
                  </a:lnTo>
                  <a:lnTo>
                    <a:pt x="544224" y="12144"/>
                  </a:lnTo>
                  <a:lnTo>
                    <a:pt x="542474" y="12064"/>
                  </a:lnTo>
                  <a:lnTo>
                    <a:pt x="541467" y="12576"/>
                  </a:lnTo>
                  <a:lnTo>
                    <a:pt x="540088" y="11329"/>
                  </a:lnTo>
                  <a:lnTo>
                    <a:pt x="539426" y="11434"/>
                  </a:lnTo>
                  <a:lnTo>
                    <a:pt x="538964" y="12148"/>
                  </a:lnTo>
                  <a:lnTo>
                    <a:pt x="537062" y="12479"/>
                  </a:lnTo>
                  <a:lnTo>
                    <a:pt x="534539" y="12055"/>
                  </a:lnTo>
                  <a:lnTo>
                    <a:pt x="532720" y="12339"/>
                  </a:lnTo>
                  <a:lnTo>
                    <a:pt x="530403" y="13016"/>
                  </a:lnTo>
                  <a:lnTo>
                    <a:pt x="530121" y="13909"/>
                  </a:lnTo>
                  <a:lnTo>
                    <a:pt x="531558" y="16501"/>
                  </a:lnTo>
                  <a:lnTo>
                    <a:pt x="531650" y="17299"/>
                  </a:lnTo>
                  <a:lnTo>
                    <a:pt x="530590" y="17861"/>
                  </a:lnTo>
                  <a:lnTo>
                    <a:pt x="529077" y="20714"/>
                  </a:lnTo>
                  <a:lnTo>
                    <a:pt x="528394" y="20908"/>
                  </a:lnTo>
                  <a:lnTo>
                    <a:pt x="527711" y="21904"/>
                  </a:lnTo>
                  <a:lnTo>
                    <a:pt x="527912" y="22680"/>
                  </a:lnTo>
                  <a:lnTo>
                    <a:pt x="527150" y="23194"/>
                  </a:lnTo>
                  <a:lnTo>
                    <a:pt x="526096" y="24854"/>
                  </a:lnTo>
                  <a:lnTo>
                    <a:pt x="525864" y="25922"/>
                  </a:lnTo>
                  <a:lnTo>
                    <a:pt x="526020" y="27253"/>
                  </a:lnTo>
                  <a:lnTo>
                    <a:pt x="525318" y="28336"/>
                  </a:lnTo>
                  <a:lnTo>
                    <a:pt x="524010" y="29092"/>
                  </a:lnTo>
                  <a:lnTo>
                    <a:pt x="522041" y="29299"/>
                  </a:lnTo>
                  <a:lnTo>
                    <a:pt x="517949" y="32041"/>
                  </a:lnTo>
                  <a:lnTo>
                    <a:pt x="514784" y="33306"/>
                  </a:lnTo>
                  <a:lnTo>
                    <a:pt x="514564" y="34799"/>
                  </a:lnTo>
                  <a:lnTo>
                    <a:pt x="513941" y="35702"/>
                  </a:lnTo>
                  <a:lnTo>
                    <a:pt x="512434" y="36153"/>
                  </a:lnTo>
                  <a:lnTo>
                    <a:pt x="511954" y="36774"/>
                  </a:lnTo>
                  <a:lnTo>
                    <a:pt x="510448" y="36324"/>
                  </a:lnTo>
                  <a:lnTo>
                    <a:pt x="509338" y="36519"/>
                  </a:lnTo>
                  <a:lnTo>
                    <a:pt x="508461" y="35485"/>
                  </a:lnTo>
                  <a:lnTo>
                    <a:pt x="507951" y="35446"/>
                  </a:lnTo>
                  <a:lnTo>
                    <a:pt x="507162" y="36335"/>
                  </a:lnTo>
                  <a:lnTo>
                    <a:pt x="505602" y="37214"/>
                  </a:lnTo>
                  <a:lnTo>
                    <a:pt x="504845" y="39022"/>
                  </a:lnTo>
                  <a:lnTo>
                    <a:pt x="503517" y="39253"/>
                  </a:lnTo>
                  <a:lnTo>
                    <a:pt x="501500" y="39335"/>
                  </a:lnTo>
                  <a:lnTo>
                    <a:pt x="501022" y="40876"/>
                  </a:lnTo>
                  <a:lnTo>
                    <a:pt x="501491" y="42010"/>
                  </a:lnTo>
                  <a:lnTo>
                    <a:pt x="500023" y="43553"/>
                  </a:lnTo>
                  <a:lnTo>
                    <a:pt x="498484" y="43490"/>
                  </a:lnTo>
                  <a:lnTo>
                    <a:pt x="497594" y="45941"/>
                  </a:lnTo>
                  <a:lnTo>
                    <a:pt x="496701" y="45986"/>
                  </a:lnTo>
                  <a:lnTo>
                    <a:pt x="496117" y="47658"/>
                  </a:lnTo>
                  <a:lnTo>
                    <a:pt x="494724" y="49102"/>
                  </a:lnTo>
                  <a:lnTo>
                    <a:pt x="494857" y="49666"/>
                  </a:lnTo>
                  <a:lnTo>
                    <a:pt x="496024" y="50346"/>
                  </a:lnTo>
                  <a:lnTo>
                    <a:pt x="496850" y="51449"/>
                  </a:lnTo>
                  <a:lnTo>
                    <a:pt x="496433" y="52739"/>
                  </a:lnTo>
                  <a:lnTo>
                    <a:pt x="496326" y="54057"/>
                  </a:lnTo>
                  <a:lnTo>
                    <a:pt x="495438" y="55246"/>
                  </a:lnTo>
                  <a:lnTo>
                    <a:pt x="494020" y="55802"/>
                  </a:lnTo>
                  <a:lnTo>
                    <a:pt x="492897" y="54112"/>
                  </a:lnTo>
                  <a:lnTo>
                    <a:pt x="492635" y="53050"/>
                  </a:lnTo>
                  <a:lnTo>
                    <a:pt x="491679" y="52466"/>
                  </a:lnTo>
                  <a:lnTo>
                    <a:pt x="491658" y="51262"/>
                  </a:lnTo>
                  <a:lnTo>
                    <a:pt x="491194" y="50331"/>
                  </a:lnTo>
                  <a:lnTo>
                    <a:pt x="490607" y="49991"/>
                  </a:lnTo>
                  <a:lnTo>
                    <a:pt x="489341" y="50216"/>
                  </a:lnTo>
                  <a:lnTo>
                    <a:pt x="488514" y="50027"/>
                  </a:lnTo>
                  <a:lnTo>
                    <a:pt x="488195" y="51219"/>
                  </a:lnTo>
                  <a:lnTo>
                    <a:pt x="487309" y="52535"/>
                  </a:lnTo>
                  <a:lnTo>
                    <a:pt x="486037" y="52974"/>
                  </a:lnTo>
                  <a:lnTo>
                    <a:pt x="484386" y="53044"/>
                  </a:lnTo>
                  <a:lnTo>
                    <a:pt x="483460" y="52641"/>
                  </a:lnTo>
                  <a:lnTo>
                    <a:pt x="480811" y="53699"/>
                  </a:lnTo>
                  <a:lnTo>
                    <a:pt x="479262" y="55490"/>
                  </a:lnTo>
                  <a:lnTo>
                    <a:pt x="478651" y="57026"/>
                  </a:lnTo>
                  <a:lnTo>
                    <a:pt x="477592" y="58188"/>
                  </a:lnTo>
                  <a:lnTo>
                    <a:pt x="474550" y="59758"/>
                  </a:lnTo>
                  <a:lnTo>
                    <a:pt x="475034" y="61360"/>
                  </a:lnTo>
                  <a:lnTo>
                    <a:pt x="474243" y="61943"/>
                  </a:lnTo>
                  <a:lnTo>
                    <a:pt x="473133" y="61846"/>
                  </a:lnTo>
                  <a:lnTo>
                    <a:pt x="471990" y="62378"/>
                  </a:lnTo>
                  <a:lnTo>
                    <a:pt x="471858" y="63853"/>
                  </a:lnTo>
                  <a:lnTo>
                    <a:pt x="471240" y="64745"/>
                  </a:lnTo>
                  <a:lnTo>
                    <a:pt x="469009" y="66318"/>
                  </a:lnTo>
                  <a:lnTo>
                    <a:pt x="468398" y="68470"/>
                  </a:lnTo>
                  <a:lnTo>
                    <a:pt x="467708" y="68528"/>
                  </a:lnTo>
                  <a:lnTo>
                    <a:pt x="466813" y="70239"/>
                  </a:lnTo>
                  <a:lnTo>
                    <a:pt x="465232" y="71495"/>
                  </a:lnTo>
                  <a:lnTo>
                    <a:pt x="463284" y="70838"/>
                  </a:lnTo>
                  <a:lnTo>
                    <a:pt x="462531" y="71680"/>
                  </a:lnTo>
                  <a:lnTo>
                    <a:pt x="460650" y="71695"/>
                  </a:lnTo>
                  <a:lnTo>
                    <a:pt x="460076" y="69978"/>
                  </a:lnTo>
                  <a:lnTo>
                    <a:pt x="459483" y="69827"/>
                  </a:lnTo>
                  <a:lnTo>
                    <a:pt x="458063" y="68254"/>
                  </a:lnTo>
                  <a:lnTo>
                    <a:pt x="457087" y="67565"/>
                  </a:lnTo>
                  <a:lnTo>
                    <a:pt x="455759" y="67322"/>
                  </a:lnTo>
                  <a:lnTo>
                    <a:pt x="454071" y="68725"/>
                  </a:lnTo>
                  <a:lnTo>
                    <a:pt x="452814" y="69986"/>
                  </a:lnTo>
                  <a:lnTo>
                    <a:pt x="451390" y="71022"/>
                  </a:lnTo>
                  <a:lnTo>
                    <a:pt x="450859" y="72181"/>
                  </a:lnTo>
                  <a:lnTo>
                    <a:pt x="451104" y="73754"/>
                  </a:lnTo>
                  <a:lnTo>
                    <a:pt x="450793" y="75435"/>
                  </a:lnTo>
                  <a:lnTo>
                    <a:pt x="451782" y="76485"/>
                  </a:lnTo>
                  <a:lnTo>
                    <a:pt x="452220" y="77470"/>
                  </a:lnTo>
                  <a:lnTo>
                    <a:pt x="451667" y="78373"/>
                  </a:lnTo>
                  <a:lnTo>
                    <a:pt x="450611" y="79005"/>
                  </a:lnTo>
                  <a:lnTo>
                    <a:pt x="449750" y="78648"/>
                  </a:lnTo>
                  <a:lnTo>
                    <a:pt x="447841" y="78544"/>
                  </a:lnTo>
                  <a:lnTo>
                    <a:pt x="446621" y="77911"/>
                  </a:lnTo>
                  <a:lnTo>
                    <a:pt x="445240" y="77869"/>
                  </a:lnTo>
                  <a:lnTo>
                    <a:pt x="444145" y="76511"/>
                  </a:lnTo>
                  <a:lnTo>
                    <a:pt x="444381" y="75726"/>
                  </a:lnTo>
                  <a:lnTo>
                    <a:pt x="443420" y="75508"/>
                  </a:lnTo>
                  <a:lnTo>
                    <a:pt x="443146" y="74071"/>
                  </a:lnTo>
                  <a:lnTo>
                    <a:pt x="441452" y="72321"/>
                  </a:lnTo>
                  <a:lnTo>
                    <a:pt x="440805" y="72379"/>
                  </a:lnTo>
                  <a:lnTo>
                    <a:pt x="439808" y="71860"/>
                  </a:lnTo>
                  <a:lnTo>
                    <a:pt x="438643" y="71826"/>
                  </a:lnTo>
                  <a:lnTo>
                    <a:pt x="437207" y="73240"/>
                  </a:lnTo>
                  <a:lnTo>
                    <a:pt x="436835" y="73043"/>
                  </a:lnTo>
                  <a:lnTo>
                    <a:pt x="435888" y="74103"/>
                  </a:lnTo>
                  <a:lnTo>
                    <a:pt x="433234" y="75748"/>
                  </a:lnTo>
                  <a:lnTo>
                    <a:pt x="431989" y="76190"/>
                  </a:lnTo>
                  <a:lnTo>
                    <a:pt x="431173" y="77290"/>
                  </a:lnTo>
                  <a:lnTo>
                    <a:pt x="429844" y="78082"/>
                  </a:lnTo>
                  <a:lnTo>
                    <a:pt x="428859" y="78350"/>
                  </a:lnTo>
                  <a:lnTo>
                    <a:pt x="428432" y="79026"/>
                  </a:lnTo>
                  <a:lnTo>
                    <a:pt x="425896" y="79073"/>
                  </a:lnTo>
                  <a:lnTo>
                    <a:pt x="425065" y="78654"/>
                  </a:lnTo>
                  <a:lnTo>
                    <a:pt x="423367" y="79524"/>
                  </a:lnTo>
                  <a:lnTo>
                    <a:pt x="420909" y="77937"/>
                  </a:lnTo>
                  <a:lnTo>
                    <a:pt x="420306" y="76648"/>
                  </a:lnTo>
                  <a:lnTo>
                    <a:pt x="420135" y="74309"/>
                  </a:lnTo>
                  <a:lnTo>
                    <a:pt x="419650" y="73468"/>
                  </a:lnTo>
                  <a:lnTo>
                    <a:pt x="420588" y="71159"/>
                  </a:lnTo>
                  <a:lnTo>
                    <a:pt x="419824" y="70238"/>
                  </a:lnTo>
                  <a:lnTo>
                    <a:pt x="419538" y="69300"/>
                  </a:lnTo>
                  <a:lnTo>
                    <a:pt x="418528" y="69766"/>
                  </a:lnTo>
                  <a:lnTo>
                    <a:pt x="417695" y="69658"/>
                  </a:lnTo>
                  <a:lnTo>
                    <a:pt x="419213" y="67956"/>
                  </a:lnTo>
                  <a:lnTo>
                    <a:pt x="419700" y="66909"/>
                  </a:lnTo>
                  <a:lnTo>
                    <a:pt x="418766" y="66478"/>
                  </a:lnTo>
                  <a:lnTo>
                    <a:pt x="418241" y="64976"/>
                  </a:lnTo>
                  <a:lnTo>
                    <a:pt x="417815" y="64538"/>
                  </a:lnTo>
                  <a:lnTo>
                    <a:pt x="418344" y="62815"/>
                  </a:lnTo>
                  <a:lnTo>
                    <a:pt x="417586" y="62412"/>
                  </a:lnTo>
                  <a:lnTo>
                    <a:pt x="417771" y="61801"/>
                  </a:lnTo>
                  <a:lnTo>
                    <a:pt x="417105" y="60879"/>
                  </a:lnTo>
                  <a:lnTo>
                    <a:pt x="417144" y="60215"/>
                  </a:lnTo>
                  <a:lnTo>
                    <a:pt x="416332" y="59612"/>
                  </a:lnTo>
                  <a:lnTo>
                    <a:pt x="415827" y="59958"/>
                  </a:lnTo>
                  <a:lnTo>
                    <a:pt x="415068" y="59528"/>
                  </a:lnTo>
                  <a:lnTo>
                    <a:pt x="413859" y="59795"/>
                  </a:lnTo>
                  <a:lnTo>
                    <a:pt x="412446" y="57447"/>
                  </a:lnTo>
                  <a:lnTo>
                    <a:pt x="411535" y="58563"/>
                  </a:lnTo>
                  <a:lnTo>
                    <a:pt x="410373" y="59463"/>
                  </a:lnTo>
                  <a:lnTo>
                    <a:pt x="410360" y="60067"/>
                  </a:lnTo>
                  <a:lnTo>
                    <a:pt x="408701" y="61563"/>
                  </a:lnTo>
                  <a:lnTo>
                    <a:pt x="406029" y="62370"/>
                  </a:lnTo>
                  <a:lnTo>
                    <a:pt x="406150" y="63346"/>
                  </a:lnTo>
                  <a:lnTo>
                    <a:pt x="404958" y="64824"/>
                  </a:lnTo>
                  <a:lnTo>
                    <a:pt x="402470" y="64760"/>
                  </a:lnTo>
                  <a:lnTo>
                    <a:pt x="401565" y="63402"/>
                  </a:lnTo>
                  <a:lnTo>
                    <a:pt x="400768" y="63512"/>
                  </a:lnTo>
                  <a:lnTo>
                    <a:pt x="400021" y="63048"/>
                  </a:lnTo>
                  <a:lnTo>
                    <a:pt x="398424" y="63069"/>
                  </a:lnTo>
                  <a:lnTo>
                    <a:pt x="398327" y="63825"/>
                  </a:lnTo>
                  <a:lnTo>
                    <a:pt x="397478" y="64881"/>
                  </a:lnTo>
                  <a:lnTo>
                    <a:pt x="396436" y="65212"/>
                  </a:lnTo>
                  <a:lnTo>
                    <a:pt x="393832" y="65415"/>
                  </a:lnTo>
                  <a:lnTo>
                    <a:pt x="393107" y="66002"/>
                  </a:lnTo>
                  <a:lnTo>
                    <a:pt x="393001" y="67593"/>
                  </a:lnTo>
                  <a:lnTo>
                    <a:pt x="392455" y="67798"/>
                  </a:lnTo>
                  <a:lnTo>
                    <a:pt x="390250" y="67493"/>
                  </a:lnTo>
                  <a:lnTo>
                    <a:pt x="389103" y="68246"/>
                  </a:lnTo>
                  <a:lnTo>
                    <a:pt x="387240" y="68050"/>
                  </a:lnTo>
                  <a:lnTo>
                    <a:pt x="386607" y="67447"/>
                  </a:lnTo>
                  <a:lnTo>
                    <a:pt x="384589" y="68518"/>
                  </a:lnTo>
                  <a:lnTo>
                    <a:pt x="383751" y="68536"/>
                  </a:lnTo>
                  <a:lnTo>
                    <a:pt x="382629" y="67797"/>
                  </a:lnTo>
                  <a:lnTo>
                    <a:pt x="382068" y="67912"/>
                  </a:lnTo>
                  <a:lnTo>
                    <a:pt x="381411" y="67242"/>
                  </a:lnTo>
                  <a:lnTo>
                    <a:pt x="380951" y="68077"/>
                  </a:lnTo>
                  <a:lnTo>
                    <a:pt x="380177" y="68393"/>
                  </a:lnTo>
                  <a:lnTo>
                    <a:pt x="379344" y="67878"/>
                  </a:lnTo>
                  <a:lnTo>
                    <a:pt x="379108" y="66460"/>
                  </a:lnTo>
                  <a:lnTo>
                    <a:pt x="377757" y="66097"/>
                  </a:lnTo>
                  <a:lnTo>
                    <a:pt x="377502" y="65026"/>
                  </a:lnTo>
                  <a:lnTo>
                    <a:pt x="377723" y="64336"/>
                  </a:lnTo>
                  <a:lnTo>
                    <a:pt x="376865" y="62723"/>
                  </a:lnTo>
                  <a:lnTo>
                    <a:pt x="375201" y="61404"/>
                  </a:lnTo>
                  <a:lnTo>
                    <a:pt x="375236" y="59881"/>
                  </a:lnTo>
                  <a:lnTo>
                    <a:pt x="373031" y="58541"/>
                  </a:lnTo>
                  <a:lnTo>
                    <a:pt x="373018" y="57336"/>
                  </a:lnTo>
                  <a:lnTo>
                    <a:pt x="371737" y="57257"/>
                  </a:lnTo>
                  <a:lnTo>
                    <a:pt x="371834" y="56050"/>
                  </a:lnTo>
                  <a:lnTo>
                    <a:pt x="371326" y="55843"/>
                  </a:lnTo>
                  <a:lnTo>
                    <a:pt x="370064" y="54486"/>
                  </a:lnTo>
                  <a:lnTo>
                    <a:pt x="369193" y="54905"/>
                  </a:lnTo>
                  <a:lnTo>
                    <a:pt x="367342" y="52395"/>
                  </a:lnTo>
                  <a:lnTo>
                    <a:pt x="366886" y="51300"/>
                  </a:lnTo>
                  <a:lnTo>
                    <a:pt x="365745" y="51053"/>
                  </a:lnTo>
                  <a:lnTo>
                    <a:pt x="364322" y="49459"/>
                  </a:lnTo>
                  <a:lnTo>
                    <a:pt x="362989" y="49441"/>
                  </a:lnTo>
                  <a:lnTo>
                    <a:pt x="362649" y="50145"/>
                  </a:lnTo>
                  <a:lnTo>
                    <a:pt x="361807" y="50145"/>
                  </a:lnTo>
                  <a:lnTo>
                    <a:pt x="360644" y="51134"/>
                  </a:lnTo>
                  <a:lnTo>
                    <a:pt x="359321" y="53190"/>
                  </a:lnTo>
                  <a:lnTo>
                    <a:pt x="359187" y="54882"/>
                  </a:lnTo>
                  <a:lnTo>
                    <a:pt x="357585" y="54800"/>
                  </a:lnTo>
                  <a:lnTo>
                    <a:pt x="356741" y="54270"/>
                  </a:lnTo>
                  <a:lnTo>
                    <a:pt x="355274" y="54707"/>
                  </a:lnTo>
                  <a:lnTo>
                    <a:pt x="354706" y="55182"/>
                  </a:lnTo>
                  <a:lnTo>
                    <a:pt x="353828" y="55101"/>
                  </a:lnTo>
                  <a:lnTo>
                    <a:pt x="353656" y="55779"/>
                  </a:lnTo>
                  <a:lnTo>
                    <a:pt x="352863" y="56320"/>
                  </a:lnTo>
                  <a:lnTo>
                    <a:pt x="352363" y="55984"/>
                  </a:lnTo>
                  <a:lnTo>
                    <a:pt x="350567" y="55891"/>
                  </a:lnTo>
                  <a:lnTo>
                    <a:pt x="349658" y="56083"/>
                  </a:lnTo>
                  <a:lnTo>
                    <a:pt x="348628" y="55521"/>
                  </a:lnTo>
                  <a:lnTo>
                    <a:pt x="348003" y="57436"/>
                  </a:lnTo>
                  <a:lnTo>
                    <a:pt x="349158" y="58615"/>
                  </a:lnTo>
                  <a:lnTo>
                    <a:pt x="349269" y="60134"/>
                  </a:lnTo>
                  <a:lnTo>
                    <a:pt x="348316" y="62600"/>
                  </a:lnTo>
                  <a:lnTo>
                    <a:pt x="347472" y="63283"/>
                  </a:lnTo>
                  <a:lnTo>
                    <a:pt x="345001" y="63396"/>
                  </a:lnTo>
                  <a:lnTo>
                    <a:pt x="343948" y="62707"/>
                  </a:lnTo>
                  <a:lnTo>
                    <a:pt x="341754" y="62139"/>
                  </a:lnTo>
                  <a:lnTo>
                    <a:pt x="341148" y="63209"/>
                  </a:lnTo>
                  <a:lnTo>
                    <a:pt x="340373" y="63805"/>
                  </a:lnTo>
                  <a:lnTo>
                    <a:pt x="340438" y="65297"/>
                  </a:lnTo>
                  <a:lnTo>
                    <a:pt x="340154" y="67224"/>
                  </a:lnTo>
                  <a:lnTo>
                    <a:pt x="338312" y="67652"/>
                  </a:lnTo>
                  <a:lnTo>
                    <a:pt x="337711" y="66980"/>
                  </a:lnTo>
                  <a:lnTo>
                    <a:pt x="336635" y="67103"/>
                  </a:lnTo>
                  <a:lnTo>
                    <a:pt x="335460" y="66807"/>
                  </a:lnTo>
                  <a:lnTo>
                    <a:pt x="335093" y="67187"/>
                  </a:lnTo>
                  <a:lnTo>
                    <a:pt x="335494" y="68113"/>
                  </a:lnTo>
                  <a:lnTo>
                    <a:pt x="333805" y="68127"/>
                  </a:lnTo>
                  <a:lnTo>
                    <a:pt x="332923" y="68839"/>
                  </a:lnTo>
                  <a:lnTo>
                    <a:pt x="332164" y="68831"/>
                  </a:lnTo>
                  <a:lnTo>
                    <a:pt x="331806" y="69624"/>
                  </a:lnTo>
                  <a:lnTo>
                    <a:pt x="331966" y="70622"/>
                  </a:lnTo>
                  <a:lnTo>
                    <a:pt x="331230" y="72037"/>
                  </a:lnTo>
                  <a:lnTo>
                    <a:pt x="332134" y="73476"/>
                  </a:lnTo>
                  <a:lnTo>
                    <a:pt x="331451" y="75226"/>
                  </a:lnTo>
                  <a:lnTo>
                    <a:pt x="330341" y="76166"/>
                  </a:lnTo>
                  <a:lnTo>
                    <a:pt x="330286" y="77418"/>
                  </a:lnTo>
                  <a:lnTo>
                    <a:pt x="329624" y="78301"/>
                  </a:lnTo>
                  <a:lnTo>
                    <a:pt x="328681" y="78898"/>
                  </a:lnTo>
                  <a:lnTo>
                    <a:pt x="329339" y="79944"/>
                  </a:lnTo>
                  <a:lnTo>
                    <a:pt x="328967" y="81022"/>
                  </a:lnTo>
                  <a:lnTo>
                    <a:pt x="327945" y="81162"/>
                  </a:lnTo>
                  <a:lnTo>
                    <a:pt x="327349" y="80761"/>
                  </a:lnTo>
                  <a:lnTo>
                    <a:pt x="326305" y="81207"/>
                  </a:lnTo>
                  <a:lnTo>
                    <a:pt x="325190" y="80906"/>
                  </a:lnTo>
                  <a:lnTo>
                    <a:pt x="324583" y="80388"/>
                  </a:lnTo>
                  <a:lnTo>
                    <a:pt x="323673" y="80357"/>
                  </a:lnTo>
                  <a:lnTo>
                    <a:pt x="323131" y="79561"/>
                  </a:lnTo>
                  <a:lnTo>
                    <a:pt x="322429" y="76998"/>
                  </a:lnTo>
                  <a:lnTo>
                    <a:pt x="321618" y="76398"/>
                  </a:lnTo>
                  <a:lnTo>
                    <a:pt x="320901" y="76777"/>
                  </a:lnTo>
                  <a:lnTo>
                    <a:pt x="320405" y="77984"/>
                  </a:lnTo>
                  <a:lnTo>
                    <a:pt x="316484" y="77407"/>
                  </a:lnTo>
                  <a:lnTo>
                    <a:pt x="315934" y="77921"/>
                  </a:lnTo>
                  <a:lnTo>
                    <a:pt x="315242" y="79892"/>
                  </a:lnTo>
                  <a:lnTo>
                    <a:pt x="314579" y="80605"/>
                  </a:lnTo>
                  <a:lnTo>
                    <a:pt x="312145" y="81999"/>
                  </a:lnTo>
                  <a:lnTo>
                    <a:pt x="311096" y="82827"/>
                  </a:lnTo>
                  <a:lnTo>
                    <a:pt x="310608" y="81778"/>
                  </a:lnTo>
                  <a:lnTo>
                    <a:pt x="311562" y="80279"/>
                  </a:lnTo>
                  <a:lnTo>
                    <a:pt x="311786" y="79293"/>
                  </a:lnTo>
                  <a:lnTo>
                    <a:pt x="311155" y="77941"/>
                  </a:lnTo>
                  <a:lnTo>
                    <a:pt x="311431" y="76033"/>
                  </a:lnTo>
                  <a:lnTo>
                    <a:pt x="310627" y="73978"/>
                  </a:lnTo>
                  <a:lnTo>
                    <a:pt x="309843" y="72520"/>
                  </a:lnTo>
                  <a:lnTo>
                    <a:pt x="310088" y="71230"/>
                  </a:lnTo>
                  <a:lnTo>
                    <a:pt x="309261" y="69037"/>
                  </a:lnTo>
                  <a:lnTo>
                    <a:pt x="307609" y="67480"/>
                  </a:lnTo>
                  <a:lnTo>
                    <a:pt x="306442" y="65956"/>
                  </a:lnTo>
                  <a:lnTo>
                    <a:pt x="305635" y="64277"/>
                  </a:lnTo>
                  <a:lnTo>
                    <a:pt x="304325" y="63200"/>
                  </a:lnTo>
                  <a:lnTo>
                    <a:pt x="302443" y="62834"/>
                  </a:lnTo>
                  <a:lnTo>
                    <a:pt x="300383" y="62663"/>
                  </a:lnTo>
                  <a:lnTo>
                    <a:pt x="297496" y="60128"/>
                  </a:lnTo>
                  <a:lnTo>
                    <a:pt x="296294" y="59868"/>
                  </a:lnTo>
                  <a:lnTo>
                    <a:pt x="295256" y="59014"/>
                  </a:lnTo>
                  <a:lnTo>
                    <a:pt x="293277" y="60051"/>
                  </a:lnTo>
                  <a:lnTo>
                    <a:pt x="292469" y="59893"/>
                  </a:lnTo>
                  <a:lnTo>
                    <a:pt x="291175" y="60299"/>
                  </a:lnTo>
                  <a:lnTo>
                    <a:pt x="290533" y="61182"/>
                  </a:lnTo>
                  <a:lnTo>
                    <a:pt x="289182" y="61203"/>
                  </a:lnTo>
                  <a:lnTo>
                    <a:pt x="289481" y="60283"/>
                  </a:lnTo>
                  <a:lnTo>
                    <a:pt x="289570" y="58173"/>
                  </a:lnTo>
                  <a:lnTo>
                    <a:pt x="289147" y="57286"/>
                  </a:lnTo>
                  <a:lnTo>
                    <a:pt x="287428" y="56230"/>
                  </a:lnTo>
                  <a:lnTo>
                    <a:pt x="286743" y="54822"/>
                  </a:lnTo>
                  <a:lnTo>
                    <a:pt x="284200" y="55531"/>
                  </a:lnTo>
                  <a:lnTo>
                    <a:pt x="282982" y="55256"/>
                  </a:lnTo>
                  <a:lnTo>
                    <a:pt x="281721" y="55557"/>
                  </a:lnTo>
                  <a:lnTo>
                    <a:pt x="281104" y="54162"/>
                  </a:lnTo>
                  <a:lnTo>
                    <a:pt x="279723" y="54019"/>
                  </a:lnTo>
                  <a:lnTo>
                    <a:pt x="277388" y="52662"/>
                  </a:lnTo>
                  <a:lnTo>
                    <a:pt x="276964" y="51568"/>
                  </a:lnTo>
                  <a:lnTo>
                    <a:pt x="275778" y="50759"/>
                  </a:lnTo>
                  <a:lnTo>
                    <a:pt x="273315" y="49718"/>
                  </a:lnTo>
                  <a:lnTo>
                    <a:pt x="273045" y="48858"/>
                  </a:lnTo>
                  <a:lnTo>
                    <a:pt x="272218" y="48004"/>
                  </a:lnTo>
                  <a:lnTo>
                    <a:pt x="271136" y="47551"/>
                  </a:lnTo>
                  <a:lnTo>
                    <a:pt x="269872" y="47498"/>
                  </a:lnTo>
                  <a:lnTo>
                    <a:pt x="266098" y="46764"/>
                  </a:lnTo>
                  <a:lnTo>
                    <a:pt x="265739" y="44467"/>
                  </a:lnTo>
                  <a:lnTo>
                    <a:pt x="264138" y="42613"/>
                  </a:lnTo>
                  <a:lnTo>
                    <a:pt x="262393" y="42403"/>
                  </a:lnTo>
                  <a:lnTo>
                    <a:pt x="260673" y="42937"/>
                  </a:lnTo>
                  <a:lnTo>
                    <a:pt x="259240" y="42914"/>
                  </a:lnTo>
                  <a:lnTo>
                    <a:pt x="258847" y="42491"/>
                  </a:lnTo>
                  <a:lnTo>
                    <a:pt x="258426" y="39723"/>
                  </a:lnTo>
                  <a:lnTo>
                    <a:pt x="257366" y="37989"/>
                  </a:lnTo>
                  <a:lnTo>
                    <a:pt x="257303" y="36819"/>
                  </a:lnTo>
                  <a:lnTo>
                    <a:pt x="259365" y="35082"/>
                  </a:lnTo>
                  <a:lnTo>
                    <a:pt x="261065" y="33044"/>
                  </a:lnTo>
                  <a:lnTo>
                    <a:pt x="261289" y="32431"/>
                  </a:lnTo>
                  <a:lnTo>
                    <a:pt x="261143" y="29397"/>
                  </a:lnTo>
                  <a:lnTo>
                    <a:pt x="260593" y="28090"/>
                  </a:lnTo>
                  <a:lnTo>
                    <a:pt x="259616" y="27859"/>
                  </a:lnTo>
                  <a:lnTo>
                    <a:pt x="258565" y="28296"/>
                  </a:lnTo>
                  <a:lnTo>
                    <a:pt x="256241" y="28096"/>
                  </a:lnTo>
                  <a:lnTo>
                    <a:pt x="254878" y="27088"/>
                  </a:lnTo>
                  <a:lnTo>
                    <a:pt x="253540" y="27513"/>
                  </a:lnTo>
                  <a:lnTo>
                    <a:pt x="250197" y="29693"/>
                  </a:lnTo>
                  <a:lnTo>
                    <a:pt x="249263" y="30009"/>
                  </a:lnTo>
                  <a:lnTo>
                    <a:pt x="247947" y="29427"/>
                  </a:lnTo>
                  <a:lnTo>
                    <a:pt x="246613" y="26554"/>
                  </a:lnTo>
                  <a:lnTo>
                    <a:pt x="245371" y="22226"/>
                  </a:lnTo>
                  <a:lnTo>
                    <a:pt x="244692" y="21952"/>
                  </a:lnTo>
                  <a:lnTo>
                    <a:pt x="243120" y="22584"/>
                  </a:lnTo>
                  <a:lnTo>
                    <a:pt x="242420" y="22583"/>
                  </a:lnTo>
                  <a:lnTo>
                    <a:pt x="240711" y="21412"/>
                  </a:lnTo>
                  <a:lnTo>
                    <a:pt x="237813" y="21830"/>
                  </a:lnTo>
                  <a:lnTo>
                    <a:pt x="237499" y="21631"/>
                  </a:lnTo>
                  <a:lnTo>
                    <a:pt x="236779" y="18969"/>
                  </a:lnTo>
                  <a:lnTo>
                    <a:pt x="235191" y="15290"/>
                  </a:lnTo>
                  <a:lnTo>
                    <a:pt x="234179" y="14070"/>
                  </a:lnTo>
                  <a:lnTo>
                    <a:pt x="231671" y="12125"/>
                  </a:lnTo>
                  <a:lnTo>
                    <a:pt x="228078" y="9806"/>
                  </a:lnTo>
                  <a:lnTo>
                    <a:pt x="226886" y="9182"/>
                  </a:lnTo>
                  <a:lnTo>
                    <a:pt x="222062" y="7631"/>
                  </a:lnTo>
                  <a:lnTo>
                    <a:pt x="219438" y="7552"/>
                  </a:lnTo>
                  <a:lnTo>
                    <a:pt x="217266" y="7803"/>
                  </a:lnTo>
                  <a:lnTo>
                    <a:pt x="215483" y="8365"/>
                  </a:lnTo>
                  <a:lnTo>
                    <a:pt x="212353" y="8103"/>
                  </a:lnTo>
                  <a:lnTo>
                    <a:pt x="211893" y="7897"/>
                  </a:lnTo>
                  <a:lnTo>
                    <a:pt x="210063" y="8418"/>
                  </a:lnTo>
                  <a:lnTo>
                    <a:pt x="207393" y="7387"/>
                  </a:lnTo>
                  <a:lnTo>
                    <a:pt x="206080" y="7434"/>
                  </a:lnTo>
                  <a:lnTo>
                    <a:pt x="203727" y="8432"/>
                  </a:lnTo>
                  <a:lnTo>
                    <a:pt x="202536" y="9223"/>
                  </a:lnTo>
                  <a:lnTo>
                    <a:pt x="200591" y="9454"/>
                  </a:lnTo>
                  <a:lnTo>
                    <a:pt x="198844" y="9103"/>
                  </a:lnTo>
                  <a:lnTo>
                    <a:pt x="196653" y="9640"/>
                  </a:lnTo>
                  <a:lnTo>
                    <a:pt x="193000" y="11463"/>
                  </a:lnTo>
                  <a:lnTo>
                    <a:pt x="187357" y="13858"/>
                  </a:lnTo>
                  <a:lnTo>
                    <a:pt x="186441" y="14384"/>
                  </a:lnTo>
                  <a:lnTo>
                    <a:pt x="180336" y="15272"/>
                  </a:lnTo>
                  <a:lnTo>
                    <a:pt x="174528" y="15604"/>
                  </a:lnTo>
                  <a:lnTo>
                    <a:pt x="168993" y="15437"/>
                  </a:lnTo>
                  <a:lnTo>
                    <a:pt x="167634" y="15087"/>
                  </a:lnTo>
                  <a:lnTo>
                    <a:pt x="164316" y="13690"/>
                  </a:lnTo>
                  <a:lnTo>
                    <a:pt x="159665" y="12070"/>
                  </a:lnTo>
                  <a:lnTo>
                    <a:pt x="156221" y="9679"/>
                  </a:lnTo>
                  <a:lnTo>
                    <a:pt x="155039" y="8579"/>
                  </a:lnTo>
                  <a:lnTo>
                    <a:pt x="153308" y="6381"/>
                  </a:lnTo>
                  <a:lnTo>
                    <a:pt x="150421" y="3976"/>
                  </a:lnTo>
                  <a:lnTo>
                    <a:pt x="147553" y="3714"/>
                  </a:lnTo>
                  <a:lnTo>
                    <a:pt x="145814" y="3966"/>
                  </a:lnTo>
                  <a:lnTo>
                    <a:pt x="143864" y="3930"/>
                  </a:lnTo>
                  <a:lnTo>
                    <a:pt x="142396" y="4666"/>
                  </a:lnTo>
                  <a:lnTo>
                    <a:pt x="141303" y="6461"/>
                  </a:lnTo>
                  <a:lnTo>
                    <a:pt x="140119" y="7203"/>
                  </a:lnTo>
                  <a:lnTo>
                    <a:pt x="138364" y="8673"/>
                  </a:lnTo>
                  <a:lnTo>
                    <a:pt x="137906" y="10107"/>
                  </a:lnTo>
                  <a:lnTo>
                    <a:pt x="136964" y="11709"/>
                  </a:lnTo>
                  <a:lnTo>
                    <a:pt x="135346" y="12678"/>
                  </a:lnTo>
                  <a:lnTo>
                    <a:pt x="132447" y="13490"/>
                  </a:lnTo>
                  <a:lnTo>
                    <a:pt x="130092" y="13545"/>
                  </a:lnTo>
                  <a:lnTo>
                    <a:pt x="126993" y="13349"/>
                  </a:lnTo>
                  <a:lnTo>
                    <a:pt x="124870" y="12492"/>
                  </a:lnTo>
                  <a:lnTo>
                    <a:pt x="121136" y="10168"/>
                  </a:lnTo>
                  <a:lnTo>
                    <a:pt x="120226" y="9398"/>
                  </a:lnTo>
                  <a:lnTo>
                    <a:pt x="117809" y="7798"/>
                  </a:lnTo>
                  <a:lnTo>
                    <a:pt x="116461" y="7066"/>
                  </a:lnTo>
                  <a:lnTo>
                    <a:pt x="114616" y="6446"/>
                  </a:lnTo>
                  <a:lnTo>
                    <a:pt x="112892" y="7675"/>
                  </a:lnTo>
                  <a:lnTo>
                    <a:pt x="112173" y="8403"/>
                  </a:lnTo>
                  <a:lnTo>
                    <a:pt x="112322" y="9698"/>
                  </a:lnTo>
                  <a:lnTo>
                    <a:pt x="112014" y="12385"/>
                  </a:lnTo>
                  <a:lnTo>
                    <a:pt x="111218" y="16964"/>
                  </a:lnTo>
                  <a:lnTo>
                    <a:pt x="96955" y="22724"/>
                  </a:lnTo>
                  <a:lnTo>
                    <a:pt x="95434" y="25000"/>
                  </a:lnTo>
                  <a:lnTo>
                    <a:pt x="94252" y="25468"/>
                  </a:lnTo>
                  <a:lnTo>
                    <a:pt x="90243" y="25984"/>
                  </a:lnTo>
                  <a:lnTo>
                    <a:pt x="89572" y="26507"/>
                  </a:lnTo>
                  <a:lnTo>
                    <a:pt x="88591" y="28343"/>
                  </a:lnTo>
                  <a:lnTo>
                    <a:pt x="88308" y="30461"/>
                  </a:lnTo>
                  <a:lnTo>
                    <a:pt x="89818" y="34818"/>
                  </a:lnTo>
                  <a:lnTo>
                    <a:pt x="91221" y="37654"/>
                  </a:lnTo>
                  <a:lnTo>
                    <a:pt x="92971" y="40348"/>
                  </a:lnTo>
                  <a:lnTo>
                    <a:pt x="95536" y="43431"/>
                  </a:lnTo>
                  <a:lnTo>
                    <a:pt x="97108" y="44714"/>
                  </a:lnTo>
                  <a:lnTo>
                    <a:pt x="97881" y="45595"/>
                  </a:lnTo>
                  <a:lnTo>
                    <a:pt x="99096" y="47543"/>
                  </a:lnTo>
                  <a:lnTo>
                    <a:pt x="100493" y="50825"/>
                  </a:lnTo>
                  <a:lnTo>
                    <a:pt x="101121" y="53613"/>
                  </a:lnTo>
                  <a:lnTo>
                    <a:pt x="101143" y="54599"/>
                  </a:lnTo>
                  <a:lnTo>
                    <a:pt x="100789" y="56723"/>
                  </a:lnTo>
                  <a:lnTo>
                    <a:pt x="100330" y="58377"/>
                  </a:lnTo>
                  <a:lnTo>
                    <a:pt x="99251" y="60480"/>
                  </a:lnTo>
                  <a:lnTo>
                    <a:pt x="97118" y="62513"/>
                  </a:lnTo>
                  <a:lnTo>
                    <a:pt x="95760" y="63416"/>
                  </a:lnTo>
                  <a:lnTo>
                    <a:pt x="95001" y="64239"/>
                  </a:lnTo>
                  <a:lnTo>
                    <a:pt x="94049" y="66083"/>
                  </a:lnTo>
                  <a:lnTo>
                    <a:pt x="93751" y="67968"/>
                  </a:lnTo>
                  <a:lnTo>
                    <a:pt x="94037" y="69242"/>
                  </a:lnTo>
                  <a:lnTo>
                    <a:pt x="95381" y="71096"/>
                  </a:lnTo>
                  <a:lnTo>
                    <a:pt x="97938" y="72802"/>
                  </a:lnTo>
                  <a:lnTo>
                    <a:pt x="100207" y="73619"/>
                  </a:lnTo>
                  <a:lnTo>
                    <a:pt x="107100" y="75410"/>
                  </a:lnTo>
                  <a:lnTo>
                    <a:pt x="108480" y="75913"/>
                  </a:lnTo>
                  <a:lnTo>
                    <a:pt x="110340" y="77283"/>
                  </a:lnTo>
                  <a:lnTo>
                    <a:pt x="111348" y="78564"/>
                  </a:lnTo>
                  <a:lnTo>
                    <a:pt x="112097" y="80124"/>
                  </a:lnTo>
                  <a:lnTo>
                    <a:pt x="112638" y="82739"/>
                  </a:lnTo>
                  <a:lnTo>
                    <a:pt x="112606" y="85141"/>
                  </a:lnTo>
                  <a:lnTo>
                    <a:pt x="112178" y="86989"/>
                  </a:lnTo>
                  <a:lnTo>
                    <a:pt x="111569" y="94071"/>
                  </a:lnTo>
                  <a:lnTo>
                    <a:pt x="111880" y="97119"/>
                  </a:lnTo>
                  <a:lnTo>
                    <a:pt x="111801" y="97993"/>
                  </a:lnTo>
                  <a:lnTo>
                    <a:pt x="109316" y="103105"/>
                  </a:lnTo>
                  <a:lnTo>
                    <a:pt x="104311" y="114465"/>
                  </a:lnTo>
                  <a:lnTo>
                    <a:pt x="103712" y="116515"/>
                  </a:lnTo>
                  <a:lnTo>
                    <a:pt x="103610" y="117699"/>
                  </a:lnTo>
                  <a:lnTo>
                    <a:pt x="104231" y="119390"/>
                  </a:lnTo>
                  <a:lnTo>
                    <a:pt x="105344" y="120508"/>
                  </a:lnTo>
                  <a:lnTo>
                    <a:pt x="105582" y="122533"/>
                  </a:lnTo>
                  <a:lnTo>
                    <a:pt x="104476" y="123010"/>
                  </a:lnTo>
                  <a:lnTo>
                    <a:pt x="103495" y="124208"/>
                  </a:lnTo>
                  <a:lnTo>
                    <a:pt x="102160" y="123765"/>
                  </a:lnTo>
                  <a:lnTo>
                    <a:pt x="100779" y="122894"/>
                  </a:lnTo>
                  <a:lnTo>
                    <a:pt x="99631" y="122745"/>
                  </a:lnTo>
                  <a:lnTo>
                    <a:pt x="98266" y="124271"/>
                  </a:lnTo>
                  <a:lnTo>
                    <a:pt x="97934" y="125406"/>
                  </a:lnTo>
                  <a:lnTo>
                    <a:pt x="96106" y="125190"/>
                  </a:lnTo>
                  <a:lnTo>
                    <a:pt x="95011" y="125903"/>
                  </a:lnTo>
                  <a:lnTo>
                    <a:pt x="94828" y="127852"/>
                  </a:lnTo>
                  <a:lnTo>
                    <a:pt x="93806" y="129200"/>
                  </a:lnTo>
                  <a:lnTo>
                    <a:pt x="92548" y="129613"/>
                  </a:lnTo>
                  <a:lnTo>
                    <a:pt x="91180" y="131469"/>
                  </a:lnTo>
                  <a:lnTo>
                    <a:pt x="90327" y="131714"/>
                  </a:lnTo>
                  <a:lnTo>
                    <a:pt x="89908" y="132563"/>
                  </a:lnTo>
                  <a:lnTo>
                    <a:pt x="89938" y="133772"/>
                  </a:lnTo>
                  <a:lnTo>
                    <a:pt x="88889" y="134896"/>
                  </a:lnTo>
                  <a:lnTo>
                    <a:pt x="87287" y="134638"/>
                  </a:lnTo>
                  <a:lnTo>
                    <a:pt x="85345" y="135345"/>
                  </a:lnTo>
                  <a:lnTo>
                    <a:pt x="84296" y="137022"/>
                  </a:lnTo>
                  <a:lnTo>
                    <a:pt x="81733" y="137467"/>
                  </a:lnTo>
                  <a:lnTo>
                    <a:pt x="81229" y="138143"/>
                  </a:lnTo>
                  <a:lnTo>
                    <a:pt x="79267" y="138796"/>
                  </a:lnTo>
                  <a:lnTo>
                    <a:pt x="78875" y="140108"/>
                  </a:lnTo>
                  <a:lnTo>
                    <a:pt x="79664" y="143549"/>
                  </a:lnTo>
                  <a:lnTo>
                    <a:pt x="79191" y="144538"/>
                  </a:lnTo>
                  <a:lnTo>
                    <a:pt x="79352" y="145915"/>
                  </a:lnTo>
                  <a:lnTo>
                    <a:pt x="78538" y="146425"/>
                  </a:lnTo>
                  <a:lnTo>
                    <a:pt x="77886" y="147400"/>
                  </a:lnTo>
                  <a:lnTo>
                    <a:pt x="77665" y="148351"/>
                  </a:lnTo>
                  <a:lnTo>
                    <a:pt x="76343" y="148621"/>
                  </a:lnTo>
                  <a:lnTo>
                    <a:pt x="74217" y="148416"/>
                  </a:lnTo>
                  <a:lnTo>
                    <a:pt x="74148" y="149784"/>
                  </a:lnTo>
                  <a:lnTo>
                    <a:pt x="73626" y="150633"/>
                  </a:lnTo>
                  <a:lnTo>
                    <a:pt x="73988" y="152132"/>
                  </a:lnTo>
                  <a:lnTo>
                    <a:pt x="73824" y="153535"/>
                  </a:lnTo>
                  <a:lnTo>
                    <a:pt x="74037" y="154142"/>
                  </a:lnTo>
                  <a:lnTo>
                    <a:pt x="72733" y="155966"/>
                  </a:lnTo>
                  <a:lnTo>
                    <a:pt x="71539" y="157007"/>
                  </a:lnTo>
                  <a:lnTo>
                    <a:pt x="70646" y="156725"/>
                  </a:lnTo>
                  <a:lnTo>
                    <a:pt x="68629" y="156792"/>
                  </a:lnTo>
                  <a:lnTo>
                    <a:pt x="68800" y="156230"/>
                  </a:lnTo>
                  <a:lnTo>
                    <a:pt x="68190" y="155523"/>
                  </a:lnTo>
                  <a:lnTo>
                    <a:pt x="68092" y="154721"/>
                  </a:lnTo>
                  <a:lnTo>
                    <a:pt x="66715" y="153647"/>
                  </a:lnTo>
                  <a:lnTo>
                    <a:pt x="64091" y="153459"/>
                  </a:lnTo>
                  <a:lnTo>
                    <a:pt x="63263" y="154939"/>
                  </a:lnTo>
                  <a:lnTo>
                    <a:pt x="63949" y="155685"/>
                  </a:lnTo>
                  <a:lnTo>
                    <a:pt x="64333" y="157804"/>
                  </a:lnTo>
                  <a:lnTo>
                    <a:pt x="63695" y="158619"/>
                  </a:lnTo>
                  <a:lnTo>
                    <a:pt x="61873" y="159876"/>
                  </a:lnTo>
                  <a:lnTo>
                    <a:pt x="62735" y="161116"/>
                  </a:lnTo>
                  <a:lnTo>
                    <a:pt x="62627" y="162954"/>
                  </a:lnTo>
                  <a:lnTo>
                    <a:pt x="61705" y="163553"/>
                  </a:lnTo>
                  <a:lnTo>
                    <a:pt x="61193" y="164807"/>
                  </a:lnTo>
                  <a:lnTo>
                    <a:pt x="60628" y="164804"/>
                  </a:lnTo>
                  <a:lnTo>
                    <a:pt x="59255" y="166247"/>
                  </a:lnTo>
                  <a:lnTo>
                    <a:pt x="57378" y="164390"/>
                  </a:lnTo>
                  <a:lnTo>
                    <a:pt x="56132" y="163869"/>
                  </a:lnTo>
                  <a:lnTo>
                    <a:pt x="55046" y="162484"/>
                  </a:lnTo>
                  <a:lnTo>
                    <a:pt x="52931" y="160663"/>
                  </a:lnTo>
                  <a:lnTo>
                    <a:pt x="52156" y="159490"/>
                  </a:lnTo>
                  <a:lnTo>
                    <a:pt x="49216" y="159724"/>
                  </a:lnTo>
                  <a:lnTo>
                    <a:pt x="48765" y="160248"/>
                  </a:lnTo>
                  <a:lnTo>
                    <a:pt x="48906" y="161171"/>
                  </a:lnTo>
                  <a:lnTo>
                    <a:pt x="48196" y="162646"/>
                  </a:lnTo>
                  <a:lnTo>
                    <a:pt x="46420" y="163179"/>
                  </a:lnTo>
                  <a:lnTo>
                    <a:pt x="45962" y="163716"/>
                  </a:lnTo>
                  <a:lnTo>
                    <a:pt x="43855" y="164191"/>
                  </a:lnTo>
                  <a:lnTo>
                    <a:pt x="43206" y="164875"/>
                  </a:lnTo>
                  <a:lnTo>
                    <a:pt x="42685" y="166214"/>
                  </a:lnTo>
                  <a:lnTo>
                    <a:pt x="42124" y="168907"/>
                  </a:lnTo>
                  <a:lnTo>
                    <a:pt x="42347" y="170379"/>
                  </a:lnTo>
                  <a:lnTo>
                    <a:pt x="41899" y="171174"/>
                  </a:lnTo>
                  <a:lnTo>
                    <a:pt x="41300" y="170684"/>
                  </a:lnTo>
                  <a:lnTo>
                    <a:pt x="38697" y="169952"/>
                  </a:lnTo>
                  <a:lnTo>
                    <a:pt x="37922" y="171027"/>
                  </a:lnTo>
                  <a:lnTo>
                    <a:pt x="37913" y="172593"/>
                  </a:lnTo>
                  <a:lnTo>
                    <a:pt x="37580" y="173985"/>
                  </a:lnTo>
                  <a:lnTo>
                    <a:pt x="36782" y="175638"/>
                  </a:lnTo>
                  <a:lnTo>
                    <a:pt x="35757" y="176789"/>
                  </a:lnTo>
                  <a:lnTo>
                    <a:pt x="34917" y="177018"/>
                  </a:lnTo>
                  <a:lnTo>
                    <a:pt x="34326" y="178203"/>
                  </a:lnTo>
                  <a:lnTo>
                    <a:pt x="33254" y="179130"/>
                  </a:lnTo>
                  <a:lnTo>
                    <a:pt x="31805" y="179794"/>
                  </a:lnTo>
                  <a:lnTo>
                    <a:pt x="30721" y="178601"/>
                  </a:lnTo>
                  <a:lnTo>
                    <a:pt x="28680" y="178655"/>
                  </a:lnTo>
                  <a:lnTo>
                    <a:pt x="28845" y="179332"/>
                  </a:lnTo>
                  <a:lnTo>
                    <a:pt x="28209" y="180014"/>
                  </a:lnTo>
                  <a:lnTo>
                    <a:pt x="28329" y="180693"/>
                  </a:lnTo>
                  <a:lnTo>
                    <a:pt x="27730" y="181290"/>
                  </a:lnTo>
                  <a:lnTo>
                    <a:pt x="27647" y="182412"/>
                  </a:lnTo>
                  <a:lnTo>
                    <a:pt x="26801" y="183810"/>
                  </a:lnTo>
                  <a:lnTo>
                    <a:pt x="26311" y="185280"/>
                  </a:lnTo>
                  <a:lnTo>
                    <a:pt x="25650" y="185982"/>
                  </a:lnTo>
                  <a:lnTo>
                    <a:pt x="24679" y="186371"/>
                  </a:lnTo>
                  <a:lnTo>
                    <a:pt x="24599" y="186968"/>
                  </a:lnTo>
                  <a:lnTo>
                    <a:pt x="21940" y="186952"/>
                  </a:lnTo>
                  <a:lnTo>
                    <a:pt x="21348" y="187915"/>
                  </a:lnTo>
                  <a:lnTo>
                    <a:pt x="20056" y="188275"/>
                  </a:lnTo>
                  <a:lnTo>
                    <a:pt x="20680" y="189473"/>
                  </a:lnTo>
                  <a:lnTo>
                    <a:pt x="20845" y="192735"/>
                  </a:lnTo>
                  <a:lnTo>
                    <a:pt x="19884" y="194273"/>
                  </a:lnTo>
                  <a:lnTo>
                    <a:pt x="18037" y="194788"/>
                  </a:lnTo>
                  <a:lnTo>
                    <a:pt x="17103" y="194763"/>
                  </a:lnTo>
                  <a:lnTo>
                    <a:pt x="16320" y="195927"/>
                  </a:lnTo>
                  <a:lnTo>
                    <a:pt x="14696" y="196746"/>
                  </a:lnTo>
                  <a:lnTo>
                    <a:pt x="12306" y="196975"/>
                  </a:lnTo>
                  <a:lnTo>
                    <a:pt x="10907" y="196598"/>
                  </a:lnTo>
                  <a:lnTo>
                    <a:pt x="9736" y="196637"/>
                  </a:lnTo>
                  <a:lnTo>
                    <a:pt x="8635" y="197961"/>
                  </a:lnTo>
                  <a:lnTo>
                    <a:pt x="7985" y="199655"/>
                  </a:lnTo>
                  <a:lnTo>
                    <a:pt x="6870" y="200908"/>
                  </a:lnTo>
                  <a:lnTo>
                    <a:pt x="5586" y="201923"/>
                  </a:lnTo>
                  <a:lnTo>
                    <a:pt x="3948" y="202550"/>
                  </a:lnTo>
                  <a:lnTo>
                    <a:pt x="2941" y="203370"/>
                  </a:lnTo>
                  <a:lnTo>
                    <a:pt x="1773" y="203583"/>
                  </a:lnTo>
                  <a:lnTo>
                    <a:pt x="0" y="203265"/>
                  </a:lnTo>
                  <a:lnTo>
                    <a:pt x="2042" y="205304"/>
                  </a:lnTo>
                  <a:lnTo>
                    <a:pt x="3293" y="206105"/>
                  </a:lnTo>
                  <a:lnTo>
                    <a:pt x="5139" y="206186"/>
                  </a:lnTo>
                  <a:lnTo>
                    <a:pt x="6220" y="205840"/>
                  </a:lnTo>
                  <a:lnTo>
                    <a:pt x="7310" y="206065"/>
                  </a:lnTo>
                  <a:lnTo>
                    <a:pt x="8700" y="207222"/>
                  </a:lnTo>
                  <a:lnTo>
                    <a:pt x="10996" y="207189"/>
                  </a:lnTo>
                  <a:lnTo>
                    <a:pt x="12133" y="206580"/>
                  </a:lnTo>
                  <a:lnTo>
                    <a:pt x="13093" y="205285"/>
                  </a:lnTo>
                  <a:lnTo>
                    <a:pt x="14670" y="205222"/>
                  </a:lnTo>
                  <a:lnTo>
                    <a:pt x="16569" y="204844"/>
                  </a:lnTo>
                  <a:lnTo>
                    <a:pt x="16233" y="203876"/>
                  </a:lnTo>
                  <a:lnTo>
                    <a:pt x="18274" y="202847"/>
                  </a:lnTo>
                  <a:lnTo>
                    <a:pt x="20414" y="203227"/>
                  </a:lnTo>
                  <a:lnTo>
                    <a:pt x="21066" y="203530"/>
                  </a:lnTo>
                  <a:lnTo>
                    <a:pt x="22078" y="203109"/>
                  </a:lnTo>
                  <a:lnTo>
                    <a:pt x="22951" y="203178"/>
                  </a:lnTo>
                  <a:lnTo>
                    <a:pt x="23667" y="203694"/>
                  </a:lnTo>
                  <a:lnTo>
                    <a:pt x="24156" y="203293"/>
                  </a:lnTo>
                  <a:lnTo>
                    <a:pt x="24984" y="203772"/>
                  </a:lnTo>
                  <a:lnTo>
                    <a:pt x="25530" y="203207"/>
                  </a:lnTo>
                  <a:lnTo>
                    <a:pt x="26446" y="203607"/>
                  </a:lnTo>
                  <a:lnTo>
                    <a:pt x="29707" y="203198"/>
                  </a:lnTo>
                  <a:lnTo>
                    <a:pt x="31175" y="202788"/>
                  </a:lnTo>
                  <a:lnTo>
                    <a:pt x="31866" y="203009"/>
                  </a:lnTo>
                  <a:lnTo>
                    <a:pt x="33850" y="202938"/>
                  </a:lnTo>
                  <a:lnTo>
                    <a:pt x="33461" y="203919"/>
                  </a:lnTo>
                  <a:lnTo>
                    <a:pt x="32290" y="204836"/>
                  </a:lnTo>
                  <a:lnTo>
                    <a:pt x="32541" y="205373"/>
                  </a:lnTo>
                  <a:lnTo>
                    <a:pt x="31790" y="206284"/>
                  </a:lnTo>
                  <a:lnTo>
                    <a:pt x="31897" y="207189"/>
                  </a:lnTo>
                  <a:lnTo>
                    <a:pt x="31495" y="208334"/>
                  </a:lnTo>
                  <a:lnTo>
                    <a:pt x="32102" y="209648"/>
                  </a:lnTo>
                  <a:lnTo>
                    <a:pt x="33029" y="209994"/>
                  </a:lnTo>
                  <a:lnTo>
                    <a:pt x="33689" y="210648"/>
                  </a:lnTo>
                  <a:lnTo>
                    <a:pt x="33294" y="211205"/>
                  </a:lnTo>
                  <a:lnTo>
                    <a:pt x="33944" y="212116"/>
                  </a:lnTo>
                  <a:lnTo>
                    <a:pt x="34658" y="212181"/>
                  </a:lnTo>
                  <a:lnTo>
                    <a:pt x="35016" y="213583"/>
                  </a:lnTo>
                  <a:lnTo>
                    <a:pt x="37939" y="214135"/>
                  </a:lnTo>
                  <a:lnTo>
                    <a:pt x="38423" y="214763"/>
                  </a:lnTo>
                  <a:lnTo>
                    <a:pt x="39652" y="213765"/>
                  </a:lnTo>
                  <a:lnTo>
                    <a:pt x="40353" y="213712"/>
                  </a:lnTo>
                  <a:lnTo>
                    <a:pt x="41166" y="214343"/>
                  </a:lnTo>
                  <a:lnTo>
                    <a:pt x="42566" y="214490"/>
                  </a:lnTo>
                  <a:lnTo>
                    <a:pt x="43177" y="214144"/>
                  </a:lnTo>
                  <a:lnTo>
                    <a:pt x="44233" y="214353"/>
                  </a:lnTo>
                  <a:lnTo>
                    <a:pt x="45794" y="217589"/>
                  </a:lnTo>
                  <a:lnTo>
                    <a:pt x="45550" y="219259"/>
                  </a:lnTo>
                  <a:lnTo>
                    <a:pt x="44908" y="221307"/>
                  </a:lnTo>
                  <a:lnTo>
                    <a:pt x="46292" y="222526"/>
                  </a:lnTo>
                  <a:lnTo>
                    <a:pt x="46831" y="222353"/>
                  </a:lnTo>
                  <a:lnTo>
                    <a:pt x="47846" y="221115"/>
                  </a:lnTo>
                  <a:lnTo>
                    <a:pt x="49161" y="220434"/>
                  </a:lnTo>
                  <a:lnTo>
                    <a:pt x="50616" y="220525"/>
                  </a:lnTo>
                  <a:lnTo>
                    <a:pt x="52080" y="219671"/>
                  </a:lnTo>
                  <a:lnTo>
                    <a:pt x="53088" y="220384"/>
                  </a:lnTo>
                  <a:lnTo>
                    <a:pt x="54578" y="220712"/>
                  </a:lnTo>
                  <a:lnTo>
                    <a:pt x="54789" y="222215"/>
                  </a:lnTo>
                  <a:lnTo>
                    <a:pt x="56572" y="222729"/>
                  </a:lnTo>
                  <a:lnTo>
                    <a:pt x="58680" y="221624"/>
                  </a:lnTo>
                  <a:lnTo>
                    <a:pt x="60012" y="221374"/>
                  </a:lnTo>
                  <a:lnTo>
                    <a:pt x="60885" y="223370"/>
                  </a:lnTo>
                  <a:lnTo>
                    <a:pt x="62525" y="224659"/>
                  </a:lnTo>
                  <a:lnTo>
                    <a:pt x="62735" y="225775"/>
                  </a:lnTo>
                  <a:lnTo>
                    <a:pt x="63436" y="226417"/>
                  </a:lnTo>
                  <a:lnTo>
                    <a:pt x="63390" y="227788"/>
                  </a:lnTo>
                  <a:lnTo>
                    <a:pt x="63623" y="228977"/>
                  </a:lnTo>
                  <a:lnTo>
                    <a:pt x="65216" y="231210"/>
                  </a:lnTo>
                  <a:lnTo>
                    <a:pt x="65519" y="232736"/>
                  </a:lnTo>
                  <a:lnTo>
                    <a:pt x="67573" y="233836"/>
                  </a:lnTo>
                  <a:lnTo>
                    <a:pt x="67678" y="235094"/>
                  </a:lnTo>
                  <a:lnTo>
                    <a:pt x="68254" y="237325"/>
                  </a:lnTo>
                  <a:lnTo>
                    <a:pt x="69048" y="237531"/>
                  </a:lnTo>
                  <a:lnTo>
                    <a:pt x="69670" y="238207"/>
                  </a:lnTo>
                  <a:lnTo>
                    <a:pt x="69519" y="241923"/>
                  </a:lnTo>
                  <a:lnTo>
                    <a:pt x="70242" y="244058"/>
                  </a:lnTo>
                  <a:lnTo>
                    <a:pt x="71615" y="245486"/>
                  </a:lnTo>
                  <a:lnTo>
                    <a:pt x="71955" y="246180"/>
                  </a:lnTo>
                  <a:lnTo>
                    <a:pt x="71975" y="247664"/>
                  </a:lnTo>
                  <a:lnTo>
                    <a:pt x="72522" y="248472"/>
                  </a:lnTo>
                  <a:lnTo>
                    <a:pt x="72252" y="249105"/>
                  </a:lnTo>
                  <a:lnTo>
                    <a:pt x="73053" y="249905"/>
                  </a:lnTo>
                  <a:lnTo>
                    <a:pt x="73507" y="252055"/>
                  </a:lnTo>
                  <a:lnTo>
                    <a:pt x="73435" y="253490"/>
                  </a:lnTo>
                  <a:lnTo>
                    <a:pt x="74046" y="254480"/>
                  </a:lnTo>
                  <a:lnTo>
                    <a:pt x="73790" y="256009"/>
                  </a:lnTo>
                  <a:lnTo>
                    <a:pt x="74863" y="256474"/>
                  </a:lnTo>
                  <a:lnTo>
                    <a:pt x="75327" y="257764"/>
                  </a:lnTo>
                  <a:lnTo>
                    <a:pt x="76111" y="258622"/>
                  </a:lnTo>
                  <a:lnTo>
                    <a:pt x="78122" y="258709"/>
                  </a:lnTo>
                  <a:lnTo>
                    <a:pt x="78398" y="259435"/>
                  </a:lnTo>
                  <a:lnTo>
                    <a:pt x="80096" y="258983"/>
                  </a:lnTo>
                  <a:lnTo>
                    <a:pt x="81733" y="259841"/>
                  </a:lnTo>
                  <a:lnTo>
                    <a:pt x="82610" y="259563"/>
                  </a:lnTo>
                  <a:lnTo>
                    <a:pt x="82483" y="261498"/>
                  </a:lnTo>
                  <a:lnTo>
                    <a:pt x="83488" y="261392"/>
                  </a:lnTo>
                  <a:lnTo>
                    <a:pt x="84484" y="262032"/>
                  </a:lnTo>
                  <a:lnTo>
                    <a:pt x="85940" y="262259"/>
                  </a:lnTo>
                  <a:lnTo>
                    <a:pt x="87349" y="263649"/>
                  </a:lnTo>
                  <a:lnTo>
                    <a:pt x="89050" y="264650"/>
                  </a:lnTo>
                  <a:lnTo>
                    <a:pt x="90385" y="264842"/>
                  </a:lnTo>
                  <a:lnTo>
                    <a:pt x="92455" y="264187"/>
                  </a:lnTo>
                  <a:lnTo>
                    <a:pt x="93466" y="266119"/>
                  </a:lnTo>
                  <a:lnTo>
                    <a:pt x="94885" y="267226"/>
                  </a:lnTo>
                  <a:lnTo>
                    <a:pt x="94240" y="269114"/>
                  </a:lnTo>
                  <a:lnTo>
                    <a:pt x="94545" y="271062"/>
                  </a:lnTo>
                  <a:lnTo>
                    <a:pt x="94066" y="272007"/>
                  </a:lnTo>
                  <a:lnTo>
                    <a:pt x="93559" y="272079"/>
                  </a:lnTo>
                  <a:lnTo>
                    <a:pt x="92851" y="274162"/>
                  </a:lnTo>
                  <a:lnTo>
                    <a:pt x="93058" y="274755"/>
                  </a:lnTo>
                  <a:lnTo>
                    <a:pt x="91308" y="277458"/>
                  </a:lnTo>
                  <a:lnTo>
                    <a:pt x="91856" y="278853"/>
                  </a:lnTo>
                  <a:lnTo>
                    <a:pt x="92268" y="279197"/>
                  </a:lnTo>
                  <a:lnTo>
                    <a:pt x="91768" y="280315"/>
                  </a:lnTo>
                  <a:lnTo>
                    <a:pt x="91886" y="281100"/>
                  </a:lnTo>
                  <a:lnTo>
                    <a:pt x="93142" y="281416"/>
                  </a:lnTo>
                  <a:lnTo>
                    <a:pt x="92161" y="284125"/>
                  </a:lnTo>
                  <a:lnTo>
                    <a:pt x="91472" y="284535"/>
                  </a:lnTo>
                  <a:lnTo>
                    <a:pt x="90231" y="284691"/>
                  </a:lnTo>
                  <a:lnTo>
                    <a:pt x="89214" y="285335"/>
                  </a:lnTo>
                  <a:lnTo>
                    <a:pt x="89269" y="286639"/>
                  </a:lnTo>
                  <a:lnTo>
                    <a:pt x="87649" y="288030"/>
                  </a:lnTo>
                  <a:lnTo>
                    <a:pt x="87215" y="287998"/>
                  </a:lnTo>
                  <a:lnTo>
                    <a:pt x="84991" y="286711"/>
                  </a:lnTo>
                  <a:lnTo>
                    <a:pt x="84368" y="288076"/>
                  </a:lnTo>
                  <a:lnTo>
                    <a:pt x="83323" y="288332"/>
                  </a:lnTo>
                  <a:lnTo>
                    <a:pt x="82659" y="289324"/>
                  </a:lnTo>
                  <a:lnTo>
                    <a:pt x="84598" y="291050"/>
                  </a:lnTo>
                  <a:lnTo>
                    <a:pt x="85287" y="292418"/>
                  </a:lnTo>
                  <a:lnTo>
                    <a:pt x="84722" y="293823"/>
                  </a:lnTo>
                  <a:lnTo>
                    <a:pt x="85161" y="294732"/>
                  </a:lnTo>
                  <a:lnTo>
                    <a:pt x="84025" y="297261"/>
                  </a:lnTo>
                  <a:lnTo>
                    <a:pt x="84566" y="298999"/>
                  </a:lnTo>
                  <a:lnTo>
                    <a:pt x="84350" y="300859"/>
                  </a:lnTo>
                  <a:lnTo>
                    <a:pt x="84490" y="301780"/>
                  </a:lnTo>
                  <a:lnTo>
                    <a:pt x="81511" y="303622"/>
                  </a:lnTo>
                  <a:lnTo>
                    <a:pt x="82157" y="305013"/>
                  </a:lnTo>
                  <a:lnTo>
                    <a:pt x="82082" y="305930"/>
                  </a:lnTo>
                  <a:lnTo>
                    <a:pt x="81167" y="307838"/>
                  </a:lnTo>
                  <a:lnTo>
                    <a:pt x="81144" y="308822"/>
                  </a:lnTo>
                  <a:lnTo>
                    <a:pt x="83564" y="307575"/>
                  </a:lnTo>
                  <a:lnTo>
                    <a:pt x="84184" y="307505"/>
                  </a:lnTo>
                  <a:lnTo>
                    <a:pt x="87362" y="307873"/>
                  </a:lnTo>
                  <a:lnTo>
                    <a:pt x="88304" y="308267"/>
                  </a:lnTo>
                  <a:lnTo>
                    <a:pt x="90220" y="309531"/>
                  </a:lnTo>
                  <a:lnTo>
                    <a:pt x="92973" y="310887"/>
                  </a:lnTo>
                  <a:lnTo>
                    <a:pt x="96979" y="311818"/>
                  </a:lnTo>
                  <a:lnTo>
                    <a:pt x="99216" y="312842"/>
                  </a:lnTo>
                  <a:lnTo>
                    <a:pt x="100959" y="313108"/>
                  </a:lnTo>
                  <a:lnTo>
                    <a:pt x="102965" y="312243"/>
                  </a:lnTo>
                  <a:lnTo>
                    <a:pt x="104193" y="311225"/>
                  </a:lnTo>
                  <a:lnTo>
                    <a:pt x="105864" y="310677"/>
                  </a:lnTo>
                  <a:lnTo>
                    <a:pt x="106680" y="310947"/>
                  </a:lnTo>
                  <a:lnTo>
                    <a:pt x="107889" y="310835"/>
                  </a:lnTo>
                  <a:lnTo>
                    <a:pt x="108922" y="310432"/>
                  </a:lnTo>
                  <a:lnTo>
                    <a:pt x="110216" y="309571"/>
                  </a:lnTo>
                  <a:lnTo>
                    <a:pt x="111231" y="308304"/>
                  </a:lnTo>
                  <a:lnTo>
                    <a:pt x="111668" y="307356"/>
                  </a:lnTo>
                  <a:lnTo>
                    <a:pt x="112135" y="305050"/>
                  </a:lnTo>
                  <a:lnTo>
                    <a:pt x="113521" y="303482"/>
                  </a:lnTo>
                  <a:lnTo>
                    <a:pt x="115118" y="303098"/>
                  </a:lnTo>
                  <a:lnTo>
                    <a:pt x="116400" y="302380"/>
                  </a:lnTo>
                  <a:lnTo>
                    <a:pt x="118259" y="302577"/>
                  </a:lnTo>
                  <a:lnTo>
                    <a:pt x="120081" y="303342"/>
                  </a:lnTo>
                  <a:lnTo>
                    <a:pt x="120918" y="304096"/>
                  </a:lnTo>
                  <a:lnTo>
                    <a:pt x="122302" y="304277"/>
                  </a:lnTo>
                  <a:lnTo>
                    <a:pt x="122781" y="303255"/>
                  </a:lnTo>
                  <a:lnTo>
                    <a:pt x="124216" y="301861"/>
                  </a:lnTo>
                  <a:lnTo>
                    <a:pt x="124366" y="300971"/>
                  </a:lnTo>
                  <a:lnTo>
                    <a:pt x="126209" y="296869"/>
                  </a:lnTo>
                  <a:lnTo>
                    <a:pt x="127378" y="295227"/>
                  </a:lnTo>
                  <a:lnTo>
                    <a:pt x="129115" y="294569"/>
                  </a:lnTo>
                  <a:lnTo>
                    <a:pt x="130255" y="295083"/>
                  </a:lnTo>
                  <a:lnTo>
                    <a:pt x="130957" y="296107"/>
                  </a:lnTo>
                  <a:lnTo>
                    <a:pt x="132804" y="297419"/>
                  </a:lnTo>
                  <a:lnTo>
                    <a:pt x="135532" y="298347"/>
                  </a:lnTo>
                  <a:lnTo>
                    <a:pt x="136591" y="298428"/>
                  </a:lnTo>
                  <a:lnTo>
                    <a:pt x="137594" y="298103"/>
                  </a:lnTo>
                  <a:lnTo>
                    <a:pt x="140002" y="295680"/>
                  </a:lnTo>
                  <a:lnTo>
                    <a:pt x="140704" y="294355"/>
                  </a:lnTo>
                  <a:lnTo>
                    <a:pt x="140212" y="292163"/>
                  </a:lnTo>
                  <a:lnTo>
                    <a:pt x="140872" y="289684"/>
                  </a:lnTo>
                  <a:lnTo>
                    <a:pt x="141822" y="288024"/>
                  </a:lnTo>
                  <a:lnTo>
                    <a:pt x="142726" y="285391"/>
                  </a:lnTo>
                  <a:lnTo>
                    <a:pt x="144030" y="283724"/>
                  </a:lnTo>
                  <a:lnTo>
                    <a:pt x="145036" y="280352"/>
                  </a:lnTo>
                  <a:lnTo>
                    <a:pt x="145270" y="277448"/>
                  </a:lnTo>
                  <a:lnTo>
                    <a:pt x="146683" y="272454"/>
                  </a:lnTo>
                  <a:lnTo>
                    <a:pt x="147238" y="270988"/>
                  </a:lnTo>
                  <a:lnTo>
                    <a:pt x="147080" y="268929"/>
                  </a:lnTo>
                  <a:lnTo>
                    <a:pt x="146323" y="267067"/>
                  </a:lnTo>
                  <a:lnTo>
                    <a:pt x="146255" y="265481"/>
                  </a:lnTo>
                  <a:lnTo>
                    <a:pt x="147165" y="261317"/>
                  </a:lnTo>
                  <a:lnTo>
                    <a:pt x="148244" y="258084"/>
                  </a:lnTo>
                  <a:lnTo>
                    <a:pt x="149021" y="256368"/>
                  </a:lnTo>
                  <a:lnTo>
                    <a:pt x="150255" y="254743"/>
                  </a:lnTo>
                  <a:lnTo>
                    <a:pt x="152499" y="252870"/>
                  </a:lnTo>
                  <a:lnTo>
                    <a:pt x="153719" y="252393"/>
                  </a:lnTo>
                  <a:lnTo>
                    <a:pt x="155831" y="252719"/>
                  </a:lnTo>
                  <a:lnTo>
                    <a:pt x="157227" y="253330"/>
                  </a:lnTo>
                  <a:lnTo>
                    <a:pt x="159552" y="254875"/>
                  </a:lnTo>
                  <a:lnTo>
                    <a:pt x="161257" y="256775"/>
                  </a:lnTo>
                  <a:lnTo>
                    <a:pt x="163043" y="257930"/>
                  </a:lnTo>
                  <a:lnTo>
                    <a:pt x="163515" y="259306"/>
                  </a:lnTo>
                  <a:lnTo>
                    <a:pt x="164604" y="259974"/>
                  </a:lnTo>
                  <a:lnTo>
                    <a:pt x="166717" y="259786"/>
                  </a:lnTo>
                  <a:lnTo>
                    <a:pt x="168700" y="260318"/>
                  </a:lnTo>
                  <a:lnTo>
                    <a:pt x="170077" y="259155"/>
                  </a:lnTo>
                  <a:lnTo>
                    <a:pt x="172567" y="258027"/>
                  </a:lnTo>
                  <a:lnTo>
                    <a:pt x="173839" y="256863"/>
                  </a:lnTo>
                  <a:lnTo>
                    <a:pt x="175909" y="255773"/>
                  </a:lnTo>
                  <a:lnTo>
                    <a:pt x="176672" y="255027"/>
                  </a:lnTo>
                  <a:lnTo>
                    <a:pt x="177534" y="253625"/>
                  </a:lnTo>
                  <a:lnTo>
                    <a:pt x="180705" y="253166"/>
                  </a:lnTo>
                  <a:lnTo>
                    <a:pt x="181632" y="253530"/>
                  </a:lnTo>
                  <a:lnTo>
                    <a:pt x="183291" y="253205"/>
                  </a:lnTo>
                  <a:lnTo>
                    <a:pt x="185860" y="253162"/>
                  </a:lnTo>
                  <a:lnTo>
                    <a:pt x="186815" y="253350"/>
                  </a:lnTo>
                  <a:lnTo>
                    <a:pt x="189189" y="252537"/>
                  </a:lnTo>
                  <a:lnTo>
                    <a:pt x="190920" y="252227"/>
                  </a:lnTo>
                  <a:lnTo>
                    <a:pt x="192649" y="251243"/>
                  </a:lnTo>
                  <a:lnTo>
                    <a:pt x="193524" y="249735"/>
                  </a:lnTo>
                  <a:lnTo>
                    <a:pt x="194773" y="248366"/>
                  </a:lnTo>
                  <a:lnTo>
                    <a:pt x="196529" y="245983"/>
                  </a:lnTo>
                  <a:lnTo>
                    <a:pt x="197998" y="244505"/>
                  </a:lnTo>
                  <a:lnTo>
                    <a:pt x="199320" y="242087"/>
                  </a:lnTo>
                  <a:lnTo>
                    <a:pt x="200360" y="240788"/>
                  </a:lnTo>
                  <a:lnTo>
                    <a:pt x="201806" y="239850"/>
                  </a:lnTo>
                  <a:lnTo>
                    <a:pt x="202640" y="237904"/>
                  </a:lnTo>
                  <a:lnTo>
                    <a:pt x="203782" y="235727"/>
                  </a:lnTo>
                  <a:lnTo>
                    <a:pt x="203918" y="234802"/>
                  </a:lnTo>
                  <a:lnTo>
                    <a:pt x="203365" y="233578"/>
                  </a:lnTo>
                  <a:lnTo>
                    <a:pt x="203097" y="230792"/>
                  </a:lnTo>
                  <a:lnTo>
                    <a:pt x="202435" y="229912"/>
                  </a:lnTo>
                  <a:lnTo>
                    <a:pt x="200098" y="225444"/>
                  </a:lnTo>
                  <a:lnTo>
                    <a:pt x="199895" y="223520"/>
                  </a:lnTo>
                  <a:lnTo>
                    <a:pt x="200196" y="222307"/>
                  </a:lnTo>
                  <a:lnTo>
                    <a:pt x="201238" y="220433"/>
                  </a:lnTo>
                  <a:lnTo>
                    <a:pt x="202081" y="219895"/>
                  </a:lnTo>
                  <a:lnTo>
                    <a:pt x="205366" y="219117"/>
                  </a:lnTo>
                  <a:lnTo>
                    <a:pt x="207853" y="218939"/>
                  </a:lnTo>
                  <a:lnTo>
                    <a:pt x="209820" y="218394"/>
                  </a:lnTo>
                  <a:lnTo>
                    <a:pt x="211261" y="218265"/>
                  </a:lnTo>
                  <a:lnTo>
                    <a:pt x="213510" y="219001"/>
                  </a:lnTo>
                  <a:lnTo>
                    <a:pt x="215542" y="219061"/>
                  </a:lnTo>
                  <a:lnTo>
                    <a:pt x="217370" y="217645"/>
                  </a:lnTo>
                  <a:lnTo>
                    <a:pt x="218889" y="217033"/>
                  </a:lnTo>
                  <a:lnTo>
                    <a:pt x="219256" y="216490"/>
                  </a:lnTo>
                  <a:lnTo>
                    <a:pt x="220822" y="215896"/>
                  </a:lnTo>
                  <a:lnTo>
                    <a:pt x="221174" y="215509"/>
                  </a:lnTo>
                  <a:lnTo>
                    <a:pt x="222418" y="215627"/>
                  </a:lnTo>
                  <a:lnTo>
                    <a:pt x="224747" y="216214"/>
                  </a:lnTo>
                  <a:lnTo>
                    <a:pt x="226341" y="216042"/>
                  </a:lnTo>
                  <a:lnTo>
                    <a:pt x="227161" y="216355"/>
                  </a:lnTo>
                  <a:lnTo>
                    <a:pt x="228405" y="216293"/>
                  </a:lnTo>
                  <a:lnTo>
                    <a:pt x="229020" y="215736"/>
                  </a:lnTo>
                  <a:lnTo>
                    <a:pt x="231403" y="214215"/>
                  </a:lnTo>
                  <a:lnTo>
                    <a:pt x="231621" y="213177"/>
                  </a:lnTo>
                  <a:lnTo>
                    <a:pt x="231183" y="212483"/>
                  </a:lnTo>
                  <a:lnTo>
                    <a:pt x="230740" y="210255"/>
                  </a:lnTo>
                  <a:lnTo>
                    <a:pt x="231331" y="208627"/>
                  </a:lnTo>
                  <a:lnTo>
                    <a:pt x="231167" y="207381"/>
                  </a:lnTo>
                  <a:lnTo>
                    <a:pt x="230761" y="206801"/>
                  </a:lnTo>
                  <a:lnTo>
                    <a:pt x="230169" y="203811"/>
                  </a:lnTo>
                  <a:lnTo>
                    <a:pt x="228693" y="199424"/>
                  </a:lnTo>
                  <a:lnTo>
                    <a:pt x="228838" y="197117"/>
                  </a:lnTo>
                  <a:lnTo>
                    <a:pt x="229269" y="196639"/>
                  </a:lnTo>
                  <a:lnTo>
                    <a:pt x="231633" y="196444"/>
                  </a:lnTo>
                  <a:lnTo>
                    <a:pt x="233110" y="196143"/>
                  </a:lnTo>
                  <a:lnTo>
                    <a:pt x="234278" y="196568"/>
                  </a:lnTo>
                  <a:lnTo>
                    <a:pt x="238368" y="195881"/>
                  </a:lnTo>
                  <a:lnTo>
                    <a:pt x="239478" y="196170"/>
                  </a:lnTo>
                  <a:lnTo>
                    <a:pt x="240557" y="195948"/>
                  </a:lnTo>
                  <a:lnTo>
                    <a:pt x="242125" y="195272"/>
                  </a:lnTo>
                  <a:lnTo>
                    <a:pt x="244093" y="193751"/>
                  </a:lnTo>
                  <a:lnTo>
                    <a:pt x="245785" y="193210"/>
                  </a:lnTo>
                  <a:lnTo>
                    <a:pt x="246341" y="192309"/>
                  </a:lnTo>
                  <a:lnTo>
                    <a:pt x="247304" y="192103"/>
                  </a:lnTo>
                  <a:lnTo>
                    <a:pt x="247421" y="191289"/>
                  </a:lnTo>
                  <a:lnTo>
                    <a:pt x="248955" y="190947"/>
                  </a:lnTo>
                  <a:lnTo>
                    <a:pt x="250873" y="189952"/>
                  </a:lnTo>
                  <a:lnTo>
                    <a:pt x="251602" y="189793"/>
                  </a:lnTo>
                  <a:lnTo>
                    <a:pt x="252646" y="188572"/>
                  </a:lnTo>
                  <a:lnTo>
                    <a:pt x="257166" y="187514"/>
                  </a:lnTo>
                  <a:lnTo>
                    <a:pt x="258483" y="186996"/>
                  </a:lnTo>
                  <a:lnTo>
                    <a:pt x="260524" y="185473"/>
                  </a:lnTo>
                  <a:lnTo>
                    <a:pt x="261032" y="183673"/>
                  </a:lnTo>
                  <a:lnTo>
                    <a:pt x="261779" y="182803"/>
                  </a:lnTo>
                  <a:lnTo>
                    <a:pt x="262830" y="182605"/>
                  </a:lnTo>
                  <a:lnTo>
                    <a:pt x="264061" y="182818"/>
                  </a:lnTo>
                  <a:lnTo>
                    <a:pt x="265111" y="182160"/>
                  </a:lnTo>
                  <a:lnTo>
                    <a:pt x="265529" y="181131"/>
                  </a:lnTo>
                  <a:lnTo>
                    <a:pt x="266732" y="179818"/>
                  </a:lnTo>
                  <a:lnTo>
                    <a:pt x="267887" y="179283"/>
                  </a:lnTo>
                  <a:lnTo>
                    <a:pt x="268900" y="179327"/>
                  </a:lnTo>
                  <a:lnTo>
                    <a:pt x="270807" y="178594"/>
                  </a:lnTo>
                  <a:lnTo>
                    <a:pt x="271710" y="178499"/>
                  </a:lnTo>
                  <a:lnTo>
                    <a:pt x="273816" y="179212"/>
                  </a:lnTo>
                  <a:lnTo>
                    <a:pt x="274866" y="180210"/>
                  </a:lnTo>
                  <a:lnTo>
                    <a:pt x="276468" y="182138"/>
                  </a:lnTo>
                  <a:lnTo>
                    <a:pt x="278227" y="182107"/>
                  </a:lnTo>
                  <a:lnTo>
                    <a:pt x="279867" y="182355"/>
                  </a:lnTo>
                  <a:lnTo>
                    <a:pt x="280957" y="182111"/>
                  </a:lnTo>
                  <a:lnTo>
                    <a:pt x="282332" y="182433"/>
                  </a:lnTo>
                  <a:lnTo>
                    <a:pt x="283599" y="182439"/>
                  </a:lnTo>
                  <a:lnTo>
                    <a:pt x="284533" y="182883"/>
                  </a:lnTo>
                  <a:lnTo>
                    <a:pt x="286079" y="184734"/>
                  </a:lnTo>
                  <a:lnTo>
                    <a:pt x="286532" y="186573"/>
                  </a:lnTo>
                  <a:lnTo>
                    <a:pt x="286417" y="187521"/>
                  </a:lnTo>
                  <a:lnTo>
                    <a:pt x="287097" y="189271"/>
                  </a:lnTo>
                  <a:lnTo>
                    <a:pt x="287693" y="190174"/>
                  </a:lnTo>
                  <a:lnTo>
                    <a:pt x="289091" y="190849"/>
                  </a:lnTo>
                  <a:lnTo>
                    <a:pt x="289825" y="191559"/>
                  </a:lnTo>
                  <a:lnTo>
                    <a:pt x="290649" y="193162"/>
                  </a:lnTo>
                  <a:lnTo>
                    <a:pt x="290681" y="193933"/>
                  </a:lnTo>
                  <a:lnTo>
                    <a:pt x="289993" y="194760"/>
                  </a:lnTo>
                  <a:lnTo>
                    <a:pt x="290152" y="196852"/>
                  </a:lnTo>
                  <a:lnTo>
                    <a:pt x="289806" y="197761"/>
                  </a:lnTo>
                  <a:lnTo>
                    <a:pt x="290153" y="199934"/>
                  </a:lnTo>
                  <a:lnTo>
                    <a:pt x="291695" y="202942"/>
                  </a:lnTo>
                  <a:lnTo>
                    <a:pt x="292484" y="203647"/>
                  </a:lnTo>
                  <a:lnTo>
                    <a:pt x="293490" y="203776"/>
                  </a:lnTo>
                  <a:lnTo>
                    <a:pt x="293979" y="203384"/>
                  </a:lnTo>
                  <a:lnTo>
                    <a:pt x="296293" y="203742"/>
                  </a:lnTo>
                  <a:lnTo>
                    <a:pt x="297519" y="203203"/>
                  </a:lnTo>
                  <a:lnTo>
                    <a:pt x="299010" y="203078"/>
                  </a:lnTo>
                  <a:lnTo>
                    <a:pt x="299965" y="202376"/>
                  </a:lnTo>
                  <a:lnTo>
                    <a:pt x="300867" y="201128"/>
                  </a:lnTo>
                  <a:lnTo>
                    <a:pt x="302349" y="203150"/>
                  </a:lnTo>
                  <a:lnTo>
                    <a:pt x="304098" y="203959"/>
                  </a:lnTo>
                  <a:lnTo>
                    <a:pt x="307140" y="204463"/>
                  </a:lnTo>
                  <a:lnTo>
                    <a:pt x="309834" y="205026"/>
                  </a:lnTo>
                  <a:lnTo>
                    <a:pt x="314225" y="206480"/>
                  </a:lnTo>
                  <a:lnTo>
                    <a:pt x="316135" y="206885"/>
                  </a:lnTo>
                  <a:lnTo>
                    <a:pt x="317988" y="206910"/>
                  </a:lnTo>
                  <a:lnTo>
                    <a:pt x="319259" y="207331"/>
                  </a:lnTo>
                  <a:lnTo>
                    <a:pt x="320328" y="208247"/>
                  </a:lnTo>
                  <a:lnTo>
                    <a:pt x="320621" y="208851"/>
                  </a:lnTo>
                  <a:lnTo>
                    <a:pt x="322395" y="210142"/>
                  </a:lnTo>
                  <a:lnTo>
                    <a:pt x="323952" y="210841"/>
                  </a:lnTo>
                  <a:lnTo>
                    <a:pt x="325395" y="212343"/>
                  </a:lnTo>
                  <a:lnTo>
                    <a:pt x="325831" y="213520"/>
                  </a:lnTo>
                  <a:lnTo>
                    <a:pt x="326966" y="215374"/>
                  </a:lnTo>
                  <a:lnTo>
                    <a:pt x="328393" y="215456"/>
                  </a:lnTo>
                  <a:lnTo>
                    <a:pt x="330467" y="217015"/>
                  </a:lnTo>
                  <a:lnTo>
                    <a:pt x="331599" y="216954"/>
                  </a:lnTo>
                  <a:lnTo>
                    <a:pt x="333758" y="215754"/>
                  </a:lnTo>
                  <a:lnTo>
                    <a:pt x="335377" y="215389"/>
                  </a:lnTo>
                  <a:lnTo>
                    <a:pt x="339691" y="214881"/>
                  </a:lnTo>
                  <a:lnTo>
                    <a:pt x="341979" y="214068"/>
                  </a:lnTo>
                  <a:lnTo>
                    <a:pt x="349093" y="214396"/>
                  </a:lnTo>
                  <a:lnTo>
                    <a:pt x="350360" y="214622"/>
                  </a:lnTo>
                  <a:lnTo>
                    <a:pt x="351745" y="215428"/>
                  </a:lnTo>
                  <a:lnTo>
                    <a:pt x="354808" y="218064"/>
                  </a:lnTo>
                  <a:lnTo>
                    <a:pt x="355251" y="218804"/>
                  </a:lnTo>
                  <a:lnTo>
                    <a:pt x="358126" y="221503"/>
                  </a:lnTo>
                  <a:lnTo>
                    <a:pt x="359615" y="222708"/>
                  </a:lnTo>
                  <a:lnTo>
                    <a:pt x="360919" y="223075"/>
                  </a:lnTo>
                  <a:lnTo>
                    <a:pt x="362717" y="223884"/>
                  </a:lnTo>
                  <a:lnTo>
                    <a:pt x="364166" y="225175"/>
                  </a:lnTo>
                  <a:lnTo>
                    <a:pt x="365287" y="227938"/>
                  </a:lnTo>
                  <a:lnTo>
                    <a:pt x="365936" y="230943"/>
                  </a:lnTo>
                  <a:lnTo>
                    <a:pt x="365866" y="234017"/>
                  </a:lnTo>
                  <a:lnTo>
                    <a:pt x="366043" y="235655"/>
                  </a:lnTo>
                  <a:lnTo>
                    <a:pt x="366544" y="237237"/>
                  </a:lnTo>
                  <a:lnTo>
                    <a:pt x="368583" y="240688"/>
                  </a:lnTo>
                  <a:lnTo>
                    <a:pt x="369324" y="241348"/>
                  </a:lnTo>
                  <a:lnTo>
                    <a:pt x="370888" y="242207"/>
                  </a:lnTo>
                  <a:lnTo>
                    <a:pt x="372630" y="242805"/>
                  </a:lnTo>
                  <a:lnTo>
                    <a:pt x="373939" y="242810"/>
                  </a:lnTo>
                  <a:lnTo>
                    <a:pt x="375488" y="241863"/>
                  </a:lnTo>
                  <a:lnTo>
                    <a:pt x="376678" y="239598"/>
                  </a:lnTo>
                  <a:lnTo>
                    <a:pt x="377386" y="238644"/>
                  </a:lnTo>
                  <a:lnTo>
                    <a:pt x="377653" y="237581"/>
                  </a:lnTo>
                  <a:lnTo>
                    <a:pt x="377570" y="235420"/>
                  </a:lnTo>
                  <a:lnTo>
                    <a:pt x="377835" y="233002"/>
                  </a:lnTo>
                  <a:lnTo>
                    <a:pt x="377756" y="229568"/>
                  </a:lnTo>
                  <a:lnTo>
                    <a:pt x="378273" y="227772"/>
                  </a:lnTo>
                  <a:lnTo>
                    <a:pt x="380178" y="224364"/>
                  </a:lnTo>
                  <a:lnTo>
                    <a:pt x="381961" y="221614"/>
                  </a:lnTo>
                  <a:lnTo>
                    <a:pt x="382859" y="220656"/>
                  </a:lnTo>
                  <a:lnTo>
                    <a:pt x="385411" y="219560"/>
                  </a:lnTo>
                  <a:lnTo>
                    <a:pt x="386881" y="219681"/>
                  </a:lnTo>
                  <a:lnTo>
                    <a:pt x="390827" y="220687"/>
                  </a:lnTo>
                  <a:lnTo>
                    <a:pt x="392196" y="221363"/>
                  </a:lnTo>
                  <a:lnTo>
                    <a:pt x="395166" y="223342"/>
                  </a:lnTo>
                  <a:lnTo>
                    <a:pt x="395931" y="224162"/>
                  </a:lnTo>
                  <a:lnTo>
                    <a:pt x="396678" y="225455"/>
                  </a:lnTo>
                  <a:lnTo>
                    <a:pt x="396668" y="226936"/>
                  </a:lnTo>
                  <a:lnTo>
                    <a:pt x="396198" y="229041"/>
                  </a:lnTo>
                  <a:lnTo>
                    <a:pt x="395371" y="230769"/>
                  </a:lnTo>
                  <a:lnTo>
                    <a:pt x="393612" y="232307"/>
                  </a:lnTo>
                  <a:lnTo>
                    <a:pt x="392250" y="232877"/>
                  </a:lnTo>
                  <a:lnTo>
                    <a:pt x="391025" y="234080"/>
                  </a:lnTo>
                  <a:lnTo>
                    <a:pt x="389870" y="236097"/>
                  </a:lnTo>
                  <a:lnTo>
                    <a:pt x="389810" y="237263"/>
                  </a:lnTo>
                  <a:lnTo>
                    <a:pt x="390312" y="238725"/>
                  </a:lnTo>
                  <a:lnTo>
                    <a:pt x="391002" y="239537"/>
                  </a:lnTo>
                  <a:lnTo>
                    <a:pt x="391445" y="241031"/>
                  </a:lnTo>
                  <a:lnTo>
                    <a:pt x="392048" y="242056"/>
                  </a:lnTo>
                  <a:lnTo>
                    <a:pt x="394149" y="243835"/>
                  </a:lnTo>
                  <a:lnTo>
                    <a:pt x="394722" y="244835"/>
                  </a:lnTo>
                  <a:lnTo>
                    <a:pt x="396898" y="246561"/>
                  </a:lnTo>
                  <a:lnTo>
                    <a:pt x="399521" y="248425"/>
                  </a:lnTo>
                  <a:lnTo>
                    <a:pt x="402138" y="249577"/>
                  </a:lnTo>
                  <a:lnTo>
                    <a:pt x="403736" y="250080"/>
                  </a:lnTo>
                  <a:lnTo>
                    <a:pt x="405781" y="249965"/>
                  </a:lnTo>
                  <a:lnTo>
                    <a:pt x="408200" y="248207"/>
                  </a:lnTo>
                  <a:lnTo>
                    <a:pt x="409526" y="246946"/>
                  </a:lnTo>
                  <a:lnTo>
                    <a:pt x="411421" y="244823"/>
                  </a:lnTo>
                  <a:lnTo>
                    <a:pt x="413365" y="243718"/>
                  </a:lnTo>
                  <a:lnTo>
                    <a:pt x="414471" y="243331"/>
                  </a:lnTo>
                  <a:lnTo>
                    <a:pt x="416764" y="243275"/>
                  </a:lnTo>
                  <a:lnTo>
                    <a:pt x="417605" y="243997"/>
                  </a:lnTo>
                  <a:lnTo>
                    <a:pt x="417671" y="244873"/>
                  </a:lnTo>
                  <a:lnTo>
                    <a:pt x="419613" y="246655"/>
                  </a:lnTo>
                  <a:lnTo>
                    <a:pt x="420490" y="247928"/>
                  </a:lnTo>
                  <a:lnTo>
                    <a:pt x="421414" y="249838"/>
                  </a:lnTo>
                  <a:lnTo>
                    <a:pt x="421375" y="251372"/>
                  </a:lnTo>
                  <a:lnTo>
                    <a:pt x="419483" y="253424"/>
                  </a:lnTo>
                  <a:lnTo>
                    <a:pt x="417107" y="254613"/>
                  </a:lnTo>
                  <a:lnTo>
                    <a:pt x="416400" y="256160"/>
                  </a:lnTo>
                  <a:lnTo>
                    <a:pt x="417214" y="257624"/>
                  </a:lnTo>
                  <a:lnTo>
                    <a:pt x="418964" y="258083"/>
                  </a:lnTo>
                  <a:lnTo>
                    <a:pt x="419155" y="259095"/>
                  </a:lnTo>
                  <a:lnTo>
                    <a:pt x="417941" y="259884"/>
                  </a:lnTo>
                  <a:lnTo>
                    <a:pt x="417057" y="261250"/>
                  </a:lnTo>
                  <a:lnTo>
                    <a:pt x="417111" y="262805"/>
                  </a:lnTo>
                  <a:lnTo>
                    <a:pt x="417434" y="264667"/>
                  </a:lnTo>
                  <a:lnTo>
                    <a:pt x="418228" y="265711"/>
                  </a:lnTo>
                  <a:lnTo>
                    <a:pt x="419183" y="266433"/>
                  </a:lnTo>
                  <a:lnTo>
                    <a:pt x="420180" y="267910"/>
                  </a:lnTo>
                  <a:lnTo>
                    <a:pt x="421547" y="269077"/>
                  </a:lnTo>
                  <a:lnTo>
                    <a:pt x="421985" y="270087"/>
                  </a:lnTo>
                  <a:lnTo>
                    <a:pt x="422731" y="273186"/>
                  </a:lnTo>
                  <a:lnTo>
                    <a:pt x="422732" y="274049"/>
                  </a:lnTo>
                  <a:lnTo>
                    <a:pt x="421711" y="275453"/>
                  </a:lnTo>
                  <a:lnTo>
                    <a:pt x="426788" y="285846"/>
                  </a:lnTo>
                  <a:lnTo>
                    <a:pt x="428051" y="290417"/>
                  </a:lnTo>
                  <a:lnTo>
                    <a:pt x="428567" y="291416"/>
                  </a:lnTo>
                  <a:lnTo>
                    <a:pt x="430903" y="288959"/>
                  </a:lnTo>
                  <a:lnTo>
                    <a:pt x="433306" y="286755"/>
                  </a:lnTo>
                  <a:lnTo>
                    <a:pt x="434869" y="286608"/>
                  </a:lnTo>
                  <a:lnTo>
                    <a:pt x="436537" y="285955"/>
                  </a:lnTo>
                  <a:lnTo>
                    <a:pt x="437360" y="285089"/>
                  </a:lnTo>
                  <a:lnTo>
                    <a:pt x="438423" y="283131"/>
                  </a:lnTo>
                  <a:lnTo>
                    <a:pt x="439582" y="281898"/>
                  </a:lnTo>
                  <a:lnTo>
                    <a:pt x="439730" y="279028"/>
                  </a:lnTo>
                  <a:lnTo>
                    <a:pt x="440784" y="277386"/>
                  </a:lnTo>
                  <a:lnTo>
                    <a:pt x="441432" y="275606"/>
                  </a:lnTo>
                  <a:lnTo>
                    <a:pt x="442623" y="275004"/>
                  </a:lnTo>
                  <a:lnTo>
                    <a:pt x="445351" y="272794"/>
                  </a:lnTo>
                  <a:lnTo>
                    <a:pt x="445532" y="272176"/>
                  </a:lnTo>
                  <a:lnTo>
                    <a:pt x="448521" y="269162"/>
                  </a:lnTo>
                  <a:lnTo>
                    <a:pt x="449856" y="268859"/>
                  </a:lnTo>
                  <a:lnTo>
                    <a:pt x="452118" y="269374"/>
                  </a:lnTo>
                  <a:lnTo>
                    <a:pt x="453370" y="268439"/>
                  </a:lnTo>
                  <a:lnTo>
                    <a:pt x="455078" y="268608"/>
                  </a:lnTo>
                  <a:lnTo>
                    <a:pt x="457142" y="267999"/>
                  </a:lnTo>
                  <a:lnTo>
                    <a:pt x="457653" y="266722"/>
                  </a:lnTo>
                  <a:lnTo>
                    <a:pt x="459682" y="266796"/>
                  </a:lnTo>
                  <a:lnTo>
                    <a:pt x="461266" y="266260"/>
                  </a:lnTo>
                  <a:lnTo>
                    <a:pt x="462066" y="266698"/>
                  </a:lnTo>
                  <a:lnTo>
                    <a:pt x="462906" y="266464"/>
                  </a:lnTo>
                  <a:lnTo>
                    <a:pt x="464139" y="265611"/>
                  </a:lnTo>
                  <a:lnTo>
                    <a:pt x="464463" y="263986"/>
                  </a:lnTo>
                  <a:lnTo>
                    <a:pt x="465073" y="263256"/>
                  </a:lnTo>
                  <a:lnTo>
                    <a:pt x="465150" y="262307"/>
                  </a:lnTo>
                  <a:lnTo>
                    <a:pt x="466471" y="261710"/>
                  </a:lnTo>
                  <a:lnTo>
                    <a:pt x="467395" y="260461"/>
                  </a:lnTo>
                  <a:lnTo>
                    <a:pt x="467973" y="258368"/>
                  </a:lnTo>
                  <a:lnTo>
                    <a:pt x="469066" y="257756"/>
                  </a:lnTo>
                  <a:lnTo>
                    <a:pt x="469754" y="256041"/>
                  </a:lnTo>
                  <a:lnTo>
                    <a:pt x="470836" y="254789"/>
                  </a:lnTo>
                  <a:lnTo>
                    <a:pt x="472141" y="253728"/>
                  </a:lnTo>
                  <a:lnTo>
                    <a:pt x="473954" y="251938"/>
                  </a:lnTo>
                  <a:lnTo>
                    <a:pt x="474030" y="250776"/>
                  </a:lnTo>
                  <a:lnTo>
                    <a:pt x="474888" y="250114"/>
                  </a:lnTo>
                  <a:lnTo>
                    <a:pt x="476616" y="249659"/>
                  </a:lnTo>
                  <a:lnTo>
                    <a:pt x="477539" y="250406"/>
                  </a:lnTo>
                  <a:lnTo>
                    <a:pt x="478008" y="249702"/>
                  </a:lnTo>
                  <a:lnTo>
                    <a:pt x="478330" y="248179"/>
                  </a:lnTo>
                  <a:lnTo>
                    <a:pt x="477729" y="246874"/>
                  </a:lnTo>
                  <a:lnTo>
                    <a:pt x="478431" y="246321"/>
                  </a:lnTo>
                  <a:lnTo>
                    <a:pt x="479439" y="246338"/>
                  </a:lnTo>
                  <a:lnTo>
                    <a:pt x="481369" y="244710"/>
                  </a:lnTo>
                  <a:lnTo>
                    <a:pt x="482342" y="242532"/>
                  </a:lnTo>
                  <a:lnTo>
                    <a:pt x="483291" y="241627"/>
                  </a:lnTo>
                  <a:lnTo>
                    <a:pt x="484333" y="238023"/>
                  </a:lnTo>
                  <a:lnTo>
                    <a:pt x="485058" y="235157"/>
                  </a:lnTo>
                  <a:lnTo>
                    <a:pt x="484041" y="234264"/>
                  </a:lnTo>
                  <a:lnTo>
                    <a:pt x="484611" y="233221"/>
                  </a:lnTo>
                  <a:lnTo>
                    <a:pt x="485865" y="231755"/>
                  </a:lnTo>
                  <a:lnTo>
                    <a:pt x="485865" y="230551"/>
                  </a:lnTo>
                  <a:lnTo>
                    <a:pt x="485139" y="228902"/>
                  </a:lnTo>
                  <a:lnTo>
                    <a:pt x="487322" y="227278"/>
                  </a:lnTo>
                  <a:lnTo>
                    <a:pt x="488878" y="227135"/>
                  </a:lnTo>
                  <a:lnTo>
                    <a:pt x="489631" y="226825"/>
                  </a:lnTo>
                  <a:lnTo>
                    <a:pt x="489718" y="226176"/>
                  </a:lnTo>
                  <a:lnTo>
                    <a:pt x="490523" y="225731"/>
                  </a:lnTo>
                  <a:lnTo>
                    <a:pt x="490649" y="224818"/>
                  </a:lnTo>
                  <a:lnTo>
                    <a:pt x="491379" y="224787"/>
                  </a:lnTo>
                  <a:lnTo>
                    <a:pt x="492279" y="223868"/>
                  </a:lnTo>
                  <a:lnTo>
                    <a:pt x="493343" y="224070"/>
                  </a:lnTo>
                  <a:lnTo>
                    <a:pt x="494016" y="223166"/>
                  </a:lnTo>
                  <a:lnTo>
                    <a:pt x="494791" y="222923"/>
                  </a:lnTo>
                  <a:lnTo>
                    <a:pt x="495496" y="224624"/>
                  </a:lnTo>
                  <a:lnTo>
                    <a:pt x="496009" y="224724"/>
                  </a:lnTo>
                  <a:lnTo>
                    <a:pt x="496576" y="226047"/>
                  </a:lnTo>
                  <a:lnTo>
                    <a:pt x="496704" y="227155"/>
                  </a:lnTo>
                  <a:lnTo>
                    <a:pt x="497847" y="227816"/>
                  </a:lnTo>
                  <a:lnTo>
                    <a:pt x="498124" y="228817"/>
                  </a:lnTo>
                  <a:lnTo>
                    <a:pt x="499422" y="230338"/>
                  </a:lnTo>
                  <a:lnTo>
                    <a:pt x="499731" y="231669"/>
                  </a:lnTo>
                  <a:lnTo>
                    <a:pt x="501883" y="233682"/>
                  </a:lnTo>
                  <a:lnTo>
                    <a:pt x="502379" y="234877"/>
                  </a:lnTo>
                  <a:lnTo>
                    <a:pt x="502585" y="236880"/>
                  </a:lnTo>
                  <a:lnTo>
                    <a:pt x="503699" y="237436"/>
                  </a:lnTo>
                  <a:lnTo>
                    <a:pt x="503847" y="238401"/>
                  </a:lnTo>
                  <a:lnTo>
                    <a:pt x="506250" y="241077"/>
                  </a:lnTo>
                  <a:lnTo>
                    <a:pt x="504591" y="241343"/>
                  </a:lnTo>
                  <a:lnTo>
                    <a:pt x="503039" y="242074"/>
                  </a:lnTo>
                  <a:lnTo>
                    <a:pt x="502714" y="243163"/>
                  </a:lnTo>
                  <a:lnTo>
                    <a:pt x="503576" y="243395"/>
                  </a:lnTo>
                  <a:lnTo>
                    <a:pt x="504169" y="242952"/>
                  </a:lnTo>
                  <a:lnTo>
                    <a:pt x="504844" y="244312"/>
                  </a:lnTo>
                  <a:lnTo>
                    <a:pt x="506941" y="243125"/>
                  </a:lnTo>
                  <a:lnTo>
                    <a:pt x="508149" y="242678"/>
                  </a:lnTo>
                  <a:lnTo>
                    <a:pt x="508192" y="243651"/>
                  </a:lnTo>
                  <a:lnTo>
                    <a:pt x="508940" y="243983"/>
                  </a:lnTo>
                  <a:lnTo>
                    <a:pt x="509967" y="243638"/>
                  </a:lnTo>
                  <a:lnTo>
                    <a:pt x="510647" y="244000"/>
                  </a:lnTo>
                  <a:lnTo>
                    <a:pt x="510859" y="245229"/>
                  </a:lnTo>
                  <a:lnTo>
                    <a:pt x="512184" y="244754"/>
                  </a:lnTo>
                  <a:lnTo>
                    <a:pt x="514730" y="242970"/>
                  </a:lnTo>
                  <a:lnTo>
                    <a:pt x="516315" y="240525"/>
                  </a:lnTo>
                  <a:lnTo>
                    <a:pt x="516710" y="240270"/>
                  </a:lnTo>
                  <a:lnTo>
                    <a:pt x="519911" y="240728"/>
                  </a:lnTo>
                  <a:lnTo>
                    <a:pt x="522176" y="240506"/>
                  </a:lnTo>
                  <a:lnTo>
                    <a:pt x="523546" y="239157"/>
                  </a:lnTo>
                  <a:lnTo>
                    <a:pt x="526010" y="239082"/>
                  </a:lnTo>
                  <a:lnTo>
                    <a:pt x="527045" y="239976"/>
                  </a:lnTo>
                  <a:lnTo>
                    <a:pt x="529256" y="239786"/>
                  </a:lnTo>
                  <a:lnTo>
                    <a:pt x="530030" y="240337"/>
                  </a:lnTo>
                  <a:lnTo>
                    <a:pt x="530910" y="242927"/>
                  </a:lnTo>
                  <a:lnTo>
                    <a:pt x="532059" y="243128"/>
                  </a:lnTo>
                  <a:lnTo>
                    <a:pt x="534226" y="244489"/>
                  </a:lnTo>
                  <a:lnTo>
                    <a:pt x="536277" y="244910"/>
                  </a:lnTo>
                  <a:lnTo>
                    <a:pt x="539308" y="245779"/>
                  </a:lnTo>
                  <a:lnTo>
                    <a:pt x="541326" y="245620"/>
                  </a:lnTo>
                  <a:lnTo>
                    <a:pt x="543016" y="246713"/>
                  </a:lnTo>
                  <a:lnTo>
                    <a:pt x="543301" y="247314"/>
                  </a:lnTo>
                  <a:lnTo>
                    <a:pt x="544122" y="247540"/>
                  </a:lnTo>
                  <a:lnTo>
                    <a:pt x="544771" y="248513"/>
                  </a:lnTo>
                  <a:lnTo>
                    <a:pt x="549272" y="252325"/>
                  </a:lnTo>
                  <a:lnTo>
                    <a:pt x="552595" y="256288"/>
                  </a:lnTo>
                  <a:lnTo>
                    <a:pt x="552880" y="257317"/>
                  </a:lnTo>
                  <a:lnTo>
                    <a:pt x="553520" y="257898"/>
                  </a:lnTo>
                  <a:lnTo>
                    <a:pt x="554928" y="257782"/>
                  </a:lnTo>
                  <a:lnTo>
                    <a:pt x="555855" y="258918"/>
                  </a:lnTo>
                  <a:lnTo>
                    <a:pt x="555806" y="259927"/>
                  </a:lnTo>
                  <a:lnTo>
                    <a:pt x="556823" y="261264"/>
                  </a:lnTo>
                  <a:lnTo>
                    <a:pt x="557796" y="261822"/>
                  </a:lnTo>
                  <a:lnTo>
                    <a:pt x="558983" y="264008"/>
                  </a:lnTo>
                  <a:lnTo>
                    <a:pt x="559757" y="265778"/>
                  </a:lnTo>
                  <a:lnTo>
                    <a:pt x="560372" y="266413"/>
                  </a:lnTo>
                  <a:lnTo>
                    <a:pt x="561917" y="267224"/>
                  </a:lnTo>
                  <a:lnTo>
                    <a:pt x="564592" y="270054"/>
                  </a:lnTo>
                  <a:lnTo>
                    <a:pt x="565121" y="271048"/>
                  </a:lnTo>
                  <a:lnTo>
                    <a:pt x="564633" y="271664"/>
                  </a:lnTo>
                  <a:lnTo>
                    <a:pt x="566277" y="273668"/>
                  </a:lnTo>
                  <a:lnTo>
                    <a:pt x="566579" y="274714"/>
                  </a:lnTo>
                  <a:lnTo>
                    <a:pt x="566614" y="276188"/>
                  </a:lnTo>
                  <a:lnTo>
                    <a:pt x="567105" y="276644"/>
                  </a:lnTo>
                  <a:lnTo>
                    <a:pt x="566403" y="277581"/>
                  </a:lnTo>
                  <a:lnTo>
                    <a:pt x="566876" y="278353"/>
                  </a:lnTo>
                  <a:lnTo>
                    <a:pt x="569386" y="276018"/>
                  </a:lnTo>
                  <a:lnTo>
                    <a:pt x="571289" y="275220"/>
                  </a:lnTo>
                  <a:lnTo>
                    <a:pt x="576569" y="278445"/>
                  </a:lnTo>
                  <a:lnTo>
                    <a:pt x="576448" y="279256"/>
                  </a:lnTo>
                  <a:lnTo>
                    <a:pt x="575413" y="280369"/>
                  </a:lnTo>
                  <a:lnTo>
                    <a:pt x="575262" y="283289"/>
                  </a:lnTo>
                  <a:lnTo>
                    <a:pt x="575955" y="283752"/>
                  </a:lnTo>
                  <a:lnTo>
                    <a:pt x="577569" y="283040"/>
                  </a:lnTo>
                  <a:lnTo>
                    <a:pt x="578968" y="282672"/>
                  </a:lnTo>
                  <a:lnTo>
                    <a:pt x="580682" y="281536"/>
                  </a:lnTo>
                  <a:lnTo>
                    <a:pt x="581184" y="280529"/>
                  </a:lnTo>
                  <a:lnTo>
                    <a:pt x="582528" y="278825"/>
                  </a:lnTo>
                  <a:lnTo>
                    <a:pt x="583668" y="278512"/>
                  </a:lnTo>
                  <a:lnTo>
                    <a:pt x="584982" y="279272"/>
                  </a:lnTo>
                  <a:lnTo>
                    <a:pt x="586071" y="279595"/>
                  </a:lnTo>
                  <a:lnTo>
                    <a:pt x="587796" y="280998"/>
                  </a:lnTo>
                  <a:lnTo>
                    <a:pt x="589281" y="282553"/>
                  </a:lnTo>
                  <a:lnTo>
                    <a:pt x="590668" y="284614"/>
                  </a:lnTo>
                  <a:lnTo>
                    <a:pt x="590513" y="285968"/>
                  </a:lnTo>
                  <a:lnTo>
                    <a:pt x="590019" y="286822"/>
                  </a:lnTo>
                  <a:lnTo>
                    <a:pt x="590370" y="289058"/>
                  </a:lnTo>
                  <a:lnTo>
                    <a:pt x="591236" y="288374"/>
                  </a:lnTo>
                  <a:lnTo>
                    <a:pt x="591997" y="289304"/>
                  </a:lnTo>
                  <a:lnTo>
                    <a:pt x="593059" y="289491"/>
                  </a:lnTo>
                  <a:lnTo>
                    <a:pt x="594090" y="289191"/>
                  </a:lnTo>
                  <a:lnTo>
                    <a:pt x="595188" y="289421"/>
                  </a:lnTo>
                  <a:lnTo>
                    <a:pt x="596000" y="290585"/>
                  </a:lnTo>
                  <a:lnTo>
                    <a:pt x="596760" y="292767"/>
                  </a:lnTo>
                  <a:lnTo>
                    <a:pt x="598061" y="294649"/>
                  </a:lnTo>
                  <a:lnTo>
                    <a:pt x="601396" y="295629"/>
                  </a:lnTo>
                  <a:lnTo>
                    <a:pt x="604639" y="298706"/>
                  </a:lnTo>
                  <a:lnTo>
                    <a:pt x="605872" y="298957"/>
                  </a:lnTo>
                  <a:lnTo>
                    <a:pt x="606726" y="298569"/>
                  </a:lnTo>
                  <a:lnTo>
                    <a:pt x="608076" y="297117"/>
                  </a:lnTo>
                  <a:lnTo>
                    <a:pt x="607207" y="295867"/>
                  </a:lnTo>
                  <a:lnTo>
                    <a:pt x="606982" y="295083"/>
                  </a:lnTo>
                  <a:lnTo>
                    <a:pt x="607237" y="294262"/>
                  </a:lnTo>
                  <a:lnTo>
                    <a:pt x="608132" y="293853"/>
                  </a:lnTo>
                  <a:lnTo>
                    <a:pt x="609198" y="292828"/>
                  </a:lnTo>
                  <a:lnTo>
                    <a:pt x="609380" y="291797"/>
                  </a:lnTo>
                  <a:lnTo>
                    <a:pt x="608577" y="291049"/>
                  </a:lnTo>
                  <a:lnTo>
                    <a:pt x="609191" y="289768"/>
                  </a:lnTo>
                  <a:lnTo>
                    <a:pt x="609315" y="288549"/>
                  </a:lnTo>
                  <a:lnTo>
                    <a:pt x="610376" y="286636"/>
                  </a:lnTo>
                  <a:lnTo>
                    <a:pt x="612538" y="284531"/>
                  </a:lnTo>
                  <a:lnTo>
                    <a:pt x="613658" y="284876"/>
                  </a:lnTo>
                  <a:lnTo>
                    <a:pt x="615037" y="284191"/>
                  </a:lnTo>
                  <a:lnTo>
                    <a:pt x="615969" y="282757"/>
                  </a:lnTo>
                  <a:lnTo>
                    <a:pt x="616723" y="282736"/>
                  </a:lnTo>
                  <a:lnTo>
                    <a:pt x="618683" y="283816"/>
                  </a:lnTo>
                  <a:lnTo>
                    <a:pt x="619565" y="284036"/>
                  </a:lnTo>
                  <a:lnTo>
                    <a:pt x="620535" y="285525"/>
                  </a:lnTo>
                  <a:lnTo>
                    <a:pt x="621040" y="285583"/>
                  </a:lnTo>
                  <a:lnTo>
                    <a:pt x="626424" y="284421"/>
                  </a:lnTo>
                  <a:lnTo>
                    <a:pt x="631239" y="283150"/>
                  </a:lnTo>
                  <a:lnTo>
                    <a:pt x="641202" y="286691"/>
                  </a:lnTo>
                  <a:lnTo>
                    <a:pt x="641446" y="287310"/>
                  </a:lnTo>
                  <a:lnTo>
                    <a:pt x="643784" y="289070"/>
                  </a:lnTo>
                  <a:lnTo>
                    <a:pt x="645362" y="289470"/>
                  </a:lnTo>
                  <a:lnTo>
                    <a:pt x="645953" y="288989"/>
                  </a:lnTo>
                  <a:lnTo>
                    <a:pt x="647318" y="289231"/>
                  </a:lnTo>
                  <a:lnTo>
                    <a:pt x="648701" y="291006"/>
                  </a:lnTo>
                  <a:lnTo>
                    <a:pt x="649509" y="291201"/>
                  </a:lnTo>
                  <a:lnTo>
                    <a:pt x="650801" y="290959"/>
                  </a:lnTo>
                  <a:lnTo>
                    <a:pt x="651691" y="292002"/>
                  </a:lnTo>
                  <a:lnTo>
                    <a:pt x="652278" y="291850"/>
                  </a:lnTo>
                  <a:lnTo>
                    <a:pt x="652555" y="292963"/>
                  </a:lnTo>
                  <a:lnTo>
                    <a:pt x="654621" y="292111"/>
                  </a:lnTo>
                  <a:lnTo>
                    <a:pt x="655566" y="292240"/>
                  </a:lnTo>
                  <a:lnTo>
                    <a:pt x="658045" y="291649"/>
                  </a:lnTo>
                  <a:lnTo>
                    <a:pt x="658013" y="290275"/>
                  </a:lnTo>
                  <a:lnTo>
                    <a:pt x="656964" y="288540"/>
                  </a:lnTo>
                  <a:lnTo>
                    <a:pt x="657322" y="286144"/>
                  </a:lnTo>
                  <a:lnTo>
                    <a:pt x="659879" y="284728"/>
                  </a:lnTo>
                  <a:lnTo>
                    <a:pt x="667373" y="282223"/>
                  </a:lnTo>
                  <a:lnTo>
                    <a:pt x="668288" y="281391"/>
                  </a:lnTo>
                  <a:lnTo>
                    <a:pt x="668191" y="280702"/>
                  </a:lnTo>
                  <a:lnTo>
                    <a:pt x="668950" y="278722"/>
                  </a:lnTo>
                  <a:lnTo>
                    <a:pt x="669712" y="278578"/>
                  </a:lnTo>
                  <a:lnTo>
                    <a:pt x="670466" y="279228"/>
                  </a:lnTo>
                  <a:lnTo>
                    <a:pt x="672335" y="278587"/>
                  </a:lnTo>
                  <a:lnTo>
                    <a:pt x="673332" y="276922"/>
                  </a:lnTo>
                  <a:lnTo>
                    <a:pt x="674388" y="276471"/>
                  </a:lnTo>
                  <a:lnTo>
                    <a:pt x="675335" y="275705"/>
                  </a:lnTo>
                  <a:lnTo>
                    <a:pt x="675512" y="274956"/>
                  </a:lnTo>
                  <a:lnTo>
                    <a:pt x="676549" y="274745"/>
                  </a:lnTo>
                  <a:lnTo>
                    <a:pt x="677715" y="275406"/>
                  </a:lnTo>
                  <a:lnTo>
                    <a:pt x="677574" y="276713"/>
                  </a:lnTo>
                  <a:lnTo>
                    <a:pt x="678819" y="277231"/>
                  </a:lnTo>
                  <a:lnTo>
                    <a:pt x="679969" y="275955"/>
                  </a:lnTo>
                  <a:lnTo>
                    <a:pt x="680974" y="276501"/>
                  </a:lnTo>
                  <a:lnTo>
                    <a:pt x="682055" y="276586"/>
                  </a:lnTo>
                  <a:lnTo>
                    <a:pt x="682864" y="275950"/>
                  </a:lnTo>
                  <a:lnTo>
                    <a:pt x="684234" y="275392"/>
                  </a:lnTo>
                  <a:lnTo>
                    <a:pt x="685630" y="276232"/>
                  </a:lnTo>
                  <a:lnTo>
                    <a:pt x="686641" y="275617"/>
                  </a:lnTo>
                  <a:lnTo>
                    <a:pt x="687398" y="275790"/>
                  </a:lnTo>
                  <a:lnTo>
                    <a:pt x="687893" y="274867"/>
                  </a:lnTo>
                  <a:lnTo>
                    <a:pt x="687180" y="273765"/>
                  </a:lnTo>
                  <a:lnTo>
                    <a:pt x="687593" y="273220"/>
                  </a:lnTo>
                  <a:lnTo>
                    <a:pt x="689313" y="274020"/>
                  </a:lnTo>
                  <a:lnTo>
                    <a:pt x="690857" y="273135"/>
                  </a:lnTo>
                  <a:lnTo>
                    <a:pt x="691698" y="270955"/>
                  </a:lnTo>
                  <a:lnTo>
                    <a:pt x="692961" y="270181"/>
                  </a:lnTo>
                  <a:lnTo>
                    <a:pt x="693822" y="270006"/>
                  </a:lnTo>
                  <a:lnTo>
                    <a:pt x="695343" y="269122"/>
                  </a:lnTo>
                  <a:lnTo>
                    <a:pt x="696027" y="269371"/>
                  </a:lnTo>
                  <a:lnTo>
                    <a:pt x="696609" y="268787"/>
                  </a:lnTo>
                  <a:lnTo>
                    <a:pt x="698200" y="268238"/>
                  </a:lnTo>
                  <a:lnTo>
                    <a:pt x="698927" y="268926"/>
                  </a:lnTo>
                  <a:lnTo>
                    <a:pt x="699498" y="268190"/>
                  </a:lnTo>
                  <a:lnTo>
                    <a:pt x="700523" y="264547"/>
                  </a:lnTo>
                  <a:lnTo>
                    <a:pt x="700412" y="263599"/>
                  </a:lnTo>
                  <a:lnTo>
                    <a:pt x="699660" y="262543"/>
                  </a:lnTo>
                  <a:lnTo>
                    <a:pt x="700052" y="261482"/>
                  </a:lnTo>
                  <a:lnTo>
                    <a:pt x="699186" y="260430"/>
                  </a:lnTo>
                  <a:lnTo>
                    <a:pt x="699207" y="259196"/>
                  </a:lnTo>
                  <a:lnTo>
                    <a:pt x="700740" y="259232"/>
                  </a:lnTo>
                  <a:lnTo>
                    <a:pt x="701267" y="258822"/>
                  </a:lnTo>
                  <a:lnTo>
                    <a:pt x="702761" y="258772"/>
                  </a:lnTo>
                  <a:lnTo>
                    <a:pt x="703379" y="259352"/>
                  </a:lnTo>
                  <a:lnTo>
                    <a:pt x="704504" y="258140"/>
                  </a:lnTo>
                  <a:lnTo>
                    <a:pt x="705301" y="256936"/>
                  </a:lnTo>
                  <a:lnTo>
                    <a:pt x="705377" y="255076"/>
                  </a:lnTo>
                  <a:lnTo>
                    <a:pt x="706966" y="255052"/>
                  </a:lnTo>
                  <a:lnTo>
                    <a:pt x="708002" y="254161"/>
                  </a:lnTo>
                  <a:lnTo>
                    <a:pt x="707923" y="253424"/>
                  </a:lnTo>
                  <a:lnTo>
                    <a:pt x="708591" y="251303"/>
                  </a:lnTo>
                  <a:lnTo>
                    <a:pt x="709904" y="251249"/>
                  </a:lnTo>
                  <a:lnTo>
                    <a:pt x="711206" y="250501"/>
                  </a:lnTo>
                  <a:lnTo>
                    <a:pt x="712036" y="250917"/>
                  </a:lnTo>
                  <a:lnTo>
                    <a:pt x="713311" y="250427"/>
                  </a:lnTo>
                  <a:lnTo>
                    <a:pt x="715015" y="250739"/>
                  </a:lnTo>
                  <a:lnTo>
                    <a:pt x="716483" y="250313"/>
                  </a:lnTo>
                  <a:lnTo>
                    <a:pt x="716847" y="249768"/>
                  </a:lnTo>
                  <a:lnTo>
                    <a:pt x="718373" y="249460"/>
                  </a:lnTo>
                  <a:lnTo>
                    <a:pt x="720047" y="247824"/>
                  </a:lnTo>
                  <a:lnTo>
                    <a:pt x="720527" y="247052"/>
                  </a:lnTo>
                  <a:lnTo>
                    <a:pt x="720227" y="245995"/>
                  </a:lnTo>
                  <a:lnTo>
                    <a:pt x="721525" y="244538"/>
                  </a:lnTo>
                  <a:lnTo>
                    <a:pt x="720445" y="242960"/>
                  </a:lnTo>
                  <a:lnTo>
                    <a:pt x="718739" y="242338"/>
                  </a:lnTo>
                  <a:lnTo>
                    <a:pt x="718207" y="241451"/>
                  </a:lnTo>
                  <a:lnTo>
                    <a:pt x="718026" y="239844"/>
                  </a:lnTo>
                  <a:lnTo>
                    <a:pt x="718240" y="238699"/>
                  </a:lnTo>
                  <a:lnTo>
                    <a:pt x="719036" y="237993"/>
                  </a:lnTo>
                  <a:lnTo>
                    <a:pt x="721989" y="237503"/>
                  </a:lnTo>
                  <a:lnTo>
                    <a:pt x="723383" y="237076"/>
                  </a:lnTo>
                  <a:lnTo>
                    <a:pt x="724552" y="236323"/>
                  </a:lnTo>
                  <a:lnTo>
                    <a:pt x="725765" y="234155"/>
                  </a:lnTo>
                  <a:lnTo>
                    <a:pt x="727072" y="232695"/>
                  </a:lnTo>
                  <a:lnTo>
                    <a:pt x="731285" y="231715"/>
                  </a:lnTo>
                  <a:lnTo>
                    <a:pt x="732225" y="231651"/>
                  </a:lnTo>
                  <a:lnTo>
                    <a:pt x="733809" y="232284"/>
                  </a:lnTo>
                  <a:lnTo>
                    <a:pt x="735112" y="232364"/>
                  </a:lnTo>
                  <a:lnTo>
                    <a:pt x="736963" y="231191"/>
                  </a:lnTo>
                  <a:lnTo>
                    <a:pt x="739882" y="230578"/>
                  </a:lnTo>
                  <a:lnTo>
                    <a:pt x="740858" y="230863"/>
                  </a:lnTo>
                  <a:lnTo>
                    <a:pt x="741076" y="229872"/>
                  </a:lnTo>
                  <a:lnTo>
                    <a:pt x="741899" y="229715"/>
                  </a:lnTo>
                  <a:lnTo>
                    <a:pt x="743743" y="228482"/>
                  </a:lnTo>
                  <a:lnTo>
                    <a:pt x="746251" y="228344"/>
                  </a:lnTo>
                  <a:lnTo>
                    <a:pt x="746587" y="228066"/>
                  </a:lnTo>
                  <a:lnTo>
                    <a:pt x="747333" y="225929"/>
                  </a:lnTo>
                  <a:lnTo>
                    <a:pt x="748017" y="225037"/>
                  </a:lnTo>
                  <a:lnTo>
                    <a:pt x="749449" y="225196"/>
                  </a:lnTo>
                  <a:lnTo>
                    <a:pt x="750106" y="224043"/>
                  </a:lnTo>
                  <a:lnTo>
                    <a:pt x="751377" y="225289"/>
                  </a:lnTo>
                  <a:lnTo>
                    <a:pt x="752946" y="224698"/>
                  </a:lnTo>
                  <a:lnTo>
                    <a:pt x="754956" y="224699"/>
                  </a:lnTo>
                  <a:lnTo>
                    <a:pt x="755709" y="225240"/>
                  </a:lnTo>
                  <a:lnTo>
                    <a:pt x="756569" y="226528"/>
                  </a:lnTo>
                  <a:lnTo>
                    <a:pt x="757479" y="226686"/>
                  </a:lnTo>
                  <a:lnTo>
                    <a:pt x="758229" y="226093"/>
                  </a:lnTo>
                  <a:lnTo>
                    <a:pt x="759782" y="226320"/>
                  </a:lnTo>
                  <a:lnTo>
                    <a:pt x="760162" y="224489"/>
                  </a:lnTo>
                  <a:lnTo>
                    <a:pt x="761139" y="224487"/>
                  </a:lnTo>
                  <a:lnTo>
                    <a:pt x="762233" y="224910"/>
                  </a:lnTo>
                  <a:lnTo>
                    <a:pt x="763377" y="223479"/>
                  </a:lnTo>
                  <a:lnTo>
                    <a:pt x="763994" y="223110"/>
                  </a:lnTo>
                  <a:lnTo>
                    <a:pt x="765021" y="223598"/>
                  </a:lnTo>
                  <a:lnTo>
                    <a:pt x="765882" y="224991"/>
                  </a:lnTo>
                  <a:lnTo>
                    <a:pt x="766645" y="225362"/>
                  </a:lnTo>
                  <a:lnTo>
                    <a:pt x="766488" y="226167"/>
                  </a:lnTo>
                  <a:lnTo>
                    <a:pt x="765559" y="227972"/>
                  </a:lnTo>
                  <a:lnTo>
                    <a:pt x="766182" y="228913"/>
                  </a:lnTo>
                  <a:lnTo>
                    <a:pt x="765655" y="230174"/>
                  </a:lnTo>
                  <a:lnTo>
                    <a:pt x="766313" y="230364"/>
                  </a:lnTo>
                  <a:lnTo>
                    <a:pt x="766992" y="231392"/>
                  </a:lnTo>
                  <a:lnTo>
                    <a:pt x="768685" y="231667"/>
                  </a:lnTo>
                  <a:lnTo>
                    <a:pt x="770404" y="232952"/>
                  </a:lnTo>
                  <a:lnTo>
                    <a:pt x="772051" y="232210"/>
                  </a:lnTo>
                  <a:lnTo>
                    <a:pt x="773849" y="231864"/>
                  </a:lnTo>
                  <a:lnTo>
                    <a:pt x="775169" y="231202"/>
                  </a:lnTo>
                  <a:lnTo>
                    <a:pt x="777013" y="231456"/>
                  </a:lnTo>
                  <a:lnTo>
                    <a:pt x="778132" y="230631"/>
                  </a:lnTo>
                  <a:lnTo>
                    <a:pt x="779670" y="230096"/>
                  </a:lnTo>
                  <a:lnTo>
                    <a:pt x="781005" y="230045"/>
                  </a:lnTo>
                  <a:lnTo>
                    <a:pt x="782116" y="229059"/>
                  </a:lnTo>
                  <a:lnTo>
                    <a:pt x="782422" y="228095"/>
                  </a:lnTo>
                  <a:lnTo>
                    <a:pt x="783044" y="227745"/>
                  </a:lnTo>
                  <a:lnTo>
                    <a:pt x="784703" y="228111"/>
                  </a:lnTo>
                  <a:lnTo>
                    <a:pt x="786371" y="227869"/>
                  </a:lnTo>
                  <a:lnTo>
                    <a:pt x="787566" y="227071"/>
                  </a:lnTo>
                  <a:lnTo>
                    <a:pt x="787998" y="226114"/>
                  </a:lnTo>
                  <a:lnTo>
                    <a:pt x="788891" y="225477"/>
                  </a:lnTo>
                  <a:lnTo>
                    <a:pt x="789895" y="225587"/>
                  </a:lnTo>
                  <a:lnTo>
                    <a:pt x="791411" y="224834"/>
                  </a:lnTo>
                  <a:lnTo>
                    <a:pt x="791592" y="224126"/>
                  </a:lnTo>
                  <a:lnTo>
                    <a:pt x="793441" y="222672"/>
                  </a:lnTo>
                  <a:lnTo>
                    <a:pt x="795125" y="222251"/>
                  </a:lnTo>
                  <a:lnTo>
                    <a:pt x="795249" y="221376"/>
                  </a:lnTo>
                  <a:lnTo>
                    <a:pt x="799685" y="219110"/>
                  </a:lnTo>
                  <a:lnTo>
                    <a:pt x="800012" y="220191"/>
                  </a:lnTo>
                  <a:lnTo>
                    <a:pt x="801702" y="219243"/>
                  </a:lnTo>
                  <a:lnTo>
                    <a:pt x="802076" y="218728"/>
                  </a:lnTo>
                  <a:lnTo>
                    <a:pt x="803535" y="218992"/>
                  </a:lnTo>
                  <a:lnTo>
                    <a:pt x="805099" y="220364"/>
                  </a:lnTo>
                  <a:lnTo>
                    <a:pt x="806971" y="220059"/>
                  </a:lnTo>
                  <a:lnTo>
                    <a:pt x="807183" y="219178"/>
                  </a:lnTo>
                  <a:lnTo>
                    <a:pt x="808540" y="218629"/>
                  </a:lnTo>
                  <a:lnTo>
                    <a:pt x="809105" y="218853"/>
                  </a:lnTo>
                  <a:lnTo>
                    <a:pt x="809304" y="220070"/>
                  </a:lnTo>
                  <a:lnTo>
                    <a:pt x="809979" y="220929"/>
                  </a:lnTo>
                  <a:lnTo>
                    <a:pt x="810134" y="221861"/>
                  </a:lnTo>
                  <a:lnTo>
                    <a:pt x="811454" y="222305"/>
                  </a:lnTo>
                  <a:lnTo>
                    <a:pt x="813469" y="222056"/>
                  </a:lnTo>
                  <a:lnTo>
                    <a:pt x="813866" y="221456"/>
                  </a:lnTo>
                  <a:lnTo>
                    <a:pt x="814972" y="221812"/>
                  </a:lnTo>
                  <a:lnTo>
                    <a:pt x="816707" y="221487"/>
                  </a:lnTo>
                  <a:lnTo>
                    <a:pt x="818250" y="223482"/>
                  </a:lnTo>
                  <a:lnTo>
                    <a:pt x="818995" y="223415"/>
                  </a:lnTo>
                  <a:lnTo>
                    <a:pt x="833677" y="227200"/>
                  </a:lnTo>
                  <a:lnTo>
                    <a:pt x="834714" y="226982"/>
                  </a:lnTo>
                  <a:lnTo>
                    <a:pt x="837076" y="227892"/>
                  </a:lnTo>
                  <a:lnTo>
                    <a:pt x="838466" y="228713"/>
                  </a:lnTo>
                  <a:lnTo>
                    <a:pt x="840519" y="228074"/>
                  </a:lnTo>
                  <a:lnTo>
                    <a:pt x="842678" y="228736"/>
                  </a:lnTo>
                  <a:lnTo>
                    <a:pt x="844143" y="228942"/>
                  </a:lnTo>
                  <a:lnTo>
                    <a:pt x="844466" y="229355"/>
                  </a:lnTo>
                  <a:lnTo>
                    <a:pt x="845976" y="228731"/>
                  </a:lnTo>
                  <a:lnTo>
                    <a:pt x="847654" y="229110"/>
                  </a:lnTo>
                  <a:lnTo>
                    <a:pt x="848243" y="228832"/>
                  </a:lnTo>
                  <a:lnTo>
                    <a:pt x="849665" y="229185"/>
                  </a:lnTo>
                  <a:lnTo>
                    <a:pt x="851759" y="230914"/>
                  </a:lnTo>
                  <a:lnTo>
                    <a:pt x="852217" y="232485"/>
                  </a:lnTo>
                  <a:lnTo>
                    <a:pt x="852391" y="231560"/>
                  </a:lnTo>
                  <a:lnTo>
                    <a:pt x="853366" y="230451"/>
                  </a:lnTo>
                  <a:lnTo>
                    <a:pt x="853704" y="228502"/>
                  </a:lnTo>
                  <a:lnTo>
                    <a:pt x="854525" y="226797"/>
                  </a:lnTo>
                  <a:lnTo>
                    <a:pt x="855437" y="225784"/>
                  </a:lnTo>
                  <a:lnTo>
                    <a:pt x="854736" y="222402"/>
                  </a:lnTo>
                  <a:lnTo>
                    <a:pt x="854785" y="221467"/>
                  </a:lnTo>
                  <a:lnTo>
                    <a:pt x="855297" y="219882"/>
                  </a:lnTo>
                  <a:lnTo>
                    <a:pt x="856055" y="218793"/>
                  </a:lnTo>
                  <a:lnTo>
                    <a:pt x="857016" y="216619"/>
                  </a:lnTo>
                  <a:lnTo>
                    <a:pt x="858621" y="215449"/>
                  </a:lnTo>
                  <a:lnTo>
                    <a:pt x="859113" y="214314"/>
                  </a:lnTo>
                  <a:lnTo>
                    <a:pt x="858607" y="212551"/>
                  </a:lnTo>
                  <a:lnTo>
                    <a:pt x="858938" y="211459"/>
                  </a:lnTo>
                  <a:lnTo>
                    <a:pt x="860253" y="210458"/>
                  </a:lnTo>
                  <a:lnTo>
                    <a:pt x="861362" y="208804"/>
                  </a:lnTo>
                  <a:lnTo>
                    <a:pt x="861277" y="207471"/>
                  </a:lnTo>
                  <a:lnTo>
                    <a:pt x="860888" y="206284"/>
                  </a:lnTo>
                  <a:lnTo>
                    <a:pt x="861146" y="205214"/>
                  </a:lnTo>
                  <a:lnTo>
                    <a:pt x="861919" y="203916"/>
                  </a:lnTo>
                  <a:lnTo>
                    <a:pt x="862329" y="202700"/>
                  </a:lnTo>
                  <a:lnTo>
                    <a:pt x="860776" y="201474"/>
                  </a:lnTo>
                  <a:lnTo>
                    <a:pt x="861567" y="200417"/>
                  </a:lnTo>
                  <a:lnTo>
                    <a:pt x="861649" y="199583"/>
                  </a:lnTo>
                  <a:lnTo>
                    <a:pt x="863479" y="197705"/>
                  </a:lnTo>
                  <a:lnTo>
                    <a:pt x="863098" y="196542"/>
                  </a:lnTo>
                  <a:lnTo>
                    <a:pt x="863462" y="195146"/>
                  </a:lnTo>
                  <a:lnTo>
                    <a:pt x="865634" y="190778"/>
                  </a:lnTo>
                  <a:lnTo>
                    <a:pt x="866649" y="189619"/>
                  </a:lnTo>
                  <a:lnTo>
                    <a:pt x="866426" y="188821"/>
                  </a:lnTo>
                  <a:lnTo>
                    <a:pt x="867007" y="188493"/>
                  </a:lnTo>
                  <a:lnTo>
                    <a:pt x="866833" y="187681"/>
                  </a:lnTo>
                  <a:lnTo>
                    <a:pt x="867126" y="186802"/>
                  </a:lnTo>
                  <a:lnTo>
                    <a:pt x="867836" y="186024"/>
                  </a:lnTo>
                  <a:lnTo>
                    <a:pt x="867920" y="185186"/>
                  </a:lnTo>
                  <a:lnTo>
                    <a:pt x="868542" y="183995"/>
                  </a:lnTo>
                  <a:lnTo>
                    <a:pt x="870071" y="182498"/>
                  </a:lnTo>
                  <a:lnTo>
                    <a:pt x="872246" y="182633"/>
                  </a:lnTo>
                  <a:lnTo>
                    <a:pt x="871980" y="181557"/>
                  </a:lnTo>
                  <a:lnTo>
                    <a:pt x="872754" y="180695"/>
                  </a:lnTo>
                  <a:lnTo>
                    <a:pt x="872768" y="179481"/>
                  </a:lnTo>
                  <a:lnTo>
                    <a:pt x="872408" y="178639"/>
                  </a:lnTo>
                  <a:lnTo>
                    <a:pt x="872281" y="177225"/>
                  </a:lnTo>
                  <a:lnTo>
                    <a:pt x="872473" y="176022"/>
                  </a:lnTo>
                  <a:lnTo>
                    <a:pt x="873183" y="175047"/>
                  </a:lnTo>
                  <a:lnTo>
                    <a:pt x="872845" y="173449"/>
                  </a:lnTo>
                  <a:lnTo>
                    <a:pt x="873120" y="172131"/>
                  </a:lnTo>
                  <a:lnTo>
                    <a:pt x="873920" y="170271"/>
                  </a:lnTo>
                  <a:lnTo>
                    <a:pt x="875418" y="167913"/>
                  </a:lnTo>
                  <a:lnTo>
                    <a:pt x="875363" y="167172"/>
                  </a:lnTo>
                  <a:lnTo>
                    <a:pt x="875887" y="165246"/>
                  </a:lnTo>
                  <a:lnTo>
                    <a:pt x="877958" y="160659"/>
                  </a:lnTo>
                  <a:lnTo>
                    <a:pt x="878598" y="159068"/>
                  </a:lnTo>
                  <a:lnTo>
                    <a:pt x="877327" y="158391"/>
                  </a:lnTo>
                  <a:lnTo>
                    <a:pt x="876718" y="157506"/>
                  </a:lnTo>
                  <a:lnTo>
                    <a:pt x="877831" y="155795"/>
                  </a:lnTo>
                  <a:lnTo>
                    <a:pt x="878872" y="154710"/>
                  </a:lnTo>
                  <a:lnTo>
                    <a:pt x="879277" y="153479"/>
                  </a:lnTo>
                  <a:lnTo>
                    <a:pt x="880891" y="153810"/>
                  </a:lnTo>
                  <a:lnTo>
                    <a:pt x="881468" y="152834"/>
                  </a:lnTo>
                  <a:lnTo>
                    <a:pt x="881336" y="151926"/>
                  </a:lnTo>
                  <a:lnTo>
                    <a:pt x="880154" y="151348"/>
                  </a:lnTo>
                  <a:lnTo>
                    <a:pt x="880060" y="148583"/>
                  </a:lnTo>
                  <a:lnTo>
                    <a:pt x="880984" y="146256"/>
                  </a:lnTo>
                  <a:lnTo>
                    <a:pt x="879757" y="145186"/>
                  </a:lnTo>
                  <a:lnTo>
                    <a:pt x="880001" y="143558"/>
                  </a:lnTo>
                  <a:lnTo>
                    <a:pt x="880492" y="142520"/>
                  </a:lnTo>
                  <a:lnTo>
                    <a:pt x="880699" y="140387"/>
                  </a:lnTo>
                  <a:lnTo>
                    <a:pt x="881475" y="138402"/>
                  </a:lnTo>
                  <a:lnTo>
                    <a:pt x="882080" y="137442"/>
                  </a:lnTo>
                  <a:lnTo>
                    <a:pt x="883420" y="136015"/>
                  </a:lnTo>
                  <a:lnTo>
                    <a:pt x="883624" y="134454"/>
                  </a:lnTo>
                  <a:lnTo>
                    <a:pt x="884467" y="133043"/>
                  </a:lnTo>
                  <a:lnTo>
                    <a:pt x="884717" y="131518"/>
                  </a:lnTo>
                  <a:lnTo>
                    <a:pt x="884480" y="129322"/>
                  </a:lnTo>
                  <a:lnTo>
                    <a:pt x="884792" y="127763"/>
                  </a:lnTo>
                  <a:lnTo>
                    <a:pt x="885703" y="124994"/>
                  </a:lnTo>
                  <a:lnTo>
                    <a:pt x="887511" y="120617"/>
                  </a:lnTo>
                  <a:lnTo>
                    <a:pt x="889404" y="116956"/>
                  </a:lnTo>
                  <a:lnTo>
                    <a:pt x="890068" y="114770"/>
                  </a:lnTo>
                  <a:lnTo>
                    <a:pt x="892099" y="109875"/>
                  </a:lnTo>
                  <a:lnTo>
                    <a:pt x="891845" y="108771"/>
                  </a:lnTo>
                  <a:lnTo>
                    <a:pt x="892512" y="107020"/>
                  </a:lnTo>
                  <a:lnTo>
                    <a:pt x="893654" y="106172"/>
                  </a:lnTo>
                  <a:lnTo>
                    <a:pt x="894830" y="104784"/>
                  </a:lnTo>
                  <a:lnTo>
                    <a:pt x="895573" y="102375"/>
                  </a:lnTo>
                  <a:lnTo>
                    <a:pt x="895366" y="101694"/>
                  </a:lnTo>
                  <a:lnTo>
                    <a:pt x="896804" y="97253"/>
                  </a:lnTo>
                  <a:lnTo>
                    <a:pt x="896757" y="96462"/>
                  </a:lnTo>
                  <a:lnTo>
                    <a:pt x="897521" y="94857"/>
                  </a:lnTo>
                  <a:lnTo>
                    <a:pt x="897454" y="94016"/>
                  </a:lnTo>
                  <a:lnTo>
                    <a:pt x="897867" y="92477"/>
                  </a:lnTo>
                  <a:lnTo>
                    <a:pt x="897743" y="90630"/>
                  </a:lnTo>
                  <a:lnTo>
                    <a:pt x="897230" y="89407"/>
                  </a:lnTo>
                  <a:lnTo>
                    <a:pt x="897408" y="88096"/>
                  </a:lnTo>
                  <a:lnTo>
                    <a:pt x="897281" y="86644"/>
                  </a:lnTo>
                  <a:lnTo>
                    <a:pt x="895986" y="84469"/>
                  </a:lnTo>
                  <a:lnTo>
                    <a:pt x="895973" y="82942"/>
                  </a:lnTo>
                  <a:lnTo>
                    <a:pt x="895441" y="80334"/>
                  </a:lnTo>
                  <a:lnTo>
                    <a:pt x="894556" y="80498"/>
                  </a:lnTo>
                  <a:lnTo>
                    <a:pt x="894745" y="78689"/>
                  </a:lnTo>
                  <a:lnTo>
                    <a:pt x="894461" y="76523"/>
                  </a:lnTo>
                  <a:lnTo>
                    <a:pt x="895555" y="76023"/>
                  </a:lnTo>
                  <a:lnTo>
                    <a:pt x="895596" y="73551"/>
                  </a:lnTo>
                  <a:lnTo>
                    <a:pt x="895780" y="72521"/>
                  </a:lnTo>
                  <a:lnTo>
                    <a:pt x="896593" y="70032"/>
                  </a:lnTo>
                  <a:lnTo>
                    <a:pt x="897463" y="67829"/>
                  </a:lnTo>
                  <a:lnTo>
                    <a:pt x="897414" y="65497"/>
                  </a:lnTo>
                  <a:lnTo>
                    <a:pt x="897112" y="64121"/>
                  </a:lnTo>
                  <a:lnTo>
                    <a:pt x="896538" y="64196"/>
                  </a:lnTo>
                  <a:lnTo>
                    <a:pt x="896118" y="62417"/>
                  </a:lnTo>
                  <a:lnTo>
                    <a:pt x="896305" y="60571"/>
                  </a:lnTo>
                  <a:lnTo>
                    <a:pt x="894026" y="58774"/>
                  </a:lnTo>
                  <a:lnTo>
                    <a:pt x="894836" y="57947"/>
                  </a:lnTo>
                  <a:lnTo>
                    <a:pt x="895887" y="58251"/>
                  </a:lnTo>
                  <a:lnTo>
                    <a:pt x="896362" y="57503"/>
                  </a:lnTo>
                  <a:lnTo>
                    <a:pt x="896735" y="55701"/>
                  </a:lnTo>
                  <a:lnTo>
                    <a:pt x="897516" y="53520"/>
                  </a:lnTo>
                  <a:lnTo>
                    <a:pt x="898785" y="51315"/>
                  </a:lnTo>
                  <a:lnTo>
                    <a:pt x="899434" y="50619"/>
                  </a:lnTo>
                  <a:lnTo>
                    <a:pt x="899719" y="49310"/>
                  </a:lnTo>
                  <a:lnTo>
                    <a:pt x="898873" y="48183"/>
                  </a:lnTo>
                  <a:lnTo>
                    <a:pt x="897477" y="45532"/>
                  </a:lnTo>
                  <a:lnTo>
                    <a:pt x="896320" y="42886"/>
                  </a:lnTo>
                  <a:lnTo>
                    <a:pt x="896056" y="41245"/>
                  </a:lnTo>
                  <a:lnTo>
                    <a:pt x="895579" y="41050"/>
                  </a:lnTo>
                  <a:lnTo>
                    <a:pt x="895283" y="39810"/>
                  </a:lnTo>
                  <a:close/>
                </a:path>
              </a:pathLst>
            </a:custGeom>
            <a:solidFill>
              <a:srgbClr val="FDC6B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g83"/>
            <p:cNvSpPr/>
            <p:nvPr/>
          </p:nvSpPr>
          <p:spPr>
            <a:xfrm>
              <a:off x="4944681" y="2212078"/>
              <a:ext cx="423650" cy="238389"/>
            </a:xfrm>
            <a:custGeom>
              <a:avLst/>
              <a:pathLst>
                <a:path w="423650" h="238389">
                  <a:moveTo>
                    <a:pt x="423650" y="13856"/>
                  </a:moveTo>
                  <a:lnTo>
                    <a:pt x="423192" y="12285"/>
                  </a:lnTo>
                  <a:lnTo>
                    <a:pt x="421098" y="10555"/>
                  </a:lnTo>
                  <a:lnTo>
                    <a:pt x="419676" y="10203"/>
                  </a:lnTo>
                  <a:lnTo>
                    <a:pt x="419086" y="10481"/>
                  </a:lnTo>
                  <a:lnTo>
                    <a:pt x="417409" y="10101"/>
                  </a:lnTo>
                  <a:lnTo>
                    <a:pt x="415898" y="10726"/>
                  </a:lnTo>
                  <a:lnTo>
                    <a:pt x="415575" y="10313"/>
                  </a:lnTo>
                  <a:lnTo>
                    <a:pt x="414110" y="10107"/>
                  </a:lnTo>
                  <a:lnTo>
                    <a:pt x="411951" y="9445"/>
                  </a:lnTo>
                  <a:lnTo>
                    <a:pt x="409899" y="10084"/>
                  </a:lnTo>
                  <a:lnTo>
                    <a:pt x="408508" y="9263"/>
                  </a:lnTo>
                  <a:lnTo>
                    <a:pt x="406147" y="8353"/>
                  </a:lnTo>
                  <a:lnTo>
                    <a:pt x="405110" y="8571"/>
                  </a:lnTo>
                  <a:lnTo>
                    <a:pt x="390427" y="4785"/>
                  </a:lnTo>
                  <a:lnTo>
                    <a:pt x="389683" y="4853"/>
                  </a:lnTo>
                  <a:lnTo>
                    <a:pt x="388140" y="2858"/>
                  </a:lnTo>
                  <a:lnTo>
                    <a:pt x="386404" y="3183"/>
                  </a:lnTo>
                  <a:lnTo>
                    <a:pt x="385299" y="2826"/>
                  </a:lnTo>
                  <a:lnTo>
                    <a:pt x="384901" y="3427"/>
                  </a:lnTo>
                  <a:lnTo>
                    <a:pt x="382886" y="3676"/>
                  </a:lnTo>
                  <a:lnTo>
                    <a:pt x="381567" y="3232"/>
                  </a:lnTo>
                  <a:lnTo>
                    <a:pt x="381412" y="2300"/>
                  </a:lnTo>
                  <a:lnTo>
                    <a:pt x="380736" y="1441"/>
                  </a:lnTo>
                  <a:lnTo>
                    <a:pt x="380538" y="223"/>
                  </a:lnTo>
                  <a:lnTo>
                    <a:pt x="379972" y="0"/>
                  </a:lnTo>
                  <a:lnTo>
                    <a:pt x="378615" y="549"/>
                  </a:lnTo>
                  <a:lnTo>
                    <a:pt x="378404" y="1430"/>
                  </a:lnTo>
                  <a:lnTo>
                    <a:pt x="376532" y="1735"/>
                  </a:lnTo>
                  <a:lnTo>
                    <a:pt x="374968" y="363"/>
                  </a:lnTo>
                  <a:lnTo>
                    <a:pt x="373508" y="99"/>
                  </a:lnTo>
                  <a:lnTo>
                    <a:pt x="373134" y="614"/>
                  </a:lnTo>
                  <a:lnTo>
                    <a:pt x="371445" y="1562"/>
                  </a:lnTo>
                  <a:lnTo>
                    <a:pt x="371118" y="481"/>
                  </a:lnTo>
                  <a:lnTo>
                    <a:pt x="366681" y="2746"/>
                  </a:lnTo>
                  <a:lnTo>
                    <a:pt x="366558" y="3622"/>
                  </a:lnTo>
                  <a:lnTo>
                    <a:pt x="364873" y="4043"/>
                  </a:lnTo>
                  <a:lnTo>
                    <a:pt x="363024" y="5497"/>
                  </a:lnTo>
                  <a:lnTo>
                    <a:pt x="362844" y="6205"/>
                  </a:lnTo>
                  <a:lnTo>
                    <a:pt x="361328" y="6958"/>
                  </a:lnTo>
                  <a:lnTo>
                    <a:pt x="360323" y="6848"/>
                  </a:lnTo>
                  <a:lnTo>
                    <a:pt x="359430" y="7485"/>
                  </a:lnTo>
                  <a:lnTo>
                    <a:pt x="358998" y="8442"/>
                  </a:lnTo>
                  <a:lnTo>
                    <a:pt x="357804" y="9240"/>
                  </a:lnTo>
                  <a:lnTo>
                    <a:pt x="356136" y="9482"/>
                  </a:lnTo>
                  <a:lnTo>
                    <a:pt x="354477" y="9116"/>
                  </a:lnTo>
                  <a:lnTo>
                    <a:pt x="353855" y="9466"/>
                  </a:lnTo>
                  <a:lnTo>
                    <a:pt x="353549" y="10430"/>
                  </a:lnTo>
                  <a:lnTo>
                    <a:pt x="352437" y="11416"/>
                  </a:lnTo>
                  <a:lnTo>
                    <a:pt x="351103" y="11467"/>
                  </a:lnTo>
                  <a:lnTo>
                    <a:pt x="349565" y="12002"/>
                  </a:lnTo>
                  <a:lnTo>
                    <a:pt x="348445" y="12827"/>
                  </a:lnTo>
                  <a:lnTo>
                    <a:pt x="346601" y="12573"/>
                  </a:lnTo>
                  <a:lnTo>
                    <a:pt x="345282" y="13235"/>
                  </a:lnTo>
                  <a:lnTo>
                    <a:pt x="343483" y="13581"/>
                  </a:lnTo>
                  <a:lnTo>
                    <a:pt x="341836" y="14323"/>
                  </a:lnTo>
                  <a:lnTo>
                    <a:pt x="340117" y="13038"/>
                  </a:lnTo>
                  <a:lnTo>
                    <a:pt x="338425" y="12763"/>
                  </a:lnTo>
                  <a:lnTo>
                    <a:pt x="337745" y="11735"/>
                  </a:lnTo>
                  <a:lnTo>
                    <a:pt x="337087" y="11545"/>
                  </a:lnTo>
                  <a:lnTo>
                    <a:pt x="337615" y="10284"/>
                  </a:lnTo>
                  <a:lnTo>
                    <a:pt x="336992" y="9343"/>
                  </a:lnTo>
                  <a:lnTo>
                    <a:pt x="337920" y="7538"/>
                  </a:lnTo>
                  <a:lnTo>
                    <a:pt x="338078" y="6733"/>
                  </a:lnTo>
                  <a:lnTo>
                    <a:pt x="337315" y="6362"/>
                  </a:lnTo>
                  <a:lnTo>
                    <a:pt x="336454" y="4969"/>
                  </a:lnTo>
                  <a:lnTo>
                    <a:pt x="335426" y="4481"/>
                  </a:lnTo>
                  <a:lnTo>
                    <a:pt x="334810" y="4850"/>
                  </a:lnTo>
                  <a:lnTo>
                    <a:pt x="333666" y="6280"/>
                  </a:lnTo>
                  <a:lnTo>
                    <a:pt x="332571" y="5858"/>
                  </a:lnTo>
                  <a:lnTo>
                    <a:pt x="331595" y="5860"/>
                  </a:lnTo>
                  <a:lnTo>
                    <a:pt x="331214" y="7691"/>
                  </a:lnTo>
                  <a:lnTo>
                    <a:pt x="329662" y="7464"/>
                  </a:lnTo>
                  <a:lnTo>
                    <a:pt x="328912" y="8057"/>
                  </a:lnTo>
                  <a:lnTo>
                    <a:pt x="328002" y="7899"/>
                  </a:lnTo>
                  <a:lnTo>
                    <a:pt x="327142" y="6611"/>
                  </a:lnTo>
                  <a:lnTo>
                    <a:pt x="326389" y="6070"/>
                  </a:lnTo>
                  <a:lnTo>
                    <a:pt x="324379" y="6068"/>
                  </a:lnTo>
                  <a:lnTo>
                    <a:pt x="322809" y="6660"/>
                  </a:lnTo>
                  <a:lnTo>
                    <a:pt x="321539" y="5413"/>
                  </a:lnTo>
                  <a:lnTo>
                    <a:pt x="320882" y="6567"/>
                  </a:lnTo>
                  <a:lnTo>
                    <a:pt x="319449" y="6408"/>
                  </a:lnTo>
                  <a:lnTo>
                    <a:pt x="318766" y="7300"/>
                  </a:lnTo>
                  <a:lnTo>
                    <a:pt x="318019" y="9437"/>
                  </a:lnTo>
                  <a:lnTo>
                    <a:pt x="317683" y="9715"/>
                  </a:lnTo>
                  <a:lnTo>
                    <a:pt x="315176" y="9852"/>
                  </a:lnTo>
                  <a:lnTo>
                    <a:pt x="313331" y="11086"/>
                  </a:lnTo>
                  <a:lnTo>
                    <a:pt x="312508" y="11243"/>
                  </a:lnTo>
                  <a:lnTo>
                    <a:pt x="312291" y="12234"/>
                  </a:lnTo>
                  <a:lnTo>
                    <a:pt x="311314" y="11949"/>
                  </a:lnTo>
                  <a:lnTo>
                    <a:pt x="308395" y="12562"/>
                  </a:lnTo>
                  <a:lnTo>
                    <a:pt x="306545" y="13735"/>
                  </a:lnTo>
                  <a:lnTo>
                    <a:pt x="305241" y="13655"/>
                  </a:lnTo>
                  <a:lnTo>
                    <a:pt x="303657" y="13022"/>
                  </a:lnTo>
                  <a:lnTo>
                    <a:pt x="302717" y="13086"/>
                  </a:lnTo>
                  <a:lnTo>
                    <a:pt x="298504" y="14066"/>
                  </a:lnTo>
                  <a:lnTo>
                    <a:pt x="297198" y="15525"/>
                  </a:lnTo>
                  <a:lnTo>
                    <a:pt x="295984" y="17694"/>
                  </a:lnTo>
                  <a:lnTo>
                    <a:pt x="294816" y="18447"/>
                  </a:lnTo>
                  <a:lnTo>
                    <a:pt x="293421" y="18874"/>
                  </a:lnTo>
                  <a:lnTo>
                    <a:pt x="290468" y="19364"/>
                  </a:lnTo>
                  <a:lnTo>
                    <a:pt x="289672" y="20070"/>
                  </a:lnTo>
                  <a:lnTo>
                    <a:pt x="289458" y="21214"/>
                  </a:lnTo>
                  <a:lnTo>
                    <a:pt x="289640" y="22822"/>
                  </a:lnTo>
                  <a:lnTo>
                    <a:pt x="290172" y="23709"/>
                  </a:lnTo>
                  <a:lnTo>
                    <a:pt x="291878" y="24331"/>
                  </a:lnTo>
                  <a:lnTo>
                    <a:pt x="292957" y="25909"/>
                  </a:lnTo>
                  <a:lnTo>
                    <a:pt x="291660" y="27366"/>
                  </a:lnTo>
                  <a:lnTo>
                    <a:pt x="291960" y="28423"/>
                  </a:lnTo>
                  <a:lnTo>
                    <a:pt x="291479" y="29195"/>
                  </a:lnTo>
                  <a:lnTo>
                    <a:pt x="289805" y="30831"/>
                  </a:lnTo>
                  <a:lnTo>
                    <a:pt x="288279" y="31139"/>
                  </a:lnTo>
                  <a:lnTo>
                    <a:pt x="287916" y="31683"/>
                  </a:lnTo>
                  <a:lnTo>
                    <a:pt x="286448" y="32110"/>
                  </a:lnTo>
                  <a:lnTo>
                    <a:pt x="284744" y="31798"/>
                  </a:lnTo>
                  <a:lnTo>
                    <a:pt x="283468" y="32288"/>
                  </a:lnTo>
                  <a:lnTo>
                    <a:pt x="282639" y="31872"/>
                  </a:lnTo>
                  <a:lnTo>
                    <a:pt x="281337" y="32620"/>
                  </a:lnTo>
                  <a:lnTo>
                    <a:pt x="280024" y="32674"/>
                  </a:lnTo>
                  <a:lnTo>
                    <a:pt x="279356" y="34795"/>
                  </a:lnTo>
                  <a:lnTo>
                    <a:pt x="279435" y="35532"/>
                  </a:lnTo>
                  <a:lnTo>
                    <a:pt x="278399" y="36423"/>
                  </a:lnTo>
                  <a:lnTo>
                    <a:pt x="276810" y="36447"/>
                  </a:lnTo>
                  <a:lnTo>
                    <a:pt x="276733" y="38307"/>
                  </a:lnTo>
                  <a:lnTo>
                    <a:pt x="275936" y="39511"/>
                  </a:lnTo>
                  <a:lnTo>
                    <a:pt x="274812" y="40723"/>
                  </a:lnTo>
                  <a:lnTo>
                    <a:pt x="274194" y="40143"/>
                  </a:lnTo>
                  <a:lnTo>
                    <a:pt x="272700" y="40193"/>
                  </a:lnTo>
                  <a:lnTo>
                    <a:pt x="272173" y="40603"/>
                  </a:lnTo>
                  <a:lnTo>
                    <a:pt x="270639" y="40567"/>
                  </a:lnTo>
                  <a:lnTo>
                    <a:pt x="270618" y="41800"/>
                  </a:lnTo>
                  <a:lnTo>
                    <a:pt x="271485" y="42853"/>
                  </a:lnTo>
                  <a:lnTo>
                    <a:pt x="271092" y="43913"/>
                  </a:lnTo>
                  <a:lnTo>
                    <a:pt x="271844" y="44970"/>
                  </a:lnTo>
                  <a:lnTo>
                    <a:pt x="271956" y="45918"/>
                  </a:lnTo>
                  <a:lnTo>
                    <a:pt x="270931" y="49561"/>
                  </a:lnTo>
                  <a:lnTo>
                    <a:pt x="270360" y="50297"/>
                  </a:lnTo>
                  <a:lnTo>
                    <a:pt x="269633" y="49609"/>
                  </a:lnTo>
                  <a:lnTo>
                    <a:pt x="268042" y="50158"/>
                  </a:lnTo>
                  <a:lnTo>
                    <a:pt x="267460" y="50742"/>
                  </a:lnTo>
                  <a:lnTo>
                    <a:pt x="266776" y="50493"/>
                  </a:lnTo>
                  <a:lnTo>
                    <a:pt x="265255" y="51377"/>
                  </a:lnTo>
                  <a:lnTo>
                    <a:pt x="264393" y="51552"/>
                  </a:lnTo>
                  <a:lnTo>
                    <a:pt x="263131" y="52326"/>
                  </a:lnTo>
                  <a:lnTo>
                    <a:pt x="262290" y="54506"/>
                  </a:lnTo>
                  <a:lnTo>
                    <a:pt x="260745" y="55391"/>
                  </a:lnTo>
                  <a:lnTo>
                    <a:pt x="259026" y="54591"/>
                  </a:lnTo>
                  <a:lnTo>
                    <a:pt x="258612" y="55136"/>
                  </a:lnTo>
                  <a:lnTo>
                    <a:pt x="259325" y="56238"/>
                  </a:lnTo>
                  <a:lnTo>
                    <a:pt x="258830" y="57161"/>
                  </a:lnTo>
                  <a:lnTo>
                    <a:pt x="258073" y="56988"/>
                  </a:lnTo>
                  <a:lnTo>
                    <a:pt x="257063" y="57603"/>
                  </a:lnTo>
                  <a:lnTo>
                    <a:pt x="255666" y="56763"/>
                  </a:lnTo>
                  <a:lnTo>
                    <a:pt x="254297" y="57321"/>
                  </a:lnTo>
                  <a:lnTo>
                    <a:pt x="253488" y="57956"/>
                  </a:lnTo>
                  <a:lnTo>
                    <a:pt x="252406" y="57872"/>
                  </a:lnTo>
                  <a:lnTo>
                    <a:pt x="251402" y="57326"/>
                  </a:lnTo>
                  <a:lnTo>
                    <a:pt x="250252" y="58601"/>
                  </a:lnTo>
                  <a:lnTo>
                    <a:pt x="249006" y="58084"/>
                  </a:lnTo>
                  <a:lnTo>
                    <a:pt x="249148" y="56777"/>
                  </a:lnTo>
                  <a:lnTo>
                    <a:pt x="247982" y="56116"/>
                  </a:lnTo>
                  <a:lnTo>
                    <a:pt x="246945" y="56327"/>
                  </a:lnTo>
                  <a:lnTo>
                    <a:pt x="246768" y="57075"/>
                  </a:lnTo>
                  <a:lnTo>
                    <a:pt x="245821" y="57842"/>
                  </a:lnTo>
                  <a:lnTo>
                    <a:pt x="244764" y="58293"/>
                  </a:lnTo>
                  <a:lnTo>
                    <a:pt x="243768" y="59958"/>
                  </a:lnTo>
                  <a:lnTo>
                    <a:pt x="241899" y="60599"/>
                  </a:lnTo>
                  <a:lnTo>
                    <a:pt x="241145" y="59949"/>
                  </a:lnTo>
                  <a:lnTo>
                    <a:pt x="240383" y="60093"/>
                  </a:lnTo>
                  <a:lnTo>
                    <a:pt x="239624" y="62073"/>
                  </a:lnTo>
                  <a:lnTo>
                    <a:pt x="239721" y="62762"/>
                  </a:lnTo>
                  <a:lnTo>
                    <a:pt x="238805" y="63594"/>
                  </a:lnTo>
                  <a:lnTo>
                    <a:pt x="231312" y="66099"/>
                  </a:lnTo>
                  <a:lnTo>
                    <a:pt x="228755" y="67515"/>
                  </a:lnTo>
                  <a:lnTo>
                    <a:pt x="228396" y="69910"/>
                  </a:lnTo>
                  <a:lnTo>
                    <a:pt x="229446" y="71646"/>
                  </a:lnTo>
                  <a:lnTo>
                    <a:pt x="229477" y="73020"/>
                  </a:lnTo>
                  <a:lnTo>
                    <a:pt x="226999" y="73611"/>
                  </a:lnTo>
                  <a:lnTo>
                    <a:pt x="226054" y="73482"/>
                  </a:lnTo>
                  <a:lnTo>
                    <a:pt x="223987" y="74334"/>
                  </a:lnTo>
                  <a:lnTo>
                    <a:pt x="223710" y="73221"/>
                  </a:lnTo>
                  <a:lnTo>
                    <a:pt x="223123" y="73372"/>
                  </a:lnTo>
                  <a:lnTo>
                    <a:pt x="222234" y="72330"/>
                  </a:lnTo>
                  <a:lnTo>
                    <a:pt x="220942" y="72572"/>
                  </a:lnTo>
                  <a:lnTo>
                    <a:pt x="220133" y="72377"/>
                  </a:lnTo>
                  <a:lnTo>
                    <a:pt x="218751" y="70602"/>
                  </a:lnTo>
                  <a:lnTo>
                    <a:pt x="217386" y="70360"/>
                  </a:lnTo>
                  <a:lnTo>
                    <a:pt x="216794" y="70841"/>
                  </a:lnTo>
                  <a:lnTo>
                    <a:pt x="215216" y="70441"/>
                  </a:lnTo>
                  <a:lnTo>
                    <a:pt x="212879" y="68681"/>
                  </a:lnTo>
                  <a:lnTo>
                    <a:pt x="212634" y="68062"/>
                  </a:lnTo>
                  <a:lnTo>
                    <a:pt x="202671" y="64521"/>
                  </a:lnTo>
                  <a:lnTo>
                    <a:pt x="197857" y="65792"/>
                  </a:lnTo>
                  <a:lnTo>
                    <a:pt x="192472" y="66954"/>
                  </a:lnTo>
                  <a:lnTo>
                    <a:pt x="191968" y="66896"/>
                  </a:lnTo>
                  <a:lnTo>
                    <a:pt x="190998" y="65407"/>
                  </a:lnTo>
                  <a:lnTo>
                    <a:pt x="190116" y="65186"/>
                  </a:lnTo>
                  <a:lnTo>
                    <a:pt x="188156" y="64107"/>
                  </a:lnTo>
                  <a:lnTo>
                    <a:pt x="187402" y="64128"/>
                  </a:lnTo>
                  <a:lnTo>
                    <a:pt x="186470" y="65562"/>
                  </a:lnTo>
                  <a:lnTo>
                    <a:pt x="185090" y="66247"/>
                  </a:lnTo>
                  <a:lnTo>
                    <a:pt x="183971" y="65902"/>
                  </a:lnTo>
                  <a:lnTo>
                    <a:pt x="181808" y="68007"/>
                  </a:lnTo>
                  <a:lnTo>
                    <a:pt x="180748" y="69920"/>
                  </a:lnTo>
                  <a:lnTo>
                    <a:pt x="180624" y="71139"/>
                  </a:lnTo>
                  <a:lnTo>
                    <a:pt x="180010" y="72420"/>
                  </a:lnTo>
                  <a:lnTo>
                    <a:pt x="180813" y="73168"/>
                  </a:lnTo>
                  <a:lnTo>
                    <a:pt x="180630" y="74199"/>
                  </a:lnTo>
                  <a:lnTo>
                    <a:pt x="179565" y="75224"/>
                  </a:lnTo>
                  <a:lnTo>
                    <a:pt x="178669" y="75633"/>
                  </a:lnTo>
                  <a:lnTo>
                    <a:pt x="178415" y="76454"/>
                  </a:lnTo>
                  <a:lnTo>
                    <a:pt x="178640" y="77238"/>
                  </a:lnTo>
                  <a:lnTo>
                    <a:pt x="179509" y="78488"/>
                  </a:lnTo>
                  <a:lnTo>
                    <a:pt x="178159" y="79940"/>
                  </a:lnTo>
                  <a:lnTo>
                    <a:pt x="177305" y="80328"/>
                  </a:lnTo>
                  <a:lnTo>
                    <a:pt x="176072" y="80077"/>
                  </a:lnTo>
                  <a:lnTo>
                    <a:pt x="172829" y="77000"/>
                  </a:lnTo>
                  <a:lnTo>
                    <a:pt x="169494" y="76020"/>
                  </a:lnTo>
                  <a:lnTo>
                    <a:pt x="168193" y="74138"/>
                  </a:lnTo>
                  <a:lnTo>
                    <a:pt x="167432" y="71955"/>
                  </a:lnTo>
                  <a:lnTo>
                    <a:pt x="166620" y="70792"/>
                  </a:lnTo>
                  <a:lnTo>
                    <a:pt x="165522" y="70562"/>
                  </a:lnTo>
                  <a:lnTo>
                    <a:pt x="164491" y="70862"/>
                  </a:lnTo>
                  <a:lnTo>
                    <a:pt x="163429" y="70675"/>
                  </a:lnTo>
                  <a:lnTo>
                    <a:pt x="162669" y="69745"/>
                  </a:lnTo>
                  <a:lnTo>
                    <a:pt x="161803" y="70429"/>
                  </a:lnTo>
                  <a:lnTo>
                    <a:pt x="161452" y="68193"/>
                  </a:lnTo>
                  <a:lnTo>
                    <a:pt x="161945" y="67339"/>
                  </a:lnTo>
                  <a:lnTo>
                    <a:pt x="162101" y="65985"/>
                  </a:lnTo>
                  <a:lnTo>
                    <a:pt x="160713" y="63924"/>
                  </a:lnTo>
                  <a:lnTo>
                    <a:pt x="159229" y="62369"/>
                  </a:lnTo>
                  <a:lnTo>
                    <a:pt x="157504" y="60966"/>
                  </a:lnTo>
                  <a:lnTo>
                    <a:pt x="156414" y="60643"/>
                  </a:lnTo>
                  <a:lnTo>
                    <a:pt x="155100" y="59883"/>
                  </a:lnTo>
                  <a:lnTo>
                    <a:pt x="153960" y="60196"/>
                  </a:lnTo>
                  <a:lnTo>
                    <a:pt x="152617" y="61900"/>
                  </a:lnTo>
                  <a:lnTo>
                    <a:pt x="152114" y="62907"/>
                  </a:lnTo>
                  <a:lnTo>
                    <a:pt x="150401" y="64043"/>
                  </a:lnTo>
                  <a:lnTo>
                    <a:pt x="149002" y="64411"/>
                  </a:lnTo>
                  <a:lnTo>
                    <a:pt x="147388" y="65123"/>
                  </a:lnTo>
                  <a:lnTo>
                    <a:pt x="146694" y="64660"/>
                  </a:lnTo>
                  <a:lnTo>
                    <a:pt x="146846" y="61740"/>
                  </a:lnTo>
                  <a:lnTo>
                    <a:pt x="147880" y="60627"/>
                  </a:lnTo>
                  <a:lnTo>
                    <a:pt x="148002" y="59816"/>
                  </a:lnTo>
                  <a:lnTo>
                    <a:pt x="142722" y="56591"/>
                  </a:lnTo>
                  <a:lnTo>
                    <a:pt x="140819" y="57389"/>
                  </a:lnTo>
                  <a:lnTo>
                    <a:pt x="138309" y="59724"/>
                  </a:lnTo>
                  <a:lnTo>
                    <a:pt x="137836" y="58952"/>
                  </a:lnTo>
                  <a:lnTo>
                    <a:pt x="138537" y="58015"/>
                  </a:lnTo>
                  <a:lnTo>
                    <a:pt x="138047" y="57559"/>
                  </a:lnTo>
                  <a:lnTo>
                    <a:pt x="138011" y="56085"/>
                  </a:lnTo>
                  <a:lnTo>
                    <a:pt x="137710" y="55039"/>
                  </a:lnTo>
                  <a:lnTo>
                    <a:pt x="136065" y="53035"/>
                  </a:lnTo>
                  <a:lnTo>
                    <a:pt x="136553" y="52419"/>
                  </a:lnTo>
                  <a:lnTo>
                    <a:pt x="136025" y="51425"/>
                  </a:lnTo>
                  <a:lnTo>
                    <a:pt x="133350" y="48595"/>
                  </a:lnTo>
                  <a:lnTo>
                    <a:pt x="131805" y="47784"/>
                  </a:lnTo>
                  <a:lnTo>
                    <a:pt x="131190" y="47149"/>
                  </a:lnTo>
                  <a:lnTo>
                    <a:pt x="130415" y="45379"/>
                  </a:lnTo>
                  <a:lnTo>
                    <a:pt x="129228" y="43193"/>
                  </a:lnTo>
                  <a:lnTo>
                    <a:pt x="128256" y="42635"/>
                  </a:lnTo>
                  <a:lnTo>
                    <a:pt x="127239" y="41298"/>
                  </a:lnTo>
                  <a:lnTo>
                    <a:pt x="127288" y="40288"/>
                  </a:lnTo>
                  <a:lnTo>
                    <a:pt x="126361" y="39153"/>
                  </a:lnTo>
                  <a:lnTo>
                    <a:pt x="124953" y="39269"/>
                  </a:lnTo>
                  <a:lnTo>
                    <a:pt x="124312" y="38688"/>
                  </a:lnTo>
                  <a:lnTo>
                    <a:pt x="124027" y="37659"/>
                  </a:lnTo>
                  <a:lnTo>
                    <a:pt x="120705" y="33696"/>
                  </a:lnTo>
                  <a:lnTo>
                    <a:pt x="116204" y="29884"/>
                  </a:lnTo>
                  <a:lnTo>
                    <a:pt x="115555" y="28910"/>
                  </a:lnTo>
                  <a:lnTo>
                    <a:pt x="114734" y="28685"/>
                  </a:lnTo>
                  <a:lnTo>
                    <a:pt x="114448" y="28084"/>
                  </a:lnTo>
                  <a:lnTo>
                    <a:pt x="112758" y="26991"/>
                  </a:lnTo>
                  <a:lnTo>
                    <a:pt x="110740" y="27149"/>
                  </a:lnTo>
                  <a:lnTo>
                    <a:pt x="107710" y="26281"/>
                  </a:lnTo>
                  <a:lnTo>
                    <a:pt x="105659" y="25860"/>
                  </a:lnTo>
                  <a:lnTo>
                    <a:pt x="103492" y="24499"/>
                  </a:lnTo>
                  <a:lnTo>
                    <a:pt x="102343" y="24298"/>
                  </a:lnTo>
                  <a:lnTo>
                    <a:pt x="101462" y="21707"/>
                  </a:lnTo>
                  <a:lnTo>
                    <a:pt x="100689" y="21157"/>
                  </a:lnTo>
                  <a:lnTo>
                    <a:pt x="98478" y="21346"/>
                  </a:lnTo>
                  <a:lnTo>
                    <a:pt x="97443" y="20453"/>
                  </a:lnTo>
                  <a:lnTo>
                    <a:pt x="94978" y="20527"/>
                  </a:lnTo>
                  <a:lnTo>
                    <a:pt x="93609" y="21877"/>
                  </a:lnTo>
                  <a:lnTo>
                    <a:pt x="91343" y="22099"/>
                  </a:lnTo>
                  <a:lnTo>
                    <a:pt x="88142" y="21641"/>
                  </a:lnTo>
                  <a:lnTo>
                    <a:pt x="87747" y="21896"/>
                  </a:lnTo>
                  <a:lnTo>
                    <a:pt x="86163" y="24341"/>
                  </a:lnTo>
                  <a:lnTo>
                    <a:pt x="83616" y="26125"/>
                  </a:lnTo>
                  <a:lnTo>
                    <a:pt x="82291" y="26600"/>
                  </a:lnTo>
                  <a:lnTo>
                    <a:pt x="82080" y="25371"/>
                  </a:lnTo>
                  <a:lnTo>
                    <a:pt x="81399" y="25009"/>
                  </a:lnTo>
                  <a:lnTo>
                    <a:pt x="80373" y="25354"/>
                  </a:lnTo>
                  <a:lnTo>
                    <a:pt x="79624" y="25022"/>
                  </a:lnTo>
                  <a:lnTo>
                    <a:pt x="79582" y="24049"/>
                  </a:lnTo>
                  <a:lnTo>
                    <a:pt x="78374" y="24495"/>
                  </a:lnTo>
                  <a:lnTo>
                    <a:pt x="76277" y="25683"/>
                  </a:lnTo>
                  <a:lnTo>
                    <a:pt x="75601" y="24323"/>
                  </a:lnTo>
                  <a:lnTo>
                    <a:pt x="75009" y="24766"/>
                  </a:lnTo>
                  <a:lnTo>
                    <a:pt x="74146" y="24534"/>
                  </a:lnTo>
                  <a:lnTo>
                    <a:pt x="74472" y="23444"/>
                  </a:lnTo>
                  <a:lnTo>
                    <a:pt x="76024" y="22714"/>
                  </a:lnTo>
                  <a:lnTo>
                    <a:pt x="77683" y="22448"/>
                  </a:lnTo>
                  <a:lnTo>
                    <a:pt x="75279" y="19772"/>
                  </a:lnTo>
                  <a:lnTo>
                    <a:pt x="75132" y="18806"/>
                  </a:lnTo>
                  <a:lnTo>
                    <a:pt x="74017" y="18251"/>
                  </a:lnTo>
                  <a:lnTo>
                    <a:pt x="73812" y="16248"/>
                  </a:lnTo>
                  <a:lnTo>
                    <a:pt x="73316" y="15053"/>
                  </a:lnTo>
                  <a:lnTo>
                    <a:pt x="71163" y="13040"/>
                  </a:lnTo>
                  <a:lnTo>
                    <a:pt x="70855" y="11709"/>
                  </a:lnTo>
                  <a:lnTo>
                    <a:pt x="69556" y="10188"/>
                  </a:lnTo>
                  <a:lnTo>
                    <a:pt x="69279" y="9187"/>
                  </a:lnTo>
                  <a:lnTo>
                    <a:pt x="68136" y="8526"/>
                  </a:lnTo>
                  <a:lnTo>
                    <a:pt x="68009" y="7418"/>
                  </a:lnTo>
                  <a:lnTo>
                    <a:pt x="67441" y="6095"/>
                  </a:lnTo>
                  <a:lnTo>
                    <a:pt x="66928" y="5995"/>
                  </a:lnTo>
                  <a:lnTo>
                    <a:pt x="66223" y="4294"/>
                  </a:lnTo>
                  <a:lnTo>
                    <a:pt x="65449" y="4537"/>
                  </a:lnTo>
                  <a:lnTo>
                    <a:pt x="64776" y="5441"/>
                  </a:lnTo>
                  <a:lnTo>
                    <a:pt x="63712" y="5238"/>
                  </a:lnTo>
                  <a:lnTo>
                    <a:pt x="62812" y="6158"/>
                  </a:lnTo>
                  <a:lnTo>
                    <a:pt x="62081" y="6189"/>
                  </a:lnTo>
                  <a:lnTo>
                    <a:pt x="61955" y="7101"/>
                  </a:lnTo>
                  <a:lnTo>
                    <a:pt x="61151" y="7546"/>
                  </a:lnTo>
                  <a:lnTo>
                    <a:pt x="61064" y="8196"/>
                  </a:lnTo>
                  <a:lnTo>
                    <a:pt x="60311" y="8506"/>
                  </a:lnTo>
                  <a:lnTo>
                    <a:pt x="58754" y="8649"/>
                  </a:lnTo>
                  <a:lnTo>
                    <a:pt x="56572" y="10273"/>
                  </a:lnTo>
                  <a:lnTo>
                    <a:pt x="57297" y="11922"/>
                  </a:lnTo>
                  <a:lnTo>
                    <a:pt x="57297" y="13126"/>
                  </a:lnTo>
                  <a:lnTo>
                    <a:pt x="56043" y="14592"/>
                  </a:lnTo>
                  <a:lnTo>
                    <a:pt x="55474" y="15635"/>
                  </a:lnTo>
                  <a:lnTo>
                    <a:pt x="56490" y="16528"/>
                  </a:lnTo>
                  <a:lnTo>
                    <a:pt x="55765" y="19394"/>
                  </a:lnTo>
                  <a:lnTo>
                    <a:pt x="54724" y="22998"/>
                  </a:lnTo>
                  <a:lnTo>
                    <a:pt x="53775" y="23903"/>
                  </a:lnTo>
                  <a:lnTo>
                    <a:pt x="52802" y="26081"/>
                  </a:lnTo>
                  <a:lnTo>
                    <a:pt x="50871" y="27709"/>
                  </a:lnTo>
                  <a:lnTo>
                    <a:pt x="49864" y="27692"/>
                  </a:lnTo>
                  <a:lnTo>
                    <a:pt x="49162" y="28245"/>
                  </a:lnTo>
                  <a:lnTo>
                    <a:pt x="49762" y="29549"/>
                  </a:lnTo>
                  <a:lnTo>
                    <a:pt x="49441" y="31073"/>
                  </a:lnTo>
                  <a:lnTo>
                    <a:pt x="48972" y="31777"/>
                  </a:lnTo>
                  <a:lnTo>
                    <a:pt x="48048" y="31030"/>
                  </a:lnTo>
                  <a:lnTo>
                    <a:pt x="46321" y="31484"/>
                  </a:lnTo>
                  <a:lnTo>
                    <a:pt x="45462" y="32147"/>
                  </a:lnTo>
                  <a:lnTo>
                    <a:pt x="45386" y="33309"/>
                  </a:lnTo>
                  <a:lnTo>
                    <a:pt x="43574" y="35099"/>
                  </a:lnTo>
                  <a:lnTo>
                    <a:pt x="42269" y="36160"/>
                  </a:lnTo>
                  <a:lnTo>
                    <a:pt x="41186" y="37412"/>
                  </a:lnTo>
                  <a:lnTo>
                    <a:pt x="40498" y="39127"/>
                  </a:lnTo>
                  <a:lnTo>
                    <a:pt x="39405" y="39738"/>
                  </a:lnTo>
                  <a:lnTo>
                    <a:pt x="38828" y="41832"/>
                  </a:lnTo>
                  <a:lnTo>
                    <a:pt x="37903" y="43081"/>
                  </a:lnTo>
                  <a:lnTo>
                    <a:pt x="36582" y="43678"/>
                  </a:lnTo>
                  <a:lnTo>
                    <a:pt x="36506" y="44627"/>
                  </a:lnTo>
                  <a:lnTo>
                    <a:pt x="35895" y="45357"/>
                  </a:lnTo>
                  <a:lnTo>
                    <a:pt x="35571" y="46982"/>
                  </a:lnTo>
                  <a:lnTo>
                    <a:pt x="34338" y="47835"/>
                  </a:lnTo>
                  <a:lnTo>
                    <a:pt x="33498" y="48069"/>
                  </a:lnTo>
                  <a:lnTo>
                    <a:pt x="32698" y="47631"/>
                  </a:lnTo>
                  <a:lnTo>
                    <a:pt x="31115" y="48167"/>
                  </a:lnTo>
                  <a:lnTo>
                    <a:pt x="29086" y="48093"/>
                  </a:lnTo>
                  <a:lnTo>
                    <a:pt x="28575" y="49369"/>
                  </a:lnTo>
                  <a:lnTo>
                    <a:pt x="26511" y="49979"/>
                  </a:lnTo>
                  <a:lnTo>
                    <a:pt x="24802" y="49810"/>
                  </a:lnTo>
                  <a:lnTo>
                    <a:pt x="23550" y="50745"/>
                  </a:lnTo>
                  <a:lnTo>
                    <a:pt x="21289" y="50230"/>
                  </a:lnTo>
                  <a:lnTo>
                    <a:pt x="19954" y="50533"/>
                  </a:lnTo>
                  <a:lnTo>
                    <a:pt x="16964" y="53547"/>
                  </a:lnTo>
                  <a:lnTo>
                    <a:pt x="16784" y="54165"/>
                  </a:lnTo>
                  <a:lnTo>
                    <a:pt x="14055" y="56375"/>
                  </a:lnTo>
                  <a:lnTo>
                    <a:pt x="12865" y="56977"/>
                  </a:lnTo>
                  <a:lnTo>
                    <a:pt x="12217" y="58757"/>
                  </a:lnTo>
                  <a:lnTo>
                    <a:pt x="11162" y="60399"/>
                  </a:lnTo>
                  <a:lnTo>
                    <a:pt x="11015" y="63269"/>
                  </a:lnTo>
                  <a:lnTo>
                    <a:pt x="9856" y="64502"/>
                  </a:lnTo>
                  <a:lnTo>
                    <a:pt x="8793" y="66460"/>
                  </a:lnTo>
                  <a:lnTo>
                    <a:pt x="7970" y="67326"/>
                  </a:lnTo>
                  <a:lnTo>
                    <a:pt x="6302" y="67979"/>
                  </a:lnTo>
                  <a:lnTo>
                    <a:pt x="4739" y="68126"/>
                  </a:lnTo>
                  <a:lnTo>
                    <a:pt x="2336" y="70330"/>
                  </a:lnTo>
                  <a:lnTo>
                    <a:pt x="0" y="72787"/>
                  </a:lnTo>
                  <a:lnTo>
                    <a:pt x="1921" y="75211"/>
                  </a:lnTo>
                  <a:lnTo>
                    <a:pt x="3126" y="76078"/>
                  </a:lnTo>
                  <a:lnTo>
                    <a:pt x="4396" y="77583"/>
                  </a:lnTo>
                  <a:lnTo>
                    <a:pt x="5121" y="79819"/>
                  </a:lnTo>
                  <a:lnTo>
                    <a:pt x="5946" y="80710"/>
                  </a:lnTo>
                  <a:lnTo>
                    <a:pt x="5961" y="81938"/>
                  </a:lnTo>
                  <a:lnTo>
                    <a:pt x="4760" y="83184"/>
                  </a:lnTo>
                  <a:lnTo>
                    <a:pt x="4473" y="85103"/>
                  </a:lnTo>
                  <a:lnTo>
                    <a:pt x="4809" y="85543"/>
                  </a:lnTo>
                  <a:lnTo>
                    <a:pt x="7736" y="86393"/>
                  </a:lnTo>
                  <a:lnTo>
                    <a:pt x="11030" y="88457"/>
                  </a:lnTo>
                  <a:lnTo>
                    <a:pt x="11348" y="88885"/>
                  </a:lnTo>
                  <a:lnTo>
                    <a:pt x="13137" y="88084"/>
                  </a:lnTo>
                  <a:lnTo>
                    <a:pt x="14750" y="88217"/>
                  </a:lnTo>
                  <a:lnTo>
                    <a:pt x="16406" y="88721"/>
                  </a:lnTo>
                  <a:lnTo>
                    <a:pt x="17057" y="87859"/>
                  </a:lnTo>
                  <a:lnTo>
                    <a:pt x="19347" y="87982"/>
                  </a:lnTo>
                  <a:lnTo>
                    <a:pt x="21949" y="88558"/>
                  </a:lnTo>
                  <a:lnTo>
                    <a:pt x="22980" y="89532"/>
                  </a:lnTo>
                  <a:lnTo>
                    <a:pt x="23192" y="90723"/>
                  </a:lnTo>
                  <a:lnTo>
                    <a:pt x="24723" y="91121"/>
                  </a:lnTo>
                  <a:lnTo>
                    <a:pt x="24975" y="91497"/>
                  </a:lnTo>
                  <a:lnTo>
                    <a:pt x="26700" y="92453"/>
                  </a:lnTo>
                  <a:lnTo>
                    <a:pt x="27669" y="92056"/>
                  </a:lnTo>
                  <a:lnTo>
                    <a:pt x="29585" y="92650"/>
                  </a:lnTo>
                  <a:lnTo>
                    <a:pt x="30056" y="93583"/>
                  </a:lnTo>
                  <a:lnTo>
                    <a:pt x="31127" y="93888"/>
                  </a:lnTo>
                  <a:lnTo>
                    <a:pt x="32444" y="96280"/>
                  </a:lnTo>
                  <a:lnTo>
                    <a:pt x="32909" y="96800"/>
                  </a:lnTo>
                  <a:lnTo>
                    <a:pt x="32321" y="97840"/>
                  </a:lnTo>
                  <a:lnTo>
                    <a:pt x="32176" y="99031"/>
                  </a:lnTo>
                  <a:lnTo>
                    <a:pt x="34093" y="100778"/>
                  </a:lnTo>
                  <a:lnTo>
                    <a:pt x="35676" y="101358"/>
                  </a:lnTo>
                  <a:lnTo>
                    <a:pt x="38629" y="101731"/>
                  </a:lnTo>
                  <a:lnTo>
                    <a:pt x="39743" y="102402"/>
                  </a:lnTo>
                  <a:lnTo>
                    <a:pt x="41499" y="102840"/>
                  </a:lnTo>
                  <a:lnTo>
                    <a:pt x="42432" y="103356"/>
                  </a:lnTo>
                  <a:lnTo>
                    <a:pt x="44006" y="103838"/>
                  </a:lnTo>
                  <a:lnTo>
                    <a:pt x="44982" y="103582"/>
                  </a:lnTo>
                  <a:lnTo>
                    <a:pt x="46921" y="102578"/>
                  </a:lnTo>
                  <a:lnTo>
                    <a:pt x="47565" y="102792"/>
                  </a:lnTo>
                  <a:lnTo>
                    <a:pt x="48260" y="104009"/>
                  </a:lnTo>
                  <a:lnTo>
                    <a:pt x="50692" y="105648"/>
                  </a:lnTo>
                  <a:lnTo>
                    <a:pt x="51332" y="106331"/>
                  </a:lnTo>
                  <a:lnTo>
                    <a:pt x="54070" y="107963"/>
                  </a:lnTo>
                  <a:lnTo>
                    <a:pt x="54938" y="108701"/>
                  </a:lnTo>
                  <a:lnTo>
                    <a:pt x="55288" y="109975"/>
                  </a:lnTo>
                  <a:lnTo>
                    <a:pt x="55727" y="110345"/>
                  </a:lnTo>
                  <a:lnTo>
                    <a:pt x="56828" y="109837"/>
                  </a:lnTo>
                  <a:lnTo>
                    <a:pt x="57587" y="110063"/>
                  </a:lnTo>
                  <a:lnTo>
                    <a:pt x="58539" y="111313"/>
                  </a:lnTo>
                  <a:lnTo>
                    <a:pt x="58752" y="112065"/>
                  </a:lnTo>
                  <a:lnTo>
                    <a:pt x="59853" y="113198"/>
                  </a:lnTo>
                  <a:lnTo>
                    <a:pt x="61041" y="113990"/>
                  </a:lnTo>
                  <a:lnTo>
                    <a:pt x="61394" y="114634"/>
                  </a:lnTo>
                  <a:lnTo>
                    <a:pt x="61489" y="115879"/>
                  </a:lnTo>
                  <a:lnTo>
                    <a:pt x="61941" y="116546"/>
                  </a:lnTo>
                  <a:lnTo>
                    <a:pt x="63774" y="116034"/>
                  </a:lnTo>
                  <a:lnTo>
                    <a:pt x="67372" y="114601"/>
                  </a:lnTo>
                  <a:lnTo>
                    <a:pt x="68453" y="114701"/>
                  </a:lnTo>
                  <a:lnTo>
                    <a:pt x="70409" y="115318"/>
                  </a:lnTo>
                  <a:lnTo>
                    <a:pt x="72436" y="115330"/>
                  </a:lnTo>
                  <a:lnTo>
                    <a:pt x="75242" y="117164"/>
                  </a:lnTo>
                  <a:lnTo>
                    <a:pt x="76811" y="117981"/>
                  </a:lnTo>
                  <a:lnTo>
                    <a:pt x="77892" y="119001"/>
                  </a:lnTo>
                  <a:lnTo>
                    <a:pt x="78892" y="121350"/>
                  </a:lnTo>
                  <a:lnTo>
                    <a:pt x="80136" y="123302"/>
                  </a:lnTo>
                  <a:lnTo>
                    <a:pt x="82430" y="124263"/>
                  </a:lnTo>
                  <a:lnTo>
                    <a:pt x="82954" y="125257"/>
                  </a:lnTo>
                  <a:lnTo>
                    <a:pt x="84587" y="126378"/>
                  </a:lnTo>
                  <a:lnTo>
                    <a:pt x="87959" y="128252"/>
                  </a:lnTo>
                  <a:lnTo>
                    <a:pt x="90056" y="130075"/>
                  </a:lnTo>
                  <a:lnTo>
                    <a:pt x="91346" y="130710"/>
                  </a:lnTo>
                  <a:lnTo>
                    <a:pt x="92714" y="130908"/>
                  </a:lnTo>
                  <a:lnTo>
                    <a:pt x="97507" y="131232"/>
                  </a:lnTo>
                  <a:lnTo>
                    <a:pt x="99180" y="131738"/>
                  </a:lnTo>
                  <a:lnTo>
                    <a:pt x="102028" y="131700"/>
                  </a:lnTo>
                  <a:lnTo>
                    <a:pt x="102874" y="131856"/>
                  </a:lnTo>
                  <a:lnTo>
                    <a:pt x="104987" y="131807"/>
                  </a:lnTo>
                  <a:lnTo>
                    <a:pt x="109250" y="132859"/>
                  </a:lnTo>
                  <a:lnTo>
                    <a:pt x="111602" y="133961"/>
                  </a:lnTo>
                  <a:lnTo>
                    <a:pt x="113299" y="133960"/>
                  </a:lnTo>
                  <a:lnTo>
                    <a:pt x="113923" y="134321"/>
                  </a:lnTo>
                  <a:lnTo>
                    <a:pt x="115901" y="136464"/>
                  </a:lnTo>
                  <a:lnTo>
                    <a:pt x="117547" y="136642"/>
                  </a:lnTo>
                  <a:lnTo>
                    <a:pt x="120105" y="137614"/>
                  </a:lnTo>
                  <a:lnTo>
                    <a:pt x="122356" y="138157"/>
                  </a:lnTo>
                  <a:lnTo>
                    <a:pt x="123244" y="139457"/>
                  </a:lnTo>
                  <a:lnTo>
                    <a:pt x="125195" y="141804"/>
                  </a:lnTo>
                  <a:lnTo>
                    <a:pt x="126176" y="142524"/>
                  </a:lnTo>
                  <a:lnTo>
                    <a:pt x="128954" y="143889"/>
                  </a:lnTo>
                  <a:lnTo>
                    <a:pt x="129922" y="143502"/>
                  </a:lnTo>
                  <a:lnTo>
                    <a:pt x="130787" y="143746"/>
                  </a:lnTo>
                  <a:lnTo>
                    <a:pt x="132712" y="145649"/>
                  </a:lnTo>
                  <a:lnTo>
                    <a:pt x="134130" y="146590"/>
                  </a:lnTo>
                  <a:lnTo>
                    <a:pt x="134710" y="148386"/>
                  </a:lnTo>
                  <a:lnTo>
                    <a:pt x="135691" y="150055"/>
                  </a:lnTo>
                  <a:lnTo>
                    <a:pt x="135737" y="151500"/>
                  </a:lnTo>
                  <a:lnTo>
                    <a:pt x="136237" y="152419"/>
                  </a:lnTo>
                  <a:lnTo>
                    <a:pt x="137722" y="153237"/>
                  </a:lnTo>
                  <a:lnTo>
                    <a:pt x="140565" y="153541"/>
                  </a:lnTo>
                  <a:lnTo>
                    <a:pt x="143044" y="153012"/>
                  </a:lnTo>
                  <a:lnTo>
                    <a:pt x="145570" y="153432"/>
                  </a:lnTo>
                  <a:lnTo>
                    <a:pt x="146680" y="152743"/>
                  </a:lnTo>
                  <a:lnTo>
                    <a:pt x="147635" y="152703"/>
                  </a:lnTo>
                  <a:lnTo>
                    <a:pt x="148904" y="153698"/>
                  </a:lnTo>
                  <a:lnTo>
                    <a:pt x="149903" y="154170"/>
                  </a:lnTo>
                  <a:lnTo>
                    <a:pt x="151137" y="155436"/>
                  </a:lnTo>
                  <a:lnTo>
                    <a:pt x="151943" y="155726"/>
                  </a:lnTo>
                  <a:lnTo>
                    <a:pt x="152641" y="156447"/>
                  </a:lnTo>
                  <a:lnTo>
                    <a:pt x="154015" y="156959"/>
                  </a:lnTo>
                  <a:lnTo>
                    <a:pt x="154572" y="157511"/>
                  </a:lnTo>
                  <a:lnTo>
                    <a:pt x="155357" y="159160"/>
                  </a:lnTo>
                  <a:lnTo>
                    <a:pt x="157092" y="160061"/>
                  </a:lnTo>
                  <a:lnTo>
                    <a:pt x="158154" y="160899"/>
                  </a:lnTo>
                  <a:lnTo>
                    <a:pt x="158584" y="161776"/>
                  </a:lnTo>
                  <a:lnTo>
                    <a:pt x="160636" y="163981"/>
                  </a:lnTo>
                  <a:lnTo>
                    <a:pt x="161036" y="164994"/>
                  </a:lnTo>
                  <a:lnTo>
                    <a:pt x="161811" y="165348"/>
                  </a:lnTo>
                  <a:lnTo>
                    <a:pt x="162971" y="165206"/>
                  </a:lnTo>
                  <a:lnTo>
                    <a:pt x="164546" y="165911"/>
                  </a:lnTo>
                  <a:lnTo>
                    <a:pt x="165412" y="165983"/>
                  </a:lnTo>
                  <a:lnTo>
                    <a:pt x="169357" y="164642"/>
                  </a:lnTo>
                  <a:lnTo>
                    <a:pt x="170546" y="163838"/>
                  </a:lnTo>
                  <a:lnTo>
                    <a:pt x="172056" y="165356"/>
                  </a:lnTo>
                  <a:lnTo>
                    <a:pt x="173624" y="165527"/>
                  </a:lnTo>
                  <a:lnTo>
                    <a:pt x="174709" y="166248"/>
                  </a:lnTo>
                  <a:lnTo>
                    <a:pt x="175217" y="167228"/>
                  </a:lnTo>
                  <a:lnTo>
                    <a:pt x="175621" y="168938"/>
                  </a:lnTo>
                  <a:lnTo>
                    <a:pt x="176282" y="170370"/>
                  </a:lnTo>
                  <a:lnTo>
                    <a:pt x="176444" y="171908"/>
                  </a:lnTo>
                  <a:lnTo>
                    <a:pt x="175916" y="175356"/>
                  </a:lnTo>
                  <a:lnTo>
                    <a:pt x="176937" y="177313"/>
                  </a:lnTo>
                  <a:lnTo>
                    <a:pt x="177413" y="180120"/>
                  </a:lnTo>
                  <a:lnTo>
                    <a:pt x="179438" y="181638"/>
                  </a:lnTo>
                  <a:lnTo>
                    <a:pt x="179894" y="182410"/>
                  </a:lnTo>
                  <a:lnTo>
                    <a:pt x="180216" y="184147"/>
                  </a:lnTo>
                  <a:lnTo>
                    <a:pt x="181385" y="185692"/>
                  </a:lnTo>
                  <a:lnTo>
                    <a:pt x="181600" y="186721"/>
                  </a:lnTo>
                  <a:lnTo>
                    <a:pt x="182121" y="187405"/>
                  </a:lnTo>
                  <a:lnTo>
                    <a:pt x="184461" y="187511"/>
                  </a:lnTo>
                  <a:lnTo>
                    <a:pt x="185098" y="188634"/>
                  </a:lnTo>
                  <a:lnTo>
                    <a:pt x="187614" y="188501"/>
                  </a:lnTo>
                  <a:lnTo>
                    <a:pt x="188321" y="189857"/>
                  </a:lnTo>
                  <a:lnTo>
                    <a:pt x="189766" y="191100"/>
                  </a:lnTo>
                  <a:lnTo>
                    <a:pt x="191041" y="194309"/>
                  </a:lnTo>
                  <a:lnTo>
                    <a:pt x="192725" y="195686"/>
                  </a:lnTo>
                  <a:lnTo>
                    <a:pt x="193091" y="196956"/>
                  </a:lnTo>
                  <a:lnTo>
                    <a:pt x="193803" y="197664"/>
                  </a:lnTo>
                  <a:lnTo>
                    <a:pt x="195436" y="198232"/>
                  </a:lnTo>
                  <a:lnTo>
                    <a:pt x="197224" y="197936"/>
                  </a:lnTo>
                  <a:lnTo>
                    <a:pt x="197982" y="199378"/>
                  </a:lnTo>
                  <a:lnTo>
                    <a:pt x="198593" y="199935"/>
                  </a:lnTo>
                  <a:lnTo>
                    <a:pt x="199689" y="200076"/>
                  </a:lnTo>
                  <a:lnTo>
                    <a:pt x="200605" y="199849"/>
                  </a:lnTo>
                  <a:lnTo>
                    <a:pt x="201614" y="200037"/>
                  </a:lnTo>
                  <a:lnTo>
                    <a:pt x="203143" y="199608"/>
                  </a:lnTo>
                  <a:lnTo>
                    <a:pt x="204442" y="200073"/>
                  </a:lnTo>
                  <a:lnTo>
                    <a:pt x="206319" y="202020"/>
                  </a:lnTo>
                  <a:lnTo>
                    <a:pt x="207371" y="203974"/>
                  </a:lnTo>
                  <a:lnTo>
                    <a:pt x="208242" y="205231"/>
                  </a:lnTo>
                  <a:lnTo>
                    <a:pt x="210932" y="206054"/>
                  </a:lnTo>
                  <a:lnTo>
                    <a:pt x="213104" y="206167"/>
                  </a:lnTo>
                  <a:lnTo>
                    <a:pt x="215287" y="205690"/>
                  </a:lnTo>
                  <a:lnTo>
                    <a:pt x="216962" y="205701"/>
                  </a:lnTo>
                  <a:lnTo>
                    <a:pt x="217846" y="205131"/>
                  </a:lnTo>
                  <a:lnTo>
                    <a:pt x="218372" y="204328"/>
                  </a:lnTo>
                  <a:lnTo>
                    <a:pt x="219590" y="203441"/>
                  </a:lnTo>
                  <a:lnTo>
                    <a:pt x="220624" y="203480"/>
                  </a:lnTo>
                  <a:lnTo>
                    <a:pt x="221928" y="204069"/>
                  </a:lnTo>
                  <a:lnTo>
                    <a:pt x="223434" y="206044"/>
                  </a:lnTo>
                  <a:lnTo>
                    <a:pt x="224378" y="208231"/>
                  </a:lnTo>
                  <a:lnTo>
                    <a:pt x="226085" y="210037"/>
                  </a:lnTo>
                  <a:lnTo>
                    <a:pt x="227288" y="210985"/>
                  </a:lnTo>
                  <a:lnTo>
                    <a:pt x="228756" y="212535"/>
                  </a:lnTo>
                  <a:lnTo>
                    <a:pt x="229448" y="214617"/>
                  </a:lnTo>
                  <a:lnTo>
                    <a:pt x="229839" y="216334"/>
                  </a:lnTo>
                  <a:lnTo>
                    <a:pt x="229764" y="218508"/>
                  </a:lnTo>
                  <a:lnTo>
                    <a:pt x="230714" y="220184"/>
                  </a:lnTo>
                  <a:lnTo>
                    <a:pt x="230828" y="221168"/>
                  </a:lnTo>
                  <a:lnTo>
                    <a:pt x="230382" y="225356"/>
                  </a:lnTo>
                  <a:lnTo>
                    <a:pt x="230012" y="226387"/>
                  </a:lnTo>
                  <a:lnTo>
                    <a:pt x="230226" y="226911"/>
                  </a:lnTo>
                  <a:lnTo>
                    <a:pt x="231791" y="228086"/>
                  </a:lnTo>
                  <a:lnTo>
                    <a:pt x="233804" y="228706"/>
                  </a:lnTo>
                  <a:lnTo>
                    <a:pt x="238355" y="228826"/>
                  </a:lnTo>
                  <a:lnTo>
                    <a:pt x="240924" y="227429"/>
                  </a:lnTo>
                  <a:lnTo>
                    <a:pt x="243688" y="225616"/>
                  </a:lnTo>
                  <a:lnTo>
                    <a:pt x="245279" y="226352"/>
                  </a:lnTo>
                  <a:lnTo>
                    <a:pt x="246348" y="227395"/>
                  </a:lnTo>
                  <a:lnTo>
                    <a:pt x="248134" y="228659"/>
                  </a:lnTo>
                  <a:lnTo>
                    <a:pt x="249338" y="230487"/>
                  </a:lnTo>
                  <a:lnTo>
                    <a:pt x="249828" y="231866"/>
                  </a:lnTo>
                  <a:lnTo>
                    <a:pt x="251862" y="236738"/>
                  </a:lnTo>
                  <a:lnTo>
                    <a:pt x="252910" y="238140"/>
                  </a:lnTo>
                  <a:lnTo>
                    <a:pt x="254041" y="238389"/>
                  </a:lnTo>
                  <a:lnTo>
                    <a:pt x="256073" y="234626"/>
                  </a:lnTo>
                  <a:lnTo>
                    <a:pt x="257984" y="231510"/>
                  </a:lnTo>
                  <a:lnTo>
                    <a:pt x="260586" y="226397"/>
                  </a:lnTo>
                  <a:lnTo>
                    <a:pt x="261678" y="224449"/>
                  </a:lnTo>
                  <a:lnTo>
                    <a:pt x="263445" y="221666"/>
                  </a:lnTo>
                  <a:lnTo>
                    <a:pt x="265277" y="219424"/>
                  </a:lnTo>
                  <a:lnTo>
                    <a:pt x="266112" y="219160"/>
                  </a:lnTo>
                  <a:lnTo>
                    <a:pt x="266906" y="217725"/>
                  </a:lnTo>
                  <a:lnTo>
                    <a:pt x="265880" y="216522"/>
                  </a:lnTo>
                  <a:lnTo>
                    <a:pt x="265703" y="214636"/>
                  </a:lnTo>
                  <a:lnTo>
                    <a:pt x="266281" y="212229"/>
                  </a:lnTo>
                  <a:lnTo>
                    <a:pt x="267702" y="209635"/>
                  </a:lnTo>
                  <a:lnTo>
                    <a:pt x="269368" y="207452"/>
                  </a:lnTo>
                  <a:lnTo>
                    <a:pt x="271836" y="204972"/>
                  </a:lnTo>
                  <a:lnTo>
                    <a:pt x="273793" y="203479"/>
                  </a:lnTo>
                  <a:lnTo>
                    <a:pt x="274948" y="202249"/>
                  </a:lnTo>
                  <a:lnTo>
                    <a:pt x="276874" y="199746"/>
                  </a:lnTo>
                  <a:lnTo>
                    <a:pt x="278556" y="198287"/>
                  </a:lnTo>
                  <a:lnTo>
                    <a:pt x="281186" y="196488"/>
                  </a:lnTo>
                  <a:lnTo>
                    <a:pt x="281928" y="195781"/>
                  </a:lnTo>
                  <a:lnTo>
                    <a:pt x="283233" y="193392"/>
                  </a:lnTo>
                  <a:lnTo>
                    <a:pt x="284222" y="192128"/>
                  </a:lnTo>
                  <a:lnTo>
                    <a:pt x="286855" y="190079"/>
                  </a:lnTo>
                  <a:lnTo>
                    <a:pt x="287654" y="189754"/>
                  </a:lnTo>
                  <a:lnTo>
                    <a:pt x="288903" y="190383"/>
                  </a:lnTo>
                  <a:lnTo>
                    <a:pt x="289799" y="188500"/>
                  </a:lnTo>
                  <a:lnTo>
                    <a:pt x="290756" y="187245"/>
                  </a:lnTo>
                  <a:lnTo>
                    <a:pt x="292269" y="186175"/>
                  </a:lnTo>
                  <a:lnTo>
                    <a:pt x="292530" y="185156"/>
                  </a:lnTo>
                  <a:lnTo>
                    <a:pt x="294576" y="181704"/>
                  </a:lnTo>
                  <a:lnTo>
                    <a:pt x="295574" y="180748"/>
                  </a:lnTo>
                  <a:lnTo>
                    <a:pt x="297710" y="179752"/>
                  </a:lnTo>
                  <a:lnTo>
                    <a:pt x="299318" y="179692"/>
                  </a:lnTo>
                  <a:lnTo>
                    <a:pt x="299711" y="179145"/>
                  </a:lnTo>
                  <a:lnTo>
                    <a:pt x="301107" y="178209"/>
                  </a:lnTo>
                  <a:lnTo>
                    <a:pt x="301470" y="176817"/>
                  </a:lnTo>
                  <a:lnTo>
                    <a:pt x="302505" y="175743"/>
                  </a:lnTo>
                  <a:lnTo>
                    <a:pt x="303598" y="174198"/>
                  </a:lnTo>
                  <a:lnTo>
                    <a:pt x="306674" y="168418"/>
                  </a:lnTo>
                  <a:lnTo>
                    <a:pt x="308490" y="165785"/>
                  </a:lnTo>
                  <a:lnTo>
                    <a:pt x="310691" y="163003"/>
                  </a:lnTo>
                  <a:lnTo>
                    <a:pt x="312361" y="159415"/>
                  </a:lnTo>
                  <a:lnTo>
                    <a:pt x="313533" y="157918"/>
                  </a:lnTo>
                  <a:lnTo>
                    <a:pt x="315808" y="153919"/>
                  </a:lnTo>
                  <a:lnTo>
                    <a:pt x="316722" y="152897"/>
                  </a:lnTo>
                  <a:lnTo>
                    <a:pt x="320126" y="149833"/>
                  </a:lnTo>
                  <a:lnTo>
                    <a:pt x="320675" y="146027"/>
                  </a:lnTo>
                  <a:lnTo>
                    <a:pt x="322481" y="145019"/>
                  </a:lnTo>
                  <a:lnTo>
                    <a:pt x="323525" y="143622"/>
                  </a:lnTo>
                  <a:lnTo>
                    <a:pt x="324721" y="141490"/>
                  </a:lnTo>
                  <a:lnTo>
                    <a:pt x="326940" y="138009"/>
                  </a:lnTo>
                  <a:lnTo>
                    <a:pt x="328691" y="135689"/>
                  </a:lnTo>
                  <a:lnTo>
                    <a:pt x="329252" y="135306"/>
                  </a:lnTo>
                  <a:lnTo>
                    <a:pt x="330454" y="133391"/>
                  </a:lnTo>
                  <a:lnTo>
                    <a:pt x="331682" y="132009"/>
                  </a:lnTo>
                  <a:lnTo>
                    <a:pt x="332865" y="129607"/>
                  </a:lnTo>
                  <a:lnTo>
                    <a:pt x="334151" y="128411"/>
                  </a:lnTo>
                  <a:lnTo>
                    <a:pt x="333944" y="127493"/>
                  </a:lnTo>
                  <a:lnTo>
                    <a:pt x="335351" y="127693"/>
                  </a:lnTo>
                  <a:lnTo>
                    <a:pt x="338710" y="124165"/>
                  </a:lnTo>
                  <a:lnTo>
                    <a:pt x="340086" y="122864"/>
                  </a:lnTo>
                  <a:lnTo>
                    <a:pt x="341795" y="121663"/>
                  </a:lnTo>
                  <a:lnTo>
                    <a:pt x="343947" y="121158"/>
                  </a:lnTo>
                  <a:lnTo>
                    <a:pt x="345320" y="121781"/>
                  </a:lnTo>
                  <a:lnTo>
                    <a:pt x="345446" y="122880"/>
                  </a:lnTo>
                  <a:lnTo>
                    <a:pt x="346632" y="121015"/>
                  </a:lnTo>
                  <a:lnTo>
                    <a:pt x="347337" y="120291"/>
                  </a:lnTo>
                  <a:lnTo>
                    <a:pt x="348870" y="120295"/>
                  </a:lnTo>
                  <a:lnTo>
                    <a:pt x="348538" y="117991"/>
                  </a:lnTo>
                  <a:lnTo>
                    <a:pt x="348889" y="115991"/>
                  </a:lnTo>
                  <a:lnTo>
                    <a:pt x="349732" y="113886"/>
                  </a:lnTo>
                  <a:lnTo>
                    <a:pt x="351212" y="112043"/>
                  </a:lnTo>
                  <a:lnTo>
                    <a:pt x="351658" y="111131"/>
                  </a:lnTo>
                  <a:lnTo>
                    <a:pt x="354305" y="108427"/>
                  </a:lnTo>
                  <a:lnTo>
                    <a:pt x="355240" y="106613"/>
                  </a:lnTo>
                  <a:lnTo>
                    <a:pt x="357500" y="104668"/>
                  </a:lnTo>
                  <a:lnTo>
                    <a:pt x="359915" y="103570"/>
                  </a:lnTo>
                  <a:lnTo>
                    <a:pt x="360272" y="102573"/>
                  </a:lnTo>
                  <a:lnTo>
                    <a:pt x="361247" y="101554"/>
                  </a:lnTo>
                  <a:lnTo>
                    <a:pt x="362374" y="101088"/>
                  </a:lnTo>
                  <a:lnTo>
                    <a:pt x="363395" y="101028"/>
                  </a:lnTo>
                  <a:lnTo>
                    <a:pt x="363477" y="99784"/>
                  </a:lnTo>
                  <a:lnTo>
                    <a:pt x="363975" y="98541"/>
                  </a:lnTo>
                  <a:lnTo>
                    <a:pt x="365060" y="97306"/>
                  </a:lnTo>
                  <a:lnTo>
                    <a:pt x="367674" y="95369"/>
                  </a:lnTo>
                  <a:lnTo>
                    <a:pt x="368248" y="94587"/>
                  </a:lnTo>
                  <a:lnTo>
                    <a:pt x="368490" y="93362"/>
                  </a:lnTo>
                  <a:lnTo>
                    <a:pt x="369963" y="92156"/>
                  </a:lnTo>
                  <a:lnTo>
                    <a:pt x="371257" y="90734"/>
                  </a:lnTo>
                  <a:lnTo>
                    <a:pt x="372507" y="88803"/>
                  </a:lnTo>
                  <a:lnTo>
                    <a:pt x="374130" y="88387"/>
                  </a:lnTo>
                  <a:lnTo>
                    <a:pt x="374491" y="87453"/>
                  </a:lnTo>
                  <a:lnTo>
                    <a:pt x="375751" y="85945"/>
                  </a:lnTo>
                  <a:lnTo>
                    <a:pt x="376525" y="83587"/>
                  </a:lnTo>
                  <a:lnTo>
                    <a:pt x="376437" y="82419"/>
                  </a:lnTo>
                  <a:lnTo>
                    <a:pt x="377034" y="80400"/>
                  </a:lnTo>
                  <a:lnTo>
                    <a:pt x="378392" y="78228"/>
                  </a:lnTo>
                  <a:lnTo>
                    <a:pt x="381479" y="74810"/>
                  </a:lnTo>
                  <a:lnTo>
                    <a:pt x="384063" y="74060"/>
                  </a:lnTo>
                  <a:lnTo>
                    <a:pt x="384280" y="72934"/>
                  </a:lnTo>
                  <a:lnTo>
                    <a:pt x="385571" y="71839"/>
                  </a:lnTo>
                  <a:lnTo>
                    <a:pt x="387424" y="71605"/>
                  </a:lnTo>
                  <a:lnTo>
                    <a:pt x="386947" y="70880"/>
                  </a:lnTo>
                  <a:lnTo>
                    <a:pt x="388598" y="69609"/>
                  </a:lnTo>
                  <a:lnTo>
                    <a:pt x="390281" y="68754"/>
                  </a:lnTo>
                  <a:lnTo>
                    <a:pt x="390579" y="67657"/>
                  </a:lnTo>
                  <a:lnTo>
                    <a:pt x="391286" y="67208"/>
                  </a:lnTo>
                  <a:lnTo>
                    <a:pt x="392016" y="66122"/>
                  </a:lnTo>
                  <a:lnTo>
                    <a:pt x="392891" y="65683"/>
                  </a:lnTo>
                  <a:lnTo>
                    <a:pt x="395983" y="62220"/>
                  </a:lnTo>
                  <a:lnTo>
                    <a:pt x="398199" y="58490"/>
                  </a:lnTo>
                  <a:lnTo>
                    <a:pt x="399043" y="57827"/>
                  </a:lnTo>
                  <a:lnTo>
                    <a:pt x="400023" y="55949"/>
                  </a:lnTo>
                  <a:lnTo>
                    <a:pt x="400703" y="54256"/>
                  </a:lnTo>
                  <a:lnTo>
                    <a:pt x="402356" y="53556"/>
                  </a:lnTo>
                  <a:lnTo>
                    <a:pt x="403023" y="52694"/>
                  </a:lnTo>
                  <a:lnTo>
                    <a:pt x="404125" y="50336"/>
                  </a:lnTo>
                  <a:lnTo>
                    <a:pt x="403987" y="48151"/>
                  </a:lnTo>
                  <a:lnTo>
                    <a:pt x="404850" y="48299"/>
                  </a:lnTo>
                  <a:lnTo>
                    <a:pt x="405440" y="47276"/>
                  </a:lnTo>
                  <a:lnTo>
                    <a:pt x="405166" y="46415"/>
                  </a:lnTo>
                  <a:lnTo>
                    <a:pt x="405516" y="44769"/>
                  </a:lnTo>
                  <a:lnTo>
                    <a:pt x="406303" y="43768"/>
                  </a:lnTo>
                  <a:lnTo>
                    <a:pt x="407364" y="43550"/>
                  </a:lnTo>
                  <a:lnTo>
                    <a:pt x="407785" y="42206"/>
                  </a:lnTo>
                  <a:lnTo>
                    <a:pt x="409033" y="40328"/>
                  </a:lnTo>
                  <a:lnTo>
                    <a:pt x="409409" y="38572"/>
                  </a:lnTo>
                  <a:lnTo>
                    <a:pt x="410959" y="37291"/>
                  </a:lnTo>
                  <a:lnTo>
                    <a:pt x="411685" y="35695"/>
                  </a:lnTo>
                  <a:lnTo>
                    <a:pt x="411771" y="33063"/>
                  </a:lnTo>
                  <a:lnTo>
                    <a:pt x="413766" y="29615"/>
                  </a:lnTo>
                  <a:lnTo>
                    <a:pt x="413855" y="28907"/>
                  </a:lnTo>
                  <a:lnTo>
                    <a:pt x="414851" y="27225"/>
                  </a:lnTo>
                  <a:lnTo>
                    <a:pt x="416850" y="25143"/>
                  </a:lnTo>
                  <a:lnTo>
                    <a:pt x="418085" y="24346"/>
                  </a:lnTo>
                  <a:lnTo>
                    <a:pt x="419669" y="22968"/>
                  </a:lnTo>
                  <a:lnTo>
                    <a:pt x="420354" y="21688"/>
                  </a:lnTo>
                  <a:lnTo>
                    <a:pt x="421153" y="19262"/>
                  </a:lnTo>
                  <a:lnTo>
                    <a:pt x="421714" y="16837"/>
                  </a:lnTo>
                  <a:lnTo>
                    <a:pt x="423333" y="14821"/>
                  </a:lnTo>
                  <a:close/>
                </a:path>
              </a:pathLst>
            </a:custGeom>
            <a:solidFill>
              <a:srgbClr val="FEDCC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g84"/>
            <p:cNvSpPr/>
            <p:nvPr/>
          </p:nvSpPr>
          <p:spPr>
            <a:xfrm>
              <a:off x="4943663" y="2311110"/>
              <a:ext cx="253929" cy="290935"/>
            </a:xfrm>
            <a:custGeom>
              <a:avLst/>
              <a:pathLst>
                <a:path w="253929" h="290935">
                  <a:moveTo>
                    <a:pt x="33194" y="0"/>
                  </a:moveTo>
                  <a:lnTo>
                    <a:pt x="32537" y="1054"/>
                  </a:lnTo>
                  <a:lnTo>
                    <a:pt x="31698" y="1813"/>
                  </a:lnTo>
                  <a:lnTo>
                    <a:pt x="31591" y="2897"/>
                  </a:lnTo>
                  <a:lnTo>
                    <a:pt x="30548" y="3611"/>
                  </a:lnTo>
                  <a:lnTo>
                    <a:pt x="30367" y="4740"/>
                  </a:lnTo>
                  <a:lnTo>
                    <a:pt x="31086" y="5050"/>
                  </a:lnTo>
                  <a:lnTo>
                    <a:pt x="30796" y="6670"/>
                  </a:lnTo>
                  <a:lnTo>
                    <a:pt x="29404" y="8375"/>
                  </a:lnTo>
                  <a:lnTo>
                    <a:pt x="29272" y="7402"/>
                  </a:lnTo>
                  <a:lnTo>
                    <a:pt x="28530" y="7676"/>
                  </a:lnTo>
                  <a:lnTo>
                    <a:pt x="27872" y="8495"/>
                  </a:lnTo>
                  <a:lnTo>
                    <a:pt x="28542" y="9350"/>
                  </a:lnTo>
                  <a:lnTo>
                    <a:pt x="27404" y="9750"/>
                  </a:lnTo>
                  <a:lnTo>
                    <a:pt x="26709" y="10410"/>
                  </a:lnTo>
                  <a:lnTo>
                    <a:pt x="25289" y="10299"/>
                  </a:lnTo>
                  <a:lnTo>
                    <a:pt x="25361" y="11391"/>
                  </a:lnTo>
                  <a:lnTo>
                    <a:pt x="26408" y="12727"/>
                  </a:lnTo>
                  <a:lnTo>
                    <a:pt x="25986" y="13994"/>
                  </a:lnTo>
                  <a:lnTo>
                    <a:pt x="26619" y="15113"/>
                  </a:lnTo>
                  <a:lnTo>
                    <a:pt x="26421" y="16679"/>
                  </a:lnTo>
                  <a:lnTo>
                    <a:pt x="28226" y="15950"/>
                  </a:lnTo>
                  <a:lnTo>
                    <a:pt x="28798" y="16694"/>
                  </a:lnTo>
                  <a:lnTo>
                    <a:pt x="30064" y="17321"/>
                  </a:lnTo>
                  <a:lnTo>
                    <a:pt x="30955" y="17313"/>
                  </a:lnTo>
                  <a:lnTo>
                    <a:pt x="31283" y="18159"/>
                  </a:lnTo>
                  <a:lnTo>
                    <a:pt x="32370" y="19102"/>
                  </a:lnTo>
                  <a:lnTo>
                    <a:pt x="31465" y="19573"/>
                  </a:lnTo>
                  <a:lnTo>
                    <a:pt x="30831" y="20546"/>
                  </a:lnTo>
                  <a:lnTo>
                    <a:pt x="29811" y="19965"/>
                  </a:lnTo>
                  <a:lnTo>
                    <a:pt x="29221" y="20636"/>
                  </a:lnTo>
                  <a:lnTo>
                    <a:pt x="28935" y="24324"/>
                  </a:lnTo>
                  <a:lnTo>
                    <a:pt x="27941" y="24388"/>
                  </a:lnTo>
                  <a:lnTo>
                    <a:pt x="27470" y="25890"/>
                  </a:lnTo>
                  <a:lnTo>
                    <a:pt x="27760" y="26954"/>
                  </a:lnTo>
                  <a:lnTo>
                    <a:pt x="27579" y="27831"/>
                  </a:lnTo>
                  <a:lnTo>
                    <a:pt x="27701" y="29522"/>
                  </a:lnTo>
                  <a:lnTo>
                    <a:pt x="28235" y="30122"/>
                  </a:lnTo>
                  <a:lnTo>
                    <a:pt x="27984" y="30822"/>
                  </a:lnTo>
                  <a:lnTo>
                    <a:pt x="28594" y="31830"/>
                  </a:lnTo>
                  <a:lnTo>
                    <a:pt x="28325" y="33203"/>
                  </a:lnTo>
                  <a:lnTo>
                    <a:pt x="29324" y="34920"/>
                  </a:lnTo>
                  <a:lnTo>
                    <a:pt x="29169" y="36138"/>
                  </a:lnTo>
                  <a:lnTo>
                    <a:pt x="29742" y="36725"/>
                  </a:lnTo>
                  <a:lnTo>
                    <a:pt x="30891" y="37203"/>
                  </a:lnTo>
                  <a:lnTo>
                    <a:pt x="31188" y="38087"/>
                  </a:lnTo>
                  <a:lnTo>
                    <a:pt x="30677" y="38672"/>
                  </a:lnTo>
                  <a:lnTo>
                    <a:pt x="31180" y="40724"/>
                  </a:lnTo>
                  <a:lnTo>
                    <a:pt x="33549" y="42615"/>
                  </a:lnTo>
                  <a:lnTo>
                    <a:pt x="33873" y="44016"/>
                  </a:lnTo>
                  <a:lnTo>
                    <a:pt x="33225" y="45796"/>
                  </a:lnTo>
                  <a:lnTo>
                    <a:pt x="34271" y="46903"/>
                  </a:lnTo>
                  <a:lnTo>
                    <a:pt x="33313" y="48472"/>
                  </a:lnTo>
                  <a:lnTo>
                    <a:pt x="32266" y="48030"/>
                  </a:lnTo>
                  <a:lnTo>
                    <a:pt x="31726" y="48488"/>
                  </a:lnTo>
                  <a:lnTo>
                    <a:pt x="32434" y="49170"/>
                  </a:lnTo>
                  <a:lnTo>
                    <a:pt x="32670" y="50128"/>
                  </a:lnTo>
                  <a:lnTo>
                    <a:pt x="33546" y="51144"/>
                  </a:lnTo>
                  <a:lnTo>
                    <a:pt x="34299" y="51488"/>
                  </a:lnTo>
                  <a:lnTo>
                    <a:pt x="34727" y="53732"/>
                  </a:lnTo>
                  <a:lnTo>
                    <a:pt x="34445" y="54740"/>
                  </a:lnTo>
                  <a:lnTo>
                    <a:pt x="33504" y="55556"/>
                  </a:lnTo>
                  <a:lnTo>
                    <a:pt x="34091" y="57186"/>
                  </a:lnTo>
                  <a:lnTo>
                    <a:pt x="35212" y="57422"/>
                  </a:lnTo>
                  <a:lnTo>
                    <a:pt x="37075" y="59775"/>
                  </a:lnTo>
                  <a:lnTo>
                    <a:pt x="38233" y="59899"/>
                  </a:lnTo>
                  <a:lnTo>
                    <a:pt x="39766" y="60635"/>
                  </a:lnTo>
                  <a:lnTo>
                    <a:pt x="41252" y="60606"/>
                  </a:lnTo>
                  <a:lnTo>
                    <a:pt x="43151" y="59535"/>
                  </a:lnTo>
                  <a:lnTo>
                    <a:pt x="43384" y="58923"/>
                  </a:lnTo>
                  <a:lnTo>
                    <a:pt x="45684" y="57157"/>
                  </a:lnTo>
                  <a:lnTo>
                    <a:pt x="46331" y="56084"/>
                  </a:lnTo>
                  <a:lnTo>
                    <a:pt x="46934" y="56620"/>
                  </a:lnTo>
                  <a:lnTo>
                    <a:pt x="47163" y="57622"/>
                  </a:lnTo>
                  <a:lnTo>
                    <a:pt x="46412" y="58711"/>
                  </a:lnTo>
                  <a:lnTo>
                    <a:pt x="45533" y="59234"/>
                  </a:lnTo>
                  <a:lnTo>
                    <a:pt x="46148" y="60212"/>
                  </a:lnTo>
                  <a:lnTo>
                    <a:pt x="47777" y="60453"/>
                  </a:lnTo>
                  <a:lnTo>
                    <a:pt x="47918" y="62234"/>
                  </a:lnTo>
                  <a:lnTo>
                    <a:pt x="50341" y="64687"/>
                  </a:lnTo>
                  <a:lnTo>
                    <a:pt x="50661" y="65446"/>
                  </a:lnTo>
                  <a:lnTo>
                    <a:pt x="52520" y="67095"/>
                  </a:lnTo>
                  <a:lnTo>
                    <a:pt x="53959" y="67359"/>
                  </a:lnTo>
                  <a:lnTo>
                    <a:pt x="56572" y="71427"/>
                  </a:lnTo>
                  <a:lnTo>
                    <a:pt x="57721" y="72090"/>
                  </a:lnTo>
                  <a:lnTo>
                    <a:pt x="57538" y="73882"/>
                  </a:lnTo>
                  <a:lnTo>
                    <a:pt x="58438" y="73834"/>
                  </a:lnTo>
                  <a:lnTo>
                    <a:pt x="59243" y="73281"/>
                  </a:lnTo>
                  <a:lnTo>
                    <a:pt x="60939" y="73183"/>
                  </a:lnTo>
                  <a:lnTo>
                    <a:pt x="61314" y="73529"/>
                  </a:lnTo>
                  <a:lnTo>
                    <a:pt x="62360" y="73344"/>
                  </a:lnTo>
                  <a:lnTo>
                    <a:pt x="63495" y="74888"/>
                  </a:lnTo>
                  <a:lnTo>
                    <a:pt x="62727" y="78541"/>
                  </a:lnTo>
                  <a:lnTo>
                    <a:pt x="62218" y="78807"/>
                  </a:lnTo>
                  <a:lnTo>
                    <a:pt x="61859" y="81048"/>
                  </a:lnTo>
                  <a:lnTo>
                    <a:pt x="61171" y="81426"/>
                  </a:lnTo>
                  <a:lnTo>
                    <a:pt x="61308" y="82565"/>
                  </a:lnTo>
                  <a:lnTo>
                    <a:pt x="60852" y="84688"/>
                  </a:lnTo>
                  <a:lnTo>
                    <a:pt x="62263" y="85779"/>
                  </a:lnTo>
                  <a:lnTo>
                    <a:pt x="63086" y="87031"/>
                  </a:lnTo>
                  <a:lnTo>
                    <a:pt x="64142" y="87716"/>
                  </a:lnTo>
                  <a:lnTo>
                    <a:pt x="64573" y="88866"/>
                  </a:lnTo>
                  <a:lnTo>
                    <a:pt x="64514" y="90451"/>
                  </a:lnTo>
                  <a:lnTo>
                    <a:pt x="63989" y="91668"/>
                  </a:lnTo>
                  <a:lnTo>
                    <a:pt x="63403" y="94140"/>
                  </a:lnTo>
                  <a:lnTo>
                    <a:pt x="63551" y="95006"/>
                  </a:lnTo>
                  <a:lnTo>
                    <a:pt x="65824" y="96487"/>
                  </a:lnTo>
                  <a:lnTo>
                    <a:pt x="68377" y="102441"/>
                  </a:lnTo>
                  <a:lnTo>
                    <a:pt x="67626" y="102836"/>
                  </a:lnTo>
                  <a:lnTo>
                    <a:pt x="65824" y="104396"/>
                  </a:lnTo>
                  <a:lnTo>
                    <a:pt x="66719" y="104629"/>
                  </a:lnTo>
                  <a:lnTo>
                    <a:pt x="68134" y="106161"/>
                  </a:lnTo>
                  <a:lnTo>
                    <a:pt x="67960" y="109625"/>
                  </a:lnTo>
                  <a:lnTo>
                    <a:pt x="67258" y="110169"/>
                  </a:lnTo>
                  <a:lnTo>
                    <a:pt x="65415" y="109685"/>
                  </a:lnTo>
                  <a:lnTo>
                    <a:pt x="68647" y="113140"/>
                  </a:lnTo>
                  <a:lnTo>
                    <a:pt x="68896" y="116655"/>
                  </a:lnTo>
                  <a:lnTo>
                    <a:pt x="67027" y="117322"/>
                  </a:lnTo>
                  <a:lnTo>
                    <a:pt x="65612" y="117114"/>
                  </a:lnTo>
                  <a:lnTo>
                    <a:pt x="65187" y="117583"/>
                  </a:lnTo>
                  <a:lnTo>
                    <a:pt x="64001" y="117474"/>
                  </a:lnTo>
                  <a:lnTo>
                    <a:pt x="62959" y="118024"/>
                  </a:lnTo>
                  <a:lnTo>
                    <a:pt x="62801" y="119164"/>
                  </a:lnTo>
                  <a:lnTo>
                    <a:pt x="61741" y="119497"/>
                  </a:lnTo>
                  <a:lnTo>
                    <a:pt x="61249" y="120196"/>
                  </a:lnTo>
                  <a:lnTo>
                    <a:pt x="58206" y="121398"/>
                  </a:lnTo>
                  <a:lnTo>
                    <a:pt x="57847" y="122047"/>
                  </a:lnTo>
                  <a:lnTo>
                    <a:pt x="56861" y="121816"/>
                  </a:lnTo>
                  <a:lnTo>
                    <a:pt x="55699" y="122734"/>
                  </a:lnTo>
                  <a:lnTo>
                    <a:pt x="55748" y="123502"/>
                  </a:lnTo>
                  <a:lnTo>
                    <a:pt x="55196" y="125818"/>
                  </a:lnTo>
                  <a:lnTo>
                    <a:pt x="53810" y="126299"/>
                  </a:lnTo>
                  <a:lnTo>
                    <a:pt x="53976" y="127682"/>
                  </a:lnTo>
                  <a:lnTo>
                    <a:pt x="53702" y="129037"/>
                  </a:lnTo>
                  <a:lnTo>
                    <a:pt x="52972" y="129421"/>
                  </a:lnTo>
                  <a:lnTo>
                    <a:pt x="54370" y="131048"/>
                  </a:lnTo>
                  <a:lnTo>
                    <a:pt x="55262" y="132360"/>
                  </a:lnTo>
                  <a:lnTo>
                    <a:pt x="55866" y="133809"/>
                  </a:lnTo>
                  <a:lnTo>
                    <a:pt x="56608" y="134775"/>
                  </a:lnTo>
                  <a:lnTo>
                    <a:pt x="57638" y="136646"/>
                  </a:lnTo>
                  <a:lnTo>
                    <a:pt x="58204" y="137196"/>
                  </a:lnTo>
                  <a:lnTo>
                    <a:pt x="58688" y="139143"/>
                  </a:lnTo>
                  <a:lnTo>
                    <a:pt x="59371" y="140845"/>
                  </a:lnTo>
                  <a:lnTo>
                    <a:pt x="58787" y="141709"/>
                  </a:lnTo>
                  <a:lnTo>
                    <a:pt x="58949" y="142345"/>
                  </a:lnTo>
                  <a:lnTo>
                    <a:pt x="58036" y="143890"/>
                  </a:lnTo>
                  <a:lnTo>
                    <a:pt x="58159" y="145196"/>
                  </a:lnTo>
                  <a:lnTo>
                    <a:pt x="57129" y="145295"/>
                  </a:lnTo>
                  <a:lnTo>
                    <a:pt x="56749" y="146843"/>
                  </a:lnTo>
                  <a:lnTo>
                    <a:pt x="55941" y="146338"/>
                  </a:lnTo>
                  <a:lnTo>
                    <a:pt x="55453" y="147352"/>
                  </a:lnTo>
                  <a:lnTo>
                    <a:pt x="56638" y="148209"/>
                  </a:lnTo>
                  <a:lnTo>
                    <a:pt x="56564" y="149575"/>
                  </a:lnTo>
                  <a:lnTo>
                    <a:pt x="56969" y="150861"/>
                  </a:lnTo>
                  <a:lnTo>
                    <a:pt x="56875" y="151601"/>
                  </a:lnTo>
                  <a:lnTo>
                    <a:pt x="57840" y="151904"/>
                  </a:lnTo>
                  <a:lnTo>
                    <a:pt x="58749" y="151795"/>
                  </a:lnTo>
                  <a:lnTo>
                    <a:pt x="59084" y="153071"/>
                  </a:lnTo>
                  <a:lnTo>
                    <a:pt x="60140" y="153791"/>
                  </a:lnTo>
                  <a:lnTo>
                    <a:pt x="59744" y="155479"/>
                  </a:lnTo>
                  <a:lnTo>
                    <a:pt x="59547" y="157319"/>
                  </a:lnTo>
                  <a:lnTo>
                    <a:pt x="58815" y="158165"/>
                  </a:lnTo>
                  <a:lnTo>
                    <a:pt x="59540" y="158507"/>
                  </a:lnTo>
                  <a:lnTo>
                    <a:pt x="60084" y="159296"/>
                  </a:lnTo>
                  <a:lnTo>
                    <a:pt x="59773" y="160626"/>
                  </a:lnTo>
                  <a:lnTo>
                    <a:pt x="60588" y="160993"/>
                  </a:lnTo>
                  <a:lnTo>
                    <a:pt x="59182" y="163612"/>
                  </a:lnTo>
                  <a:lnTo>
                    <a:pt x="59807" y="164160"/>
                  </a:lnTo>
                  <a:lnTo>
                    <a:pt x="59753" y="165883"/>
                  </a:lnTo>
                  <a:lnTo>
                    <a:pt x="56921" y="165394"/>
                  </a:lnTo>
                  <a:lnTo>
                    <a:pt x="55894" y="165950"/>
                  </a:lnTo>
                  <a:lnTo>
                    <a:pt x="54746" y="167091"/>
                  </a:lnTo>
                  <a:lnTo>
                    <a:pt x="54587" y="167784"/>
                  </a:lnTo>
                  <a:lnTo>
                    <a:pt x="51732" y="168312"/>
                  </a:lnTo>
                  <a:lnTo>
                    <a:pt x="50858" y="168707"/>
                  </a:lnTo>
                  <a:lnTo>
                    <a:pt x="48225" y="169338"/>
                  </a:lnTo>
                  <a:lnTo>
                    <a:pt x="46057" y="170085"/>
                  </a:lnTo>
                  <a:lnTo>
                    <a:pt x="44069" y="172829"/>
                  </a:lnTo>
                  <a:lnTo>
                    <a:pt x="42268" y="174444"/>
                  </a:lnTo>
                  <a:lnTo>
                    <a:pt x="41753" y="175453"/>
                  </a:lnTo>
                  <a:lnTo>
                    <a:pt x="41132" y="175895"/>
                  </a:lnTo>
                  <a:lnTo>
                    <a:pt x="40114" y="174986"/>
                  </a:lnTo>
                  <a:lnTo>
                    <a:pt x="38563" y="176044"/>
                  </a:lnTo>
                  <a:lnTo>
                    <a:pt x="36831" y="176096"/>
                  </a:lnTo>
                  <a:lnTo>
                    <a:pt x="30120" y="171496"/>
                  </a:lnTo>
                  <a:lnTo>
                    <a:pt x="29011" y="171388"/>
                  </a:lnTo>
                  <a:lnTo>
                    <a:pt x="29514" y="169816"/>
                  </a:lnTo>
                  <a:lnTo>
                    <a:pt x="29268" y="169021"/>
                  </a:lnTo>
                  <a:lnTo>
                    <a:pt x="27213" y="168391"/>
                  </a:lnTo>
                  <a:lnTo>
                    <a:pt x="26103" y="169430"/>
                  </a:lnTo>
                  <a:lnTo>
                    <a:pt x="24336" y="170107"/>
                  </a:lnTo>
                  <a:lnTo>
                    <a:pt x="22235" y="169632"/>
                  </a:lnTo>
                  <a:lnTo>
                    <a:pt x="21440" y="169902"/>
                  </a:lnTo>
                  <a:lnTo>
                    <a:pt x="20132" y="169650"/>
                  </a:lnTo>
                  <a:lnTo>
                    <a:pt x="18835" y="169940"/>
                  </a:lnTo>
                  <a:lnTo>
                    <a:pt x="18163" y="169741"/>
                  </a:lnTo>
                  <a:lnTo>
                    <a:pt x="17514" y="170238"/>
                  </a:lnTo>
                  <a:lnTo>
                    <a:pt x="14904" y="170409"/>
                  </a:lnTo>
                  <a:lnTo>
                    <a:pt x="13267" y="170338"/>
                  </a:lnTo>
                  <a:lnTo>
                    <a:pt x="11304" y="169433"/>
                  </a:lnTo>
                  <a:lnTo>
                    <a:pt x="10056" y="169451"/>
                  </a:lnTo>
                  <a:lnTo>
                    <a:pt x="9365" y="168674"/>
                  </a:lnTo>
                  <a:lnTo>
                    <a:pt x="8173" y="168803"/>
                  </a:lnTo>
                  <a:lnTo>
                    <a:pt x="7694" y="169269"/>
                  </a:lnTo>
                  <a:lnTo>
                    <a:pt x="5914" y="169234"/>
                  </a:lnTo>
                  <a:lnTo>
                    <a:pt x="4900" y="169599"/>
                  </a:lnTo>
                  <a:lnTo>
                    <a:pt x="3921" y="171741"/>
                  </a:lnTo>
                  <a:lnTo>
                    <a:pt x="4369" y="172287"/>
                  </a:lnTo>
                  <a:lnTo>
                    <a:pt x="4433" y="173619"/>
                  </a:lnTo>
                  <a:lnTo>
                    <a:pt x="4169" y="174581"/>
                  </a:lnTo>
                  <a:lnTo>
                    <a:pt x="4910" y="176114"/>
                  </a:lnTo>
                  <a:lnTo>
                    <a:pt x="4120" y="177425"/>
                  </a:lnTo>
                  <a:lnTo>
                    <a:pt x="3768" y="179104"/>
                  </a:lnTo>
                  <a:lnTo>
                    <a:pt x="2982" y="180215"/>
                  </a:lnTo>
                  <a:lnTo>
                    <a:pt x="2326" y="180426"/>
                  </a:lnTo>
                  <a:lnTo>
                    <a:pt x="1113" y="181641"/>
                  </a:lnTo>
                  <a:lnTo>
                    <a:pt x="963" y="182362"/>
                  </a:lnTo>
                  <a:lnTo>
                    <a:pt x="1441" y="183793"/>
                  </a:lnTo>
                  <a:lnTo>
                    <a:pt x="0" y="185296"/>
                  </a:lnTo>
                  <a:lnTo>
                    <a:pt x="784" y="185972"/>
                  </a:lnTo>
                  <a:lnTo>
                    <a:pt x="1742" y="187798"/>
                  </a:lnTo>
                  <a:lnTo>
                    <a:pt x="1751" y="188598"/>
                  </a:lnTo>
                  <a:lnTo>
                    <a:pt x="1187" y="189507"/>
                  </a:lnTo>
                  <a:lnTo>
                    <a:pt x="1179" y="193678"/>
                  </a:lnTo>
                  <a:lnTo>
                    <a:pt x="1539" y="193993"/>
                  </a:lnTo>
                  <a:lnTo>
                    <a:pt x="2264" y="196251"/>
                  </a:lnTo>
                  <a:lnTo>
                    <a:pt x="2311" y="198234"/>
                  </a:lnTo>
                  <a:lnTo>
                    <a:pt x="3233" y="199149"/>
                  </a:lnTo>
                  <a:lnTo>
                    <a:pt x="4085" y="199440"/>
                  </a:lnTo>
                  <a:lnTo>
                    <a:pt x="4346" y="200261"/>
                  </a:lnTo>
                  <a:lnTo>
                    <a:pt x="5192" y="199560"/>
                  </a:lnTo>
                  <a:lnTo>
                    <a:pt x="6305" y="200228"/>
                  </a:lnTo>
                  <a:lnTo>
                    <a:pt x="5890" y="201244"/>
                  </a:lnTo>
                  <a:lnTo>
                    <a:pt x="6973" y="202151"/>
                  </a:lnTo>
                  <a:lnTo>
                    <a:pt x="7277" y="201851"/>
                  </a:lnTo>
                  <a:lnTo>
                    <a:pt x="8842" y="202283"/>
                  </a:lnTo>
                  <a:lnTo>
                    <a:pt x="8997" y="203118"/>
                  </a:lnTo>
                  <a:lnTo>
                    <a:pt x="8051" y="204932"/>
                  </a:lnTo>
                  <a:lnTo>
                    <a:pt x="8910" y="205905"/>
                  </a:lnTo>
                  <a:lnTo>
                    <a:pt x="8900" y="206868"/>
                  </a:lnTo>
                  <a:lnTo>
                    <a:pt x="9617" y="208146"/>
                  </a:lnTo>
                  <a:lnTo>
                    <a:pt x="10477" y="208928"/>
                  </a:lnTo>
                  <a:lnTo>
                    <a:pt x="13825" y="210619"/>
                  </a:lnTo>
                  <a:lnTo>
                    <a:pt x="15115" y="212553"/>
                  </a:lnTo>
                  <a:lnTo>
                    <a:pt x="16103" y="213100"/>
                  </a:lnTo>
                  <a:lnTo>
                    <a:pt x="17036" y="211422"/>
                  </a:lnTo>
                  <a:lnTo>
                    <a:pt x="18864" y="212173"/>
                  </a:lnTo>
                  <a:lnTo>
                    <a:pt x="19667" y="212754"/>
                  </a:lnTo>
                  <a:lnTo>
                    <a:pt x="19638" y="213567"/>
                  </a:lnTo>
                  <a:lnTo>
                    <a:pt x="19087" y="214053"/>
                  </a:lnTo>
                  <a:lnTo>
                    <a:pt x="19784" y="214984"/>
                  </a:lnTo>
                  <a:lnTo>
                    <a:pt x="19640" y="216693"/>
                  </a:lnTo>
                  <a:lnTo>
                    <a:pt x="21135" y="217692"/>
                  </a:lnTo>
                  <a:lnTo>
                    <a:pt x="21026" y="218458"/>
                  </a:lnTo>
                  <a:lnTo>
                    <a:pt x="21910" y="218967"/>
                  </a:lnTo>
                  <a:lnTo>
                    <a:pt x="23330" y="221315"/>
                  </a:lnTo>
                  <a:lnTo>
                    <a:pt x="22558" y="222230"/>
                  </a:lnTo>
                  <a:lnTo>
                    <a:pt x="21823" y="224262"/>
                  </a:lnTo>
                  <a:lnTo>
                    <a:pt x="20785" y="224672"/>
                  </a:lnTo>
                  <a:lnTo>
                    <a:pt x="21624" y="225890"/>
                  </a:lnTo>
                  <a:lnTo>
                    <a:pt x="21449" y="226782"/>
                  </a:lnTo>
                  <a:lnTo>
                    <a:pt x="23397" y="227470"/>
                  </a:lnTo>
                  <a:lnTo>
                    <a:pt x="24192" y="227219"/>
                  </a:lnTo>
                  <a:lnTo>
                    <a:pt x="24677" y="227954"/>
                  </a:lnTo>
                  <a:lnTo>
                    <a:pt x="24532" y="229479"/>
                  </a:lnTo>
                  <a:lnTo>
                    <a:pt x="23851" y="230627"/>
                  </a:lnTo>
                  <a:lnTo>
                    <a:pt x="24404" y="231579"/>
                  </a:lnTo>
                  <a:lnTo>
                    <a:pt x="24616" y="232930"/>
                  </a:lnTo>
                  <a:lnTo>
                    <a:pt x="25789" y="234769"/>
                  </a:lnTo>
                  <a:lnTo>
                    <a:pt x="26980" y="235348"/>
                  </a:lnTo>
                  <a:lnTo>
                    <a:pt x="27207" y="236127"/>
                  </a:lnTo>
                  <a:lnTo>
                    <a:pt x="28033" y="235691"/>
                  </a:lnTo>
                  <a:lnTo>
                    <a:pt x="28639" y="235884"/>
                  </a:lnTo>
                  <a:lnTo>
                    <a:pt x="29648" y="235512"/>
                  </a:lnTo>
                  <a:lnTo>
                    <a:pt x="30511" y="235670"/>
                  </a:lnTo>
                  <a:lnTo>
                    <a:pt x="33215" y="237836"/>
                  </a:lnTo>
                  <a:lnTo>
                    <a:pt x="34009" y="237459"/>
                  </a:lnTo>
                  <a:lnTo>
                    <a:pt x="35473" y="238169"/>
                  </a:lnTo>
                  <a:lnTo>
                    <a:pt x="36150" y="237471"/>
                  </a:lnTo>
                  <a:lnTo>
                    <a:pt x="37251" y="237834"/>
                  </a:lnTo>
                  <a:lnTo>
                    <a:pt x="36212" y="238616"/>
                  </a:lnTo>
                  <a:lnTo>
                    <a:pt x="36615" y="239415"/>
                  </a:lnTo>
                  <a:lnTo>
                    <a:pt x="36150" y="240141"/>
                  </a:lnTo>
                  <a:lnTo>
                    <a:pt x="36823" y="240795"/>
                  </a:lnTo>
                  <a:lnTo>
                    <a:pt x="36744" y="241775"/>
                  </a:lnTo>
                  <a:lnTo>
                    <a:pt x="36085" y="241856"/>
                  </a:lnTo>
                  <a:lnTo>
                    <a:pt x="34989" y="242657"/>
                  </a:lnTo>
                  <a:lnTo>
                    <a:pt x="35634" y="243804"/>
                  </a:lnTo>
                  <a:lnTo>
                    <a:pt x="34508" y="244365"/>
                  </a:lnTo>
                  <a:lnTo>
                    <a:pt x="35911" y="245667"/>
                  </a:lnTo>
                  <a:lnTo>
                    <a:pt x="35507" y="246291"/>
                  </a:lnTo>
                  <a:lnTo>
                    <a:pt x="34521" y="246608"/>
                  </a:lnTo>
                  <a:lnTo>
                    <a:pt x="34216" y="247149"/>
                  </a:lnTo>
                  <a:lnTo>
                    <a:pt x="35386" y="248851"/>
                  </a:lnTo>
                  <a:lnTo>
                    <a:pt x="34670" y="249131"/>
                  </a:lnTo>
                  <a:lnTo>
                    <a:pt x="34715" y="249897"/>
                  </a:lnTo>
                  <a:lnTo>
                    <a:pt x="32878" y="250972"/>
                  </a:lnTo>
                  <a:lnTo>
                    <a:pt x="31995" y="250687"/>
                  </a:lnTo>
                  <a:lnTo>
                    <a:pt x="32130" y="251868"/>
                  </a:lnTo>
                  <a:lnTo>
                    <a:pt x="33186" y="251866"/>
                  </a:lnTo>
                  <a:lnTo>
                    <a:pt x="33448" y="253328"/>
                  </a:lnTo>
                  <a:lnTo>
                    <a:pt x="34792" y="254716"/>
                  </a:lnTo>
                  <a:lnTo>
                    <a:pt x="34970" y="255863"/>
                  </a:lnTo>
                  <a:lnTo>
                    <a:pt x="33935" y="255962"/>
                  </a:lnTo>
                  <a:lnTo>
                    <a:pt x="35336" y="257386"/>
                  </a:lnTo>
                  <a:lnTo>
                    <a:pt x="34049" y="257878"/>
                  </a:lnTo>
                  <a:lnTo>
                    <a:pt x="33642" y="258512"/>
                  </a:lnTo>
                  <a:lnTo>
                    <a:pt x="34719" y="259076"/>
                  </a:lnTo>
                  <a:lnTo>
                    <a:pt x="35323" y="258698"/>
                  </a:lnTo>
                  <a:lnTo>
                    <a:pt x="36035" y="259527"/>
                  </a:lnTo>
                  <a:lnTo>
                    <a:pt x="36608" y="262255"/>
                  </a:lnTo>
                  <a:lnTo>
                    <a:pt x="37066" y="263025"/>
                  </a:lnTo>
                  <a:lnTo>
                    <a:pt x="37854" y="263212"/>
                  </a:lnTo>
                  <a:lnTo>
                    <a:pt x="38023" y="264305"/>
                  </a:lnTo>
                  <a:lnTo>
                    <a:pt x="36182" y="265122"/>
                  </a:lnTo>
                  <a:lnTo>
                    <a:pt x="37016" y="266001"/>
                  </a:lnTo>
                  <a:lnTo>
                    <a:pt x="38002" y="265582"/>
                  </a:lnTo>
                  <a:lnTo>
                    <a:pt x="39028" y="266683"/>
                  </a:lnTo>
                  <a:lnTo>
                    <a:pt x="40190" y="266410"/>
                  </a:lnTo>
                  <a:lnTo>
                    <a:pt x="40292" y="267757"/>
                  </a:lnTo>
                  <a:lnTo>
                    <a:pt x="41525" y="269759"/>
                  </a:lnTo>
                  <a:lnTo>
                    <a:pt x="42384" y="270134"/>
                  </a:lnTo>
                  <a:lnTo>
                    <a:pt x="42666" y="269304"/>
                  </a:lnTo>
                  <a:lnTo>
                    <a:pt x="43487" y="268376"/>
                  </a:lnTo>
                  <a:lnTo>
                    <a:pt x="43570" y="267260"/>
                  </a:lnTo>
                  <a:lnTo>
                    <a:pt x="45051" y="267457"/>
                  </a:lnTo>
                  <a:lnTo>
                    <a:pt x="46009" y="268557"/>
                  </a:lnTo>
                  <a:lnTo>
                    <a:pt x="46766" y="268731"/>
                  </a:lnTo>
                  <a:lnTo>
                    <a:pt x="46512" y="269868"/>
                  </a:lnTo>
                  <a:lnTo>
                    <a:pt x="47238" y="271757"/>
                  </a:lnTo>
                  <a:lnTo>
                    <a:pt x="47714" y="272427"/>
                  </a:lnTo>
                  <a:lnTo>
                    <a:pt x="48959" y="271660"/>
                  </a:lnTo>
                  <a:lnTo>
                    <a:pt x="50034" y="271518"/>
                  </a:lnTo>
                  <a:lnTo>
                    <a:pt x="50796" y="272145"/>
                  </a:lnTo>
                  <a:lnTo>
                    <a:pt x="51532" y="271998"/>
                  </a:lnTo>
                  <a:lnTo>
                    <a:pt x="51926" y="273107"/>
                  </a:lnTo>
                  <a:lnTo>
                    <a:pt x="53077" y="273195"/>
                  </a:lnTo>
                  <a:lnTo>
                    <a:pt x="53473" y="272639"/>
                  </a:lnTo>
                  <a:lnTo>
                    <a:pt x="54358" y="272831"/>
                  </a:lnTo>
                  <a:lnTo>
                    <a:pt x="53830" y="274391"/>
                  </a:lnTo>
                  <a:lnTo>
                    <a:pt x="52768" y="274341"/>
                  </a:lnTo>
                  <a:lnTo>
                    <a:pt x="52277" y="276499"/>
                  </a:lnTo>
                  <a:lnTo>
                    <a:pt x="53380" y="277043"/>
                  </a:lnTo>
                  <a:lnTo>
                    <a:pt x="53770" y="276628"/>
                  </a:lnTo>
                  <a:lnTo>
                    <a:pt x="55430" y="277835"/>
                  </a:lnTo>
                  <a:lnTo>
                    <a:pt x="55631" y="278645"/>
                  </a:lnTo>
                  <a:lnTo>
                    <a:pt x="56377" y="278673"/>
                  </a:lnTo>
                  <a:lnTo>
                    <a:pt x="57754" y="279971"/>
                  </a:lnTo>
                  <a:lnTo>
                    <a:pt x="59223" y="280196"/>
                  </a:lnTo>
                  <a:lnTo>
                    <a:pt x="59899" y="280672"/>
                  </a:lnTo>
                  <a:lnTo>
                    <a:pt x="58871" y="282101"/>
                  </a:lnTo>
                  <a:lnTo>
                    <a:pt x="59060" y="283185"/>
                  </a:lnTo>
                  <a:lnTo>
                    <a:pt x="60955" y="284066"/>
                  </a:lnTo>
                  <a:lnTo>
                    <a:pt x="61760" y="283913"/>
                  </a:lnTo>
                  <a:lnTo>
                    <a:pt x="62530" y="284766"/>
                  </a:lnTo>
                  <a:lnTo>
                    <a:pt x="64681" y="284818"/>
                  </a:lnTo>
                  <a:lnTo>
                    <a:pt x="65170" y="285767"/>
                  </a:lnTo>
                  <a:lnTo>
                    <a:pt x="66709" y="284815"/>
                  </a:lnTo>
                  <a:lnTo>
                    <a:pt x="67502" y="285576"/>
                  </a:lnTo>
                  <a:lnTo>
                    <a:pt x="68065" y="286706"/>
                  </a:lnTo>
                  <a:lnTo>
                    <a:pt x="69201" y="286394"/>
                  </a:lnTo>
                  <a:lnTo>
                    <a:pt x="70667" y="286619"/>
                  </a:lnTo>
                  <a:lnTo>
                    <a:pt x="70887" y="288603"/>
                  </a:lnTo>
                  <a:lnTo>
                    <a:pt x="72279" y="288283"/>
                  </a:lnTo>
                  <a:lnTo>
                    <a:pt x="73000" y="288777"/>
                  </a:lnTo>
                  <a:lnTo>
                    <a:pt x="73880" y="288136"/>
                  </a:lnTo>
                  <a:lnTo>
                    <a:pt x="74521" y="286939"/>
                  </a:lnTo>
                  <a:lnTo>
                    <a:pt x="75394" y="287657"/>
                  </a:lnTo>
                  <a:lnTo>
                    <a:pt x="75379" y="288883"/>
                  </a:lnTo>
                  <a:lnTo>
                    <a:pt x="74795" y="289664"/>
                  </a:lnTo>
                  <a:lnTo>
                    <a:pt x="75016" y="290206"/>
                  </a:lnTo>
                  <a:lnTo>
                    <a:pt x="77293" y="290068"/>
                  </a:lnTo>
                  <a:lnTo>
                    <a:pt x="78501" y="290935"/>
                  </a:lnTo>
                  <a:lnTo>
                    <a:pt x="78864" y="290495"/>
                  </a:lnTo>
                  <a:lnTo>
                    <a:pt x="78726" y="289346"/>
                  </a:lnTo>
                  <a:lnTo>
                    <a:pt x="80131" y="287798"/>
                  </a:lnTo>
                  <a:lnTo>
                    <a:pt x="79988" y="286360"/>
                  </a:lnTo>
                  <a:lnTo>
                    <a:pt x="81389" y="285073"/>
                  </a:lnTo>
                  <a:lnTo>
                    <a:pt x="81696" y="283630"/>
                  </a:lnTo>
                  <a:lnTo>
                    <a:pt x="82617" y="284690"/>
                  </a:lnTo>
                  <a:lnTo>
                    <a:pt x="83183" y="283931"/>
                  </a:lnTo>
                  <a:lnTo>
                    <a:pt x="84064" y="284420"/>
                  </a:lnTo>
                  <a:lnTo>
                    <a:pt x="85142" y="285846"/>
                  </a:lnTo>
                  <a:lnTo>
                    <a:pt x="86342" y="286685"/>
                  </a:lnTo>
                  <a:lnTo>
                    <a:pt x="87141" y="286401"/>
                  </a:lnTo>
                  <a:lnTo>
                    <a:pt x="88136" y="286887"/>
                  </a:lnTo>
                  <a:lnTo>
                    <a:pt x="89290" y="286231"/>
                  </a:lnTo>
                  <a:lnTo>
                    <a:pt x="89742" y="285390"/>
                  </a:lnTo>
                  <a:lnTo>
                    <a:pt x="90343" y="285268"/>
                  </a:lnTo>
                  <a:lnTo>
                    <a:pt x="91310" y="286161"/>
                  </a:lnTo>
                  <a:lnTo>
                    <a:pt x="90498" y="287074"/>
                  </a:lnTo>
                  <a:lnTo>
                    <a:pt x="91510" y="288622"/>
                  </a:lnTo>
                  <a:lnTo>
                    <a:pt x="92297" y="288232"/>
                  </a:lnTo>
                  <a:lnTo>
                    <a:pt x="91997" y="287297"/>
                  </a:lnTo>
                  <a:lnTo>
                    <a:pt x="92945" y="286864"/>
                  </a:lnTo>
                  <a:lnTo>
                    <a:pt x="94793" y="288034"/>
                  </a:lnTo>
                  <a:lnTo>
                    <a:pt x="97396" y="288278"/>
                  </a:lnTo>
                  <a:lnTo>
                    <a:pt x="98331" y="287921"/>
                  </a:lnTo>
                  <a:lnTo>
                    <a:pt x="99554" y="288218"/>
                  </a:lnTo>
                  <a:lnTo>
                    <a:pt x="99994" y="287705"/>
                  </a:lnTo>
                  <a:lnTo>
                    <a:pt x="100051" y="286381"/>
                  </a:lnTo>
                  <a:lnTo>
                    <a:pt x="101657" y="284762"/>
                  </a:lnTo>
                  <a:lnTo>
                    <a:pt x="103132" y="284745"/>
                  </a:lnTo>
                  <a:lnTo>
                    <a:pt x="105698" y="284402"/>
                  </a:lnTo>
                  <a:lnTo>
                    <a:pt x="108052" y="284593"/>
                  </a:lnTo>
                  <a:lnTo>
                    <a:pt x="111577" y="282817"/>
                  </a:lnTo>
                  <a:lnTo>
                    <a:pt x="114548" y="280586"/>
                  </a:lnTo>
                  <a:lnTo>
                    <a:pt x="116925" y="278628"/>
                  </a:lnTo>
                  <a:lnTo>
                    <a:pt x="120351" y="275540"/>
                  </a:lnTo>
                  <a:lnTo>
                    <a:pt x="122187" y="273256"/>
                  </a:lnTo>
                  <a:lnTo>
                    <a:pt x="124125" y="273063"/>
                  </a:lnTo>
                  <a:lnTo>
                    <a:pt x="124569" y="273132"/>
                  </a:lnTo>
                  <a:lnTo>
                    <a:pt x="126365" y="272170"/>
                  </a:lnTo>
                  <a:lnTo>
                    <a:pt x="128098" y="270322"/>
                  </a:lnTo>
                  <a:lnTo>
                    <a:pt x="128486" y="267442"/>
                  </a:lnTo>
                  <a:lnTo>
                    <a:pt x="128469" y="266271"/>
                  </a:lnTo>
                  <a:lnTo>
                    <a:pt x="129819" y="261920"/>
                  </a:lnTo>
                  <a:lnTo>
                    <a:pt x="131559" y="258070"/>
                  </a:lnTo>
                  <a:lnTo>
                    <a:pt x="132981" y="255251"/>
                  </a:lnTo>
                  <a:lnTo>
                    <a:pt x="134375" y="252808"/>
                  </a:lnTo>
                  <a:lnTo>
                    <a:pt x="135913" y="250415"/>
                  </a:lnTo>
                  <a:lnTo>
                    <a:pt x="140913" y="243968"/>
                  </a:lnTo>
                  <a:lnTo>
                    <a:pt x="142540" y="241980"/>
                  </a:lnTo>
                  <a:lnTo>
                    <a:pt x="145625" y="238697"/>
                  </a:lnTo>
                  <a:lnTo>
                    <a:pt x="148162" y="236249"/>
                  </a:lnTo>
                  <a:lnTo>
                    <a:pt x="149194" y="233911"/>
                  </a:lnTo>
                  <a:lnTo>
                    <a:pt x="149930" y="233162"/>
                  </a:lnTo>
                  <a:lnTo>
                    <a:pt x="151201" y="229359"/>
                  </a:lnTo>
                  <a:lnTo>
                    <a:pt x="152132" y="227580"/>
                  </a:lnTo>
                  <a:lnTo>
                    <a:pt x="153707" y="224995"/>
                  </a:lnTo>
                  <a:lnTo>
                    <a:pt x="160080" y="215396"/>
                  </a:lnTo>
                  <a:lnTo>
                    <a:pt x="162993" y="211269"/>
                  </a:lnTo>
                  <a:lnTo>
                    <a:pt x="166117" y="207537"/>
                  </a:lnTo>
                  <a:lnTo>
                    <a:pt x="166378" y="206326"/>
                  </a:lnTo>
                  <a:lnTo>
                    <a:pt x="166053" y="204755"/>
                  </a:lnTo>
                  <a:lnTo>
                    <a:pt x="166301" y="204193"/>
                  </a:lnTo>
                  <a:lnTo>
                    <a:pt x="167396" y="203511"/>
                  </a:lnTo>
                  <a:lnTo>
                    <a:pt x="169423" y="199989"/>
                  </a:lnTo>
                  <a:lnTo>
                    <a:pt x="170339" y="198593"/>
                  </a:lnTo>
                  <a:lnTo>
                    <a:pt x="177420" y="189355"/>
                  </a:lnTo>
                  <a:lnTo>
                    <a:pt x="179370" y="187260"/>
                  </a:lnTo>
                  <a:lnTo>
                    <a:pt x="180509" y="186423"/>
                  </a:lnTo>
                  <a:lnTo>
                    <a:pt x="181872" y="184348"/>
                  </a:lnTo>
                  <a:lnTo>
                    <a:pt x="185301" y="180403"/>
                  </a:lnTo>
                  <a:lnTo>
                    <a:pt x="189169" y="176113"/>
                  </a:lnTo>
                  <a:lnTo>
                    <a:pt x="190966" y="174301"/>
                  </a:lnTo>
                  <a:lnTo>
                    <a:pt x="191612" y="173932"/>
                  </a:lnTo>
                  <a:lnTo>
                    <a:pt x="193017" y="172357"/>
                  </a:lnTo>
                  <a:lnTo>
                    <a:pt x="194609" y="170927"/>
                  </a:lnTo>
                  <a:lnTo>
                    <a:pt x="198753" y="167528"/>
                  </a:lnTo>
                  <a:lnTo>
                    <a:pt x="200578" y="166220"/>
                  </a:lnTo>
                  <a:lnTo>
                    <a:pt x="207409" y="161947"/>
                  </a:lnTo>
                  <a:lnTo>
                    <a:pt x="209722" y="160857"/>
                  </a:lnTo>
                  <a:lnTo>
                    <a:pt x="213886" y="159199"/>
                  </a:lnTo>
                  <a:lnTo>
                    <a:pt x="215888" y="158083"/>
                  </a:lnTo>
                  <a:lnTo>
                    <a:pt x="220528" y="154625"/>
                  </a:lnTo>
                  <a:lnTo>
                    <a:pt x="224161" y="152077"/>
                  </a:lnTo>
                  <a:lnTo>
                    <a:pt x="227992" y="149830"/>
                  </a:lnTo>
                  <a:lnTo>
                    <a:pt x="229170" y="149726"/>
                  </a:lnTo>
                  <a:lnTo>
                    <a:pt x="236657" y="146565"/>
                  </a:lnTo>
                  <a:lnTo>
                    <a:pt x="245241" y="143284"/>
                  </a:lnTo>
                  <a:lnTo>
                    <a:pt x="245600" y="142993"/>
                  </a:lnTo>
                  <a:lnTo>
                    <a:pt x="248318" y="141968"/>
                  </a:lnTo>
                  <a:lnTo>
                    <a:pt x="249842" y="141625"/>
                  </a:lnTo>
                  <a:lnTo>
                    <a:pt x="252163" y="141350"/>
                  </a:lnTo>
                  <a:lnTo>
                    <a:pt x="253929" y="139108"/>
                  </a:lnTo>
                  <a:lnTo>
                    <a:pt x="252880" y="137707"/>
                  </a:lnTo>
                  <a:lnTo>
                    <a:pt x="250846" y="132834"/>
                  </a:lnTo>
                  <a:lnTo>
                    <a:pt x="250356" y="131455"/>
                  </a:lnTo>
                  <a:lnTo>
                    <a:pt x="249152" y="129627"/>
                  </a:lnTo>
                  <a:lnTo>
                    <a:pt x="247366" y="128363"/>
                  </a:lnTo>
                  <a:lnTo>
                    <a:pt x="246297" y="127320"/>
                  </a:lnTo>
                  <a:lnTo>
                    <a:pt x="244706" y="126585"/>
                  </a:lnTo>
                  <a:lnTo>
                    <a:pt x="241942" y="128398"/>
                  </a:lnTo>
                  <a:lnTo>
                    <a:pt x="239373" y="129794"/>
                  </a:lnTo>
                  <a:lnTo>
                    <a:pt x="234822" y="129674"/>
                  </a:lnTo>
                  <a:lnTo>
                    <a:pt x="232809" y="129054"/>
                  </a:lnTo>
                  <a:lnTo>
                    <a:pt x="231244" y="127879"/>
                  </a:lnTo>
                  <a:lnTo>
                    <a:pt x="231030" y="127355"/>
                  </a:lnTo>
                  <a:lnTo>
                    <a:pt x="231400" y="126324"/>
                  </a:lnTo>
                  <a:lnTo>
                    <a:pt x="231846" y="122136"/>
                  </a:lnTo>
                  <a:lnTo>
                    <a:pt x="231732" y="121152"/>
                  </a:lnTo>
                  <a:lnTo>
                    <a:pt x="230782" y="119477"/>
                  </a:lnTo>
                  <a:lnTo>
                    <a:pt x="230857" y="117303"/>
                  </a:lnTo>
                  <a:lnTo>
                    <a:pt x="230466" y="115585"/>
                  </a:lnTo>
                  <a:lnTo>
                    <a:pt x="229775" y="113503"/>
                  </a:lnTo>
                  <a:lnTo>
                    <a:pt x="228306" y="111954"/>
                  </a:lnTo>
                  <a:lnTo>
                    <a:pt x="227103" y="111005"/>
                  </a:lnTo>
                  <a:lnTo>
                    <a:pt x="225396" y="109199"/>
                  </a:lnTo>
                  <a:lnTo>
                    <a:pt x="224452" y="107012"/>
                  </a:lnTo>
                  <a:lnTo>
                    <a:pt x="222946" y="105037"/>
                  </a:lnTo>
                  <a:lnTo>
                    <a:pt x="221642" y="104448"/>
                  </a:lnTo>
                  <a:lnTo>
                    <a:pt x="220609" y="104409"/>
                  </a:lnTo>
                  <a:lnTo>
                    <a:pt x="219390" y="105296"/>
                  </a:lnTo>
                  <a:lnTo>
                    <a:pt x="218864" y="106099"/>
                  </a:lnTo>
                  <a:lnTo>
                    <a:pt x="217980" y="106669"/>
                  </a:lnTo>
                  <a:lnTo>
                    <a:pt x="216305" y="106658"/>
                  </a:lnTo>
                  <a:lnTo>
                    <a:pt x="214122" y="107136"/>
                  </a:lnTo>
                  <a:lnTo>
                    <a:pt x="211950" y="107022"/>
                  </a:lnTo>
                  <a:lnTo>
                    <a:pt x="209260" y="106200"/>
                  </a:lnTo>
                  <a:lnTo>
                    <a:pt x="208389" y="104942"/>
                  </a:lnTo>
                  <a:lnTo>
                    <a:pt x="207337" y="102989"/>
                  </a:lnTo>
                  <a:lnTo>
                    <a:pt x="205460" y="101041"/>
                  </a:lnTo>
                  <a:lnTo>
                    <a:pt x="204161" y="100577"/>
                  </a:lnTo>
                  <a:lnTo>
                    <a:pt x="202632" y="101005"/>
                  </a:lnTo>
                  <a:lnTo>
                    <a:pt x="201623" y="100817"/>
                  </a:lnTo>
                  <a:lnTo>
                    <a:pt x="200708" y="101044"/>
                  </a:lnTo>
                  <a:lnTo>
                    <a:pt x="199612" y="100903"/>
                  </a:lnTo>
                  <a:lnTo>
                    <a:pt x="199000" y="100346"/>
                  </a:lnTo>
                  <a:lnTo>
                    <a:pt x="198242" y="98904"/>
                  </a:lnTo>
                  <a:lnTo>
                    <a:pt x="196454" y="99200"/>
                  </a:lnTo>
                  <a:lnTo>
                    <a:pt x="194822" y="98632"/>
                  </a:lnTo>
                  <a:lnTo>
                    <a:pt x="194109" y="97924"/>
                  </a:lnTo>
                  <a:lnTo>
                    <a:pt x="193743" y="96654"/>
                  </a:lnTo>
                  <a:lnTo>
                    <a:pt x="192059" y="95277"/>
                  </a:lnTo>
                  <a:lnTo>
                    <a:pt x="190784" y="92068"/>
                  </a:lnTo>
                  <a:lnTo>
                    <a:pt x="189339" y="90825"/>
                  </a:lnTo>
                  <a:lnTo>
                    <a:pt x="188632" y="89469"/>
                  </a:lnTo>
                  <a:lnTo>
                    <a:pt x="186116" y="89603"/>
                  </a:lnTo>
                  <a:lnTo>
                    <a:pt x="185479" y="88479"/>
                  </a:lnTo>
                  <a:lnTo>
                    <a:pt x="183139" y="88374"/>
                  </a:lnTo>
                  <a:lnTo>
                    <a:pt x="182618" y="87689"/>
                  </a:lnTo>
                  <a:lnTo>
                    <a:pt x="182403" y="86661"/>
                  </a:lnTo>
                  <a:lnTo>
                    <a:pt x="181234" y="85115"/>
                  </a:lnTo>
                  <a:lnTo>
                    <a:pt x="180912" y="83379"/>
                  </a:lnTo>
                  <a:lnTo>
                    <a:pt x="180456" y="82606"/>
                  </a:lnTo>
                  <a:lnTo>
                    <a:pt x="178432" y="81088"/>
                  </a:lnTo>
                  <a:lnTo>
                    <a:pt x="177956" y="78281"/>
                  </a:lnTo>
                  <a:lnTo>
                    <a:pt x="176934" y="76324"/>
                  </a:lnTo>
                  <a:lnTo>
                    <a:pt x="177462" y="72877"/>
                  </a:lnTo>
                  <a:lnTo>
                    <a:pt x="177300" y="71338"/>
                  </a:lnTo>
                  <a:lnTo>
                    <a:pt x="176639" y="69906"/>
                  </a:lnTo>
                  <a:lnTo>
                    <a:pt x="176236" y="68197"/>
                  </a:lnTo>
                  <a:lnTo>
                    <a:pt x="175727" y="67216"/>
                  </a:lnTo>
                  <a:lnTo>
                    <a:pt x="174642" y="66495"/>
                  </a:lnTo>
                  <a:lnTo>
                    <a:pt x="173074" y="66324"/>
                  </a:lnTo>
                  <a:lnTo>
                    <a:pt x="171564" y="64807"/>
                  </a:lnTo>
                  <a:lnTo>
                    <a:pt x="170375" y="65610"/>
                  </a:lnTo>
                  <a:lnTo>
                    <a:pt x="166430" y="66951"/>
                  </a:lnTo>
                  <a:lnTo>
                    <a:pt x="165564" y="66879"/>
                  </a:lnTo>
                  <a:lnTo>
                    <a:pt x="163989" y="66174"/>
                  </a:lnTo>
                  <a:lnTo>
                    <a:pt x="162829" y="66316"/>
                  </a:lnTo>
                  <a:lnTo>
                    <a:pt x="162054" y="65962"/>
                  </a:lnTo>
                  <a:lnTo>
                    <a:pt x="161654" y="64949"/>
                  </a:lnTo>
                  <a:lnTo>
                    <a:pt x="159602" y="62744"/>
                  </a:lnTo>
                  <a:lnTo>
                    <a:pt x="159172" y="61867"/>
                  </a:lnTo>
                  <a:lnTo>
                    <a:pt x="158110" y="61030"/>
                  </a:lnTo>
                  <a:lnTo>
                    <a:pt x="156375" y="60129"/>
                  </a:lnTo>
                  <a:lnTo>
                    <a:pt x="155590" y="58479"/>
                  </a:lnTo>
                  <a:lnTo>
                    <a:pt x="155034" y="57927"/>
                  </a:lnTo>
                  <a:lnTo>
                    <a:pt x="153659" y="57415"/>
                  </a:lnTo>
                  <a:lnTo>
                    <a:pt x="152961" y="56694"/>
                  </a:lnTo>
                  <a:lnTo>
                    <a:pt x="152155" y="56404"/>
                  </a:lnTo>
                  <a:lnTo>
                    <a:pt x="150921" y="55138"/>
                  </a:lnTo>
                  <a:lnTo>
                    <a:pt x="149922" y="54666"/>
                  </a:lnTo>
                  <a:lnTo>
                    <a:pt x="148653" y="53671"/>
                  </a:lnTo>
                  <a:lnTo>
                    <a:pt x="147698" y="53711"/>
                  </a:lnTo>
                  <a:lnTo>
                    <a:pt x="146588" y="54401"/>
                  </a:lnTo>
                  <a:lnTo>
                    <a:pt x="144062" y="53981"/>
                  </a:lnTo>
                  <a:lnTo>
                    <a:pt x="141583" y="54509"/>
                  </a:lnTo>
                  <a:lnTo>
                    <a:pt x="138740" y="54205"/>
                  </a:lnTo>
                  <a:lnTo>
                    <a:pt x="137255" y="53387"/>
                  </a:lnTo>
                  <a:lnTo>
                    <a:pt x="136755" y="52468"/>
                  </a:lnTo>
                  <a:lnTo>
                    <a:pt x="136709" y="51023"/>
                  </a:lnTo>
                  <a:lnTo>
                    <a:pt x="135729" y="49354"/>
                  </a:lnTo>
                  <a:lnTo>
                    <a:pt x="135148" y="47558"/>
                  </a:lnTo>
                  <a:lnTo>
                    <a:pt x="133730" y="46618"/>
                  </a:lnTo>
                  <a:lnTo>
                    <a:pt x="131805" y="44714"/>
                  </a:lnTo>
                  <a:lnTo>
                    <a:pt x="130940" y="44470"/>
                  </a:lnTo>
                  <a:lnTo>
                    <a:pt x="129972" y="44857"/>
                  </a:lnTo>
                  <a:lnTo>
                    <a:pt x="127194" y="43492"/>
                  </a:lnTo>
                  <a:lnTo>
                    <a:pt x="126214" y="42772"/>
                  </a:lnTo>
                  <a:lnTo>
                    <a:pt x="124262" y="40425"/>
                  </a:lnTo>
                  <a:lnTo>
                    <a:pt x="123374" y="39125"/>
                  </a:lnTo>
                  <a:lnTo>
                    <a:pt x="121123" y="38582"/>
                  </a:lnTo>
                  <a:lnTo>
                    <a:pt x="118565" y="37610"/>
                  </a:lnTo>
                  <a:lnTo>
                    <a:pt x="116919" y="37433"/>
                  </a:lnTo>
                  <a:lnTo>
                    <a:pt x="114941" y="35289"/>
                  </a:lnTo>
                  <a:lnTo>
                    <a:pt x="114317" y="34928"/>
                  </a:lnTo>
                  <a:lnTo>
                    <a:pt x="112620" y="34929"/>
                  </a:lnTo>
                  <a:lnTo>
                    <a:pt x="110268" y="33828"/>
                  </a:lnTo>
                  <a:lnTo>
                    <a:pt x="106005" y="32775"/>
                  </a:lnTo>
                  <a:lnTo>
                    <a:pt x="103893" y="32825"/>
                  </a:lnTo>
                  <a:lnTo>
                    <a:pt x="103046" y="32669"/>
                  </a:lnTo>
                  <a:lnTo>
                    <a:pt x="100199" y="32706"/>
                  </a:lnTo>
                  <a:lnTo>
                    <a:pt x="98525" y="32200"/>
                  </a:lnTo>
                  <a:lnTo>
                    <a:pt x="93732" y="31876"/>
                  </a:lnTo>
                  <a:lnTo>
                    <a:pt x="92365" y="31678"/>
                  </a:lnTo>
                  <a:lnTo>
                    <a:pt x="91074" y="31044"/>
                  </a:lnTo>
                  <a:lnTo>
                    <a:pt x="88978" y="29220"/>
                  </a:lnTo>
                  <a:lnTo>
                    <a:pt x="85605" y="27346"/>
                  </a:lnTo>
                  <a:lnTo>
                    <a:pt x="83972" y="26225"/>
                  </a:lnTo>
                  <a:lnTo>
                    <a:pt x="83448" y="25231"/>
                  </a:lnTo>
                  <a:lnTo>
                    <a:pt x="81154" y="24270"/>
                  </a:lnTo>
                  <a:lnTo>
                    <a:pt x="79910" y="22318"/>
                  </a:lnTo>
                  <a:lnTo>
                    <a:pt x="78910" y="19969"/>
                  </a:lnTo>
                  <a:lnTo>
                    <a:pt x="77829" y="18950"/>
                  </a:lnTo>
                  <a:lnTo>
                    <a:pt x="76260" y="18133"/>
                  </a:lnTo>
                  <a:lnTo>
                    <a:pt x="73454" y="16298"/>
                  </a:lnTo>
                  <a:lnTo>
                    <a:pt x="71427" y="16286"/>
                  </a:lnTo>
                  <a:lnTo>
                    <a:pt x="69471" y="15669"/>
                  </a:lnTo>
                  <a:lnTo>
                    <a:pt x="68390" y="15569"/>
                  </a:lnTo>
                  <a:lnTo>
                    <a:pt x="64792" y="17003"/>
                  </a:lnTo>
                  <a:lnTo>
                    <a:pt x="62960" y="17515"/>
                  </a:lnTo>
                  <a:lnTo>
                    <a:pt x="62507" y="16847"/>
                  </a:lnTo>
                  <a:lnTo>
                    <a:pt x="62412" y="15603"/>
                  </a:lnTo>
                  <a:lnTo>
                    <a:pt x="62059" y="14958"/>
                  </a:lnTo>
                  <a:lnTo>
                    <a:pt x="60871" y="14166"/>
                  </a:lnTo>
                  <a:lnTo>
                    <a:pt x="59770" y="13033"/>
                  </a:lnTo>
                  <a:lnTo>
                    <a:pt x="59557" y="12281"/>
                  </a:lnTo>
                  <a:lnTo>
                    <a:pt x="58605" y="11031"/>
                  </a:lnTo>
                  <a:lnTo>
                    <a:pt x="57846" y="10805"/>
                  </a:lnTo>
                  <a:lnTo>
                    <a:pt x="56746" y="11313"/>
                  </a:lnTo>
                  <a:lnTo>
                    <a:pt x="56306" y="10944"/>
                  </a:lnTo>
                  <a:lnTo>
                    <a:pt x="55956" y="9670"/>
                  </a:lnTo>
                  <a:lnTo>
                    <a:pt x="55088" y="8931"/>
                  </a:lnTo>
                  <a:lnTo>
                    <a:pt x="52350" y="7299"/>
                  </a:lnTo>
                  <a:lnTo>
                    <a:pt x="51710" y="6616"/>
                  </a:lnTo>
                  <a:lnTo>
                    <a:pt x="49278" y="4978"/>
                  </a:lnTo>
                  <a:lnTo>
                    <a:pt x="48583" y="3761"/>
                  </a:lnTo>
                  <a:lnTo>
                    <a:pt x="47939" y="3546"/>
                  </a:lnTo>
                  <a:lnTo>
                    <a:pt x="46000" y="4550"/>
                  </a:lnTo>
                  <a:lnTo>
                    <a:pt x="45024" y="4806"/>
                  </a:lnTo>
                  <a:lnTo>
                    <a:pt x="43451" y="4324"/>
                  </a:lnTo>
                  <a:lnTo>
                    <a:pt x="42517" y="3808"/>
                  </a:lnTo>
                  <a:lnTo>
                    <a:pt x="40761" y="3370"/>
                  </a:lnTo>
                  <a:lnTo>
                    <a:pt x="39647" y="2699"/>
                  </a:lnTo>
                  <a:lnTo>
                    <a:pt x="36695" y="2327"/>
                  </a:lnTo>
                  <a:lnTo>
                    <a:pt x="35111" y="1746"/>
                  </a:lnTo>
                  <a:close/>
                </a:path>
              </a:pathLst>
            </a:custGeom>
            <a:solidFill>
              <a:srgbClr val="FEDED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g85"/>
            <p:cNvSpPr/>
            <p:nvPr/>
          </p:nvSpPr>
          <p:spPr>
            <a:xfrm>
              <a:off x="4812290" y="3476454"/>
              <a:ext cx="3479" cy="2576"/>
            </a:xfrm>
            <a:custGeom>
              <a:avLst/>
              <a:pathLst>
                <a:path w="3479" h="2576">
                  <a:moveTo>
                    <a:pt x="3479" y="0"/>
                  </a:moveTo>
                  <a:lnTo>
                    <a:pt x="2224" y="1132"/>
                  </a:lnTo>
                  <a:lnTo>
                    <a:pt x="0" y="2179"/>
                  </a:lnTo>
                  <a:lnTo>
                    <a:pt x="403" y="2576"/>
                  </a:lnTo>
                  <a:lnTo>
                    <a:pt x="2704" y="1125"/>
                  </a:lnTo>
                  <a:close/>
                </a:path>
              </a:pathLst>
            </a:custGeom>
            <a:solidFill>
              <a:srgbClr val="FD9C7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g86"/>
            <p:cNvSpPr/>
            <p:nvPr/>
          </p:nvSpPr>
          <p:spPr>
            <a:xfrm>
              <a:off x="3799472" y="2171949"/>
              <a:ext cx="1268316" cy="1389097"/>
            </a:xfrm>
            <a:custGeom>
              <a:avLst/>
              <a:pathLst>
                <a:path w="1268316" h="1389097">
                  <a:moveTo>
                    <a:pt x="117182" y="229891"/>
                  </a:moveTo>
                  <a:lnTo>
                    <a:pt x="120136" y="233282"/>
                  </a:lnTo>
                  <a:lnTo>
                    <a:pt x="120508" y="244506"/>
                  </a:lnTo>
                  <a:lnTo>
                    <a:pt x="116715" y="252152"/>
                  </a:lnTo>
                  <a:lnTo>
                    <a:pt x="106924" y="253670"/>
                  </a:lnTo>
                  <a:lnTo>
                    <a:pt x="103899" y="272486"/>
                  </a:lnTo>
                  <a:lnTo>
                    <a:pt x="103756" y="272772"/>
                  </a:lnTo>
                  <a:lnTo>
                    <a:pt x="96938" y="279177"/>
                  </a:lnTo>
                  <a:lnTo>
                    <a:pt x="88928" y="281773"/>
                  </a:lnTo>
                  <a:lnTo>
                    <a:pt x="82692" y="286061"/>
                  </a:lnTo>
                  <a:lnTo>
                    <a:pt x="70864" y="292906"/>
                  </a:lnTo>
                  <a:lnTo>
                    <a:pt x="68280" y="293824"/>
                  </a:lnTo>
                  <a:lnTo>
                    <a:pt x="64489" y="294850"/>
                  </a:lnTo>
                  <a:lnTo>
                    <a:pt x="63357" y="295681"/>
                  </a:lnTo>
                  <a:lnTo>
                    <a:pt x="61684" y="295799"/>
                  </a:lnTo>
                  <a:lnTo>
                    <a:pt x="58650" y="297969"/>
                  </a:lnTo>
                  <a:lnTo>
                    <a:pt x="57131" y="301302"/>
                  </a:lnTo>
                  <a:lnTo>
                    <a:pt x="58350" y="303032"/>
                  </a:lnTo>
                  <a:lnTo>
                    <a:pt x="58562" y="305852"/>
                  </a:lnTo>
                  <a:lnTo>
                    <a:pt x="56529" y="310234"/>
                  </a:lnTo>
                  <a:lnTo>
                    <a:pt x="52758" y="313108"/>
                  </a:lnTo>
                  <a:lnTo>
                    <a:pt x="52223" y="313660"/>
                  </a:lnTo>
                  <a:lnTo>
                    <a:pt x="52382" y="314488"/>
                  </a:lnTo>
                  <a:lnTo>
                    <a:pt x="51434" y="318917"/>
                  </a:lnTo>
                  <a:lnTo>
                    <a:pt x="50899" y="320905"/>
                  </a:lnTo>
                  <a:lnTo>
                    <a:pt x="50602" y="321011"/>
                  </a:lnTo>
                  <a:lnTo>
                    <a:pt x="49223" y="319568"/>
                  </a:lnTo>
                  <a:lnTo>
                    <a:pt x="48111" y="318799"/>
                  </a:lnTo>
                  <a:lnTo>
                    <a:pt x="46484" y="319870"/>
                  </a:lnTo>
                  <a:lnTo>
                    <a:pt x="45256" y="321457"/>
                  </a:lnTo>
                  <a:lnTo>
                    <a:pt x="44664" y="321684"/>
                  </a:lnTo>
                  <a:lnTo>
                    <a:pt x="43430" y="322922"/>
                  </a:lnTo>
                  <a:lnTo>
                    <a:pt x="42505" y="340316"/>
                  </a:lnTo>
                  <a:lnTo>
                    <a:pt x="32303" y="340912"/>
                  </a:lnTo>
                  <a:lnTo>
                    <a:pt x="21881" y="357721"/>
                  </a:lnTo>
                  <a:lnTo>
                    <a:pt x="15201" y="368482"/>
                  </a:lnTo>
                  <a:lnTo>
                    <a:pt x="9165" y="377936"/>
                  </a:lnTo>
                  <a:lnTo>
                    <a:pt x="3375" y="386787"/>
                  </a:lnTo>
                  <a:lnTo>
                    <a:pt x="44" y="398011"/>
                  </a:lnTo>
                  <a:lnTo>
                    <a:pt x="0" y="400770"/>
                  </a:lnTo>
                  <a:lnTo>
                    <a:pt x="1129" y="402166"/>
                  </a:lnTo>
                  <a:lnTo>
                    <a:pt x="5466" y="402233"/>
                  </a:lnTo>
                  <a:lnTo>
                    <a:pt x="6225" y="402912"/>
                  </a:lnTo>
                  <a:lnTo>
                    <a:pt x="6771" y="406845"/>
                  </a:lnTo>
                  <a:lnTo>
                    <a:pt x="7294" y="415241"/>
                  </a:lnTo>
                  <a:lnTo>
                    <a:pt x="18878" y="423376"/>
                  </a:lnTo>
                  <a:lnTo>
                    <a:pt x="31093" y="421277"/>
                  </a:lnTo>
                  <a:lnTo>
                    <a:pt x="34679" y="422341"/>
                  </a:lnTo>
                  <a:lnTo>
                    <a:pt x="44810" y="425592"/>
                  </a:lnTo>
                  <a:lnTo>
                    <a:pt x="50437" y="432475"/>
                  </a:lnTo>
                  <a:lnTo>
                    <a:pt x="57219" y="433960"/>
                  </a:lnTo>
                  <a:lnTo>
                    <a:pt x="64906" y="435698"/>
                  </a:lnTo>
                  <a:lnTo>
                    <a:pt x="66445" y="436674"/>
                  </a:lnTo>
                  <a:lnTo>
                    <a:pt x="67378" y="436968"/>
                  </a:lnTo>
                  <a:lnTo>
                    <a:pt x="68100" y="437964"/>
                  </a:lnTo>
                  <a:lnTo>
                    <a:pt x="66824" y="437871"/>
                  </a:lnTo>
                  <a:lnTo>
                    <a:pt x="65795" y="438230"/>
                  </a:lnTo>
                  <a:lnTo>
                    <a:pt x="64467" y="438208"/>
                  </a:lnTo>
                  <a:lnTo>
                    <a:pt x="61995" y="437508"/>
                  </a:lnTo>
                  <a:lnTo>
                    <a:pt x="61072" y="437646"/>
                  </a:lnTo>
                  <a:lnTo>
                    <a:pt x="59671" y="438304"/>
                  </a:lnTo>
                  <a:lnTo>
                    <a:pt x="59056" y="440969"/>
                  </a:lnTo>
                  <a:lnTo>
                    <a:pt x="57913" y="441675"/>
                  </a:lnTo>
                  <a:lnTo>
                    <a:pt x="56990" y="441664"/>
                  </a:lnTo>
                  <a:lnTo>
                    <a:pt x="55049" y="441197"/>
                  </a:lnTo>
                  <a:lnTo>
                    <a:pt x="53531" y="441308"/>
                  </a:lnTo>
                  <a:lnTo>
                    <a:pt x="52539" y="441107"/>
                  </a:lnTo>
                  <a:lnTo>
                    <a:pt x="51841" y="441392"/>
                  </a:lnTo>
                  <a:lnTo>
                    <a:pt x="50878" y="440157"/>
                  </a:lnTo>
                  <a:lnTo>
                    <a:pt x="49683" y="440586"/>
                  </a:lnTo>
                  <a:lnTo>
                    <a:pt x="48102" y="439699"/>
                  </a:lnTo>
                  <a:lnTo>
                    <a:pt x="46462" y="437736"/>
                  </a:lnTo>
                  <a:lnTo>
                    <a:pt x="46788" y="436053"/>
                  </a:lnTo>
                  <a:lnTo>
                    <a:pt x="45838" y="436127"/>
                  </a:lnTo>
                  <a:lnTo>
                    <a:pt x="45703" y="435322"/>
                  </a:lnTo>
                  <a:lnTo>
                    <a:pt x="44501" y="435747"/>
                  </a:lnTo>
                  <a:lnTo>
                    <a:pt x="44024" y="435540"/>
                  </a:lnTo>
                  <a:lnTo>
                    <a:pt x="41496" y="435561"/>
                  </a:lnTo>
                  <a:lnTo>
                    <a:pt x="40566" y="436619"/>
                  </a:lnTo>
                  <a:lnTo>
                    <a:pt x="39803" y="436802"/>
                  </a:lnTo>
                  <a:lnTo>
                    <a:pt x="37075" y="435586"/>
                  </a:lnTo>
                  <a:lnTo>
                    <a:pt x="36371" y="435979"/>
                  </a:lnTo>
                  <a:lnTo>
                    <a:pt x="35479" y="435730"/>
                  </a:lnTo>
                  <a:lnTo>
                    <a:pt x="35248" y="434732"/>
                  </a:lnTo>
                  <a:lnTo>
                    <a:pt x="34169" y="435894"/>
                  </a:lnTo>
                  <a:lnTo>
                    <a:pt x="33195" y="436348"/>
                  </a:lnTo>
                  <a:lnTo>
                    <a:pt x="32362" y="436007"/>
                  </a:lnTo>
                  <a:lnTo>
                    <a:pt x="31742" y="437283"/>
                  </a:lnTo>
                  <a:lnTo>
                    <a:pt x="30523" y="437319"/>
                  </a:lnTo>
                  <a:lnTo>
                    <a:pt x="29730" y="436721"/>
                  </a:lnTo>
                  <a:lnTo>
                    <a:pt x="28828" y="437426"/>
                  </a:lnTo>
                  <a:lnTo>
                    <a:pt x="28035" y="437102"/>
                  </a:lnTo>
                  <a:lnTo>
                    <a:pt x="27324" y="437624"/>
                  </a:lnTo>
                  <a:lnTo>
                    <a:pt x="27837" y="438351"/>
                  </a:lnTo>
                  <a:lnTo>
                    <a:pt x="26359" y="438359"/>
                  </a:lnTo>
                  <a:lnTo>
                    <a:pt x="25923" y="440135"/>
                  </a:lnTo>
                  <a:lnTo>
                    <a:pt x="26346" y="441056"/>
                  </a:lnTo>
                  <a:lnTo>
                    <a:pt x="29810" y="439075"/>
                  </a:lnTo>
                  <a:lnTo>
                    <a:pt x="32747" y="440524"/>
                  </a:lnTo>
                  <a:lnTo>
                    <a:pt x="32031" y="442304"/>
                  </a:lnTo>
                  <a:lnTo>
                    <a:pt x="32851" y="444145"/>
                  </a:lnTo>
                  <a:lnTo>
                    <a:pt x="33464" y="444238"/>
                  </a:lnTo>
                  <a:lnTo>
                    <a:pt x="34177" y="445372"/>
                  </a:lnTo>
                  <a:lnTo>
                    <a:pt x="35285" y="445150"/>
                  </a:lnTo>
                  <a:lnTo>
                    <a:pt x="36237" y="445629"/>
                  </a:lnTo>
                  <a:lnTo>
                    <a:pt x="36946" y="446827"/>
                  </a:lnTo>
                  <a:lnTo>
                    <a:pt x="36580" y="447488"/>
                  </a:lnTo>
                  <a:lnTo>
                    <a:pt x="35481" y="448355"/>
                  </a:lnTo>
                  <a:lnTo>
                    <a:pt x="35187" y="449349"/>
                  </a:lnTo>
                  <a:lnTo>
                    <a:pt x="34554" y="450117"/>
                  </a:lnTo>
                  <a:lnTo>
                    <a:pt x="34902" y="451103"/>
                  </a:lnTo>
                  <a:lnTo>
                    <a:pt x="34141" y="451600"/>
                  </a:lnTo>
                  <a:lnTo>
                    <a:pt x="33072" y="453051"/>
                  </a:lnTo>
                  <a:lnTo>
                    <a:pt x="33546" y="453356"/>
                  </a:lnTo>
                  <a:lnTo>
                    <a:pt x="32971" y="454336"/>
                  </a:lnTo>
                  <a:lnTo>
                    <a:pt x="32226" y="454042"/>
                  </a:lnTo>
                  <a:lnTo>
                    <a:pt x="30123" y="455136"/>
                  </a:lnTo>
                  <a:lnTo>
                    <a:pt x="29125" y="454653"/>
                  </a:lnTo>
                  <a:lnTo>
                    <a:pt x="28577" y="455202"/>
                  </a:lnTo>
                  <a:lnTo>
                    <a:pt x="27437" y="455618"/>
                  </a:lnTo>
                  <a:lnTo>
                    <a:pt x="27329" y="456553"/>
                  </a:lnTo>
                  <a:lnTo>
                    <a:pt x="27898" y="458386"/>
                  </a:lnTo>
                  <a:lnTo>
                    <a:pt x="29038" y="458206"/>
                  </a:lnTo>
                  <a:lnTo>
                    <a:pt x="30251" y="457583"/>
                  </a:lnTo>
                  <a:lnTo>
                    <a:pt x="30603" y="456965"/>
                  </a:lnTo>
                  <a:lnTo>
                    <a:pt x="31713" y="456928"/>
                  </a:lnTo>
                  <a:lnTo>
                    <a:pt x="32076" y="457452"/>
                  </a:lnTo>
                  <a:lnTo>
                    <a:pt x="30285" y="459211"/>
                  </a:lnTo>
                  <a:lnTo>
                    <a:pt x="31790" y="459373"/>
                  </a:lnTo>
                  <a:lnTo>
                    <a:pt x="33022" y="458488"/>
                  </a:lnTo>
                  <a:lnTo>
                    <a:pt x="34064" y="459124"/>
                  </a:lnTo>
                  <a:lnTo>
                    <a:pt x="31931" y="461066"/>
                  </a:lnTo>
                  <a:lnTo>
                    <a:pt x="31580" y="462182"/>
                  </a:lnTo>
                  <a:lnTo>
                    <a:pt x="32853" y="462051"/>
                  </a:lnTo>
                  <a:lnTo>
                    <a:pt x="32999" y="463733"/>
                  </a:lnTo>
                  <a:lnTo>
                    <a:pt x="32804" y="464896"/>
                  </a:lnTo>
                  <a:lnTo>
                    <a:pt x="32014" y="465281"/>
                  </a:lnTo>
                  <a:lnTo>
                    <a:pt x="31540" y="464406"/>
                  </a:lnTo>
                  <a:lnTo>
                    <a:pt x="30457" y="465908"/>
                  </a:lnTo>
                  <a:lnTo>
                    <a:pt x="31203" y="467933"/>
                  </a:lnTo>
                  <a:lnTo>
                    <a:pt x="30111" y="468682"/>
                  </a:lnTo>
                  <a:lnTo>
                    <a:pt x="28738" y="467551"/>
                  </a:lnTo>
                  <a:lnTo>
                    <a:pt x="27989" y="467468"/>
                  </a:lnTo>
                  <a:lnTo>
                    <a:pt x="27061" y="468040"/>
                  </a:lnTo>
                  <a:lnTo>
                    <a:pt x="26895" y="468618"/>
                  </a:lnTo>
                  <a:lnTo>
                    <a:pt x="27547" y="469503"/>
                  </a:lnTo>
                  <a:lnTo>
                    <a:pt x="26958" y="472392"/>
                  </a:lnTo>
                  <a:lnTo>
                    <a:pt x="28698" y="475495"/>
                  </a:lnTo>
                  <a:lnTo>
                    <a:pt x="29854" y="474711"/>
                  </a:lnTo>
                  <a:lnTo>
                    <a:pt x="31229" y="475186"/>
                  </a:lnTo>
                  <a:lnTo>
                    <a:pt x="33037" y="476764"/>
                  </a:lnTo>
                  <a:lnTo>
                    <a:pt x="33684" y="476779"/>
                  </a:lnTo>
                  <a:lnTo>
                    <a:pt x="34945" y="478176"/>
                  </a:lnTo>
                  <a:lnTo>
                    <a:pt x="37079" y="479014"/>
                  </a:lnTo>
                  <a:lnTo>
                    <a:pt x="37650" y="478559"/>
                  </a:lnTo>
                  <a:lnTo>
                    <a:pt x="38460" y="479091"/>
                  </a:lnTo>
                  <a:lnTo>
                    <a:pt x="39517" y="478444"/>
                  </a:lnTo>
                  <a:lnTo>
                    <a:pt x="40529" y="479611"/>
                  </a:lnTo>
                  <a:lnTo>
                    <a:pt x="41052" y="479204"/>
                  </a:lnTo>
                  <a:lnTo>
                    <a:pt x="43003" y="479329"/>
                  </a:lnTo>
                  <a:lnTo>
                    <a:pt x="43774" y="478713"/>
                  </a:lnTo>
                  <a:lnTo>
                    <a:pt x="44267" y="479456"/>
                  </a:lnTo>
                  <a:lnTo>
                    <a:pt x="45191" y="479801"/>
                  </a:lnTo>
                  <a:lnTo>
                    <a:pt x="47575" y="479348"/>
                  </a:lnTo>
                  <a:lnTo>
                    <a:pt x="49786" y="478242"/>
                  </a:lnTo>
                  <a:lnTo>
                    <a:pt x="51233" y="478133"/>
                  </a:lnTo>
                  <a:lnTo>
                    <a:pt x="53115" y="477526"/>
                  </a:lnTo>
                  <a:lnTo>
                    <a:pt x="54479" y="478085"/>
                  </a:lnTo>
                  <a:lnTo>
                    <a:pt x="52842" y="479447"/>
                  </a:lnTo>
                  <a:lnTo>
                    <a:pt x="52674" y="480033"/>
                  </a:lnTo>
                  <a:lnTo>
                    <a:pt x="51260" y="480391"/>
                  </a:lnTo>
                  <a:lnTo>
                    <a:pt x="50662" y="480248"/>
                  </a:lnTo>
                  <a:lnTo>
                    <a:pt x="47732" y="481822"/>
                  </a:lnTo>
                  <a:lnTo>
                    <a:pt x="47243" y="482224"/>
                  </a:lnTo>
                  <a:lnTo>
                    <a:pt x="45683" y="482531"/>
                  </a:lnTo>
                  <a:lnTo>
                    <a:pt x="43291" y="482081"/>
                  </a:lnTo>
                  <a:lnTo>
                    <a:pt x="41279" y="482189"/>
                  </a:lnTo>
                  <a:lnTo>
                    <a:pt x="40809" y="482533"/>
                  </a:lnTo>
                  <a:lnTo>
                    <a:pt x="38470" y="482409"/>
                  </a:lnTo>
                  <a:lnTo>
                    <a:pt x="36885" y="483187"/>
                  </a:lnTo>
                  <a:lnTo>
                    <a:pt x="35775" y="483081"/>
                  </a:lnTo>
                  <a:lnTo>
                    <a:pt x="35101" y="484016"/>
                  </a:lnTo>
                  <a:lnTo>
                    <a:pt x="33022" y="484771"/>
                  </a:lnTo>
                  <a:lnTo>
                    <a:pt x="32306" y="486418"/>
                  </a:lnTo>
                  <a:lnTo>
                    <a:pt x="31511" y="486360"/>
                  </a:lnTo>
                  <a:lnTo>
                    <a:pt x="30717" y="488066"/>
                  </a:lnTo>
                  <a:lnTo>
                    <a:pt x="29127" y="488498"/>
                  </a:lnTo>
                  <a:lnTo>
                    <a:pt x="29231" y="489940"/>
                  </a:lnTo>
                  <a:lnTo>
                    <a:pt x="28422" y="490027"/>
                  </a:lnTo>
                  <a:lnTo>
                    <a:pt x="27750" y="491128"/>
                  </a:lnTo>
                  <a:lnTo>
                    <a:pt x="26961" y="491175"/>
                  </a:lnTo>
                  <a:lnTo>
                    <a:pt x="25895" y="491830"/>
                  </a:lnTo>
                  <a:lnTo>
                    <a:pt x="25745" y="492722"/>
                  </a:lnTo>
                  <a:lnTo>
                    <a:pt x="23999" y="493581"/>
                  </a:lnTo>
                  <a:lnTo>
                    <a:pt x="23196" y="493366"/>
                  </a:lnTo>
                  <a:lnTo>
                    <a:pt x="21324" y="493708"/>
                  </a:lnTo>
                  <a:lnTo>
                    <a:pt x="21023" y="494170"/>
                  </a:lnTo>
                  <a:lnTo>
                    <a:pt x="21265" y="495287"/>
                  </a:lnTo>
                  <a:lnTo>
                    <a:pt x="20175" y="495472"/>
                  </a:lnTo>
                  <a:lnTo>
                    <a:pt x="19617" y="494959"/>
                  </a:lnTo>
                  <a:lnTo>
                    <a:pt x="19016" y="495701"/>
                  </a:lnTo>
                  <a:lnTo>
                    <a:pt x="18112" y="494944"/>
                  </a:lnTo>
                  <a:lnTo>
                    <a:pt x="16659" y="495424"/>
                  </a:lnTo>
                  <a:lnTo>
                    <a:pt x="15847" y="496331"/>
                  </a:lnTo>
                  <a:lnTo>
                    <a:pt x="14510" y="496515"/>
                  </a:lnTo>
                  <a:lnTo>
                    <a:pt x="13498" y="497302"/>
                  </a:lnTo>
                  <a:lnTo>
                    <a:pt x="13501" y="498159"/>
                  </a:lnTo>
                  <a:lnTo>
                    <a:pt x="15362" y="497684"/>
                  </a:lnTo>
                  <a:lnTo>
                    <a:pt x="17005" y="498305"/>
                  </a:lnTo>
                  <a:lnTo>
                    <a:pt x="17262" y="498927"/>
                  </a:lnTo>
                  <a:lnTo>
                    <a:pt x="18332" y="498339"/>
                  </a:lnTo>
                  <a:lnTo>
                    <a:pt x="18528" y="498867"/>
                  </a:lnTo>
                  <a:lnTo>
                    <a:pt x="21309" y="498392"/>
                  </a:lnTo>
                  <a:lnTo>
                    <a:pt x="21603" y="497382"/>
                  </a:lnTo>
                  <a:lnTo>
                    <a:pt x="22324" y="498024"/>
                  </a:lnTo>
                  <a:lnTo>
                    <a:pt x="24287" y="498162"/>
                  </a:lnTo>
                  <a:lnTo>
                    <a:pt x="25717" y="497963"/>
                  </a:lnTo>
                  <a:lnTo>
                    <a:pt x="26334" y="498868"/>
                  </a:lnTo>
                  <a:lnTo>
                    <a:pt x="25101" y="499711"/>
                  </a:lnTo>
                  <a:lnTo>
                    <a:pt x="26199" y="499935"/>
                  </a:lnTo>
                  <a:lnTo>
                    <a:pt x="25922" y="502000"/>
                  </a:lnTo>
                  <a:lnTo>
                    <a:pt x="26532" y="503068"/>
                  </a:lnTo>
                  <a:lnTo>
                    <a:pt x="24539" y="503928"/>
                  </a:lnTo>
                  <a:lnTo>
                    <a:pt x="26319" y="504684"/>
                  </a:lnTo>
                  <a:lnTo>
                    <a:pt x="26998" y="504494"/>
                  </a:lnTo>
                  <a:lnTo>
                    <a:pt x="28367" y="505743"/>
                  </a:lnTo>
                  <a:lnTo>
                    <a:pt x="28402" y="506984"/>
                  </a:lnTo>
                  <a:lnTo>
                    <a:pt x="28021" y="507478"/>
                  </a:lnTo>
                  <a:lnTo>
                    <a:pt x="28181" y="508709"/>
                  </a:lnTo>
                  <a:lnTo>
                    <a:pt x="27648" y="509896"/>
                  </a:lnTo>
                  <a:lnTo>
                    <a:pt x="26603" y="510245"/>
                  </a:lnTo>
                  <a:lnTo>
                    <a:pt x="26803" y="511737"/>
                  </a:lnTo>
                  <a:lnTo>
                    <a:pt x="25836" y="513385"/>
                  </a:lnTo>
                  <a:lnTo>
                    <a:pt x="24293" y="513454"/>
                  </a:lnTo>
                  <a:lnTo>
                    <a:pt x="24702" y="515474"/>
                  </a:lnTo>
                  <a:lnTo>
                    <a:pt x="25313" y="515409"/>
                  </a:lnTo>
                  <a:lnTo>
                    <a:pt x="26867" y="516903"/>
                  </a:lnTo>
                  <a:lnTo>
                    <a:pt x="24702" y="518173"/>
                  </a:lnTo>
                  <a:lnTo>
                    <a:pt x="25498" y="518737"/>
                  </a:lnTo>
                  <a:lnTo>
                    <a:pt x="27380" y="519082"/>
                  </a:lnTo>
                  <a:lnTo>
                    <a:pt x="27562" y="520614"/>
                  </a:lnTo>
                  <a:lnTo>
                    <a:pt x="27358" y="521447"/>
                  </a:lnTo>
                  <a:lnTo>
                    <a:pt x="28899" y="521733"/>
                  </a:lnTo>
                  <a:lnTo>
                    <a:pt x="27998" y="523289"/>
                  </a:lnTo>
                  <a:lnTo>
                    <a:pt x="28455" y="524059"/>
                  </a:lnTo>
                  <a:lnTo>
                    <a:pt x="26927" y="525626"/>
                  </a:lnTo>
                  <a:lnTo>
                    <a:pt x="26203" y="525656"/>
                  </a:lnTo>
                  <a:lnTo>
                    <a:pt x="25885" y="526530"/>
                  </a:lnTo>
                  <a:lnTo>
                    <a:pt x="26222" y="527299"/>
                  </a:lnTo>
                  <a:lnTo>
                    <a:pt x="27683" y="528011"/>
                  </a:lnTo>
                  <a:lnTo>
                    <a:pt x="27563" y="528979"/>
                  </a:lnTo>
                  <a:lnTo>
                    <a:pt x="28312" y="529621"/>
                  </a:lnTo>
                  <a:lnTo>
                    <a:pt x="27130" y="530852"/>
                  </a:lnTo>
                  <a:lnTo>
                    <a:pt x="26294" y="530982"/>
                  </a:lnTo>
                  <a:lnTo>
                    <a:pt x="26382" y="532855"/>
                  </a:lnTo>
                  <a:lnTo>
                    <a:pt x="28730" y="533473"/>
                  </a:lnTo>
                  <a:lnTo>
                    <a:pt x="29437" y="533056"/>
                  </a:lnTo>
                  <a:lnTo>
                    <a:pt x="29943" y="533573"/>
                  </a:lnTo>
                  <a:lnTo>
                    <a:pt x="31261" y="533615"/>
                  </a:lnTo>
                  <a:lnTo>
                    <a:pt x="31851" y="534193"/>
                  </a:lnTo>
                  <a:lnTo>
                    <a:pt x="31131" y="534767"/>
                  </a:lnTo>
                  <a:lnTo>
                    <a:pt x="30794" y="536547"/>
                  </a:lnTo>
                  <a:lnTo>
                    <a:pt x="30114" y="537191"/>
                  </a:lnTo>
                  <a:lnTo>
                    <a:pt x="29303" y="539182"/>
                  </a:lnTo>
                  <a:lnTo>
                    <a:pt x="28620" y="539270"/>
                  </a:lnTo>
                  <a:lnTo>
                    <a:pt x="28354" y="540474"/>
                  </a:lnTo>
                  <a:lnTo>
                    <a:pt x="29950" y="541079"/>
                  </a:lnTo>
                  <a:lnTo>
                    <a:pt x="30819" y="540699"/>
                  </a:lnTo>
                  <a:lnTo>
                    <a:pt x="31314" y="541090"/>
                  </a:lnTo>
                  <a:lnTo>
                    <a:pt x="30884" y="542012"/>
                  </a:lnTo>
                  <a:lnTo>
                    <a:pt x="29796" y="542814"/>
                  </a:lnTo>
                  <a:lnTo>
                    <a:pt x="31800" y="543112"/>
                  </a:lnTo>
                  <a:lnTo>
                    <a:pt x="34183" y="541779"/>
                  </a:lnTo>
                  <a:lnTo>
                    <a:pt x="34796" y="542073"/>
                  </a:lnTo>
                  <a:lnTo>
                    <a:pt x="36097" y="541840"/>
                  </a:lnTo>
                  <a:lnTo>
                    <a:pt x="37016" y="542782"/>
                  </a:lnTo>
                  <a:lnTo>
                    <a:pt x="37963" y="542747"/>
                  </a:lnTo>
                  <a:lnTo>
                    <a:pt x="38333" y="543768"/>
                  </a:lnTo>
                  <a:lnTo>
                    <a:pt x="39379" y="544645"/>
                  </a:lnTo>
                  <a:lnTo>
                    <a:pt x="38465" y="545221"/>
                  </a:lnTo>
                  <a:lnTo>
                    <a:pt x="38582" y="546280"/>
                  </a:lnTo>
                  <a:lnTo>
                    <a:pt x="37921" y="546474"/>
                  </a:lnTo>
                  <a:lnTo>
                    <a:pt x="36866" y="548088"/>
                  </a:lnTo>
                  <a:lnTo>
                    <a:pt x="35870" y="548803"/>
                  </a:lnTo>
                  <a:lnTo>
                    <a:pt x="34901" y="548786"/>
                  </a:lnTo>
                  <a:lnTo>
                    <a:pt x="34356" y="549645"/>
                  </a:lnTo>
                  <a:lnTo>
                    <a:pt x="34400" y="550389"/>
                  </a:lnTo>
                  <a:lnTo>
                    <a:pt x="32878" y="550200"/>
                  </a:lnTo>
                  <a:lnTo>
                    <a:pt x="33802" y="551507"/>
                  </a:lnTo>
                  <a:lnTo>
                    <a:pt x="33806" y="553752"/>
                  </a:lnTo>
                  <a:lnTo>
                    <a:pt x="32442" y="555273"/>
                  </a:lnTo>
                  <a:lnTo>
                    <a:pt x="32966" y="555484"/>
                  </a:lnTo>
                  <a:lnTo>
                    <a:pt x="34704" y="557129"/>
                  </a:lnTo>
                  <a:lnTo>
                    <a:pt x="35728" y="556944"/>
                  </a:lnTo>
                  <a:lnTo>
                    <a:pt x="36265" y="554757"/>
                  </a:lnTo>
                  <a:lnTo>
                    <a:pt x="36781" y="554684"/>
                  </a:lnTo>
                  <a:lnTo>
                    <a:pt x="37591" y="553595"/>
                  </a:lnTo>
                  <a:lnTo>
                    <a:pt x="36703" y="552337"/>
                  </a:lnTo>
                  <a:lnTo>
                    <a:pt x="37506" y="551431"/>
                  </a:lnTo>
                  <a:lnTo>
                    <a:pt x="38488" y="551127"/>
                  </a:lnTo>
                  <a:lnTo>
                    <a:pt x="39361" y="550377"/>
                  </a:lnTo>
                  <a:lnTo>
                    <a:pt x="40273" y="552038"/>
                  </a:lnTo>
                  <a:lnTo>
                    <a:pt x="40794" y="550984"/>
                  </a:lnTo>
                  <a:lnTo>
                    <a:pt x="42066" y="552387"/>
                  </a:lnTo>
                  <a:lnTo>
                    <a:pt x="41786" y="553432"/>
                  </a:lnTo>
                  <a:lnTo>
                    <a:pt x="40601" y="553701"/>
                  </a:lnTo>
                  <a:lnTo>
                    <a:pt x="41126" y="554660"/>
                  </a:lnTo>
                  <a:lnTo>
                    <a:pt x="40775" y="555579"/>
                  </a:lnTo>
                  <a:lnTo>
                    <a:pt x="42329" y="556009"/>
                  </a:lnTo>
                  <a:lnTo>
                    <a:pt x="42991" y="556493"/>
                  </a:lnTo>
                  <a:lnTo>
                    <a:pt x="43094" y="557243"/>
                  </a:lnTo>
                  <a:lnTo>
                    <a:pt x="42256" y="558072"/>
                  </a:lnTo>
                  <a:lnTo>
                    <a:pt x="43366" y="558371"/>
                  </a:lnTo>
                  <a:lnTo>
                    <a:pt x="42686" y="559627"/>
                  </a:lnTo>
                  <a:lnTo>
                    <a:pt x="42685" y="561895"/>
                  </a:lnTo>
                  <a:lnTo>
                    <a:pt x="41847" y="563957"/>
                  </a:lnTo>
                  <a:lnTo>
                    <a:pt x="43498" y="563807"/>
                  </a:lnTo>
                  <a:lnTo>
                    <a:pt x="44518" y="563384"/>
                  </a:lnTo>
                  <a:lnTo>
                    <a:pt x="44758" y="562390"/>
                  </a:lnTo>
                  <a:lnTo>
                    <a:pt x="45513" y="562686"/>
                  </a:lnTo>
                  <a:lnTo>
                    <a:pt x="46810" y="562302"/>
                  </a:lnTo>
                  <a:lnTo>
                    <a:pt x="47225" y="562682"/>
                  </a:lnTo>
                  <a:lnTo>
                    <a:pt x="49025" y="562421"/>
                  </a:lnTo>
                  <a:lnTo>
                    <a:pt x="50031" y="562036"/>
                  </a:lnTo>
                  <a:lnTo>
                    <a:pt x="50922" y="563159"/>
                  </a:lnTo>
                  <a:lnTo>
                    <a:pt x="50318" y="564463"/>
                  </a:lnTo>
                  <a:lnTo>
                    <a:pt x="48340" y="566102"/>
                  </a:lnTo>
                  <a:lnTo>
                    <a:pt x="46580" y="566576"/>
                  </a:lnTo>
                  <a:lnTo>
                    <a:pt x="46275" y="567243"/>
                  </a:lnTo>
                  <a:lnTo>
                    <a:pt x="45050" y="567199"/>
                  </a:lnTo>
                  <a:lnTo>
                    <a:pt x="44432" y="567918"/>
                  </a:lnTo>
                  <a:lnTo>
                    <a:pt x="43071" y="568459"/>
                  </a:lnTo>
                  <a:lnTo>
                    <a:pt x="42139" y="569291"/>
                  </a:lnTo>
                  <a:lnTo>
                    <a:pt x="41800" y="570359"/>
                  </a:lnTo>
                  <a:lnTo>
                    <a:pt x="41909" y="572000"/>
                  </a:lnTo>
                  <a:lnTo>
                    <a:pt x="40877" y="572249"/>
                  </a:lnTo>
                  <a:lnTo>
                    <a:pt x="39963" y="572837"/>
                  </a:lnTo>
                  <a:lnTo>
                    <a:pt x="38468" y="572805"/>
                  </a:lnTo>
                  <a:lnTo>
                    <a:pt x="38583" y="571842"/>
                  </a:lnTo>
                  <a:lnTo>
                    <a:pt x="37363" y="572327"/>
                  </a:lnTo>
                  <a:lnTo>
                    <a:pt x="37281" y="573421"/>
                  </a:lnTo>
                  <a:lnTo>
                    <a:pt x="39368" y="573833"/>
                  </a:lnTo>
                  <a:lnTo>
                    <a:pt x="39881" y="574568"/>
                  </a:lnTo>
                  <a:lnTo>
                    <a:pt x="41336" y="575455"/>
                  </a:lnTo>
                  <a:lnTo>
                    <a:pt x="40376" y="576529"/>
                  </a:lnTo>
                  <a:lnTo>
                    <a:pt x="39874" y="577964"/>
                  </a:lnTo>
                  <a:lnTo>
                    <a:pt x="39211" y="578322"/>
                  </a:lnTo>
                  <a:lnTo>
                    <a:pt x="37947" y="580395"/>
                  </a:lnTo>
                  <a:lnTo>
                    <a:pt x="37041" y="581443"/>
                  </a:lnTo>
                  <a:lnTo>
                    <a:pt x="39390" y="581649"/>
                  </a:lnTo>
                  <a:lnTo>
                    <a:pt x="41524" y="582434"/>
                  </a:lnTo>
                  <a:lnTo>
                    <a:pt x="41533" y="583176"/>
                  </a:lnTo>
                  <a:lnTo>
                    <a:pt x="42430" y="583408"/>
                  </a:lnTo>
                  <a:lnTo>
                    <a:pt x="42396" y="585632"/>
                  </a:lnTo>
                  <a:lnTo>
                    <a:pt x="41190" y="586449"/>
                  </a:lnTo>
                  <a:lnTo>
                    <a:pt x="39076" y="587176"/>
                  </a:lnTo>
                  <a:lnTo>
                    <a:pt x="39055" y="588144"/>
                  </a:lnTo>
                  <a:lnTo>
                    <a:pt x="37667" y="588237"/>
                  </a:lnTo>
                  <a:lnTo>
                    <a:pt x="37478" y="589908"/>
                  </a:lnTo>
                  <a:lnTo>
                    <a:pt x="38163" y="590344"/>
                  </a:lnTo>
                  <a:lnTo>
                    <a:pt x="38984" y="590278"/>
                  </a:lnTo>
                  <a:lnTo>
                    <a:pt x="39055" y="591484"/>
                  </a:lnTo>
                  <a:lnTo>
                    <a:pt x="41153" y="591730"/>
                  </a:lnTo>
                  <a:lnTo>
                    <a:pt x="42394" y="592701"/>
                  </a:lnTo>
                  <a:lnTo>
                    <a:pt x="41944" y="593577"/>
                  </a:lnTo>
                  <a:lnTo>
                    <a:pt x="42014" y="594905"/>
                  </a:lnTo>
                  <a:lnTo>
                    <a:pt x="41445" y="596078"/>
                  </a:lnTo>
                  <a:lnTo>
                    <a:pt x="40227" y="595883"/>
                  </a:lnTo>
                  <a:lnTo>
                    <a:pt x="40027" y="597446"/>
                  </a:lnTo>
                  <a:lnTo>
                    <a:pt x="38955" y="597498"/>
                  </a:lnTo>
                  <a:lnTo>
                    <a:pt x="39028" y="599202"/>
                  </a:lnTo>
                  <a:lnTo>
                    <a:pt x="40008" y="599481"/>
                  </a:lnTo>
                  <a:lnTo>
                    <a:pt x="40074" y="600157"/>
                  </a:lnTo>
                  <a:lnTo>
                    <a:pt x="38730" y="600769"/>
                  </a:lnTo>
                  <a:lnTo>
                    <a:pt x="38500" y="601620"/>
                  </a:lnTo>
                  <a:lnTo>
                    <a:pt x="37565" y="602563"/>
                  </a:lnTo>
                  <a:lnTo>
                    <a:pt x="36771" y="602517"/>
                  </a:lnTo>
                  <a:lnTo>
                    <a:pt x="36567" y="603948"/>
                  </a:lnTo>
                  <a:lnTo>
                    <a:pt x="37962" y="604383"/>
                  </a:lnTo>
                  <a:lnTo>
                    <a:pt x="38886" y="604164"/>
                  </a:lnTo>
                  <a:lnTo>
                    <a:pt x="38898" y="605254"/>
                  </a:lnTo>
                  <a:lnTo>
                    <a:pt x="40300" y="606272"/>
                  </a:lnTo>
                  <a:lnTo>
                    <a:pt x="41638" y="606842"/>
                  </a:lnTo>
                  <a:lnTo>
                    <a:pt x="41557" y="607761"/>
                  </a:lnTo>
                  <a:lnTo>
                    <a:pt x="40956" y="608644"/>
                  </a:lnTo>
                  <a:lnTo>
                    <a:pt x="41644" y="609015"/>
                  </a:lnTo>
                  <a:lnTo>
                    <a:pt x="41386" y="610248"/>
                  </a:lnTo>
                  <a:lnTo>
                    <a:pt x="39592" y="612243"/>
                  </a:lnTo>
                  <a:lnTo>
                    <a:pt x="37946" y="612685"/>
                  </a:lnTo>
                  <a:lnTo>
                    <a:pt x="37736" y="613974"/>
                  </a:lnTo>
                  <a:lnTo>
                    <a:pt x="38562" y="614395"/>
                  </a:lnTo>
                  <a:lnTo>
                    <a:pt x="38900" y="615737"/>
                  </a:lnTo>
                  <a:lnTo>
                    <a:pt x="39584" y="616073"/>
                  </a:lnTo>
                  <a:lnTo>
                    <a:pt x="38815" y="617154"/>
                  </a:lnTo>
                  <a:lnTo>
                    <a:pt x="39761" y="617670"/>
                  </a:lnTo>
                  <a:lnTo>
                    <a:pt x="39285" y="618824"/>
                  </a:lnTo>
                  <a:lnTo>
                    <a:pt x="38175" y="619171"/>
                  </a:lnTo>
                  <a:lnTo>
                    <a:pt x="36362" y="620125"/>
                  </a:lnTo>
                  <a:lnTo>
                    <a:pt x="36371" y="621304"/>
                  </a:lnTo>
                  <a:lnTo>
                    <a:pt x="37221" y="622527"/>
                  </a:lnTo>
                  <a:lnTo>
                    <a:pt x="36428" y="623412"/>
                  </a:lnTo>
                  <a:lnTo>
                    <a:pt x="36926" y="624658"/>
                  </a:lnTo>
                  <a:lnTo>
                    <a:pt x="35863" y="625744"/>
                  </a:lnTo>
                  <a:lnTo>
                    <a:pt x="35014" y="626080"/>
                  </a:lnTo>
                  <a:lnTo>
                    <a:pt x="35249" y="626716"/>
                  </a:lnTo>
                  <a:lnTo>
                    <a:pt x="39611" y="626147"/>
                  </a:lnTo>
                  <a:lnTo>
                    <a:pt x="40409" y="625375"/>
                  </a:lnTo>
                  <a:lnTo>
                    <a:pt x="41435" y="625350"/>
                  </a:lnTo>
                  <a:lnTo>
                    <a:pt x="42858" y="624379"/>
                  </a:lnTo>
                  <a:lnTo>
                    <a:pt x="43165" y="624800"/>
                  </a:lnTo>
                  <a:lnTo>
                    <a:pt x="44311" y="624302"/>
                  </a:lnTo>
                  <a:lnTo>
                    <a:pt x="45500" y="624680"/>
                  </a:lnTo>
                  <a:lnTo>
                    <a:pt x="46166" y="625563"/>
                  </a:lnTo>
                  <a:lnTo>
                    <a:pt x="47205" y="625827"/>
                  </a:lnTo>
                  <a:lnTo>
                    <a:pt x="48088" y="625537"/>
                  </a:lnTo>
                  <a:lnTo>
                    <a:pt x="48793" y="625863"/>
                  </a:lnTo>
                  <a:lnTo>
                    <a:pt x="51790" y="625450"/>
                  </a:lnTo>
                  <a:lnTo>
                    <a:pt x="53188" y="624572"/>
                  </a:lnTo>
                  <a:lnTo>
                    <a:pt x="54034" y="623510"/>
                  </a:lnTo>
                  <a:lnTo>
                    <a:pt x="56223" y="622744"/>
                  </a:lnTo>
                  <a:lnTo>
                    <a:pt x="57341" y="623098"/>
                  </a:lnTo>
                  <a:lnTo>
                    <a:pt x="59413" y="623161"/>
                  </a:lnTo>
                  <a:lnTo>
                    <a:pt x="60717" y="622068"/>
                  </a:lnTo>
                  <a:lnTo>
                    <a:pt x="61816" y="620503"/>
                  </a:lnTo>
                  <a:lnTo>
                    <a:pt x="63695" y="621300"/>
                  </a:lnTo>
                  <a:lnTo>
                    <a:pt x="64838" y="622280"/>
                  </a:lnTo>
                  <a:lnTo>
                    <a:pt x="64716" y="623386"/>
                  </a:lnTo>
                  <a:lnTo>
                    <a:pt x="64265" y="624199"/>
                  </a:lnTo>
                  <a:lnTo>
                    <a:pt x="62534" y="626185"/>
                  </a:lnTo>
                  <a:lnTo>
                    <a:pt x="62089" y="627224"/>
                  </a:lnTo>
                  <a:lnTo>
                    <a:pt x="58494" y="628636"/>
                  </a:lnTo>
                  <a:lnTo>
                    <a:pt x="57927" y="629534"/>
                  </a:lnTo>
                  <a:lnTo>
                    <a:pt x="56361" y="629697"/>
                  </a:lnTo>
                  <a:lnTo>
                    <a:pt x="56082" y="630207"/>
                  </a:lnTo>
                  <a:lnTo>
                    <a:pt x="52593" y="632456"/>
                  </a:lnTo>
                  <a:lnTo>
                    <a:pt x="50207" y="633078"/>
                  </a:lnTo>
                  <a:lnTo>
                    <a:pt x="49713" y="633477"/>
                  </a:lnTo>
                  <a:lnTo>
                    <a:pt x="46189" y="634242"/>
                  </a:lnTo>
                  <a:lnTo>
                    <a:pt x="43856" y="634858"/>
                  </a:lnTo>
                  <a:lnTo>
                    <a:pt x="41370" y="635780"/>
                  </a:lnTo>
                  <a:lnTo>
                    <a:pt x="41096" y="637354"/>
                  </a:lnTo>
                  <a:lnTo>
                    <a:pt x="40257" y="637616"/>
                  </a:lnTo>
                  <a:lnTo>
                    <a:pt x="40542" y="639311"/>
                  </a:lnTo>
                  <a:lnTo>
                    <a:pt x="38926" y="640840"/>
                  </a:lnTo>
                  <a:lnTo>
                    <a:pt x="38860" y="641352"/>
                  </a:lnTo>
                  <a:lnTo>
                    <a:pt x="37816" y="642448"/>
                  </a:lnTo>
                  <a:lnTo>
                    <a:pt x="37859" y="643445"/>
                  </a:lnTo>
                  <a:lnTo>
                    <a:pt x="36638" y="644502"/>
                  </a:lnTo>
                  <a:lnTo>
                    <a:pt x="35760" y="645806"/>
                  </a:lnTo>
                  <a:lnTo>
                    <a:pt x="34031" y="647052"/>
                  </a:lnTo>
                  <a:lnTo>
                    <a:pt x="35029" y="647467"/>
                  </a:lnTo>
                  <a:lnTo>
                    <a:pt x="35732" y="648250"/>
                  </a:lnTo>
                  <a:lnTo>
                    <a:pt x="35841" y="649739"/>
                  </a:lnTo>
                  <a:lnTo>
                    <a:pt x="36559" y="650537"/>
                  </a:lnTo>
                  <a:lnTo>
                    <a:pt x="38064" y="651070"/>
                  </a:lnTo>
                  <a:lnTo>
                    <a:pt x="38045" y="652235"/>
                  </a:lnTo>
                  <a:lnTo>
                    <a:pt x="38672" y="653017"/>
                  </a:lnTo>
                  <a:lnTo>
                    <a:pt x="37564" y="654208"/>
                  </a:lnTo>
                  <a:lnTo>
                    <a:pt x="36857" y="656133"/>
                  </a:lnTo>
                  <a:lnTo>
                    <a:pt x="37120" y="656711"/>
                  </a:lnTo>
                  <a:lnTo>
                    <a:pt x="35715" y="658881"/>
                  </a:lnTo>
                  <a:lnTo>
                    <a:pt x="37096" y="658901"/>
                  </a:lnTo>
                  <a:lnTo>
                    <a:pt x="37676" y="660034"/>
                  </a:lnTo>
                  <a:lnTo>
                    <a:pt x="37413" y="662100"/>
                  </a:lnTo>
                  <a:lnTo>
                    <a:pt x="36599" y="662475"/>
                  </a:lnTo>
                  <a:lnTo>
                    <a:pt x="36125" y="663407"/>
                  </a:lnTo>
                  <a:lnTo>
                    <a:pt x="36171" y="664419"/>
                  </a:lnTo>
                  <a:lnTo>
                    <a:pt x="35516" y="665451"/>
                  </a:lnTo>
                  <a:lnTo>
                    <a:pt x="34735" y="667473"/>
                  </a:lnTo>
                  <a:lnTo>
                    <a:pt x="34087" y="667802"/>
                  </a:lnTo>
                  <a:lnTo>
                    <a:pt x="34209" y="668751"/>
                  </a:lnTo>
                  <a:lnTo>
                    <a:pt x="37249" y="668572"/>
                  </a:lnTo>
                  <a:lnTo>
                    <a:pt x="37880" y="669024"/>
                  </a:lnTo>
                  <a:lnTo>
                    <a:pt x="37886" y="670331"/>
                  </a:lnTo>
                  <a:lnTo>
                    <a:pt x="37519" y="670818"/>
                  </a:lnTo>
                  <a:lnTo>
                    <a:pt x="38043" y="671984"/>
                  </a:lnTo>
                  <a:lnTo>
                    <a:pt x="38012" y="672995"/>
                  </a:lnTo>
                  <a:lnTo>
                    <a:pt x="37162" y="673557"/>
                  </a:lnTo>
                  <a:lnTo>
                    <a:pt x="36445" y="674949"/>
                  </a:lnTo>
                  <a:lnTo>
                    <a:pt x="35810" y="675189"/>
                  </a:lnTo>
                  <a:lnTo>
                    <a:pt x="35552" y="676161"/>
                  </a:lnTo>
                  <a:lnTo>
                    <a:pt x="37122" y="676554"/>
                  </a:lnTo>
                  <a:lnTo>
                    <a:pt x="38042" y="677584"/>
                  </a:lnTo>
                  <a:lnTo>
                    <a:pt x="39042" y="677819"/>
                  </a:lnTo>
                  <a:lnTo>
                    <a:pt x="48961" y="674810"/>
                  </a:lnTo>
                  <a:lnTo>
                    <a:pt x="55197" y="672155"/>
                  </a:lnTo>
                  <a:lnTo>
                    <a:pt x="65034" y="669401"/>
                  </a:lnTo>
                  <a:lnTo>
                    <a:pt x="67517" y="671071"/>
                  </a:lnTo>
                  <a:lnTo>
                    <a:pt x="68193" y="671714"/>
                  </a:lnTo>
                  <a:lnTo>
                    <a:pt x="68649" y="672815"/>
                  </a:lnTo>
                  <a:lnTo>
                    <a:pt x="69419" y="673586"/>
                  </a:lnTo>
                  <a:lnTo>
                    <a:pt x="69833" y="674775"/>
                  </a:lnTo>
                  <a:lnTo>
                    <a:pt x="69137" y="677031"/>
                  </a:lnTo>
                  <a:lnTo>
                    <a:pt x="67126" y="679555"/>
                  </a:lnTo>
                  <a:lnTo>
                    <a:pt x="65567" y="680308"/>
                  </a:lnTo>
                  <a:lnTo>
                    <a:pt x="64739" y="681043"/>
                  </a:lnTo>
                  <a:lnTo>
                    <a:pt x="64531" y="681772"/>
                  </a:lnTo>
                  <a:lnTo>
                    <a:pt x="62975" y="683480"/>
                  </a:lnTo>
                  <a:lnTo>
                    <a:pt x="61985" y="683929"/>
                  </a:lnTo>
                  <a:lnTo>
                    <a:pt x="61102" y="685063"/>
                  </a:lnTo>
                  <a:lnTo>
                    <a:pt x="60604" y="686121"/>
                  </a:lnTo>
                  <a:lnTo>
                    <a:pt x="58477" y="686885"/>
                  </a:lnTo>
                  <a:lnTo>
                    <a:pt x="57380" y="686951"/>
                  </a:lnTo>
                  <a:lnTo>
                    <a:pt x="54478" y="689166"/>
                  </a:lnTo>
                  <a:lnTo>
                    <a:pt x="52879" y="691003"/>
                  </a:lnTo>
                  <a:lnTo>
                    <a:pt x="50049" y="692283"/>
                  </a:lnTo>
                  <a:lnTo>
                    <a:pt x="48732" y="692033"/>
                  </a:lnTo>
                  <a:lnTo>
                    <a:pt x="48291" y="691403"/>
                  </a:lnTo>
                  <a:lnTo>
                    <a:pt x="47353" y="692222"/>
                  </a:lnTo>
                  <a:lnTo>
                    <a:pt x="45810" y="692953"/>
                  </a:lnTo>
                  <a:lnTo>
                    <a:pt x="44942" y="694025"/>
                  </a:lnTo>
                  <a:lnTo>
                    <a:pt x="45078" y="694692"/>
                  </a:lnTo>
                  <a:lnTo>
                    <a:pt x="46614" y="694520"/>
                  </a:lnTo>
                  <a:lnTo>
                    <a:pt x="48538" y="695362"/>
                  </a:lnTo>
                  <a:lnTo>
                    <a:pt x="48189" y="696667"/>
                  </a:lnTo>
                  <a:lnTo>
                    <a:pt x="48873" y="696799"/>
                  </a:lnTo>
                  <a:lnTo>
                    <a:pt x="49347" y="697668"/>
                  </a:lnTo>
                  <a:lnTo>
                    <a:pt x="50347" y="698357"/>
                  </a:lnTo>
                  <a:lnTo>
                    <a:pt x="50459" y="699266"/>
                  </a:lnTo>
                  <a:lnTo>
                    <a:pt x="49972" y="699832"/>
                  </a:lnTo>
                  <a:lnTo>
                    <a:pt x="47190" y="701171"/>
                  </a:lnTo>
                  <a:lnTo>
                    <a:pt x="46653" y="701936"/>
                  </a:lnTo>
                  <a:lnTo>
                    <a:pt x="47832" y="702071"/>
                  </a:lnTo>
                  <a:lnTo>
                    <a:pt x="48209" y="702841"/>
                  </a:lnTo>
                  <a:lnTo>
                    <a:pt x="47951" y="703659"/>
                  </a:lnTo>
                  <a:lnTo>
                    <a:pt x="48239" y="704481"/>
                  </a:lnTo>
                  <a:lnTo>
                    <a:pt x="46811" y="705870"/>
                  </a:lnTo>
                  <a:lnTo>
                    <a:pt x="45253" y="706830"/>
                  </a:lnTo>
                  <a:lnTo>
                    <a:pt x="45608" y="708022"/>
                  </a:lnTo>
                  <a:lnTo>
                    <a:pt x="46600" y="710070"/>
                  </a:lnTo>
                  <a:lnTo>
                    <a:pt x="46385" y="712400"/>
                  </a:lnTo>
                  <a:lnTo>
                    <a:pt x="45913" y="712910"/>
                  </a:lnTo>
                  <a:lnTo>
                    <a:pt x="46060" y="713871"/>
                  </a:lnTo>
                  <a:lnTo>
                    <a:pt x="45480" y="714731"/>
                  </a:lnTo>
                  <a:lnTo>
                    <a:pt x="46677" y="715001"/>
                  </a:lnTo>
                  <a:lnTo>
                    <a:pt x="47387" y="715547"/>
                  </a:lnTo>
                  <a:lnTo>
                    <a:pt x="48724" y="714634"/>
                  </a:lnTo>
                  <a:lnTo>
                    <a:pt x="51792" y="714035"/>
                  </a:lnTo>
                  <a:lnTo>
                    <a:pt x="53493" y="714443"/>
                  </a:lnTo>
                  <a:lnTo>
                    <a:pt x="55163" y="715523"/>
                  </a:lnTo>
                  <a:lnTo>
                    <a:pt x="56465" y="716920"/>
                  </a:lnTo>
                  <a:lnTo>
                    <a:pt x="56859" y="718441"/>
                  </a:lnTo>
                  <a:lnTo>
                    <a:pt x="54750" y="719948"/>
                  </a:lnTo>
                  <a:lnTo>
                    <a:pt x="53326" y="720363"/>
                  </a:lnTo>
                  <a:lnTo>
                    <a:pt x="53336" y="721081"/>
                  </a:lnTo>
                  <a:lnTo>
                    <a:pt x="51389" y="722044"/>
                  </a:lnTo>
                  <a:lnTo>
                    <a:pt x="50843" y="722042"/>
                  </a:lnTo>
                  <a:lnTo>
                    <a:pt x="49491" y="723024"/>
                  </a:lnTo>
                  <a:lnTo>
                    <a:pt x="47874" y="724801"/>
                  </a:lnTo>
                  <a:lnTo>
                    <a:pt x="46574" y="725311"/>
                  </a:lnTo>
                  <a:lnTo>
                    <a:pt x="46669" y="726235"/>
                  </a:lnTo>
                  <a:lnTo>
                    <a:pt x="46029" y="726609"/>
                  </a:lnTo>
                  <a:lnTo>
                    <a:pt x="45915" y="727473"/>
                  </a:lnTo>
                  <a:lnTo>
                    <a:pt x="44025" y="729849"/>
                  </a:lnTo>
                  <a:lnTo>
                    <a:pt x="43336" y="731373"/>
                  </a:lnTo>
                  <a:lnTo>
                    <a:pt x="44651" y="730913"/>
                  </a:lnTo>
                  <a:lnTo>
                    <a:pt x="46157" y="731304"/>
                  </a:lnTo>
                  <a:lnTo>
                    <a:pt x="46831" y="732243"/>
                  </a:lnTo>
                  <a:lnTo>
                    <a:pt x="46854" y="733489"/>
                  </a:lnTo>
                  <a:lnTo>
                    <a:pt x="46352" y="734669"/>
                  </a:lnTo>
                  <a:lnTo>
                    <a:pt x="44169" y="735591"/>
                  </a:lnTo>
                  <a:lnTo>
                    <a:pt x="43979" y="736168"/>
                  </a:lnTo>
                  <a:lnTo>
                    <a:pt x="43042" y="736451"/>
                  </a:lnTo>
                  <a:lnTo>
                    <a:pt x="43111" y="737026"/>
                  </a:lnTo>
                  <a:lnTo>
                    <a:pt x="44284" y="737058"/>
                  </a:lnTo>
                  <a:lnTo>
                    <a:pt x="46789" y="739155"/>
                  </a:lnTo>
                  <a:lnTo>
                    <a:pt x="47652" y="740611"/>
                  </a:lnTo>
                  <a:lnTo>
                    <a:pt x="48593" y="741360"/>
                  </a:lnTo>
                  <a:lnTo>
                    <a:pt x="47627" y="742607"/>
                  </a:lnTo>
                  <a:lnTo>
                    <a:pt x="46495" y="742791"/>
                  </a:lnTo>
                  <a:lnTo>
                    <a:pt x="45479" y="743302"/>
                  </a:lnTo>
                  <a:lnTo>
                    <a:pt x="44297" y="743385"/>
                  </a:lnTo>
                  <a:lnTo>
                    <a:pt x="41101" y="744970"/>
                  </a:lnTo>
                  <a:lnTo>
                    <a:pt x="41464" y="745919"/>
                  </a:lnTo>
                  <a:lnTo>
                    <a:pt x="42967" y="747309"/>
                  </a:lnTo>
                  <a:lnTo>
                    <a:pt x="42663" y="748302"/>
                  </a:lnTo>
                  <a:lnTo>
                    <a:pt x="41631" y="750339"/>
                  </a:lnTo>
                  <a:lnTo>
                    <a:pt x="42634" y="750613"/>
                  </a:lnTo>
                  <a:lnTo>
                    <a:pt x="44642" y="750393"/>
                  </a:lnTo>
                  <a:lnTo>
                    <a:pt x="45323" y="751396"/>
                  </a:lnTo>
                  <a:lnTo>
                    <a:pt x="46920" y="752096"/>
                  </a:lnTo>
                  <a:lnTo>
                    <a:pt x="47283" y="753148"/>
                  </a:lnTo>
                  <a:lnTo>
                    <a:pt x="46309" y="754847"/>
                  </a:lnTo>
                  <a:lnTo>
                    <a:pt x="45669" y="755532"/>
                  </a:lnTo>
                  <a:lnTo>
                    <a:pt x="45215" y="757118"/>
                  </a:lnTo>
                  <a:lnTo>
                    <a:pt x="43939" y="758613"/>
                  </a:lnTo>
                  <a:lnTo>
                    <a:pt x="43894" y="759855"/>
                  </a:lnTo>
                  <a:lnTo>
                    <a:pt x="43359" y="760546"/>
                  </a:lnTo>
                  <a:lnTo>
                    <a:pt x="43452" y="761761"/>
                  </a:lnTo>
                  <a:lnTo>
                    <a:pt x="42543" y="762909"/>
                  </a:lnTo>
                  <a:lnTo>
                    <a:pt x="43129" y="763930"/>
                  </a:lnTo>
                  <a:lnTo>
                    <a:pt x="43137" y="766076"/>
                  </a:lnTo>
                  <a:lnTo>
                    <a:pt x="42928" y="767150"/>
                  </a:lnTo>
                  <a:lnTo>
                    <a:pt x="43240" y="768164"/>
                  </a:lnTo>
                  <a:lnTo>
                    <a:pt x="43747" y="768512"/>
                  </a:lnTo>
                  <a:lnTo>
                    <a:pt x="44260" y="769988"/>
                  </a:lnTo>
                  <a:lnTo>
                    <a:pt x="44767" y="770337"/>
                  </a:lnTo>
                  <a:lnTo>
                    <a:pt x="45986" y="769849"/>
                  </a:lnTo>
                  <a:lnTo>
                    <a:pt x="46921" y="770026"/>
                  </a:lnTo>
                  <a:lnTo>
                    <a:pt x="48987" y="771116"/>
                  </a:lnTo>
                  <a:lnTo>
                    <a:pt x="49085" y="773741"/>
                  </a:lnTo>
                  <a:lnTo>
                    <a:pt x="48411" y="775109"/>
                  </a:lnTo>
                  <a:lnTo>
                    <a:pt x="50065" y="775987"/>
                  </a:lnTo>
                  <a:lnTo>
                    <a:pt x="50346" y="777035"/>
                  </a:lnTo>
                  <a:lnTo>
                    <a:pt x="49922" y="778047"/>
                  </a:lnTo>
                  <a:lnTo>
                    <a:pt x="49946" y="778927"/>
                  </a:lnTo>
                  <a:lnTo>
                    <a:pt x="47942" y="780869"/>
                  </a:lnTo>
                  <a:lnTo>
                    <a:pt x="48343" y="781883"/>
                  </a:lnTo>
                  <a:lnTo>
                    <a:pt x="47701" y="783147"/>
                  </a:lnTo>
                  <a:lnTo>
                    <a:pt x="48239" y="784879"/>
                  </a:lnTo>
                  <a:lnTo>
                    <a:pt x="47790" y="785620"/>
                  </a:lnTo>
                  <a:lnTo>
                    <a:pt x="48220" y="786160"/>
                  </a:lnTo>
                  <a:lnTo>
                    <a:pt x="48462" y="788441"/>
                  </a:lnTo>
                  <a:lnTo>
                    <a:pt x="48786" y="789724"/>
                  </a:lnTo>
                  <a:lnTo>
                    <a:pt x="50804" y="791931"/>
                  </a:lnTo>
                  <a:lnTo>
                    <a:pt x="51837" y="792583"/>
                  </a:lnTo>
                  <a:lnTo>
                    <a:pt x="52408" y="793974"/>
                  </a:lnTo>
                  <a:lnTo>
                    <a:pt x="53386" y="795174"/>
                  </a:lnTo>
                  <a:lnTo>
                    <a:pt x="53539" y="796288"/>
                  </a:lnTo>
                  <a:lnTo>
                    <a:pt x="55480" y="796815"/>
                  </a:lnTo>
                  <a:lnTo>
                    <a:pt x="56140" y="797330"/>
                  </a:lnTo>
                  <a:lnTo>
                    <a:pt x="57491" y="797351"/>
                  </a:lnTo>
                  <a:lnTo>
                    <a:pt x="60101" y="796390"/>
                  </a:lnTo>
                  <a:lnTo>
                    <a:pt x="61055" y="796254"/>
                  </a:lnTo>
                  <a:lnTo>
                    <a:pt x="61637" y="796948"/>
                  </a:lnTo>
                  <a:lnTo>
                    <a:pt x="63238" y="797494"/>
                  </a:lnTo>
                  <a:lnTo>
                    <a:pt x="63962" y="799068"/>
                  </a:lnTo>
                  <a:lnTo>
                    <a:pt x="63156" y="801349"/>
                  </a:lnTo>
                  <a:lnTo>
                    <a:pt x="64277" y="801149"/>
                  </a:lnTo>
                  <a:lnTo>
                    <a:pt x="65381" y="801731"/>
                  </a:lnTo>
                  <a:lnTo>
                    <a:pt x="65709" y="802463"/>
                  </a:lnTo>
                  <a:lnTo>
                    <a:pt x="65217" y="804113"/>
                  </a:lnTo>
                  <a:lnTo>
                    <a:pt x="68292" y="802500"/>
                  </a:lnTo>
                  <a:lnTo>
                    <a:pt x="70012" y="802086"/>
                  </a:lnTo>
                  <a:lnTo>
                    <a:pt x="70825" y="802294"/>
                  </a:lnTo>
                  <a:lnTo>
                    <a:pt x="71990" y="803568"/>
                  </a:lnTo>
                  <a:lnTo>
                    <a:pt x="71332" y="805071"/>
                  </a:lnTo>
                  <a:lnTo>
                    <a:pt x="71595" y="806061"/>
                  </a:lnTo>
                  <a:lnTo>
                    <a:pt x="70913" y="807567"/>
                  </a:lnTo>
                  <a:lnTo>
                    <a:pt x="72360" y="809116"/>
                  </a:lnTo>
                  <a:lnTo>
                    <a:pt x="74636" y="809689"/>
                  </a:lnTo>
                  <a:lnTo>
                    <a:pt x="75078" y="810319"/>
                  </a:lnTo>
                  <a:lnTo>
                    <a:pt x="75145" y="811368"/>
                  </a:lnTo>
                  <a:lnTo>
                    <a:pt x="75964" y="811604"/>
                  </a:lnTo>
                  <a:lnTo>
                    <a:pt x="77134" y="810725"/>
                  </a:lnTo>
                  <a:lnTo>
                    <a:pt x="78588" y="810614"/>
                  </a:lnTo>
                  <a:lnTo>
                    <a:pt x="79837" y="810891"/>
                  </a:lnTo>
                  <a:lnTo>
                    <a:pt x="80430" y="811931"/>
                  </a:lnTo>
                  <a:lnTo>
                    <a:pt x="79792" y="812325"/>
                  </a:lnTo>
                  <a:lnTo>
                    <a:pt x="79543" y="813951"/>
                  </a:lnTo>
                  <a:lnTo>
                    <a:pt x="81703" y="813349"/>
                  </a:lnTo>
                  <a:lnTo>
                    <a:pt x="83018" y="814145"/>
                  </a:lnTo>
                  <a:lnTo>
                    <a:pt x="83308" y="814876"/>
                  </a:lnTo>
                  <a:lnTo>
                    <a:pt x="84097" y="814879"/>
                  </a:lnTo>
                  <a:lnTo>
                    <a:pt x="84716" y="816035"/>
                  </a:lnTo>
                  <a:lnTo>
                    <a:pt x="84446" y="816674"/>
                  </a:lnTo>
                  <a:lnTo>
                    <a:pt x="85016" y="817522"/>
                  </a:lnTo>
                  <a:lnTo>
                    <a:pt x="85107" y="820134"/>
                  </a:lnTo>
                  <a:lnTo>
                    <a:pt x="86313" y="821261"/>
                  </a:lnTo>
                  <a:lnTo>
                    <a:pt x="87115" y="822589"/>
                  </a:lnTo>
                  <a:lnTo>
                    <a:pt x="87144" y="823231"/>
                  </a:lnTo>
                  <a:lnTo>
                    <a:pt x="88436" y="823104"/>
                  </a:lnTo>
                  <a:lnTo>
                    <a:pt x="89064" y="824227"/>
                  </a:lnTo>
                  <a:lnTo>
                    <a:pt x="90862" y="823428"/>
                  </a:lnTo>
                  <a:lnTo>
                    <a:pt x="91959" y="824922"/>
                  </a:lnTo>
                  <a:lnTo>
                    <a:pt x="91805" y="826516"/>
                  </a:lnTo>
                  <a:lnTo>
                    <a:pt x="91041" y="828128"/>
                  </a:lnTo>
                  <a:lnTo>
                    <a:pt x="89860" y="828839"/>
                  </a:lnTo>
                  <a:lnTo>
                    <a:pt x="89612" y="830765"/>
                  </a:lnTo>
                  <a:lnTo>
                    <a:pt x="88593" y="832542"/>
                  </a:lnTo>
                  <a:lnTo>
                    <a:pt x="87205" y="833452"/>
                  </a:lnTo>
                  <a:lnTo>
                    <a:pt x="86224" y="833436"/>
                  </a:lnTo>
                  <a:lnTo>
                    <a:pt x="84820" y="834959"/>
                  </a:lnTo>
                  <a:lnTo>
                    <a:pt x="83773" y="835198"/>
                  </a:lnTo>
                  <a:lnTo>
                    <a:pt x="82531" y="836123"/>
                  </a:lnTo>
                  <a:lnTo>
                    <a:pt x="81423" y="835895"/>
                  </a:lnTo>
                  <a:lnTo>
                    <a:pt x="80892" y="835219"/>
                  </a:lnTo>
                  <a:lnTo>
                    <a:pt x="80052" y="835290"/>
                  </a:lnTo>
                  <a:lnTo>
                    <a:pt x="78702" y="834876"/>
                  </a:lnTo>
                  <a:lnTo>
                    <a:pt x="78203" y="835399"/>
                  </a:lnTo>
                  <a:lnTo>
                    <a:pt x="79053" y="835951"/>
                  </a:lnTo>
                  <a:lnTo>
                    <a:pt x="79199" y="837876"/>
                  </a:lnTo>
                  <a:lnTo>
                    <a:pt x="77728" y="839061"/>
                  </a:lnTo>
                  <a:lnTo>
                    <a:pt x="77767" y="839581"/>
                  </a:lnTo>
                  <a:lnTo>
                    <a:pt x="76599" y="841482"/>
                  </a:lnTo>
                  <a:lnTo>
                    <a:pt x="77395" y="842402"/>
                  </a:lnTo>
                  <a:lnTo>
                    <a:pt x="79746" y="843796"/>
                  </a:lnTo>
                  <a:lnTo>
                    <a:pt x="80136" y="845142"/>
                  </a:lnTo>
                  <a:lnTo>
                    <a:pt x="79227" y="845958"/>
                  </a:lnTo>
                  <a:lnTo>
                    <a:pt x="79201" y="847124"/>
                  </a:lnTo>
                  <a:lnTo>
                    <a:pt x="78660" y="847506"/>
                  </a:lnTo>
                  <a:lnTo>
                    <a:pt x="79190" y="848661"/>
                  </a:lnTo>
                  <a:lnTo>
                    <a:pt x="81756" y="849958"/>
                  </a:lnTo>
                  <a:lnTo>
                    <a:pt x="82600" y="850954"/>
                  </a:lnTo>
                  <a:lnTo>
                    <a:pt x="82071" y="852109"/>
                  </a:lnTo>
                  <a:lnTo>
                    <a:pt x="80741" y="852420"/>
                  </a:lnTo>
                  <a:lnTo>
                    <a:pt x="80407" y="853200"/>
                  </a:lnTo>
                  <a:lnTo>
                    <a:pt x="80400" y="854673"/>
                  </a:lnTo>
                  <a:lnTo>
                    <a:pt x="81123" y="855522"/>
                  </a:lnTo>
                  <a:lnTo>
                    <a:pt x="81234" y="856508"/>
                  </a:lnTo>
                  <a:lnTo>
                    <a:pt x="80793" y="858117"/>
                  </a:lnTo>
                  <a:lnTo>
                    <a:pt x="79499" y="860114"/>
                  </a:lnTo>
                  <a:lnTo>
                    <a:pt x="80022" y="860516"/>
                  </a:lnTo>
                  <a:lnTo>
                    <a:pt x="81267" y="862308"/>
                  </a:lnTo>
                  <a:lnTo>
                    <a:pt x="81248" y="863811"/>
                  </a:lnTo>
                  <a:lnTo>
                    <a:pt x="80303" y="865304"/>
                  </a:lnTo>
                  <a:lnTo>
                    <a:pt x="80745" y="866292"/>
                  </a:lnTo>
                  <a:lnTo>
                    <a:pt x="80740" y="867509"/>
                  </a:lnTo>
                  <a:lnTo>
                    <a:pt x="80353" y="868391"/>
                  </a:lnTo>
                  <a:lnTo>
                    <a:pt x="79075" y="869039"/>
                  </a:lnTo>
                  <a:lnTo>
                    <a:pt x="77764" y="868418"/>
                  </a:lnTo>
                  <a:lnTo>
                    <a:pt x="76253" y="869846"/>
                  </a:lnTo>
                  <a:lnTo>
                    <a:pt x="75368" y="871084"/>
                  </a:lnTo>
                  <a:lnTo>
                    <a:pt x="76343" y="872510"/>
                  </a:lnTo>
                  <a:lnTo>
                    <a:pt x="78453" y="872216"/>
                  </a:lnTo>
                  <a:lnTo>
                    <a:pt x="78668" y="874608"/>
                  </a:lnTo>
                  <a:lnTo>
                    <a:pt x="79266" y="874995"/>
                  </a:lnTo>
                  <a:lnTo>
                    <a:pt x="79323" y="876404"/>
                  </a:lnTo>
                  <a:lnTo>
                    <a:pt x="78564" y="878002"/>
                  </a:lnTo>
                  <a:lnTo>
                    <a:pt x="79613" y="879632"/>
                  </a:lnTo>
                  <a:lnTo>
                    <a:pt x="78206" y="880998"/>
                  </a:lnTo>
                  <a:lnTo>
                    <a:pt x="78504" y="882792"/>
                  </a:lnTo>
                  <a:lnTo>
                    <a:pt x="79356" y="883449"/>
                  </a:lnTo>
                  <a:lnTo>
                    <a:pt x="78955" y="884677"/>
                  </a:lnTo>
                  <a:lnTo>
                    <a:pt x="79284" y="885409"/>
                  </a:lnTo>
                  <a:lnTo>
                    <a:pt x="78854" y="887353"/>
                  </a:lnTo>
                  <a:lnTo>
                    <a:pt x="77270" y="887782"/>
                  </a:lnTo>
                  <a:lnTo>
                    <a:pt x="76578" y="888381"/>
                  </a:lnTo>
                  <a:lnTo>
                    <a:pt x="76645" y="890571"/>
                  </a:lnTo>
                  <a:lnTo>
                    <a:pt x="74178" y="891168"/>
                  </a:lnTo>
                  <a:lnTo>
                    <a:pt x="73551" y="891697"/>
                  </a:lnTo>
                  <a:lnTo>
                    <a:pt x="73913" y="893376"/>
                  </a:lnTo>
                  <a:lnTo>
                    <a:pt x="75324" y="894600"/>
                  </a:lnTo>
                  <a:lnTo>
                    <a:pt x="75736" y="895843"/>
                  </a:lnTo>
                  <a:lnTo>
                    <a:pt x="74907" y="896647"/>
                  </a:lnTo>
                  <a:lnTo>
                    <a:pt x="73801" y="898605"/>
                  </a:lnTo>
                  <a:lnTo>
                    <a:pt x="74558" y="899254"/>
                  </a:lnTo>
                  <a:lnTo>
                    <a:pt x="76286" y="899813"/>
                  </a:lnTo>
                  <a:lnTo>
                    <a:pt x="77710" y="901645"/>
                  </a:lnTo>
                  <a:lnTo>
                    <a:pt x="78676" y="902436"/>
                  </a:lnTo>
                  <a:lnTo>
                    <a:pt x="78743" y="903363"/>
                  </a:lnTo>
                  <a:lnTo>
                    <a:pt x="78079" y="904909"/>
                  </a:lnTo>
                  <a:lnTo>
                    <a:pt x="78487" y="906001"/>
                  </a:lnTo>
                  <a:lnTo>
                    <a:pt x="79780" y="906003"/>
                  </a:lnTo>
                  <a:lnTo>
                    <a:pt x="80421" y="907301"/>
                  </a:lnTo>
                  <a:lnTo>
                    <a:pt x="82048" y="908823"/>
                  </a:lnTo>
                  <a:lnTo>
                    <a:pt x="83088" y="909071"/>
                  </a:lnTo>
                  <a:lnTo>
                    <a:pt x="83867" y="911412"/>
                  </a:lnTo>
                  <a:lnTo>
                    <a:pt x="83797" y="913445"/>
                  </a:lnTo>
                  <a:lnTo>
                    <a:pt x="83366" y="915194"/>
                  </a:lnTo>
                  <a:lnTo>
                    <a:pt x="82158" y="916078"/>
                  </a:lnTo>
                  <a:lnTo>
                    <a:pt x="82660" y="916942"/>
                  </a:lnTo>
                  <a:lnTo>
                    <a:pt x="82852" y="920066"/>
                  </a:lnTo>
                  <a:lnTo>
                    <a:pt x="82641" y="921504"/>
                  </a:lnTo>
                  <a:lnTo>
                    <a:pt x="80933" y="923507"/>
                  </a:lnTo>
                  <a:lnTo>
                    <a:pt x="79826" y="923999"/>
                  </a:lnTo>
                  <a:lnTo>
                    <a:pt x="79816" y="924675"/>
                  </a:lnTo>
                  <a:lnTo>
                    <a:pt x="77560" y="926521"/>
                  </a:lnTo>
                  <a:lnTo>
                    <a:pt x="76669" y="927798"/>
                  </a:lnTo>
                  <a:lnTo>
                    <a:pt x="76527" y="929461"/>
                  </a:lnTo>
                  <a:lnTo>
                    <a:pt x="75516" y="930522"/>
                  </a:lnTo>
                  <a:lnTo>
                    <a:pt x="75298" y="932447"/>
                  </a:lnTo>
                  <a:lnTo>
                    <a:pt x="74589" y="932909"/>
                  </a:lnTo>
                  <a:lnTo>
                    <a:pt x="73205" y="933016"/>
                  </a:lnTo>
                  <a:lnTo>
                    <a:pt x="72278" y="935121"/>
                  </a:lnTo>
                  <a:lnTo>
                    <a:pt x="73241" y="936545"/>
                  </a:lnTo>
                  <a:lnTo>
                    <a:pt x="72739" y="937546"/>
                  </a:lnTo>
                  <a:lnTo>
                    <a:pt x="72906" y="938485"/>
                  </a:lnTo>
                  <a:lnTo>
                    <a:pt x="72648" y="939477"/>
                  </a:lnTo>
                  <a:lnTo>
                    <a:pt x="71754" y="940644"/>
                  </a:lnTo>
                  <a:lnTo>
                    <a:pt x="70711" y="941127"/>
                  </a:lnTo>
                  <a:lnTo>
                    <a:pt x="69233" y="941304"/>
                  </a:lnTo>
                  <a:lnTo>
                    <a:pt x="68398" y="941145"/>
                  </a:lnTo>
                  <a:lnTo>
                    <a:pt x="68131" y="942079"/>
                  </a:lnTo>
                  <a:lnTo>
                    <a:pt x="66460" y="942515"/>
                  </a:lnTo>
                  <a:lnTo>
                    <a:pt x="65793" y="943569"/>
                  </a:lnTo>
                  <a:lnTo>
                    <a:pt x="63455" y="943337"/>
                  </a:lnTo>
                  <a:lnTo>
                    <a:pt x="62625" y="944262"/>
                  </a:lnTo>
                  <a:lnTo>
                    <a:pt x="63209" y="945299"/>
                  </a:lnTo>
                  <a:lnTo>
                    <a:pt x="63965" y="945648"/>
                  </a:lnTo>
                  <a:lnTo>
                    <a:pt x="65638" y="946994"/>
                  </a:lnTo>
                  <a:lnTo>
                    <a:pt x="65388" y="948915"/>
                  </a:lnTo>
                  <a:lnTo>
                    <a:pt x="65876" y="950724"/>
                  </a:lnTo>
                  <a:lnTo>
                    <a:pt x="66525" y="951404"/>
                  </a:lnTo>
                  <a:lnTo>
                    <a:pt x="67543" y="951110"/>
                  </a:lnTo>
                  <a:lnTo>
                    <a:pt x="68257" y="951897"/>
                  </a:lnTo>
                  <a:lnTo>
                    <a:pt x="68291" y="953226"/>
                  </a:lnTo>
                  <a:lnTo>
                    <a:pt x="68623" y="953780"/>
                  </a:lnTo>
                  <a:lnTo>
                    <a:pt x="71228" y="953505"/>
                  </a:lnTo>
                  <a:lnTo>
                    <a:pt x="71739" y="953057"/>
                  </a:lnTo>
                  <a:lnTo>
                    <a:pt x="71579" y="951780"/>
                  </a:lnTo>
                  <a:lnTo>
                    <a:pt x="72750" y="949766"/>
                  </a:lnTo>
                  <a:lnTo>
                    <a:pt x="73407" y="949668"/>
                  </a:lnTo>
                  <a:lnTo>
                    <a:pt x="73918" y="948413"/>
                  </a:lnTo>
                  <a:lnTo>
                    <a:pt x="73781" y="947071"/>
                  </a:lnTo>
                  <a:lnTo>
                    <a:pt x="74723" y="946664"/>
                  </a:lnTo>
                  <a:lnTo>
                    <a:pt x="75154" y="944872"/>
                  </a:lnTo>
                  <a:lnTo>
                    <a:pt x="77081" y="944137"/>
                  </a:lnTo>
                  <a:lnTo>
                    <a:pt x="79083" y="944049"/>
                  </a:lnTo>
                  <a:lnTo>
                    <a:pt x="79980" y="944700"/>
                  </a:lnTo>
                  <a:lnTo>
                    <a:pt x="81337" y="944043"/>
                  </a:lnTo>
                  <a:lnTo>
                    <a:pt x="82387" y="941440"/>
                  </a:lnTo>
                  <a:lnTo>
                    <a:pt x="82996" y="940391"/>
                  </a:lnTo>
                  <a:lnTo>
                    <a:pt x="83082" y="938461"/>
                  </a:lnTo>
                  <a:lnTo>
                    <a:pt x="84618" y="936672"/>
                  </a:lnTo>
                  <a:lnTo>
                    <a:pt x="85682" y="936097"/>
                  </a:lnTo>
                  <a:lnTo>
                    <a:pt x="87592" y="935502"/>
                  </a:lnTo>
                  <a:lnTo>
                    <a:pt x="89833" y="935443"/>
                  </a:lnTo>
                  <a:lnTo>
                    <a:pt x="90370" y="935175"/>
                  </a:lnTo>
                  <a:lnTo>
                    <a:pt x="92095" y="936361"/>
                  </a:lnTo>
                  <a:lnTo>
                    <a:pt x="94143" y="937269"/>
                  </a:lnTo>
                  <a:lnTo>
                    <a:pt x="95709" y="938450"/>
                  </a:lnTo>
                  <a:lnTo>
                    <a:pt x="96765" y="938779"/>
                  </a:lnTo>
                  <a:lnTo>
                    <a:pt x="98325" y="937810"/>
                  </a:lnTo>
                  <a:lnTo>
                    <a:pt x="98591" y="936875"/>
                  </a:lnTo>
                  <a:lnTo>
                    <a:pt x="99835" y="936656"/>
                  </a:lnTo>
                  <a:lnTo>
                    <a:pt x="100586" y="936858"/>
                  </a:lnTo>
                  <a:lnTo>
                    <a:pt x="101349" y="935735"/>
                  </a:lnTo>
                  <a:lnTo>
                    <a:pt x="101960" y="935642"/>
                  </a:lnTo>
                  <a:lnTo>
                    <a:pt x="102625" y="933282"/>
                  </a:lnTo>
                  <a:lnTo>
                    <a:pt x="103658" y="933060"/>
                  </a:lnTo>
                  <a:lnTo>
                    <a:pt x="104207" y="932457"/>
                  </a:lnTo>
                  <a:lnTo>
                    <a:pt x="105072" y="932266"/>
                  </a:lnTo>
                  <a:lnTo>
                    <a:pt x="106293" y="933100"/>
                  </a:lnTo>
                  <a:lnTo>
                    <a:pt x="108887" y="932496"/>
                  </a:lnTo>
                  <a:lnTo>
                    <a:pt x="109053" y="932739"/>
                  </a:lnTo>
                  <a:lnTo>
                    <a:pt x="111512" y="932884"/>
                  </a:lnTo>
                  <a:lnTo>
                    <a:pt x="112957" y="933201"/>
                  </a:lnTo>
                  <a:lnTo>
                    <a:pt x="113388" y="933647"/>
                  </a:lnTo>
                  <a:lnTo>
                    <a:pt x="114625" y="933052"/>
                  </a:lnTo>
                  <a:lnTo>
                    <a:pt x="115651" y="933090"/>
                  </a:lnTo>
                  <a:lnTo>
                    <a:pt x="116570" y="932274"/>
                  </a:lnTo>
                  <a:lnTo>
                    <a:pt x="117437" y="932180"/>
                  </a:lnTo>
                  <a:lnTo>
                    <a:pt x="117936" y="931185"/>
                  </a:lnTo>
                  <a:lnTo>
                    <a:pt x="117858" y="929827"/>
                  </a:lnTo>
                  <a:lnTo>
                    <a:pt x="120358" y="929090"/>
                  </a:lnTo>
                  <a:lnTo>
                    <a:pt x="120795" y="929450"/>
                  </a:lnTo>
                  <a:lnTo>
                    <a:pt x="121727" y="928657"/>
                  </a:lnTo>
                  <a:lnTo>
                    <a:pt x="122353" y="928583"/>
                  </a:lnTo>
                  <a:lnTo>
                    <a:pt x="124089" y="927307"/>
                  </a:lnTo>
                  <a:lnTo>
                    <a:pt x="125031" y="925226"/>
                  </a:lnTo>
                  <a:lnTo>
                    <a:pt x="125625" y="925087"/>
                  </a:lnTo>
                  <a:lnTo>
                    <a:pt x="125810" y="924007"/>
                  </a:lnTo>
                  <a:lnTo>
                    <a:pt x="126475" y="923155"/>
                  </a:lnTo>
                  <a:lnTo>
                    <a:pt x="125842" y="921703"/>
                  </a:lnTo>
                  <a:lnTo>
                    <a:pt x="126189" y="920309"/>
                  </a:lnTo>
                  <a:lnTo>
                    <a:pt x="127277" y="919652"/>
                  </a:lnTo>
                  <a:lnTo>
                    <a:pt x="127906" y="920203"/>
                  </a:lnTo>
                  <a:lnTo>
                    <a:pt x="128702" y="919608"/>
                  </a:lnTo>
                  <a:lnTo>
                    <a:pt x="130759" y="919307"/>
                  </a:lnTo>
                  <a:lnTo>
                    <a:pt x="131950" y="918205"/>
                  </a:lnTo>
                  <a:lnTo>
                    <a:pt x="133133" y="916132"/>
                  </a:lnTo>
                  <a:lnTo>
                    <a:pt x="133810" y="915797"/>
                  </a:lnTo>
                  <a:lnTo>
                    <a:pt x="133768" y="914796"/>
                  </a:lnTo>
                  <a:lnTo>
                    <a:pt x="134892" y="914045"/>
                  </a:lnTo>
                  <a:lnTo>
                    <a:pt x="134920" y="913226"/>
                  </a:lnTo>
                  <a:lnTo>
                    <a:pt x="136401" y="911968"/>
                  </a:lnTo>
                  <a:lnTo>
                    <a:pt x="137152" y="911680"/>
                  </a:lnTo>
                  <a:lnTo>
                    <a:pt x="138665" y="910115"/>
                  </a:lnTo>
                  <a:lnTo>
                    <a:pt x="138594" y="908605"/>
                  </a:lnTo>
                  <a:lnTo>
                    <a:pt x="139049" y="908289"/>
                  </a:lnTo>
                  <a:lnTo>
                    <a:pt x="140501" y="908502"/>
                  </a:lnTo>
                  <a:lnTo>
                    <a:pt x="141430" y="907593"/>
                  </a:lnTo>
                  <a:lnTo>
                    <a:pt x="142106" y="907865"/>
                  </a:lnTo>
                  <a:lnTo>
                    <a:pt x="142915" y="907513"/>
                  </a:lnTo>
                  <a:lnTo>
                    <a:pt x="144364" y="908568"/>
                  </a:lnTo>
                  <a:lnTo>
                    <a:pt x="144299" y="909082"/>
                  </a:lnTo>
                  <a:lnTo>
                    <a:pt x="145952" y="909758"/>
                  </a:lnTo>
                  <a:lnTo>
                    <a:pt x="148080" y="908683"/>
                  </a:lnTo>
                  <a:lnTo>
                    <a:pt x="149239" y="910720"/>
                  </a:lnTo>
                  <a:lnTo>
                    <a:pt x="150259" y="909959"/>
                  </a:lnTo>
                  <a:lnTo>
                    <a:pt x="152013" y="909203"/>
                  </a:lnTo>
                  <a:lnTo>
                    <a:pt x="154006" y="909064"/>
                  </a:lnTo>
                  <a:lnTo>
                    <a:pt x="154865" y="908155"/>
                  </a:lnTo>
                  <a:lnTo>
                    <a:pt x="155252" y="907211"/>
                  </a:lnTo>
                  <a:lnTo>
                    <a:pt x="156768" y="905313"/>
                  </a:lnTo>
                  <a:lnTo>
                    <a:pt x="157602" y="904906"/>
                  </a:lnTo>
                  <a:lnTo>
                    <a:pt x="158189" y="905706"/>
                  </a:lnTo>
                  <a:lnTo>
                    <a:pt x="160192" y="905432"/>
                  </a:lnTo>
                  <a:lnTo>
                    <a:pt x="161054" y="904606"/>
                  </a:lnTo>
                  <a:lnTo>
                    <a:pt x="161634" y="904591"/>
                  </a:lnTo>
                  <a:lnTo>
                    <a:pt x="163366" y="903052"/>
                  </a:lnTo>
                  <a:lnTo>
                    <a:pt x="163936" y="902030"/>
                  </a:lnTo>
                  <a:lnTo>
                    <a:pt x="165870" y="900758"/>
                  </a:lnTo>
                  <a:lnTo>
                    <a:pt x="165438" y="899412"/>
                  </a:lnTo>
                  <a:lnTo>
                    <a:pt x="166230" y="898947"/>
                  </a:lnTo>
                  <a:lnTo>
                    <a:pt x="166553" y="898101"/>
                  </a:lnTo>
                  <a:lnTo>
                    <a:pt x="167707" y="898924"/>
                  </a:lnTo>
                  <a:lnTo>
                    <a:pt x="168484" y="897587"/>
                  </a:lnTo>
                  <a:lnTo>
                    <a:pt x="169160" y="897008"/>
                  </a:lnTo>
                  <a:lnTo>
                    <a:pt x="170659" y="896271"/>
                  </a:lnTo>
                  <a:lnTo>
                    <a:pt x="171204" y="896374"/>
                  </a:lnTo>
                  <a:lnTo>
                    <a:pt x="172249" y="895320"/>
                  </a:lnTo>
                  <a:lnTo>
                    <a:pt x="172861" y="895391"/>
                  </a:lnTo>
                  <a:lnTo>
                    <a:pt x="175100" y="891955"/>
                  </a:lnTo>
                  <a:lnTo>
                    <a:pt x="176911" y="891940"/>
                  </a:lnTo>
                  <a:lnTo>
                    <a:pt x="177136" y="891023"/>
                  </a:lnTo>
                  <a:lnTo>
                    <a:pt x="178853" y="889573"/>
                  </a:lnTo>
                  <a:lnTo>
                    <a:pt x="179203" y="888066"/>
                  </a:lnTo>
                  <a:lnTo>
                    <a:pt x="180141" y="888277"/>
                  </a:lnTo>
                  <a:lnTo>
                    <a:pt x="180813" y="887548"/>
                  </a:lnTo>
                  <a:lnTo>
                    <a:pt x="181009" y="886458"/>
                  </a:lnTo>
                  <a:lnTo>
                    <a:pt x="182150" y="885751"/>
                  </a:lnTo>
                  <a:lnTo>
                    <a:pt x="183164" y="886016"/>
                  </a:lnTo>
                  <a:lnTo>
                    <a:pt x="184724" y="884402"/>
                  </a:lnTo>
                  <a:lnTo>
                    <a:pt x="185053" y="883087"/>
                  </a:lnTo>
                  <a:lnTo>
                    <a:pt x="186058" y="882624"/>
                  </a:lnTo>
                  <a:lnTo>
                    <a:pt x="186704" y="881589"/>
                  </a:lnTo>
                  <a:lnTo>
                    <a:pt x="188306" y="880114"/>
                  </a:lnTo>
                  <a:lnTo>
                    <a:pt x="190266" y="880818"/>
                  </a:lnTo>
                  <a:lnTo>
                    <a:pt x="190405" y="879875"/>
                  </a:lnTo>
                  <a:lnTo>
                    <a:pt x="191556" y="880090"/>
                  </a:lnTo>
                  <a:lnTo>
                    <a:pt x="192468" y="879659"/>
                  </a:lnTo>
                  <a:lnTo>
                    <a:pt x="192914" y="878688"/>
                  </a:lnTo>
                  <a:lnTo>
                    <a:pt x="193677" y="878776"/>
                  </a:lnTo>
                  <a:lnTo>
                    <a:pt x="195543" y="879802"/>
                  </a:lnTo>
                  <a:lnTo>
                    <a:pt x="197221" y="880100"/>
                  </a:lnTo>
                  <a:lnTo>
                    <a:pt x="197821" y="880493"/>
                  </a:lnTo>
                  <a:lnTo>
                    <a:pt x="200471" y="880593"/>
                  </a:lnTo>
                  <a:lnTo>
                    <a:pt x="202752" y="880981"/>
                  </a:lnTo>
                  <a:lnTo>
                    <a:pt x="203374" y="881284"/>
                  </a:lnTo>
                  <a:lnTo>
                    <a:pt x="205170" y="880684"/>
                  </a:lnTo>
                  <a:lnTo>
                    <a:pt x="207601" y="878148"/>
                  </a:lnTo>
                  <a:lnTo>
                    <a:pt x="208315" y="876121"/>
                  </a:lnTo>
                  <a:lnTo>
                    <a:pt x="209040" y="874715"/>
                  </a:lnTo>
                  <a:lnTo>
                    <a:pt x="209105" y="873697"/>
                  </a:lnTo>
                  <a:lnTo>
                    <a:pt x="209987" y="872434"/>
                  </a:lnTo>
                  <a:lnTo>
                    <a:pt x="211049" y="872520"/>
                  </a:lnTo>
                  <a:lnTo>
                    <a:pt x="211301" y="871671"/>
                  </a:lnTo>
                  <a:lnTo>
                    <a:pt x="211000" y="871010"/>
                  </a:lnTo>
                  <a:lnTo>
                    <a:pt x="212152" y="870399"/>
                  </a:lnTo>
                  <a:lnTo>
                    <a:pt x="217121" y="869215"/>
                  </a:lnTo>
                  <a:lnTo>
                    <a:pt x="216999" y="867944"/>
                  </a:lnTo>
                  <a:lnTo>
                    <a:pt x="218622" y="868285"/>
                  </a:lnTo>
                  <a:lnTo>
                    <a:pt x="219152" y="866072"/>
                  </a:lnTo>
                  <a:lnTo>
                    <a:pt x="222043" y="864159"/>
                  </a:lnTo>
                  <a:lnTo>
                    <a:pt x="222746" y="864425"/>
                  </a:lnTo>
                  <a:lnTo>
                    <a:pt x="223852" y="863783"/>
                  </a:lnTo>
                  <a:lnTo>
                    <a:pt x="225518" y="863272"/>
                  </a:lnTo>
                  <a:lnTo>
                    <a:pt x="225945" y="862815"/>
                  </a:lnTo>
                  <a:lnTo>
                    <a:pt x="227979" y="862392"/>
                  </a:lnTo>
                  <a:lnTo>
                    <a:pt x="227852" y="861857"/>
                  </a:lnTo>
                  <a:lnTo>
                    <a:pt x="229173" y="861503"/>
                  </a:lnTo>
                  <a:lnTo>
                    <a:pt x="228963" y="860072"/>
                  </a:lnTo>
                  <a:lnTo>
                    <a:pt x="230753" y="860380"/>
                  </a:lnTo>
                  <a:lnTo>
                    <a:pt x="231645" y="859189"/>
                  </a:lnTo>
                  <a:lnTo>
                    <a:pt x="232779" y="858936"/>
                  </a:lnTo>
                  <a:lnTo>
                    <a:pt x="233514" y="859237"/>
                  </a:lnTo>
                  <a:lnTo>
                    <a:pt x="234501" y="858669"/>
                  </a:lnTo>
                  <a:lnTo>
                    <a:pt x="234560" y="857997"/>
                  </a:lnTo>
                  <a:lnTo>
                    <a:pt x="235491" y="856660"/>
                  </a:lnTo>
                  <a:lnTo>
                    <a:pt x="235906" y="856903"/>
                  </a:lnTo>
                  <a:lnTo>
                    <a:pt x="237039" y="856428"/>
                  </a:lnTo>
                  <a:lnTo>
                    <a:pt x="236569" y="854951"/>
                  </a:lnTo>
                  <a:lnTo>
                    <a:pt x="237559" y="853659"/>
                  </a:lnTo>
                  <a:lnTo>
                    <a:pt x="237386" y="852087"/>
                  </a:lnTo>
                  <a:lnTo>
                    <a:pt x="238164" y="851334"/>
                  </a:lnTo>
                  <a:lnTo>
                    <a:pt x="239488" y="851455"/>
                  </a:lnTo>
                  <a:lnTo>
                    <a:pt x="240658" y="851018"/>
                  </a:lnTo>
                  <a:lnTo>
                    <a:pt x="239882" y="850177"/>
                  </a:lnTo>
                  <a:lnTo>
                    <a:pt x="239755" y="848321"/>
                  </a:lnTo>
                  <a:lnTo>
                    <a:pt x="240560" y="848090"/>
                  </a:lnTo>
                  <a:lnTo>
                    <a:pt x="239255" y="846500"/>
                  </a:lnTo>
                  <a:lnTo>
                    <a:pt x="239438" y="845414"/>
                  </a:lnTo>
                  <a:lnTo>
                    <a:pt x="240174" y="845401"/>
                  </a:lnTo>
                  <a:lnTo>
                    <a:pt x="240773" y="845972"/>
                  </a:lnTo>
                  <a:lnTo>
                    <a:pt x="242524" y="845878"/>
                  </a:lnTo>
                  <a:lnTo>
                    <a:pt x="242738" y="845135"/>
                  </a:lnTo>
                  <a:lnTo>
                    <a:pt x="241658" y="844618"/>
                  </a:lnTo>
                  <a:lnTo>
                    <a:pt x="241865" y="844127"/>
                  </a:lnTo>
                  <a:lnTo>
                    <a:pt x="243344" y="844951"/>
                  </a:lnTo>
                  <a:lnTo>
                    <a:pt x="244782" y="844955"/>
                  </a:lnTo>
                  <a:lnTo>
                    <a:pt x="244924" y="844068"/>
                  </a:lnTo>
                  <a:lnTo>
                    <a:pt x="245710" y="843862"/>
                  </a:lnTo>
                  <a:lnTo>
                    <a:pt x="246468" y="842973"/>
                  </a:lnTo>
                  <a:lnTo>
                    <a:pt x="247666" y="842708"/>
                  </a:lnTo>
                  <a:lnTo>
                    <a:pt x="248464" y="842215"/>
                  </a:lnTo>
                  <a:lnTo>
                    <a:pt x="249943" y="842375"/>
                  </a:lnTo>
                  <a:lnTo>
                    <a:pt x="251772" y="840858"/>
                  </a:lnTo>
                  <a:lnTo>
                    <a:pt x="254212" y="839438"/>
                  </a:lnTo>
                  <a:lnTo>
                    <a:pt x="254345" y="838417"/>
                  </a:lnTo>
                  <a:lnTo>
                    <a:pt x="255967" y="837499"/>
                  </a:lnTo>
                  <a:lnTo>
                    <a:pt x="256566" y="838157"/>
                  </a:lnTo>
                  <a:lnTo>
                    <a:pt x="257558" y="838324"/>
                  </a:lnTo>
                  <a:lnTo>
                    <a:pt x="257982" y="835811"/>
                  </a:lnTo>
                  <a:lnTo>
                    <a:pt x="258681" y="835893"/>
                  </a:lnTo>
                  <a:lnTo>
                    <a:pt x="258565" y="834501"/>
                  </a:lnTo>
                  <a:lnTo>
                    <a:pt x="259226" y="834502"/>
                  </a:lnTo>
                  <a:lnTo>
                    <a:pt x="259583" y="833650"/>
                  </a:lnTo>
                  <a:lnTo>
                    <a:pt x="261098" y="834685"/>
                  </a:lnTo>
                  <a:lnTo>
                    <a:pt x="261779" y="833526"/>
                  </a:lnTo>
                  <a:lnTo>
                    <a:pt x="263333" y="833694"/>
                  </a:lnTo>
                  <a:lnTo>
                    <a:pt x="262915" y="831632"/>
                  </a:lnTo>
                  <a:lnTo>
                    <a:pt x="263383" y="830669"/>
                  </a:lnTo>
                  <a:lnTo>
                    <a:pt x="264269" y="830344"/>
                  </a:lnTo>
                  <a:lnTo>
                    <a:pt x="264775" y="830824"/>
                  </a:lnTo>
                  <a:lnTo>
                    <a:pt x="265401" y="830252"/>
                  </a:lnTo>
                  <a:lnTo>
                    <a:pt x="266961" y="829511"/>
                  </a:lnTo>
                  <a:lnTo>
                    <a:pt x="267954" y="827886"/>
                  </a:lnTo>
                  <a:lnTo>
                    <a:pt x="268960" y="827868"/>
                  </a:lnTo>
                  <a:lnTo>
                    <a:pt x="270154" y="826391"/>
                  </a:lnTo>
                  <a:lnTo>
                    <a:pt x="271582" y="826751"/>
                  </a:lnTo>
                  <a:lnTo>
                    <a:pt x="272882" y="825797"/>
                  </a:lnTo>
                  <a:lnTo>
                    <a:pt x="273244" y="824812"/>
                  </a:lnTo>
                  <a:lnTo>
                    <a:pt x="276121" y="822964"/>
                  </a:lnTo>
                  <a:lnTo>
                    <a:pt x="277971" y="822475"/>
                  </a:lnTo>
                  <a:lnTo>
                    <a:pt x="278501" y="823154"/>
                  </a:lnTo>
                  <a:lnTo>
                    <a:pt x="279333" y="822845"/>
                  </a:lnTo>
                  <a:lnTo>
                    <a:pt x="279634" y="821604"/>
                  </a:lnTo>
                  <a:lnTo>
                    <a:pt x="281198" y="821087"/>
                  </a:lnTo>
                  <a:lnTo>
                    <a:pt x="282725" y="821330"/>
                  </a:lnTo>
                  <a:lnTo>
                    <a:pt x="283712" y="820317"/>
                  </a:lnTo>
                  <a:lnTo>
                    <a:pt x="284729" y="820265"/>
                  </a:lnTo>
                  <a:lnTo>
                    <a:pt x="285415" y="821025"/>
                  </a:lnTo>
                  <a:lnTo>
                    <a:pt x="286814" y="821158"/>
                  </a:lnTo>
                  <a:lnTo>
                    <a:pt x="288636" y="819135"/>
                  </a:lnTo>
                  <a:lnTo>
                    <a:pt x="289381" y="819445"/>
                  </a:lnTo>
                  <a:lnTo>
                    <a:pt x="290173" y="818625"/>
                  </a:lnTo>
                  <a:lnTo>
                    <a:pt x="291570" y="818800"/>
                  </a:lnTo>
                  <a:lnTo>
                    <a:pt x="292398" y="817943"/>
                  </a:lnTo>
                  <a:lnTo>
                    <a:pt x="293593" y="817503"/>
                  </a:lnTo>
                  <a:lnTo>
                    <a:pt x="295007" y="815209"/>
                  </a:lnTo>
                  <a:lnTo>
                    <a:pt x="297865" y="814259"/>
                  </a:lnTo>
                  <a:lnTo>
                    <a:pt x="300168" y="813672"/>
                  </a:lnTo>
                  <a:lnTo>
                    <a:pt x="300374" y="814336"/>
                  </a:lnTo>
                  <a:lnTo>
                    <a:pt x="301375" y="814139"/>
                  </a:lnTo>
                  <a:lnTo>
                    <a:pt x="302423" y="813417"/>
                  </a:lnTo>
                  <a:lnTo>
                    <a:pt x="304209" y="813250"/>
                  </a:lnTo>
                  <a:lnTo>
                    <a:pt x="305403" y="812311"/>
                  </a:lnTo>
                  <a:lnTo>
                    <a:pt x="305711" y="811381"/>
                  </a:lnTo>
                  <a:lnTo>
                    <a:pt x="307145" y="810964"/>
                  </a:lnTo>
                  <a:lnTo>
                    <a:pt x="307092" y="809933"/>
                  </a:lnTo>
                  <a:lnTo>
                    <a:pt x="309946" y="809195"/>
                  </a:lnTo>
                  <a:lnTo>
                    <a:pt x="310404" y="808651"/>
                  </a:lnTo>
                  <a:lnTo>
                    <a:pt x="312346" y="810478"/>
                  </a:lnTo>
                  <a:lnTo>
                    <a:pt x="314206" y="810291"/>
                  </a:lnTo>
                  <a:lnTo>
                    <a:pt x="314814" y="809686"/>
                  </a:lnTo>
                  <a:lnTo>
                    <a:pt x="315882" y="810363"/>
                  </a:lnTo>
                  <a:lnTo>
                    <a:pt x="316512" y="809542"/>
                  </a:lnTo>
                  <a:lnTo>
                    <a:pt x="318926" y="810310"/>
                  </a:lnTo>
                  <a:lnTo>
                    <a:pt x="319500" y="811254"/>
                  </a:lnTo>
                  <a:lnTo>
                    <a:pt x="321240" y="810349"/>
                  </a:lnTo>
                  <a:lnTo>
                    <a:pt x="321584" y="809586"/>
                  </a:lnTo>
                  <a:lnTo>
                    <a:pt x="320822" y="808699"/>
                  </a:lnTo>
                  <a:lnTo>
                    <a:pt x="323920" y="809307"/>
                  </a:lnTo>
                  <a:lnTo>
                    <a:pt x="324082" y="807657"/>
                  </a:lnTo>
                  <a:lnTo>
                    <a:pt x="324782" y="807770"/>
                  </a:lnTo>
                  <a:lnTo>
                    <a:pt x="325204" y="808472"/>
                  </a:lnTo>
                  <a:lnTo>
                    <a:pt x="325147" y="809547"/>
                  </a:lnTo>
                  <a:lnTo>
                    <a:pt x="326223" y="810652"/>
                  </a:lnTo>
                  <a:lnTo>
                    <a:pt x="327568" y="811150"/>
                  </a:lnTo>
                  <a:lnTo>
                    <a:pt x="328745" y="811184"/>
                  </a:lnTo>
                  <a:lnTo>
                    <a:pt x="330468" y="812667"/>
                  </a:lnTo>
                  <a:lnTo>
                    <a:pt x="331201" y="812693"/>
                  </a:lnTo>
                  <a:lnTo>
                    <a:pt x="331847" y="811118"/>
                  </a:lnTo>
                  <a:lnTo>
                    <a:pt x="333487" y="811765"/>
                  </a:lnTo>
                  <a:lnTo>
                    <a:pt x="335015" y="812023"/>
                  </a:lnTo>
                  <a:lnTo>
                    <a:pt x="335355" y="812650"/>
                  </a:lnTo>
                  <a:lnTo>
                    <a:pt x="335191" y="813546"/>
                  </a:lnTo>
                  <a:lnTo>
                    <a:pt x="334207" y="814212"/>
                  </a:lnTo>
                  <a:lnTo>
                    <a:pt x="335695" y="814561"/>
                  </a:lnTo>
                  <a:lnTo>
                    <a:pt x="337854" y="812392"/>
                  </a:lnTo>
                  <a:lnTo>
                    <a:pt x="338138" y="811441"/>
                  </a:lnTo>
                  <a:lnTo>
                    <a:pt x="339132" y="811310"/>
                  </a:lnTo>
                  <a:lnTo>
                    <a:pt x="339304" y="812469"/>
                  </a:lnTo>
                  <a:lnTo>
                    <a:pt x="340559" y="813418"/>
                  </a:lnTo>
                  <a:lnTo>
                    <a:pt x="342542" y="812710"/>
                  </a:lnTo>
                  <a:lnTo>
                    <a:pt x="343706" y="813083"/>
                  </a:lnTo>
                  <a:lnTo>
                    <a:pt x="343828" y="814440"/>
                  </a:lnTo>
                  <a:lnTo>
                    <a:pt x="344683" y="814153"/>
                  </a:lnTo>
                  <a:lnTo>
                    <a:pt x="346817" y="815136"/>
                  </a:lnTo>
                  <a:lnTo>
                    <a:pt x="347470" y="814749"/>
                  </a:lnTo>
                  <a:lnTo>
                    <a:pt x="348966" y="815479"/>
                  </a:lnTo>
                  <a:lnTo>
                    <a:pt x="349397" y="815418"/>
                  </a:lnTo>
                  <a:lnTo>
                    <a:pt x="350329" y="813787"/>
                  </a:lnTo>
                  <a:lnTo>
                    <a:pt x="351648" y="813246"/>
                  </a:lnTo>
                  <a:lnTo>
                    <a:pt x="352590" y="813182"/>
                  </a:lnTo>
                  <a:lnTo>
                    <a:pt x="353021" y="812478"/>
                  </a:lnTo>
                  <a:lnTo>
                    <a:pt x="354334" y="812243"/>
                  </a:lnTo>
                  <a:lnTo>
                    <a:pt x="355157" y="813219"/>
                  </a:lnTo>
                  <a:lnTo>
                    <a:pt x="356255" y="813669"/>
                  </a:lnTo>
                  <a:lnTo>
                    <a:pt x="356497" y="814573"/>
                  </a:lnTo>
                  <a:lnTo>
                    <a:pt x="358235" y="813633"/>
                  </a:lnTo>
                  <a:lnTo>
                    <a:pt x="359095" y="815828"/>
                  </a:lnTo>
                  <a:lnTo>
                    <a:pt x="359999" y="815995"/>
                  </a:lnTo>
                  <a:lnTo>
                    <a:pt x="361242" y="815679"/>
                  </a:lnTo>
                  <a:lnTo>
                    <a:pt x="361722" y="817086"/>
                  </a:lnTo>
                  <a:lnTo>
                    <a:pt x="363012" y="816557"/>
                  </a:lnTo>
                  <a:lnTo>
                    <a:pt x="363184" y="817289"/>
                  </a:lnTo>
                  <a:lnTo>
                    <a:pt x="364233" y="817800"/>
                  </a:lnTo>
                  <a:lnTo>
                    <a:pt x="364198" y="816772"/>
                  </a:lnTo>
                  <a:lnTo>
                    <a:pt x="365495" y="816675"/>
                  </a:lnTo>
                  <a:lnTo>
                    <a:pt x="365521" y="817611"/>
                  </a:lnTo>
                  <a:lnTo>
                    <a:pt x="367288" y="816837"/>
                  </a:lnTo>
                  <a:lnTo>
                    <a:pt x="367968" y="816955"/>
                  </a:lnTo>
                  <a:lnTo>
                    <a:pt x="370218" y="818775"/>
                  </a:lnTo>
                  <a:lnTo>
                    <a:pt x="371474" y="818924"/>
                  </a:lnTo>
                  <a:lnTo>
                    <a:pt x="371725" y="818526"/>
                  </a:lnTo>
                  <a:lnTo>
                    <a:pt x="373056" y="818880"/>
                  </a:lnTo>
                  <a:lnTo>
                    <a:pt x="373812" y="818263"/>
                  </a:lnTo>
                  <a:lnTo>
                    <a:pt x="374281" y="818891"/>
                  </a:lnTo>
                  <a:lnTo>
                    <a:pt x="375407" y="819555"/>
                  </a:lnTo>
                  <a:lnTo>
                    <a:pt x="376223" y="818777"/>
                  </a:lnTo>
                  <a:lnTo>
                    <a:pt x="377433" y="819326"/>
                  </a:lnTo>
                  <a:lnTo>
                    <a:pt x="379239" y="820694"/>
                  </a:lnTo>
                  <a:lnTo>
                    <a:pt x="380143" y="820712"/>
                  </a:lnTo>
                  <a:lnTo>
                    <a:pt x="380391" y="821710"/>
                  </a:lnTo>
                  <a:lnTo>
                    <a:pt x="381320" y="822462"/>
                  </a:lnTo>
                  <a:lnTo>
                    <a:pt x="381884" y="822229"/>
                  </a:lnTo>
                  <a:lnTo>
                    <a:pt x="383526" y="822370"/>
                  </a:lnTo>
                  <a:lnTo>
                    <a:pt x="381528" y="825560"/>
                  </a:lnTo>
                  <a:lnTo>
                    <a:pt x="380834" y="827238"/>
                  </a:lnTo>
                  <a:lnTo>
                    <a:pt x="379364" y="828550"/>
                  </a:lnTo>
                  <a:lnTo>
                    <a:pt x="378549" y="830119"/>
                  </a:lnTo>
                  <a:lnTo>
                    <a:pt x="378092" y="833115"/>
                  </a:lnTo>
                  <a:lnTo>
                    <a:pt x="377615" y="835368"/>
                  </a:lnTo>
                  <a:lnTo>
                    <a:pt x="376942" y="837364"/>
                  </a:lnTo>
                  <a:lnTo>
                    <a:pt x="375239" y="840940"/>
                  </a:lnTo>
                  <a:lnTo>
                    <a:pt x="373410" y="844522"/>
                  </a:lnTo>
                  <a:lnTo>
                    <a:pt x="371682" y="847291"/>
                  </a:lnTo>
                  <a:lnTo>
                    <a:pt x="371055" y="848916"/>
                  </a:lnTo>
                  <a:lnTo>
                    <a:pt x="370974" y="850636"/>
                  </a:lnTo>
                  <a:lnTo>
                    <a:pt x="370444" y="853608"/>
                  </a:lnTo>
                  <a:lnTo>
                    <a:pt x="370166" y="854276"/>
                  </a:lnTo>
                  <a:lnTo>
                    <a:pt x="370538" y="855037"/>
                  </a:lnTo>
                  <a:lnTo>
                    <a:pt x="369352" y="857507"/>
                  </a:lnTo>
                  <a:lnTo>
                    <a:pt x="370794" y="858304"/>
                  </a:lnTo>
                  <a:lnTo>
                    <a:pt x="370772" y="860912"/>
                  </a:lnTo>
                  <a:lnTo>
                    <a:pt x="371076" y="862746"/>
                  </a:lnTo>
                  <a:lnTo>
                    <a:pt x="370261" y="863974"/>
                  </a:lnTo>
                  <a:lnTo>
                    <a:pt x="371083" y="864816"/>
                  </a:lnTo>
                  <a:lnTo>
                    <a:pt x="370412" y="866362"/>
                  </a:lnTo>
                  <a:lnTo>
                    <a:pt x="369859" y="867052"/>
                  </a:lnTo>
                  <a:lnTo>
                    <a:pt x="370466" y="867828"/>
                  </a:lnTo>
                  <a:lnTo>
                    <a:pt x="371271" y="867200"/>
                  </a:lnTo>
                  <a:lnTo>
                    <a:pt x="371458" y="868615"/>
                  </a:lnTo>
                  <a:lnTo>
                    <a:pt x="372716" y="868547"/>
                  </a:lnTo>
                  <a:lnTo>
                    <a:pt x="372690" y="869493"/>
                  </a:lnTo>
                  <a:lnTo>
                    <a:pt x="373201" y="870133"/>
                  </a:lnTo>
                  <a:lnTo>
                    <a:pt x="374895" y="869823"/>
                  </a:lnTo>
                  <a:lnTo>
                    <a:pt x="376112" y="870337"/>
                  </a:lnTo>
                  <a:lnTo>
                    <a:pt x="376937" y="870237"/>
                  </a:lnTo>
                  <a:lnTo>
                    <a:pt x="377471" y="870690"/>
                  </a:lnTo>
                  <a:lnTo>
                    <a:pt x="378566" y="870788"/>
                  </a:lnTo>
                  <a:lnTo>
                    <a:pt x="379591" y="871522"/>
                  </a:lnTo>
                  <a:lnTo>
                    <a:pt x="381487" y="872000"/>
                  </a:lnTo>
                  <a:lnTo>
                    <a:pt x="383300" y="871751"/>
                  </a:lnTo>
                  <a:lnTo>
                    <a:pt x="384604" y="872669"/>
                  </a:lnTo>
                  <a:lnTo>
                    <a:pt x="386377" y="872734"/>
                  </a:lnTo>
                  <a:lnTo>
                    <a:pt x="387441" y="873893"/>
                  </a:lnTo>
                  <a:lnTo>
                    <a:pt x="389318" y="873933"/>
                  </a:lnTo>
                  <a:lnTo>
                    <a:pt x="391458" y="873514"/>
                  </a:lnTo>
                  <a:lnTo>
                    <a:pt x="392179" y="874096"/>
                  </a:lnTo>
                  <a:lnTo>
                    <a:pt x="392573" y="875393"/>
                  </a:lnTo>
                  <a:lnTo>
                    <a:pt x="393415" y="876106"/>
                  </a:lnTo>
                  <a:lnTo>
                    <a:pt x="392371" y="876736"/>
                  </a:lnTo>
                  <a:lnTo>
                    <a:pt x="392337" y="877960"/>
                  </a:lnTo>
                  <a:lnTo>
                    <a:pt x="393728" y="878080"/>
                  </a:lnTo>
                  <a:lnTo>
                    <a:pt x="394595" y="877362"/>
                  </a:lnTo>
                  <a:lnTo>
                    <a:pt x="395624" y="877164"/>
                  </a:lnTo>
                  <a:lnTo>
                    <a:pt x="397391" y="877878"/>
                  </a:lnTo>
                  <a:lnTo>
                    <a:pt x="398200" y="877952"/>
                  </a:lnTo>
                  <a:lnTo>
                    <a:pt x="399046" y="878998"/>
                  </a:lnTo>
                  <a:lnTo>
                    <a:pt x="400969" y="880257"/>
                  </a:lnTo>
                  <a:lnTo>
                    <a:pt x="402460" y="880441"/>
                  </a:lnTo>
                  <a:lnTo>
                    <a:pt x="403471" y="880847"/>
                  </a:lnTo>
                  <a:lnTo>
                    <a:pt x="404677" y="880910"/>
                  </a:lnTo>
                  <a:lnTo>
                    <a:pt x="405360" y="881608"/>
                  </a:lnTo>
                  <a:lnTo>
                    <a:pt x="406737" y="882261"/>
                  </a:lnTo>
                  <a:lnTo>
                    <a:pt x="407965" y="882200"/>
                  </a:lnTo>
                  <a:lnTo>
                    <a:pt x="408899" y="881413"/>
                  </a:lnTo>
                  <a:lnTo>
                    <a:pt x="410679" y="880867"/>
                  </a:lnTo>
                  <a:lnTo>
                    <a:pt x="411741" y="881221"/>
                  </a:lnTo>
                  <a:lnTo>
                    <a:pt x="412398" y="883007"/>
                  </a:lnTo>
                  <a:lnTo>
                    <a:pt x="414691" y="883931"/>
                  </a:lnTo>
                  <a:lnTo>
                    <a:pt x="415687" y="884636"/>
                  </a:lnTo>
                  <a:lnTo>
                    <a:pt x="416812" y="884986"/>
                  </a:lnTo>
                  <a:lnTo>
                    <a:pt x="417868" y="886345"/>
                  </a:lnTo>
                  <a:lnTo>
                    <a:pt x="417461" y="886816"/>
                  </a:lnTo>
                  <a:lnTo>
                    <a:pt x="417094" y="888363"/>
                  </a:lnTo>
                  <a:lnTo>
                    <a:pt x="417323" y="889139"/>
                  </a:lnTo>
                  <a:lnTo>
                    <a:pt x="418219" y="890111"/>
                  </a:lnTo>
                  <a:lnTo>
                    <a:pt x="419063" y="889925"/>
                  </a:lnTo>
                  <a:lnTo>
                    <a:pt x="419615" y="888780"/>
                  </a:lnTo>
                  <a:lnTo>
                    <a:pt x="421233" y="888825"/>
                  </a:lnTo>
                  <a:lnTo>
                    <a:pt x="420997" y="887458"/>
                  </a:lnTo>
                  <a:lnTo>
                    <a:pt x="422893" y="887429"/>
                  </a:lnTo>
                  <a:lnTo>
                    <a:pt x="423319" y="886637"/>
                  </a:lnTo>
                  <a:lnTo>
                    <a:pt x="424792" y="886441"/>
                  </a:lnTo>
                  <a:lnTo>
                    <a:pt x="425499" y="886817"/>
                  </a:lnTo>
                  <a:lnTo>
                    <a:pt x="426883" y="885794"/>
                  </a:lnTo>
                  <a:lnTo>
                    <a:pt x="426737" y="884941"/>
                  </a:lnTo>
                  <a:lnTo>
                    <a:pt x="425302" y="884049"/>
                  </a:lnTo>
                  <a:lnTo>
                    <a:pt x="425104" y="883395"/>
                  </a:lnTo>
                  <a:lnTo>
                    <a:pt x="426352" y="882611"/>
                  </a:lnTo>
                  <a:lnTo>
                    <a:pt x="427633" y="883110"/>
                  </a:lnTo>
                  <a:lnTo>
                    <a:pt x="428537" y="881957"/>
                  </a:lnTo>
                  <a:lnTo>
                    <a:pt x="427848" y="880325"/>
                  </a:lnTo>
                  <a:lnTo>
                    <a:pt x="428541" y="879464"/>
                  </a:lnTo>
                  <a:lnTo>
                    <a:pt x="429969" y="878973"/>
                  </a:lnTo>
                  <a:lnTo>
                    <a:pt x="430117" y="878482"/>
                  </a:lnTo>
                  <a:lnTo>
                    <a:pt x="431506" y="877519"/>
                  </a:lnTo>
                  <a:lnTo>
                    <a:pt x="432484" y="877294"/>
                  </a:lnTo>
                  <a:lnTo>
                    <a:pt x="432939" y="876622"/>
                  </a:lnTo>
                  <a:lnTo>
                    <a:pt x="433970" y="877211"/>
                  </a:lnTo>
                  <a:lnTo>
                    <a:pt x="436396" y="875223"/>
                  </a:lnTo>
                  <a:lnTo>
                    <a:pt x="438647" y="874631"/>
                  </a:lnTo>
                  <a:lnTo>
                    <a:pt x="438944" y="874080"/>
                  </a:lnTo>
                  <a:lnTo>
                    <a:pt x="440002" y="873648"/>
                  </a:lnTo>
                  <a:lnTo>
                    <a:pt x="442558" y="873504"/>
                  </a:lnTo>
                  <a:lnTo>
                    <a:pt x="443609" y="873218"/>
                  </a:lnTo>
                  <a:lnTo>
                    <a:pt x="443866" y="872692"/>
                  </a:lnTo>
                  <a:lnTo>
                    <a:pt x="445024" y="872260"/>
                  </a:lnTo>
                  <a:lnTo>
                    <a:pt x="445806" y="870959"/>
                  </a:lnTo>
                  <a:lnTo>
                    <a:pt x="447294" y="870652"/>
                  </a:lnTo>
                  <a:lnTo>
                    <a:pt x="448454" y="869489"/>
                  </a:lnTo>
                  <a:lnTo>
                    <a:pt x="449354" y="869712"/>
                  </a:lnTo>
                  <a:lnTo>
                    <a:pt x="450251" y="870386"/>
                  </a:lnTo>
                  <a:lnTo>
                    <a:pt x="451599" y="870390"/>
                  </a:lnTo>
                  <a:lnTo>
                    <a:pt x="452234" y="870078"/>
                  </a:lnTo>
                  <a:lnTo>
                    <a:pt x="452666" y="868938"/>
                  </a:lnTo>
                  <a:lnTo>
                    <a:pt x="453895" y="868965"/>
                  </a:lnTo>
                  <a:lnTo>
                    <a:pt x="454654" y="868317"/>
                  </a:lnTo>
                  <a:lnTo>
                    <a:pt x="455298" y="868583"/>
                  </a:lnTo>
                  <a:lnTo>
                    <a:pt x="457541" y="867613"/>
                  </a:lnTo>
                  <a:lnTo>
                    <a:pt x="458942" y="867653"/>
                  </a:lnTo>
                  <a:lnTo>
                    <a:pt x="459754" y="868181"/>
                  </a:lnTo>
                  <a:lnTo>
                    <a:pt x="460281" y="867884"/>
                  </a:lnTo>
                  <a:lnTo>
                    <a:pt x="462676" y="867874"/>
                  </a:lnTo>
                  <a:lnTo>
                    <a:pt x="463618" y="866788"/>
                  </a:lnTo>
                  <a:lnTo>
                    <a:pt x="464633" y="866707"/>
                  </a:lnTo>
                  <a:lnTo>
                    <a:pt x="465830" y="867922"/>
                  </a:lnTo>
                  <a:lnTo>
                    <a:pt x="466588" y="868246"/>
                  </a:lnTo>
                  <a:lnTo>
                    <a:pt x="466692" y="866991"/>
                  </a:lnTo>
                  <a:lnTo>
                    <a:pt x="467168" y="866840"/>
                  </a:lnTo>
                  <a:lnTo>
                    <a:pt x="470389" y="869005"/>
                  </a:lnTo>
                  <a:lnTo>
                    <a:pt x="471923" y="868839"/>
                  </a:lnTo>
                  <a:lnTo>
                    <a:pt x="472930" y="869246"/>
                  </a:lnTo>
                  <a:lnTo>
                    <a:pt x="473685" y="868912"/>
                  </a:lnTo>
                  <a:lnTo>
                    <a:pt x="474448" y="870151"/>
                  </a:lnTo>
                  <a:lnTo>
                    <a:pt x="475222" y="870779"/>
                  </a:lnTo>
                  <a:lnTo>
                    <a:pt x="476065" y="870614"/>
                  </a:lnTo>
                  <a:lnTo>
                    <a:pt x="476359" y="869973"/>
                  </a:lnTo>
                  <a:lnTo>
                    <a:pt x="477309" y="870303"/>
                  </a:lnTo>
                  <a:lnTo>
                    <a:pt x="478627" y="871412"/>
                  </a:lnTo>
                  <a:lnTo>
                    <a:pt x="479046" y="872699"/>
                  </a:lnTo>
                  <a:lnTo>
                    <a:pt x="479770" y="873500"/>
                  </a:lnTo>
                  <a:lnTo>
                    <a:pt x="480376" y="872348"/>
                  </a:lnTo>
                  <a:lnTo>
                    <a:pt x="481505" y="871893"/>
                  </a:lnTo>
                  <a:lnTo>
                    <a:pt x="481845" y="871076"/>
                  </a:lnTo>
                  <a:lnTo>
                    <a:pt x="483034" y="871691"/>
                  </a:lnTo>
                  <a:lnTo>
                    <a:pt x="483343" y="872445"/>
                  </a:lnTo>
                  <a:lnTo>
                    <a:pt x="484524" y="872392"/>
                  </a:lnTo>
                  <a:lnTo>
                    <a:pt x="486159" y="871375"/>
                  </a:lnTo>
                  <a:lnTo>
                    <a:pt x="487502" y="871794"/>
                  </a:lnTo>
                  <a:lnTo>
                    <a:pt x="487512" y="872861"/>
                  </a:lnTo>
                  <a:lnTo>
                    <a:pt x="488996" y="873355"/>
                  </a:lnTo>
                  <a:lnTo>
                    <a:pt x="489691" y="874010"/>
                  </a:lnTo>
                  <a:lnTo>
                    <a:pt x="490810" y="873249"/>
                  </a:lnTo>
                  <a:lnTo>
                    <a:pt x="491598" y="873695"/>
                  </a:lnTo>
                  <a:lnTo>
                    <a:pt x="492994" y="873912"/>
                  </a:lnTo>
                  <a:lnTo>
                    <a:pt x="494308" y="873546"/>
                  </a:lnTo>
                  <a:lnTo>
                    <a:pt x="497692" y="874965"/>
                  </a:lnTo>
                  <a:lnTo>
                    <a:pt x="499588" y="874912"/>
                  </a:lnTo>
                  <a:lnTo>
                    <a:pt x="499887" y="876850"/>
                  </a:lnTo>
                  <a:lnTo>
                    <a:pt x="500476" y="877206"/>
                  </a:lnTo>
                  <a:lnTo>
                    <a:pt x="501558" y="878874"/>
                  </a:lnTo>
                  <a:lnTo>
                    <a:pt x="501164" y="879883"/>
                  </a:lnTo>
                  <a:lnTo>
                    <a:pt x="502745" y="880498"/>
                  </a:lnTo>
                  <a:lnTo>
                    <a:pt x="503386" y="880247"/>
                  </a:lnTo>
                  <a:lnTo>
                    <a:pt x="504119" y="882424"/>
                  </a:lnTo>
                  <a:lnTo>
                    <a:pt x="505271" y="882492"/>
                  </a:lnTo>
                  <a:lnTo>
                    <a:pt x="506244" y="883243"/>
                  </a:lnTo>
                  <a:lnTo>
                    <a:pt x="507564" y="883592"/>
                  </a:lnTo>
                  <a:lnTo>
                    <a:pt x="508595" y="882923"/>
                  </a:lnTo>
                  <a:lnTo>
                    <a:pt x="509261" y="883271"/>
                  </a:lnTo>
                  <a:lnTo>
                    <a:pt x="508719" y="884452"/>
                  </a:lnTo>
                  <a:lnTo>
                    <a:pt x="510329" y="885193"/>
                  </a:lnTo>
                  <a:lnTo>
                    <a:pt x="510988" y="886540"/>
                  </a:lnTo>
                  <a:lnTo>
                    <a:pt x="511820" y="887241"/>
                  </a:lnTo>
                  <a:lnTo>
                    <a:pt x="512839" y="887386"/>
                  </a:lnTo>
                  <a:lnTo>
                    <a:pt x="513804" y="889042"/>
                  </a:lnTo>
                  <a:lnTo>
                    <a:pt x="515214" y="889724"/>
                  </a:lnTo>
                  <a:lnTo>
                    <a:pt x="516126" y="891070"/>
                  </a:lnTo>
                  <a:lnTo>
                    <a:pt x="517397" y="891691"/>
                  </a:lnTo>
                  <a:lnTo>
                    <a:pt x="517711" y="892255"/>
                  </a:lnTo>
                  <a:lnTo>
                    <a:pt x="519274" y="893234"/>
                  </a:lnTo>
                  <a:lnTo>
                    <a:pt x="520491" y="893657"/>
                  </a:lnTo>
                  <a:lnTo>
                    <a:pt x="521945" y="893840"/>
                  </a:lnTo>
                  <a:lnTo>
                    <a:pt x="522311" y="894259"/>
                  </a:lnTo>
                  <a:lnTo>
                    <a:pt x="523245" y="893933"/>
                  </a:lnTo>
                  <a:lnTo>
                    <a:pt x="524821" y="894520"/>
                  </a:lnTo>
                  <a:lnTo>
                    <a:pt x="525160" y="896073"/>
                  </a:lnTo>
                  <a:lnTo>
                    <a:pt x="525908" y="897543"/>
                  </a:lnTo>
                  <a:lnTo>
                    <a:pt x="527141" y="898381"/>
                  </a:lnTo>
                  <a:lnTo>
                    <a:pt x="527457" y="898913"/>
                  </a:lnTo>
                  <a:lnTo>
                    <a:pt x="528640" y="899091"/>
                  </a:lnTo>
                  <a:lnTo>
                    <a:pt x="529185" y="900073"/>
                  </a:lnTo>
                  <a:lnTo>
                    <a:pt x="530520" y="899881"/>
                  </a:lnTo>
                  <a:lnTo>
                    <a:pt x="531444" y="899442"/>
                  </a:lnTo>
                  <a:lnTo>
                    <a:pt x="532408" y="900390"/>
                  </a:lnTo>
                  <a:lnTo>
                    <a:pt x="532343" y="901338"/>
                  </a:lnTo>
                  <a:lnTo>
                    <a:pt x="533382" y="902464"/>
                  </a:lnTo>
                  <a:lnTo>
                    <a:pt x="534629" y="902893"/>
                  </a:lnTo>
                  <a:lnTo>
                    <a:pt x="535160" y="902583"/>
                  </a:lnTo>
                  <a:lnTo>
                    <a:pt x="536231" y="903758"/>
                  </a:lnTo>
                  <a:lnTo>
                    <a:pt x="537364" y="904422"/>
                  </a:lnTo>
                  <a:lnTo>
                    <a:pt x="537928" y="903590"/>
                  </a:lnTo>
                  <a:lnTo>
                    <a:pt x="538543" y="905547"/>
                  </a:lnTo>
                  <a:lnTo>
                    <a:pt x="539448" y="906360"/>
                  </a:lnTo>
                  <a:lnTo>
                    <a:pt x="540645" y="906622"/>
                  </a:lnTo>
                  <a:lnTo>
                    <a:pt x="542288" y="907993"/>
                  </a:lnTo>
                  <a:lnTo>
                    <a:pt x="543281" y="908302"/>
                  </a:lnTo>
                  <a:lnTo>
                    <a:pt x="544280" y="907456"/>
                  </a:lnTo>
                  <a:lnTo>
                    <a:pt x="545776" y="905607"/>
                  </a:lnTo>
                  <a:lnTo>
                    <a:pt x="546267" y="905525"/>
                  </a:lnTo>
                  <a:lnTo>
                    <a:pt x="548106" y="906589"/>
                  </a:lnTo>
                  <a:lnTo>
                    <a:pt x="547992" y="907072"/>
                  </a:lnTo>
                  <a:lnTo>
                    <a:pt x="549213" y="907621"/>
                  </a:lnTo>
                  <a:lnTo>
                    <a:pt x="549533" y="908591"/>
                  </a:lnTo>
                  <a:lnTo>
                    <a:pt x="550342" y="909747"/>
                  </a:lnTo>
                  <a:lnTo>
                    <a:pt x="551525" y="910938"/>
                  </a:lnTo>
                  <a:lnTo>
                    <a:pt x="552398" y="910513"/>
                  </a:lnTo>
                  <a:lnTo>
                    <a:pt x="555289" y="911784"/>
                  </a:lnTo>
                  <a:lnTo>
                    <a:pt x="555328" y="912920"/>
                  </a:lnTo>
                  <a:lnTo>
                    <a:pt x="556873" y="913881"/>
                  </a:lnTo>
                  <a:lnTo>
                    <a:pt x="558032" y="913981"/>
                  </a:lnTo>
                  <a:lnTo>
                    <a:pt x="558535" y="914561"/>
                  </a:lnTo>
                  <a:lnTo>
                    <a:pt x="561298" y="916321"/>
                  </a:lnTo>
                  <a:lnTo>
                    <a:pt x="562270" y="917765"/>
                  </a:lnTo>
                  <a:lnTo>
                    <a:pt x="563167" y="918694"/>
                  </a:lnTo>
                  <a:lnTo>
                    <a:pt x="565070" y="919213"/>
                  </a:lnTo>
                  <a:lnTo>
                    <a:pt x="567604" y="919204"/>
                  </a:lnTo>
                  <a:lnTo>
                    <a:pt x="568648" y="919977"/>
                  </a:lnTo>
                  <a:lnTo>
                    <a:pt x="567782" y="921295"/>
                  </a:lnTo>
                  <a:lnTo>
                    <a:pt x="567505" y="924158"/>
                  </a:lnTo>
                  <a:lnTo>
                    <a:pt x="567695" y="924967"/>
                  </a:lnTo>
                  <a:lnTo>
                    <a:pt x="568392" y="925253"/>
                  </a:lnTo>
                  <a:lnTo>
                    <a:pt x="570614" y="925564"/>
                  </a:lnTo>
                  <a:lnTo>
                    <a:pt x="572330" y="926342"/>
                  </a:lnTo>
                  <a:lnTo>
                    <a:pt x="573445" y="927224"/>
                  </a:lnTo>
                  <a:lnTo>
                    <a:pt x="574505" y="927232"/>
                  </a:lnTo>
                  <a:lnTo>
                    <a:pt x="576199" y="926338"/>
                  </a:lnTo>
                  <a:lnTo>
                    <a:pt x="577456" y="926711"/>
                  </a:lnTo>
                  <a:lnTo>
                    <a:pt x="578472" y="928875"/>
                  </a:lnTo>
                  <a:lnTo>
                    <a:pt x="579784" y="930193"/>
                  </a:lnTo>
                  <a:lnTo>
                    <a:pt x="582499" y="927445"/>
                  </a:lnTo>
                  <a:lnTo>
                    <a:pt x="583549" y="928246"/>
                  </a:lnTo>
                  <a:lnTo>
                    <a:pt x="584071" y="929535"/>
                  </a:lnTo>
                  <a:lnTo>
                    <a:pt x="586563" y="931085"/>
                  </a:lnTo>
                  <a:lnTo>
                    <a:pt x="588752" y="931928"/>
                  </a:lnTo>
                  <a:lnTo>
                    <a:pt x="589711" y="932983"/>
                  </a:lnTo>
                  <a:lnTo>
                    <a:pt x="590461" y="932328"/>
                  </a:lnTo>
                  <a:lnTo>
                    <a:pt x="591098" y="932627"/>
                  </a:lnTo>
                  <a:lnTo>
                    <a:pt x="591880" y="933947"/>
                  </a:lnTo>
                  <a:lnTo>
                    <a:pt x="592545" y="933907"/>
                  </a:lnTo>
                  <a:lnTo>
                    <a:pt x="594577" y="931754"/>
                  </a:lnTo>
                  <a:lnTo>
                    <a:pt x="597881" y="930385"/>
                  </a:lnTo>
                  <a:lnTo>
                    <a:pt x="598806" y="931245"/>
                  </a:lnTo>
                  <a:lnTo>
                    <a:pt x="599749" y="931078"/>
                  </a:lnTo>
                  <a:lnTo>
                    <a:pt x="600669" y="930458"/>
                  </a:lnTo>
                  <a:lnTo>
                    <a:pt x="602073" y="930889"/>
                  </a:lnTo>
                  <a:lnTo>
                    <a:pt x="603397" y="930397"/>
                  </a:lnTo>
                  <a:lnTo>
                    <a:pt x="603831" y="928723"/>
                  </a:lnTo>
                  <a:lnTo>
                    <a:pt x="604721" y="928457"/>
                  </a:lnTo>
                  <a:lnTo>
                    <a:pt x="606193" y="930233"/>
                  </a:lnTo>
                  <a:lnTo>
                    <a:pt x="607188" y="930143"/>
                  </a:lnTo>
                  <a:lnTo>
                    <a:pt x="607593" y="931151"/>
                  </a:lnTo>
                  <a:lnTo>
                    <a:pt x="607392" y="931944"/>
                  </a:lnTo>
                  <a:lnTo>
                    <a:pt x="607718" y="933037"/>
                  </a:lnTo>
                  <a:lnTo>
                    <a:pt x="609153" y="934534"/>
                  </a:lnTo>
                  <a:lnTo>
                    <a:pt x="610240" y="934689"/>
                  </a:lnTo>
                  <a:lnTo>
                    <a:pt x="611358" y="935370"/>
                  </a:lnTo>
                  <a:lnTo>
                    <a:pt x="612551" y="936698"/>
                  </a:lnTo>
                  <a:lnTo>
                    <a:pt x="613504" y="938428"/>
                  </a:lnTo>
                  <a:lnTo>
                    <a:pt x="613918" y="940111"/>
                  </a:lnTo>
                  <a:lnTo>
                    <a:pt x="615127" y="940450"/>
                  </a:lnTo>
                  <a:lnTo>
                    <a:pt x="615330" y="942128"/>
                  </a:lnTo>
                  <a:lnTo>
                    <a:pt x="615941" y="942718"/>
                  </a:lnTo>
                  <a:lnTo>
                    <a:pt x="616890" y="942707"/>
                  </a:lnTo>
                  <a:lnTo>
                    <a:pt x="617271" y="942012"/>
                  </a:lnTo>
                  <a:lnTo>
                    <a:pt x="618457" y="941173"/>
                  </a:lnTo>
                  <a:lnTo>
                    <a:pt x="619831" y="940743"/>
                  </a:lnTo>
                  <a:lnTo>
                    <a:pt x="622806" y="940341"/>
                  </a:lnTo>
                  <a:lnTo>
                    <a:pt x="627922" y="938889"/>
                  </a:lnTo>
                  <a:lnTo>
                    <a:pt x="629252" y="938789"/>
                  </a:lnTo>
                  <a:lnTo>
                    <a:pt x="630199" y="940128"/>
                  </a:lnTo>
                  <a:lnTo>
                    <a:pt x="631824" y="939926"/>
                  </a:lnTo>
                  <a:lnTo>
                    <a:pt x="633613" y="940493"/>
                  </a:lnTo>
                  <a:lnTo>
                    <a:pt x="634918" y="941168"/>
                  </a:lnTo>
                  <a:lnTo>
                    <a:pt x="636577" y="940896"/>
                  </a:lnTo>
                  <a:lnTo>
                    <a:pt x="637787" y="941003"/>
                  </a:lnTo>
                  <a:lnTo>
                    <a:pt x="638363" y="939372"/>
                  </a:lnTo>
                  <a:lnTo>
                    <a:pt x="638847" y="938996"/>
                  </a:lnTo>
                  <a:lnTo>
                    <a:pt x="640179" y="939031"/>
                  </a:lnTo>
                  <a:lnTo>
                    <a:pt x="640900" y="938150"/>
                  </a:lnTo>
                  <a:lnTo>
                    <a:pt x="642662" y="937801"/>
                  </a:lnTo>
                  <a:lnTo>
                    <a:pt x="643852" y="936392"/>
                  </a:lnTo>
                  <a:lnTo>
                    <a:pt x="645178" y="935505"/>
                  </a:lnTo>
                  <a:lnTo>
                    <a:pt x="645571" y="934823"/>
                  </a:lnTo>
                  <a:lnTo>
                    <a:pt x="646028" y="932778"/>
                  </a:lnTo>
                  <a:lnTo>
                    <a:pt x="646760" y="932565"/>
                  </a:lnTo>
                  <a:lnTo>
                    <a:pt x="648292" y="932902"/>
                  </a:lnTo>
                  <a:lnTo>
                    <a:pt x="649354" y="932834"/>
                  </a:lnTo>
                  <a:lnTo>
                    <a:pt x="650747" y="932098"/>
                  </a:lnTo>
                  <a:lnTo>
                    <a:pt x="653744" y="931636"/>
                  </a:lnTo>
                  <a:lnTo>
                    <a:pt x="654457" y="930694"/>
                  </a:lnTo>
                  <a:lnTo>
                    <a:pt x="655891" y="930603"/>
                  </a:lnTo>
                  <a:lnTo>
                    <a:pt x="676389" y="949669"/>
                  </a:lnTo>
                  <a:lnTo>
                    <a:pt x="697269" y="969071"/>
                  </a:lnTo>
                  <a:lnTo>
                    <a:pt x="702140" y="973256"/>
                  </a:lnTo>
                  <a:lnTo>
                    <a:pt x="703629" y="974862"/>
                  </a:lnTo>
                  <a:lnTo>
                    <a:pt x="706340" y="977444"/>
                  </a:lnTo>
                  <a:lnTo>
                    <a:pt x="707738" y="978592"/>
                  </a:lnTo>
                  <a:lnTo>
                    <a:pt x="712408" y="982922"/>
                  </a:lnTo>
                  <a:lnTo>
                    <a:pt x="714244" y="984508"/>
                  </a:lnTo>
                  <a:lnTo>
                    <a:pt x="716904" y="987161"/>
                  </a:lnTo>
                  <a:lnTo>
                    <a:pt x="718866" y="1006811"/>
                  </a:lnTo>
                  <a:lnTo>
                    <a:pt x="720367" y="1021786"/>
                  </a:lnTo>
                  <a:lnTo>
                    <a:pt x="721253" y="1021427"/>
                  </a:lnTo>
                  <a:lnTo>
                    <a:pt x="722218" y="1021762"/>
                  </a:lnTo>
                  <a:lnTo>
                    <a:pt x="724003" y="1021610"/>
                  </a:lnTo>
                  <a:lnTo>
                    <a:pt x="725621" y="1020983"/>
                  </a:lnTo>
                  <a:lnTo>
                    <a:pt x="727131" y="1021233"/>
                  </a:lnTo>
                  <a:lnTo>
                    <a:pt x="728970" y="1022357"/>
                  </a:lnTo>
                  <a:lnTo>
                    <a:pt x="731039" y="1022105"/>
                  </a:lnTo>
                  <a:lnTo>
                    <a:pt x="732163" y="1021168"/>
                  </a:lnTo>
                  <a:lnTo>
                    <a:pt x="733251" y="1020771"/>
                  </a:lnTo>
                  <a:lnTo>
                    <a:pt x="736271" y="1020722"/>
                  </a:lnTo>
                  <a:lnTo>
                    <a:pt x="737022" y="1020978"/>
                  </a:lnTo>
                  <a:lnTo>
                    <a:pt x="738417" y="1022387"/>
                  </a:lnTo>
                  <a:lnTo>
                    <a:pt x="739756" y="1022795"/>
                  </a:lnTo>
                  <a:lnTo>
                    <a:pt x="742981" y="1024113"/>
                  </a:lnTo>
                  <a:lnTo>
                    <a:pt x="744389" y="1024152"/>
                  </a:lnTo>
                  <a:lnTo>
                    <a:pt x="745770" y="1025499"/>
                  </a:lnTo>
                  <a:lnTo>
                    <a:pt x="746278" y="1025664"/>
                  </a:lnTo>
                  <a:lnTo>
                    <a:pt x="747227" y="1024827"/>
                  </a:lnTo>
                  <a:lnTo>
                    <a:pt x="747586" y="1022935"/>
                  </a:lnTo>
                  <a:lnTo>
                    <a:pt x="748186" y="1022083"/>
                  </a:lnTo>
                  <a:lnTo>
                    <a:pt x="749158" y="1021550"/>
                  </a:lnTo>
                  <a:lnTo>
                    <a:pt x="750870" y="1021260"/>
                  </a:lnTo>
                  <a:lnTo>
                    <a:pt x="752375" y="1021273"/>
                  </a:lnTo>
                  <a:lnTo>
                    <a:pt x="753094" y="1020937"/>
                  </a:lnTo>
                  <a:lnTo>
                    <a:pt x="754476" y="1019518"/>
                  </a:lnTo>
                  <a:lnTo>
                    <a:pt x="755037" y="1018278"/>
                  </a:lnTo>
                  <a:lnTo>
                    <a:pt x="755605" y="1018146"/>
                  </a:lnTo>
                  <a:lnTo>
                    <a:pt x="757237" y="1018448"/>
                  </a:lnTo>
                  <a:lnTo>
                    <a:pt x="758515" y="1019015"/>
                  </a:lnTo>
                  <a:lnTo>
                    <a:pt x="759202" y="1018838"/>
                  </a:lnTo>
                  <a:lnTo>
                    <a:pt x="760870" y="1017414"/>
                  </a:lnTo>
                  <a:lnTo>
                    <a:pt x="762451" y="1017215"/>
                  </a:lnTo>
                  <a:lnTo>
                    <a:pt x="765019" y="1017417"/>
                  </a:lnTo>
                  <a:lnTo>
                    <a:pt x="767846" y="1014510"/>
                  </a:lnTo>
                  <a:lnTo>
                    <a:pt x="768859" y="1013771"/>
                  </a:lnTo>
                  <a:lnTo>
                    <a:pt x="768971" y="1011958"/>
                  </a:lnTo>
                  <a:lnTo>
                    <a:pt x="769616" y="1010344"/>
                  </a:lnTo>
                  <a:lnTo>
                    <a:pt x="770915" y="1008146"/>
                  </a:lnTo>
                  <a:lnTo>
                    <a:pt x="771336" y="1008083"/>
                  </a:lnTo>
                  <a:lnTo>
                    <a:pt x="772412" y="1009017"/>
                  </a:lnTo>
                  <a:lnTo>
                    <a:pt x="773191" y="1009322"/>
                  </a:lnTo>
                  <a:lnTo>
                    <a:pt x="774643" y="1009313"/>
                  </a:lnTo>
                  <a:lnTo>
                    <a:pt x="775407" y="1009937"/>
                  </a:lnTo>
                  <a:lnTo>
                    <a:pt x="775940" y="1009230"/>
                  </a:lnTo>
                  <a:lnTo>
                    <a:pt x="777616" y="1009928"/>
                  </a:lnTo>
                  <a:lnTo>
                    <a:pt x="778610" y="1011842"/>
                  </a:lnTo>
                  <a:lnTo>
                    <a:pt x="778512" y="1013142"/>
                  </a:lnTo>
                  <a:lnTo>
                    <a:pt x="779231" y="1014301"/>
                  </a:lnTo>
                  <a:lnTo>
                    <a:pt x="780678" y="1014125"/>
                  </a:lnTo>
                  <a:lnTo>
                    <a:pt x="782117" y="1014673"/>
                  </a:lnTo>
                  <a:lnTo>
                    <a:pt x="785702" y="1013637"/>
                  </a:lnTo>
                  <a:lnTo>
                    <a:pt x="786298" y="1012964"/>
                  </a:lnTo>
                  <a:lnTo>
                    <a:pt x="787637" y="1012982"/>
                  </a:lnTo>
                  <a:lnTo>
                    <a:pt x="787885" y="1011906"/>
                  </a:lnTo>
                  <a:lnTo>
                    <a:pt x="789097" y="1011013"/>
                  </a:lnTo>
                  <a:lnTo>
                    <a:pt x="788873" y="1008956"/>
                  </a:lnTo>
                  <a:lnTo>
                    <a:pt x="789292" y="1008126"/>
                  </a:lnTo>
                  <a:lnTo>
                    <a:pt x="790704" y="1007854"/>
                  </a:lnTo>
                  <a:lnTo>
                    <a:pt x="791829" y="1008507"/>
                  </a:lnTo>
                  <a:lnTo>
                    <a:pt x="792203" y="1009239"/>
                  </a:lnTo>
                  <a:lnTo>
                    <a:pt x="794045" y="1010409"/>
                  </a:lnTo>
                  <a:lnTo>
                    <a:pt x="794722" y="1011478"/>
                  </a:lnTo>
                  <a:lnTo>
                    <a:pt x="796017" y="1012651"/>
                  </a:lnTo>
                  <a:lnTo>
                    <a:pt x="795247" y="1014360"/>
                  </a:lnTo>
                  <a:lnTo>
                    <a:pt x="795612" y="1015651"/>
                  </a:lnTo>
                  <a:lnTo>
                    <a:pt x="796304" y="1016546"/>
                  </a:lnTo>
                  <a:lnTo>
                    <a:pt x="797758" y="1017451"/>
                  </a:lnTo>
                  <a:lnTo>
                    <a:pt x="798749" y="1017320"/>
                  </a:lnTo>
                  <a:lnTo>
                    <a:pt x="800309" y="1016442"/>
                  </a:lnTo>
                  <a:lnTo>
                    <a:pt x="801350" y="1016127"/>
                  </a:lnTo>
                  <a:lnTo>
                    <a:pt x="801895" y="1015502"/>
                  </a:lnTo>
                  <a:lnTo>
                    <a:pt x="801033" y="1013192"/>
                  </a:lnTo>
                  <a:lnTo>
                    <a:pt x="801370" y="1012658"/>
                  </a:lnTo>
                  <a:lnTo>
                    <a:pt x="802634" y="1011900"/>
                  </a:lnTo>
                  <a:lnTo>
                    <a:pt x="803724" y="1011877"/>
                  </a:lnTo>
                  <a:lnTo>
                    <a:pt x="805125" y="1011477"/>
                  </a:lnTo>
                  <a:lnTo>
                    <a:pt x="806060" y="1010697"/>
                  </a:lnTo>
                  <a:lnTo>
                    <a:pt x="806971" y="1010825"/>
                  </a:lnTo>
                  <a:lnTo>
                    <a:pt x="807553" y="1011455"/>
                  </a:lnTo>
                  <a:lnTo>
                    <a:pt x="807943" y="1012552"/>
                  </a:lnTo>
                  <a:lnTo>
                    <a:pt x="808604" y="1013109"/>
                  </a:lnTo>
                  <a:lnTo>
                    <a:pt x="809597" y="1015419"/>
                  </a:lnTo>
                  <a:lnTo>
                    <a:pt x="810876" y="1015591"/>
                  </a:lnTo>
                  <a:lnTo>
                    <a:pt x="811329" y="1016288"/>
                  </a:lnTo>
                  <a:lnTo>
                    <a:pt x="812257" y="1016431"/>
                  </a:lnTo>
                  <a:lnTo>
                    <a:pt x="814035" y="1018529"/>
                  </a:lnTo>
                  <a:lnTo>
                    <a:pt x="814324" y="1019233"/>
                  </a:lnTo>
                  <a:lnTo>
                    <a:pt x="815630" y="1019747"/>
                  </a:lnTo>
                  <a:lnTo>
                    <a:pt x="816195" y="1018022"/>
                  </a:lnTo>
                  <a:lnTo>
                    <a:pt x="817208" y="1018036"/>
                  </a:lnTo>
                  <a:lnTo>
                    <a:pt x="818839" y="1020431"/>
                  </a:lnTo>
                  <a:lnTo>
                    <a:pt x="819876" y="1020664"/>
                  </a:lnTo>
                  <a:lnTo>
                    <a:pt x="820641" y="1021607"/>
                  </a:lnTo>
                  <a:lnTo>
                    <a:pt x="820737" y="1022931"/>
                  </a:lnTo>
                  <a:lnTo>
                    <a:pt x="820240" y="1023857"/>
                  </a:lnTo>
                  <a:lnTo>
                    <a:pt x="821797" y="1024285"/>
                  </a:lnTo>
                  <a:lnTo>
                    <a:pt x="821986" y="1025733"/>
                  </a:lnTo>
                  <a:lnTo>
                    <a:pt x="823726" y="1025736"/>
                  </a:lnTo>
                  <a:lnTo>
                    <a:pt x="825013" y="1026054"/>
                  </a:lnTo>
                  <a:lnTo>
                    <a:pt x="825277" y="1026528"/>
                  </a:lnTo>
                  <a:lnTo>
                    <a:pt x="824462" y="1027650"/>
                  </a:lnTo>
                  <a:lnTo>
                    <a:pt x="824726" y="1028547"/>
                  </a:lnTo>
                  <a:lnTo>
                    <a:pt x="826124" y="1030137"/>
                  </a:lnTo>
                  <a:lnTo>
                    <a:pt x="827256" y="1030152"/>
                  </a:lnTo>
                  <a:lnTo>
                    <a:pt x="828741" y="1028941"/>
                  </a:lnTo>
                  <a:lnTo>
                    <a:pt x="830121" y="1028911"/>
                  </a:lnTo>
                  <a:lnTo>
                    <a:pt x="831089" y="1029311"/>
                  </a:lnTo>
                  <a:lnTo>
                    <a:pt x="832005" y="1029272"/>
                  </a:lnTo>
                  <a:lnTo>
                    <a:pt x="832143" y="1028336"/>
                  </a:lnTo>
                  <a:lnTo>
                    <a:pt x="831876" y="1027187"/>
                  </a:lnTo>
                  <a:lnTo>
                    <a:pt x="832557" y="1025786"/>
                  </a:lnTo>
                  <a:lnTo>
                    <a:pt x="833649" y="1024935"/>
                  </a:lnTo>
                  <a:lnTo>
                    <a:pt x="835248" y="1024790"/>
                  </a:lnTo>
                  <a:lnTo>
                    <a:pt x="836001" y="1025901"/>
                  </a:lnTo>
                  <a:lnTo>
                    <a:pt x="836696" y="1026195"/>
                  </a:lnTo>
                  <a:lnTo>
                    <a:pt x="837878" y="1025560"/>
                  </a:lnTo>
                  <a:lnTo>
                    <a:pt x="839813" y="1022998"/>
                  </a:lnTo>
                  <a:lnTo>
                    <a:pt x="841160" y="1023911"/>
                  </a:lnTo>
                  <a:lnTo>
                    <a:pt x="843789" y="1026600"/>
                  </a:lnTo>
                  <a:lnTo>
                    <a:pt x="844326" y="1028571"/>
                  </a:lnTo>
                  <a:lnTo>
                    <a:pt x="844380" y="1029866"/>
                  </a:lnTo>
                  <a:lnTo>
                    <a:pt x="844811" y="1030433"/>
                  </a:lnTo>
                  <a:lnTo>
                    <a:pt x="847364" y="1031377"/>
                  </a:lnTo>
                  <a:lnTo>
                    <a:pt x="848615" y="1031588"/>
                  </a:lnTo>
                  <a:lnTo>
                    <a:pt x="849309" y="1032440"/>
                  </a:lnTo>
                  <a:lnTo>
                    <a:pt x="849856" y="1031944"/>
                  </a:lnTo>
                  <a:lnTo>
                    <a:pt x="851274" y="1032235"/>
                  </a:lnTo>
                  <a:lnTo>
                    <a:pt x="852163" y="1031661"/>
                  </a:lnTo>
                  <a:lnTo>
                    <a:pt x="852697" y="1032094"/>
                  </a:lnTo>
                  <a:lnTo>
                    <a:pt x="854192" y="1031468"/>
                  </a:lnTo>
                  <a:lnTo>
                    <a:pt x="854772" y="1031897"/>
                  </a:lnTo>
                  <a:lnTo>
                    <a:pt x="856118" y="1032115"/>
                  </a:lnTo>
                  <a:lnTo>
                    <a:pt x="856874" y="1033056"/>
                  </a:lnTo>
                  <a:lnTo>
                    <a:pt x="858201" y="1032207"/>
                  </a:lnTo>
                  <a:lnTo>
                    <a:pt x="859096" y="1032563"/>
                  </a:lnTo>
                  <a:lnTo>
                    <a:pt x="860395" y="1031834"/>
                  </a:lnTo>
                  <a:lnTo>
                    <a:pt x="862750" y="1031978"/>
                  </a:lnTo>
                  <a:lnTo>
                    <a:pt x="864241" y="1030803"/>
                  </a:lnTo>
                  <a:lnTo>
                    <a:pt x="865941" y="1032077"/>
                  </a:lnTo>
                  <a:lnTo>
                    <a:pt x="867120" y="1030875"/>
                  </a:lnTo>
                  <a:lnTo>
                    <a:pt x="868206" y="1031084"/>
                  </a:lnTo>
                  <a:lnTo>
                    <a:pt x="868555" y="1030660"/>
                  </a:lnTo>
                  <a:lnTo>
                    <a:pt x="870553" y="1030341"/>
                  </a:lnTo>
                  <a:lnTo>
                    <a:pt x="871671" y="1030857"/>
                  </a:lnTo>
                  <a:lnTo>
                    <a:pt x="871926" y="1032308"/>
                  </a:lnTo>
                  <a:lnTo>
                    <a:pt x="872571" y="1032580"/>
                  </a:lnTo>
                  <a:lnTo>
                    <a:pt x="873128" y="1034694"/>
                  </a:lnTo>
                  <a:lnTo>
                    <a:pt x="873796" y="1034657"/>
                  </a:lnTo>
                  <a:lnTo>
                    <a:pt x="873956" y="1035617"/>
                  </a:lnTo>
                  <a:lnTo>
                    <a:pt x="874684" y="1036328"/>
                  </a:lnTo>
                  <a:lnTo>
                    <a:pt x="874772" y="1037344"/>
                  </a:lnTo>
                  <a:lnTo>
                    <a:pt x="876722" y="1037807"/>
                  </a:lnTo>
                  <a:lnTo>
                    <a:pt x="878148" y="1038594"/>
                  </a:lnTo>
                  <a:lnTo>
                    <a:pt x="879289" y="1039612"/>
                  </a:lnTo>
                  <a:lnTo>
                    <a:pt x="880369" y="1039312"/>
                  </a:lnTo>
                  <a:lnTo>
                    <a:pt x="880579" y="1040290"/>
                  </a:lnTo>
                  <a:lnTo>
                    <a:pt x="880227" y="1041213"/>
                  </a:lnTo>
                  <a:lnTo>
                    <a:pt x="880674" y="1041986"/>
                  </a:lnTo>
                  <a:lnTo>
                    <a:pt x="880406" y="1042952"/>
                  </a:lnTo>
                  <a:lnTo>
                    <a:pt x="879248" y="1043545"/>
                  </a:lnTo>
                  <a:lnTo>
                    <a:pt x="879092" y="1044358"/>
                  </a:lnTo>
                  <a:lnTo>
                    <a:pt x="881231" y="1044992"/>
                  </a:lnTo>
                  <a:lnTo>
                    <a:pt x="881693" y="1043727"/>
                  </a:lnTo>
                  <a:lnTo>
                    <a:pt x="882799" y="1044505"/>
                  </a:lnTo>
                  <a:lnTo>
                    <a:pt x="883238" y="1043640"/>
                  </a:lnTo>
                  <a:lnTo>
                    <a:pt x="884008" y="1043664"/>
                  </a:lnTo>
                  <a:lnTo>
                    <a:pt x="884084" y="1044487"/>
                  </a:lnTo>
                  <a:lnTo>
                    <a:pt x="885393" y="1044940"/>
                  </a:lnTo>
                  <a:lnTo>
                    <a:pt x="885995" y="1044486"/>
                  </a:lnTo>
                  <a:lnTo>
                    <a:pt x="887105" y="1044288"/>
                  </a:lnTo>
                  <a:lnTo>
                    <a:pt x="888044" y="1045575"/>
                  </a:lnTo>
                  <a:lnTo>
                    <a:pt x="889810" y="1044960"/>
                  </a:lnTo>
                  <a:lnTo>
                    <a:pt x="889880" y="1043822"/>
                  </a:lnTo>
                  <a:lnTo>
                    <a:pt x="890512" y="1043374"/>
                  </a:lnTo>
                  <a:lnTo>
                    <a:pt x="891507" y="1043385"/>
                  </a:lnTo>
                  <a:lnTo>
                    <a:pt x="891957" y="1044475"/>
                  </a:lnTo>
                  <a:lnTo>
                    <a:pt x="891264" y="1045717"/>
                  </a:lnTo>
                  <a:lnTo>
                    <a:pt x="891573" y="1046673"/>
                  </a:lnTo>
                  <a:lnTo>
                    <a:pt x="892202" y="1047201"/>
                  </a:lnTo>
                  <a:lnTo>
                    <a:pt x="892901" y="1046634"/>
                  </a:lnTo>
                  <a:lnTo>
                    <a:pt x="893548" y="1045183"/>
                  </a:lnTo>
                  <a:lnTo>
                    <a:pt x="894155" y="1045327"/>
                  </a:lnTo>
                  <a:lnTo>
                    <a:pt x="894031" y="1046323"/>
                  </a:lnTo>
                  <a:lnTo>
                    <a:pt x="893339" y="1047499"/>
                  </a:lnTo>
                  <a:lnTo>
                    <a:pt x="894098" y="1049427"/>
                  </a:lnTo>
                  <a:lnTo>
                    <a:pt x="894041" y="1052179"/>
                  </a:lnTo>
                  <a:lnTo>
                    <a:pt x="894781" y="1052861"/>
                  </a:lnTo>
                  <a:lnTo>
                    <a:pt x="896894" y="1052627"/>
                  </a:lnTo>
                  <a:lnTo>
                    <a:pt x="897146" y="1054262"/>
                  </a:lnTo>
                  <a:lnTo>
                    <a:pt x="898859" y="1054174"/>
                  </a:lnTo>
                  <a:lnTo>
                    <a:pt x="898630" y="1054797"/>
                  </a:lnTo>
                  <a:lnTo>
                    <a:pt x="899312" y="1055918"/>
                  </a:lnTo>
                  <a:lnTo>
                    <a:pt x="900045" y="1056033"/>
                  </a:lnTo>
                  <a:lnTo>
                    <a:pt x="901300" y="1055695"/>
                  </a:lnTo>
                  <a:lnTo>
                    <a:pt x="902571" y="1058221"/>
                  </a:lnTo>
                  <a:lnTo>
                    <a:pt x="903856" y="1058028"/>
                  </a:lnTo>
                  <a:lnTo>
                    <a:pt x="904104" y="1057444"/>
                  </a:lnTo>
                  <a:lnTo>
                    <a:pt x="905927" y="1057627"/>
                  </a:lnTo>
                  <a:lnTo>
                    <a:pt x="905890" y="1058749"/>
                  </a:lnTo>
                  <a:lnTo>
                    <a:pt x="908182" y="1058591"/>
                  </a:lnTo>
                  <a:lnTo>
                    <a:pt x="908262" y="1057437"/>
                  </a:lnTo>
                  <a:lnTo>
                    <a:pt x="909002" y="1056830"/>
                  </a:lnTo>
                  <a:lnTo>
                    <a:pt x="910565" y="1056907"/>
                  </a:lnTo>
                  <a:lnTo>
                    <a:pt x="911923" y="1057325"/>
                  </a:lnTo>
                  <a:lnTo>
                    <a:pt x="913619" y="1057261"/>
                  </a:lnTo>
                  <a:lnTo>
                    <a:pt x="914880" y="1057960"/>
                  </a:lnTo>
                  <a:lnTo>
                    <a:pt x="914403" y="1058964"/>
                  </a:lnTo>
                  <a:lnTo>
                    <a:pt x="913285" y="1059680"/>
                  </a:lnTo>
                  <a:lnTo>
                    <a:pt x="913034" y="1060372"/>
                  </a:lnTo>
                  <a:lnTo>
                    <a:pt x="912012" y="1061325"/>
                  </a:lnTo>
                  <a:lnTo>
                    <a:pt x="912532" y="1061833"/>
                  </a:lnTo>
                  <a:lnTo>
                    <a:pt x="913864" y="1062017"/>
                  </a:lnTo>
                  <a:lnTo>
                    <a:pt x="914346" y="1062682"/>
                  </a:lnTo>
                  <a:lnTo>
                    <a:pt x="915800" y="1063805"/>
                  </a:lnTo>
                  <a:lnTo>
                    <a:pt x="916989" y="1064989"/>
                  </a:lnTo>
                  <a:lnTo>
                    <a:pt x="916879" y="1066289"/>
                  </a:lnTo>
                  <a:lnTo>
                    <a:pt x="919120" y="1067310"/>
                  </a:lnTo>
                  <a:lnTo>
                    <a:pt x="920114" y="1069036"/>
                  </a:lnTo>
                  <a:lnTo>
                    <a:pt x="919900" y="1070583"/>
                  </a:lnTo>
                  <a:lnTo>
                    <a:pt x="920391" y="1071289"/>
                  </a:lnTo>
                  <a:lnTo>
                    <a:pt x="921499" y="1071505"/>
                  </a:lnTo>
                  <a:lnTo>
                    <a:pt x="921748" y="1072676"/>
                  </a:lnTo>
                  <a:lnTo>
                    <a:pt x="922841" y="1074088"/>
                  </a:lnTo>
                  <a:lnTo>
                    <a:pt x="922296" y="1075632"/>
                  </a:lnTo>
                  <a:lnTo>
                    <a:pt x="920969" y="1077106"/>
                  </a:lnTo>
                  <a:lnTo>
                    <a:pt x="919589" y="1078327"/>
                  </a:lnTo>
                  <a:lnTo>
                    <a:pt x="919072" y="1078490"/>
                  </a:lnTo>
                  <a:lnTo>
                    <a:pt x="917952" y="1077572"/>
                  </a:lnTo>
                  <a:lnTo>
                    <a:pt x="917331" y="1078023"/>
                  </a:lnTo>
                  <a:lnTo>
                    <a:pt x="917467" y="1078913"/>
                  </a:lnTo>
                  <a:lnTo>
                    <a:pt x="918660" y="1079351"/>
                  </a:lnTo>
                  <a:lnTo>
                    <a:pt x="919256" y="1081165"/>
                  </a:lnTo>
                  <a:lnTo>
                    <a:pt x="919130" y="1083842"/>
                  </a:lnTo>
                  <a:lnTo>
                    <a:pt x="919194" y="1085545"/>
                  </a:lnTo>
                  <a:lnTo>
                    <a:pt x="916887" y="1086729"/>
                  </a:lnTo>
                  <a:lnTo>
                    <a:pt x="916613" y="1087502"/>
                  </a:lnTo>
                  <a:lnTo>
                    <a:pt x="915178" y="1087757"/>
                  </a:lnTo>
                  <a:lnTo>
                    <a:pt x="915232" y="1088618"/>
                  </a:lnTo>
                  <a:lnTo>
                    <a:pt x="914422" y="1089714"/>
                  </a:lnTo>
                  <a:lnTo>
                    <a:pt x="912004" y="1092512"/>
                  </a:lnTo>
                  <a:lnTo>
                    <a:pt x="911931" y="1093112"/>
                  </a:lnTo>
                  <a:lnTo>
                    <a:pt x="912993" y="1094535"/>
                  </a:lnTo>
                  <a:lnTo>
                    <a:pt x="914152" y="1095328"/>
                  </a:lnTo>
                  <a:lnTo>
                    <a:pt x="914503" y="1096470"/>
                  </a:lnTo>
                  <a:lnTo>
                    <a:pt x="914622" y="1098176"/>
                  </a:lnTo>
                  <a:lnTo>
                    <a:pt x="913839" y="1098386"/>
                  </a:lnTo>
                  <a:lnTo>
                    <a:pt x="912428" y="1098142"/>
                  </a:lnTo>
                  <a:lnTo>
                    <a:pt x="912283" y="1098863"/>
                  </a:lnTo>
                  <a:lnTo>
                    <a:pt x="911524" y="1099586"/>
                  </a:lnTo>
                  <a:lnTo>
                    <a:pt x="909881" y="1100058"/>
                  </a:lnTo>
                  <a:lnTo>
                    <a:pt x="908929" y="1101644"/>
                  </a:lnTo>
                  <a:lnTo>
                    <a:pt x="908605" y="1103566"/>
                  </a:lnTo>
                  <a:lnTo>
                    <a:pt x="907346" y="1104390"/>
                  </a:lnTo>
                  <a:lnTo>
                    <a:pt x="907087" y="1103288"/>
                  </a:lnTo>
                  <a:lnTo>
                    <a:pt x="906191" y="1103074"/>
                  </a:lnTo>
                  <a:lnTo>
                    <a:pt x="905825" y="1102025"/>
                  </a:lnTo>
                  <a:lnTo>
                    <a:pt x="904544" y="1102191"/>
                  </a:lnTo>
                  <a:lnTo>
                    <a:pt x="903643" y="1103937"/>
                  </a:lnTo>
                  <a:lnTo>
                    <a:pt x="903795" y="1104810"/>
                  </a:lnTo>
                  <a:lnTo>
                    <a:pt x="901636" y="1106150"/>
                  </a:lnTo>
                  <a:lnTo>
                    <a:pt x="901606" y="1107021"/>
                  </a:lnTo>
                  <a:lnTo>
                    <a:pt x="900911" y="1107124"/>
                  </a:lnTo>
                  <a:lnTo>
                    <a:pt x="900407" y="1108177"/>
                  </a:lnTo>
                  <a:lnTo>
                    <a:pt x="899782" y="1108472"/>
                  </a:lnTo>
                  <a:lnTo>
                    <a:pt x="899636" y="1109883"/>
                  </a:lnTo>
                  <a:lnTo>
                    <a:pt x="898717" y="1113500"/>
                  </a:lnTo>
                  <a:lnTo>
                    <a:pt x="897981" y="1114197"/>
                  </a:lnTo>
                  <a:lnTo>
                    <a:pt x="897428" y="1115438"/>
                  </a:lnTo>
                  <a:lnTo>
                    <a:pt x="897546" y="1116308"/>
                  </a:lnTo>
                  <a:lnTo>
                    <a:pt x="896922" y="1117756"/>
                  </a:lnTo>
                  <a:lnTo>
                    <a:pt x="895666" y="1119338"/>
                  </a:lnTo>
                  <a:lnTo>
                    <a:pt x="894682" y="1119073"/>
                  </a:lnTo>
                  <a:lnTo>
                    <a:pt x="894733" y="1120307"/>
                  </a:lnTo>
                  <a:lnTo>
                    <a:pt x="894320" y="1120876"/>
                  </a:lnTo>
                  <a:lnTo>
                    <a:pt x="894144" y="1122783"/>
                  </a:lnTo>
                  <a:lnTo>
                    <a:pt x="893679" y="1123237"/>
                  </a:lnTo>
                  <a:lnTo>
                    <a:pt x="892275" y="1123734"/>
                  </a:lnTo>
                  <a:lnTo>
                    <a:pt x="891046" y="1122023"/>
                  </a:lnTo>
                  <a:lnTo>
                    <a:pt x="889852" y="1121441"/>
                  </a:lnTo>
                  <a:lnTo>
                    <a:pt x="890513" y="1119530"/>
                  </a:lnTo>
                  <a:lnTo>
                    <a:pt x="890100" y="1118075"/>
                  </a:lnTo>
                  <a:lnTo>
                    <a:pt x="889438" y="1118045"/>
                  </a:lnTo>
                  <a:lnTo>
                    <a:pt x="888993" y="1119877"/>
                  </a:lnTo>
                  <a:lnTo>
                    <a:pt x="888090" y="1121701"/>
                  </a:lnTo>
                  <a:lnTo>
                    <a:pt x="887477" y="1122291"/>
                  </a:lnTo>
                  <a:lnTo>
                    <a:pt x="887109" y="1124091"/>
                  </a:lnTo>
                  <a:lnTo>
                    <a:pt x="886574" y="1124063"/>
                  </a:lnTo>
                  <a:lnTo>
                    <a:pt x="885825" y="1125270"/>
                  </a:lnTo>
                  <a:lnTo>
                    <a:pt x="884889" y="1126231"/>
                  </a:lnTo>
                  <a:lnTo>
                    <a:pt x="883663" y="1128498"/>
                  </a:lnTo>
                  <a:lnTo>
                    <a:pt x="882159" y="1129842"/>
                  </a:lnTo>
                  <a:lnTo>
                    <a:pt x="881218" y="1131190"/>
                  </a:lnTo>
                  <a:lnTo>
                    <a:pt x="879785" y="1132315"/>
                  </a:lnTo>
                  <a:lnTo>
                    <a:pt x="879818" y="1133257"/>
                  </a:lnTo>
                  <a:lnTo>
                    <a:pt x="879156" y="1134077"/>
                  </a:lnTo>
                  <a:lnTo>
                    <a:pt x="880015" y="1134325"/>
                  </a:lnTo>
                  <a:lnTo>
                    <a:pt x="880929" y="1135355"/>
                  </a:lnTo>
                  <a:lnTo>
                    <a:pt x="880841" y="1135920"/>
                  </a:lnTo>
                  <a:lnTo>
                    <a:pt x="881959" y="1137347"/>
                  </a:lnTo>
                  <a:lnTo>
                    <a:pt x="882084" y="1138174"/>
                  </a:lnTo>
                  <a:lnTo>
                    <a:pt x="881144" y="1138856"/>
                  </a:lnTo>
                  <a:lnTo>
                    <a:pt x="881496" y="1140059"/>
                  </a:lnTo>
                  <a:lnTo>
                    <a:pt x="879442" y="1139773"/>
                  </a:lnTo>
                  <a:lnTo>
                    <a:pt x="879268" y="1140506"/>
                  </a:lnTo>
                  <a:lnTo>
                    <a:pt x="877630" y="1139073"/>
                  </a:lnTo>
                  <a:lnTo>
                    <a:pt x="875943" y="1138761"/>
                  </a:lnTo>
                  <a:lnTo>
                    <a:pt x="875139" y="1139122"/>
                  </a:lnTo>
                  <a:lnTo>
                    <a:pt x="873937" y="1139093"/>
                  </a:lnTo>
                  <a:lnTo>
                    <a:pt x="873230" y="1138255"/>
                  </a:lnTo>
                  <a:lnTo>
                    <a:pt x="871620" y="1137507"/>
                  </a:lnTo>
                  <a:lnTo>
                    <a:pt x="868481" y="1138704"/>
                  </a:lnTo>
                  <a:lnTo>
                    <a:pt x="867422" y="1139342"/>
                  </a:lnTo>
                  <a:lnTo>
                    <a:pt x="865347" y="1139204"/>
                  </a:lnTo>
                  <a:lnTo>
                    <a:pt x="865323" y="1139941"/>
                  </a:lnTo>
                  <a:lnTo>
                    <a:pt x="864248" y="1141191"/>
                  </a:lnTo>
                  <a:lnTo>
                    <a:pt x="863679" y="1143059"/>
                  </a:lnTo>
                  <a:lnTo>
                    <a:pt x="864202" y="1143646"/>
                  </a:lnTo>
                  <a:lnTo>
                    <a:pt x="863733" y="1145160"/>
                  </a:lnTo>
                  <a:lnTo>
                    <a:pt x="863070" y="1146099"/>
                  </a:lnTo>
                  <a:lnTo>
                    <a:pt x="862674" y="1147696"/>
                  </a:lnTo>
                  <a:lnTo>
                    <a:pt x="862787" y="1148500"/>
                  </a:lnTo>
                  <a:lnTo>
                    <a:pt x="862258" y="1149228"/>
                  </a:lnTo>
                  <a:lnTo>
                    <a:pt x="862222" y="1150403"/>
                  </a:lnTo>
                  <a:lnTo>
                    <a:pt x="861548" y="1151163"/>
                  </a:lnTo>
                  <a:lnTo>
                    <a:pt x="861002" y="1152451"/>
                  </a:lnTo>
                  <a:lnTo>
                    <a:pt x="860198" y="1153657"/>
                  </a:lnTo>
                  <a:lnTo>
                    <a:pt x="860055" y="1154556"/>
                  </a:lnTo>
                  <a:lnTo>
                    <a:pt x="860464" y="1156548"/>
                  </a:lnTo>
                  <a:lnTo>
                    <a:pt x="861017" y="1156680"/>
                  </a:lnTo>
                  <a:lnTo>
                    <a:pt x="861569" y="1157660"/>
                  </a:lnTo>
                  <a:lnTo>
                    <a:pt x="861458" y="1158871"/>
                  </a:lnTo>
                  <a:lnTo>
                    <a:pt x="860528" y="1159871"/>
                  </a:lnTo>
                  <a:lnTo>
                    <a:pt x="860361" y="1161065"/>
                  </a:lnTo>
                  <a:lnTo>
                    <a:pt x="860636" y="1161851"/>
                  </a:lnTo>
                  <a:lnTo>
                    <a:pt x="860139" y="1162913"/>
                  </a:lnTo>
                  <a:lnTo>
                    <a:pt x="859217" y="1163695"/>
                  </a:lnTo>
                  <a:lnTo>
                    <a:pt x="858875" y="1164641"/>
                  </a:lnTo>
                  <a:lnTo>
                    <a:pt x="857469" y="1166991"/>
                  </a:lnTo>
                  <a:lnTo>
                    <a:pt x="857060" y="1168432"/>
                  </a:lnTo>
                  <a:lnTo>
                    <a:pt x="855906" y="1169083"/>
                  </a:lnTo>
                  <a:lnTo>
                    <a:pt x="856028" y="1169701"/>
                  </a:lnTo>
                  <a:lnTo>
                    <a:pt x="857109" y="1169639"/>
                  </a:lnTo>
                  <a:lnTo>
                    <a:pt x="858740" y="1171486"/>
                  </a:lnTo>
                  <a:lnTo>
                    <a:pt x="859732" y="1171453"/>
                  </a:lnTo>
                  <a:lnTo>
                    <a:pt x="862715" y="1170828"/>
                  </a:lnTo>
                  <a:lnTo>
                    <a:pt x="864343" y="1171871"/>
                  </a:lnTo>
                  <a:lnTo>
                    <a:pt x="865371" y="1170986"/>
                  </a:lnTo>
                  <a:lnTo>
                    <a:pt x="866221" y="1170705"/>
                  </a:lnTo>
                  <a:lnTo>
                    <a:pt x="867681" y="1172110"/>
                  </a:lnTo>
                  <a:lnTo>
                    <a:pt x="867685" y="1174242"/>
                  </a:lnTo>
                  <a:lnTo>
                    <a:pt x="868364" y="1174798"/>
                  </a:lnTo>
                  <a:lnTo>
                    <a:pt x="868734" y="1175720"/>
                  </a:lnTo>
                  <a:lnTo>
                    <a:pt x="868654" y="1176811"/>
                  </a:lnTo>
                  <a:lnTo>
                    <a:pt x="869272" y="1177786"/>
                  </a:lnTo>
                  <a:lnTo>
                    <a:pt x="868597" y="1178253"/>
                  </a:lnTo>
                  <a:lnTo>
                    <a:pt x="868612" y="1179585"/>
                  </a:lnTo>
                  <a:lnTo>
                    <a:pt x="866647" y="1179851"/>
                  </a:lnTo>
                  <a:lnTo>
                    <a:pt x="866796" y="1180519"/>
                  </a:lnTo>
                  <a:lnTo>
                    <a:pt x="865831" y="1181251"/>
                  </a:lnTo>
                  <a:lnTo>
                    <a:pt x="865773" y="1182387"/>
                  </a:lnTo>
                  <a:lnTo>
                    <a:pt x="864503" y="1185642"/>
                  </a:lnTo>
                  <a:lnTo>
                    <a:pt x="863633" y="1186105"/>
                  </a:lnTo>
                  <a:lnTo>
                    <a:pt x="862611" y="1186001"/>
                  </a:lnTo>
                  <a:lnTo>
                    <a:pt x="861600" y="1184375"/>
                  </a:lnTo>
                  <a:lnTo>
                    <a:pt x="860551" y="1184998"/>
                  </a:lnTo>
                  <a:lnTo>
                    <a:pt x="859838" y="1186223"/>
                  </a:lnTo>
                  <a:lnTo>
                    <a:pt x="858832" y="1186047"/>
                  </a:lnTo>
                  <a:lnTo>
                    <a:pt x="858553" y="1186720"/>
                  </a:lnTo>
                  <a:lnTo>
                    <a:pt x="857652" y="1186612"/>
                  </a:lnTo>
                  <a:lnTo>
                    <a:pt x="856504" y="1185260"/>
                  </a:lnTo>
                  <a:lnTo>
                    <a:pt x="855287" y="1185376"/>
                  </a:lnTo>
                  <a:lnTo>
                    <a:pt x="855348" y="1183780"/>
                  </a:lnTo>
                  <a:lnTo>
                    <a:pt x="854611" y="1183478"/>
                  </a:lnTo>
                  <a:lnTo>
                    <a:pt x="853072" y="1181879"/>
                  </a:lnTo>
                  <a:lnTo>
                    <a:pt x="851263" y="1183562"/>
                  </a:lnTo>
                  <a:lnTo>
                    <a:pt x="849126" y="1183588"/>
                  </a:lnTo>
                  <a:lnTo>
                    <a:pt x="848253" y="1183852"/>
                  </a:lnTo>
                  <a:lnTo>
                    <a:pt x="847410" y="1185276"/>
                  </a:lnTo>
                  <a:lnTo>
                    <a:pt x="845830" y="1185370"/>
                  </a:lnTo>
                  <a:lnTo>
                    <a:pt x="844594" y="1184019"/>
                  </a:lnTo>
                  <a:lnTo>
                    <a:pt x="843486" y="1183709"/>
                  </a:lnTo>
                  <a:lnTo>
                    <a:pt x="843270" y="1184411"/>
                  </a:lnTo>
                  <a:lnTo>
                    <a:pt x="842169" y="1184557"/>
                  </a:lnTo>
                  <a:lnTo>
                    <a:pt x="841178" y="1184205"/>
                  </a:lnTo>
                  <a:lnTo>
                    <a:pt x="840818" y="1182866"/>
                  </a:lnTo>
                  <a:lnTo>
                    <a:pt x="839956" y="1182422"/>
                  </a:lnTo>
                  <a:lnTo>
                    <a:pt x="837238" y="1182188"/>
                  </a:lnTo>
                  <a:lnTo>
                    <a:pt x="836575" y="1182495"/>
                  </a:lnTo>
                  <a:lnTo>
                    <a:pt x="835569" y="1183689"/>
                  </a:lnTo>
                  <a:lnTo>
                    <a:pt x="835753" y="1184925"/>
                  </a:lnTo>
                  <a:lnTo>
                    <a:pt x="834908" y="1187930"/>
                  </a:lnTo>
                  <a:lnTo>
                    <a:pt x="833715" y="1189848"/>
                  </a:lnTo>
                  <a:lnTo>
                    <a:pt x="833089" y="1192276"/>
                  </a:lnTo>
                  <a:lnTo>
                    <a:pt x="832326" y="1194360"/>
                  </a:lnTo>
                  <a:lnTo>
                    <a:pt x="831339" y="1194976"/>
                  </a:lnTo>
                  <a:lnTo>
                    <a:pt x="830110" y="1196148"/>
                  </a:lnTo>
                  <a:lnTo>
                    <a:pt x="829706" y="1196924"/>
                  </a:lnTo>
                  <a:lnTo>
                    <a:pt x="828542" y="1197201"/>
                  </a:lnTo>
                  <a:lnTo>
                    <a:pt x="827854" y="1198314"/>
                  </a:lnTo>
                  <a:lnTo>
                    <a:pt x="827601" y="1199841"/>
                  </a:lnTo>
                  <a:lnTo>
                    <a:pt x="826883" y="1201541"/>
                  </a:lnTo>
                  <a:lnTo>
                    <a:pt x="827291" y="1202295"/>
                  </a:lnTo>
                  <a:lnTo>
                    <a:pt x="826841" y="1202967"/>
                  </a:lnTo>
                  <a:lnTo>
                    <a:pt x="826296" y="1205537"/>
                  </a:lnTo>
                  <a:lnTo>
                    <a:pt x="825643" y="1206581"/>
                  </a:lnTo>
                  <a:lnTo>
                    <a:pt x="825270" y="1207909"/>
                  </a:lnTo>
                  <a:lnTo>
                    <a:pt x="824674" y="1208977"/>
                  </a:lnTo>
                  <a:lnTo>
                    <a:pt x="824834" y="1211010"/>
                  </a:lnTo>
                  <a:lnTo>
                    <a:pt x="826081" y="1211321"/>
                  </a:lnTo>
                  <a:lnTo>
                    <a:pt x="826717" y="1212337"/>
                  </a:lnTo>
                  <a:lnTo>
                    <a:pt x="826661" y="1214499"/>
                  </a:lnTo>
                  <a:lnTo>
                    <a:pt x="825990" y="1215477"/>
                  </a:lnTo>
                  <a:lnTo>
                    <a:pt x="825960" y="1217118"/>
                  </a:lnTo>
                  <a:lnTo>
                    <a:pt x="825125" y="1218363"/>
                  </a:lnTo>
                  <a:lnTo>
                    <a:pt x="824736" y="1219562"/>
                  </a:lnTo>
                  <a:lnTo>
                    <a:pt x="823645" y="1220646"/>
                  </a:lnTo>
                  <a:lnTo>
                    <a:pt x="824099" y="1221941"/>
                  </a:lnTo>
                  <a:lnTo>
                    <a:pt x="823839" y="1223439"/>
                  </a:lnTo>
                  <a:lnTo>
                    <a:pt x="824419" y="1224267"/>
                  </a:lnTo>
                  <a:lnTo>
                    <a:pt x="824556" y="1225481"/>
                  </a:lnTo>
                  <a:lnTo>
                    <a:pt x="826585" y="1225978"/>
                  </a:lnTo>
                  <a:lnTo>
                    <a:pt x="827119" y="1226424"/>
                  </a:lnTo>
                  <a:lnTo>
                    <a:pt x="827091" y="1228474"/>
                  </a:lnTo>
                  <a:lnTo>
                    <a:pt x="826064" y="1229284"/>
                  </a:lnTo>
                  <a:lnTo>
                    <a:pt x="825925" y="1230603"/>
                  </a:lnTo>
                  <a:lnTo>
                    <a:pt x="826341" y="1231199"/>
                  </a:lnTo>
                  <a:lnTo>
                    <a:pt x="826433" y="1232447"/>
                  </a:lnTo>
                  <a:lnTo>
                    <a:pt x="825663" y="1233642"/>
                  </a:lnTo>
                  <a:lnTo>
                    <a:pt x="824915" y="1233874"/>
                  </a:lnTo>
                  <a:lnTo>
                    <a:pt x="825094" y="1234648"/>
                  </a:lnTo>
                  <a:lnTo>
                    <a:pt x="824731" y="1235482"/>
                  </a:lnTo>
                  <a:lnTo>
                    <a:pt x="825722" y="1236097"/>
                  </a:lnTo>
                  <a:lnTo>
                    <a:pt x="826005" y="1238252"/>
                  </a:lnTo>
                  <a:lnTo>
                    <a:pt x="827602" y="1239182"/>
                  </a:lnTo>
                  <a:lnTo>
                    <a:pt x="827958" y="1239838"/>
                  </a:lnTo>
                  <a:lnTo>
                    <a:pt x="826951" y="1240521"/>
                  </a:lnTo>
                  <a:lnTo>
                    <a:pt x="825830" y="1240641"/>
                  </a:lnTo>
                  <a:lnTo>
                    <a:pt x="824594" y="1241405"/>
                  </a:lnTo>
                  <a:lnTo>
                    <a:pt x="823225" y="1243722"/>
                  </a:lnTo>
                  <a:lnTo>
                    <a:pt x="822085" y="1243986"/>
                  </a:lnTo>
                  <a:lnTo>
                    <a:pt x="821491" y="1245485"/>
                  </a:lnTo>
                  <a:lnTo>
                    <a:pt x="819994" y="1245460"/>
                  </a:lnTo>
                  <a:lnTo>
                    <a:pt x="819543" y="1245968"/>
                  </a:lnTo>
                  <a:lnTo>
                    <a:pt x="820447" y="1248013"/>
                  </a:lnTo>
                  <a:lnTo>
                    <a:pt x="821781" y="1248589"/>
                  </a:lnTo>
                  <a:lnTo>
                    <a:pt x="820139" y="1250108"/>
                  </a:lnTo>
                  <a:lnTo>
                    <a:pt x="820929" y="1251291"/>
                  </a:lnTo>
                  <a:lnTo>
                    <a:pt x="821097" y="1253041"/>
                  </a:lnTo>
                  <a:lnTo>
                    <a:pt x="820650" y="1253564"/>
                  </a:lnTo>
                  <a:lnTo>
                    <a:pt x="820868" y="1255156"/>
                  </a:lnTo>
                  <a:lnTo>
                    <a:pt x="818823" y="1255975"/>
                  </a:lnTo>
                  <a:lnTo>
                    <a:pt x="817678" y="1256782"/>
                  </a:lnTo>
                  <a:lnTo>
                    <a:pt x="818035" y="1257719"/>
                  </a:lnTo>
                  <a:lnTo>
                    <a:pt x="819062" y="1258122"/>
                  </a:lnTo>
                  <a:lnTo>
                    <a:pt x="819501" y="1258782"/>
                  </a:lnTo>
                  <a:lnTo>
                    <a:pt x="821125" y="1259238"/>
                  </a:lnTo>
                  <a:lnTo>
                    <a:pt x="823877" y="1258244"/>
                  </a:lnTo>
                  <a:lnTo>
                    <a:pt x="825250" y="1258822"/>
                  </a:lnTo>
                  <a:lnTo>
                    <a:pt x="825734" y="1259837"/>
                  </a:lnTo>
                  <a:lnTo>
                    <a:pt x="827078" y="1261354"/>
                  </a:lnTo>
                  <a:lnTo>
                    <a:pt x="829115" y="1262274"/>
                  </a:lnTo>
                  <a:lnTo>
                    <a:pt x="830487" y="1262671"/>
                  </a:lnTo>
                  <a:lnTo>
                    <a:pt x="831689" y="1262664"/>
                  </a:lnTo>
                  <a:lnTo>
                    <a:pt x="831910" y="1263397"/>
                  </a:lnTo>
                  <a:lnTo>
                    <a:pt x="831586" y="1264309"/>
                  </a:lnTo>
                  <a:lnTo>
                    <a:pt x="832990" y="1265739"/>
                  </a:lnTo>
                  <a:lnTo>
                    <a:pt x="833758" y="1267027"/>
                  </a:lnTo>
                  <a:lnTo>
                    <a:pt x="834810" y="1267527"/>
                  </a:lnTo>
                  <a:lnTo>
                    <a:pt x="835142" y="1268603"/>
                  </a:lnTo>
                  <a:lnTo>
                    <a:pt x="836931" y="1269433"/>
                  </a:lnTo>
                  <a:lnTo>
                    <a:pt x="836500" y="1270553"/>
                  </a:lnTo>
                  <a:lnTo>
                    <a:pt x="836729" y="1271324"/>
                  </a:lnTo>
                  <a:lnTo>
                    <a:pt x="836189" y="1272092"/>
                  </a:lnTo>
                  <a:lnTo>
                    <a:pt x="836018" y="1273287"/>
                  </a:lnTo>
                  <a:lnTo>
                    <a:pt x="836414" y="1274288"/>
                  </a:lnTo>
                  <a:lnTo>
                    <a:pt x="837921" y="1275269"/>
                  </a:lnTo>
                  <a:lnTo>
                    <a:pt x="839193" y="1278392"/>
                  </a:lnTo>
                  <a:lnTo>
                    <a:pt x="840115" y="1280329"/>
                  </a:lnTo>
                  <a:lnTo>
                    <a:pt x="841191" y="1280846"/>
                  </a:lnTo>
                  <a:lnTo>
                    <a:pt x="842055" y="1281643"/>
                  </a:lnTo>
                  <a:lnTo>
                    <a:pt x="843047" y="1280462"/>
                  </a:lnTo>
                  <a:lnTo>
                    <a:pt x="844385" y="1279935"/>
                  </a:lnTo>
                  <a:lnTo>
                    <a:pt x="844981" y="1280286"/>
                  </a:lnTo>
                  <a:lnTo>
                    <a:pt x="846781" y="1280150"/>
                  </a:lnTo>
                  <a:lnTo>
                    <a:pt x="846354" y="1280991"/>
                  </a:lnTo>
                  <a:lnTo>
                    <a:pt x="846903" y="1282615"/>
                  </a:lnTo>
                  <a:lnTo>
                    <a:pt x="845952" y="1282983"/>
                  </a:lnTo>
                  <a:lnTo>
                    <a:pt x="845747" y="1284523"/>
                  </a:lnTo>
                  <a:lnTo>
                    <a:pt x="846261" y="1286082"/>
                  </a:lnTo>
                  <a:lnTo>
                    <a:pt x="847771" y="1286283"/>
                  </a:lnTo>
                  <a:lnTo>
                    <a:pt x="848686" y="1288279"/>
                  </a:lnTo>
                  <a:lnTo>
                    <a:pt x="849781" y="1287636"/>
                  </a:lnTo>
                  <a:lnTo>
                    <a:pt x="851004" y="1286254"/>
                  </a:lnTo>
                  <a:lnTo>
                    <a:pt x="852099" y="1286416"/>
                  </a:lnTo>
                  <a:lnTo>
                    <a:pt x="852669" y="1287261"/>
                  </a:lnTo>
                  <a:lnTo>
                    <a:pt x="853543" y="1289847"/>
                  </a:lnTo>
                  <a:lnTo>
                    <a:pt x="854475" y="1290924"/>
                  </a:lnTo>
                  <a:lnTo>
                    <a:pt x="854693" y="1289876"/>
                  </a:lnTo>
                  <a:lnTo>
                    <a:pt x="855288" y="1289102"/>
                  </a:lnTo>
                  <a:lnTo>
                    <a:pt x="854913" y="1287840"/>
                  </a:lnTo>
                  <a:lnTo>
                    <a:pt x="855098" y="1286445"/>
                  </a:lnTo>
                  <a:lnTo>
                    <a:pt x="855568" y="1286351"/>
                  </a:lnTo>
                  <a:lnTo>
                    <a:pt x="857086" y="1288286"/>
                  </a:lnTo>
                  <a:lnTo>
                    <a:pt x="857305" y="1289206"/>
                  </a:lnTo>
                  <a:lnTo>
                    <a:pt x="858752" y="1290426"/>
                  </a:lnTo>
                  <a:lnTo>
                    <a:pt x="858939" y="1291211"/>
                  </a:lnTo>
                  <a:lnTo>
                    <a:pt x="858438" y="1292379"/>
                  </a:lnTo>
                  <a:lnTo>
                    <a:pt x="858847" y="1293338"/>
                  </a:lnTo>
                  <a:lnTo>
                    <a:pt x="859514" y="1293752"/>
                  </a:lnTo>
                  <a:lnTo>
                    <a:pt x="860745" y="1293867"/>
                  </a:lnTo>
                  <a:lnTo>
                    <a:pt x="862116" y="1295216"/>
                  </a:lnTo>
                  <a:lnTo>
                    <a:pt x="862017" y="1297221"/>
                  </a:lnTo>
                  <a:lnTo>
                    <a:pt x="862597" y="1298748"/>
                  </a:lnTo>
                  <a:lnTo>
                    <a:pt x="863871" y="1298922"/>
                  </a:lnTo>
                  <a:lnTo>
                    <a:pt x="864358" y="1301405"/>
                  </a:lnTo>
                  <a:lnTo>
                    <a:pt x="864678" y="1302048"/>
                  </a:lnTo>
                  <a:lnTo>
                    <a:pt x="865733" y="1302697"/>
                  </a:lnTo>
                  <a:lnTo>
                    <a:pt x="866452" y="1302536"/>
                  </a:lnTo>
                  <a:lnTo>
                    <a:pt x="868037" y="1301589"/>
                  </a:lnTo>
                  <a:lnTo>
                    <a:pt x="869035" y="1303165"/>
                  </a:lnTo>
                  <a:lnTo>
                    <a:pt x="870192" y="1303767"/>
                  </a:lnTo>
                  <a:lnTo>
                    <a:pt x="871556" y="1303922"/>
                  </a:lnTo>
                  <a:lnTo>
                    <a:pt x="872421" y="1303605"/>
                  </a:lnTo>
                  <a:lnTo>
                    <a:pt x="873148" y="1304815"/>
                  </a:lnTo>
                  <a:lnTo>
                    <a:pt x="873197" y="1305569"/>
                  </a:lnTo>
                  <a:lnTo>
                    <a:pt x="873814" y="1306249"/>
                  </a:lnTo>
                  <a:lnTo>
                    <a:pt x="873267" y="1308749"/>
                  </a:lnTo>
                  <a:lnTo>
                    <a:pt x="873738" y="1309721"/>
                  </a:lnTo>
                  <a:lnTo>
                    <a:pt x="873319" y="1310871"/>
                  </a:lnTo>
                  <a:lnTo>
                    <a:pt x="873232" y="1312373"/>
                  </a:lnTo>
                  <a:lnTo>
                    <a:pt x="875094" y="1313743"/>
                  </a:lnTo>
                  <a:lnTo>
                    <a:pt x="875475" y="1315234"/>
                  </a:lnTo>
                  <a:lnTo>
                    <a:pt x="875120" y="1317049"/>
                  </a:lnTo>
                  <a:lnTo>
                    <a:pt x="875998" y="1316954"/>
                  </a:lnTo>
                  <a:lnTo>
                    <a:pt x="878233" y="1318085"/>
                  </a:lnTo>
                  <a:lnTo>
                    <a:pt x="879267" y="1320293"/>
                  </a:lnTo>
                  <a:lnTo>
                    <a:pt x="873976" y="1326560"/>
                  </a:lnTo>
                  <a:lnTo>
                    <a:pt x="866987" y="1330276"/>
                  </a:lnTo>
                  <a:lnTo>
                    <a:pt x="866724" y="1331735"/>
                  </a:lnTo>
                  <a:lnTo>
                    <a:pt x="867502" y="1332826"/>
                  </a:lnTo>
                  <a:lnTo>
                    <a:pt x="870303" y="1334807"/>
                  </a:lnTo>
                  <a:lnTo>
                    <a:pt x="872031" y="1335410"/>
                  </a:lnTo>
                  <a:lnTo>
                    <a:pt x="872522" y="1336684"/>
                  </a:lnTo>
                  <a:lnTo>
                    <a:pt x="872645" y="1338549"/>
                  </a:lnTo>
                  <a:lnTo>
                    <a:pt x="894736" y="1353175"/>
                  </a:lnTo>
                  <a:lnTo>
                    <a:pt x="900424" y="1356864"/>
                  </a:lnTo>
                  <a:lnTo>
                    <a:pt x="915383" y="1366747"/>
                  </a:lnTo>
                  <a:lnTo>
                    <a:pt x="933803" y="1378853"/>
                  </a:lnTo>
                  <a:lnTo>
                    <a:pt x="945896" y="1386780"/>
                  </a:lnTo>
                  <a:lnTo>
                    <a:pt x="947918" y="1387334"/>
                  </a:lnTo>
                  <a:lnTo>
                    <a:pt x="948237" y="1388036"/>
                  </a:lnTo>
                  <a:lnTo>
                    <a:pt x="949046" y="1388535"/>
                  </a:lnTo>
                  <a:lnTo>
                    <a:pt x="948798" y="1389097"/>
                  </a:lnTo>
                  <a:lnTo>
                    <a:pt x="950113" y="1387113"/>
                  </a:lnTo>
                  <a:lnTo>
                    <a:pt x="949932" y="1386345"/>
                  </a:lnTo>
                  <a:lnTo>
                    <a:pt x="950930" y="1383116"/>
                  </a:lnTo>
                  <a:lnTo>
                    <a:pt x="950835" y="1381911"/>
                  </a:lnTo>
                  <a:lnTo>
                    <a:pt x="951860" y="1378940"/>
                  </a:lnTo>
                  <a:lnTo>
                    <a:pt x="952925" y="1376559"/>
                  </a:lnTo>
                  <a:lnTo>
                    <a:pt x="952912" y="1375447"/>
                  </a:lnTo>
                  <a:lnTo>
                    <a:pt x="953247" y="1374237"/>
                  </a:lnTo>
                  <a:lnTo>
                    <a:pt x="954465" y="1371803"/>
                  </a:lnTo>
                  <a:lnTo>
                    <a:pt x="955164" y="1370779"/>
                  </a:lnTo>
                  <a:lnTo>
                    <a:pt x="956837" y="1367478"/>
                  </a:lnTo>
                  <a:lnTo>
                    <a:pt x="959699" y="1362654"/>
                  </a:lnTo>
                  <a:lnTo>
                    <a:pt x="961365" y="1360181"/>
                  </a:lnTo>
                  <a:lnTo>
                    <a:pt x="963181" y="1357837"/>
                  </a:lnTo>
                  <a:lnTo>
                    <a:pt x="965120" y="1355755"/>
                  </a:lnTo>
                  <a:lnTo>
                    <a:pt x="965644" y="1353479"/>
                  </a:lnTo>
                  <a:lnTo>
                    <a:pt x="966327" y="1352045"/>
                  </a:lnTo>
                  <a:lnTo>
                    <a:pt x="968519" y="1348030"/>
                  </a:lnTo>
                  <a:lnTo>
                    <a:pt x="969660" y="1346110"/>
                  </a:lnTo>
                  <a:lnTo>
                    <a:pt x="972161" y="1342242"/>
                  </a:lnTo>
                  <a:lnTo>
                    <a:pt x="974478" y="1339184"/>
                  </a:lnTo>
                  <a:lnTo>
                    <a:pt x="977335" y="1335976"/>
                  </a:lnTo>
                  <a:lnTo>
                    <a:pt x="979563" y="1333850"/>
                  </a:lnTo>
                  <a:lnTo>
                    <a:pt x="982044" y="1331852"/>
                  </a:lnTo>
                  <a:lnTo>
                    <a:pt x="984602" y="1330310"/>
                  </a:lnTo>
                  <a:lnTo>
                    <a:pt x="988063" y="1328806"/>
                  </a:lnTo>
                  <a:lnTo>
                    <a:pt x="990596" y="1328049"/>
                  </a:lnTo>
                  <a:lnTo>
                    <a:pt x="991146" y="1327434"/>
                  </a:lnTo>
                  <a:lnTo>
                    <a:pt x="990460" y="1325846"/>
                  </a:lnTo>
                  <a:lnTo>
                    <a:pt x="995148" y="1326211"/>
                  </a:lnTo>
                  <a:lnTo>
                    <a:pt x="996830" y="1325899"/>
                  </a:lnTo>
                  <a:lnTo>
                    <a:pt x="1002122" y="1323290"/>
                  </a:lnTo>
                  <a:lnTo>
                    <a:pt x="1003750" y="1321903"/>
                  </a:lnTo>
                  <a:lnTo>
                    <a:pt x="1004030" y="1321177"/>
                  </a:lnTo>
                  <a:lnTo>
                    <a:pt x="1003828" y="1319986"/>
                  </a:lnTo>
                  <a:lnTo>
                    <a:pt x="1005753" y="1315878"/>
                  </a:lnTo>
                  <a:lnTo>
                    <a:pt x="1009018" y="1312065"/>
                  </a:lnTo>
                  <a:lnTo>
                    <a:pt x="1012089" y="1309337"/>
                  </a:lnTo>
                  <a:lnTo>
                    <a:pt x="1012529" y="1307471"/>
                  </a:lnTo>
                  <a:lnTo>
                    <a:pt x="1011937" y="1305527"/>
                  </a:lnTo>
                  <a:lnTo>
                    <a:pt x="1013732" y="1304775"/>
                  </a:lnTo>
                  <a:lnTo>
                    <a:pt x="1014250" y="1304790"/>
                  </a:lnTo>
                  <a:lnTo>
                    <a:pt x="1015871" y="1302905"/>
                  </a:lnTo>
                  <a:lnTo>
                    <a:pt x="1017193" y="1301980"/>
                  </a:lnTo>
                  <a:lnTo>
                    <a:pt x="1021551" y="1297869"/>
                  </a:lnTo>
                  <a:lnTo>
                    <a:pt x="1021890" y="1297334"/>
                  </a:lnTo>
                  <a:lnTo>
                    <a:pt x="1021303" y="1296029"/>
                  </a:lnTo>
                  <a:lnTo>
                    <a:pt x="1020037" y="1294198"/>
                  </a:lnTo>
                  <a:lnTo>
                    <a:pt x="1017931" y="1291468"/>
                  </a:lnTo>
                  <a:lnTo>
                    <a:pt x="1016328" y="1288991"/>
                  </a:lnTo>
                  <a:lnTo>
                    <a:pt x="1015199" y="1286719"/>
                  </a:lnTo>
                  <a:lnTo>
                    <a:pt x="1014103" y="1283411"/>
                  </a:lnTo>
                  <a:lnTo>
                    <a:pt x="1013908" y="1281957"/>
                  </a:lnTo>
                  <a:lnTo>
                    <a:pt x="1014543" y="1281439"/>
                  </a:lnTo>
                  <a:lnTo>
                    <a:pt x="1014708" y="1280495"/>
                  </a:lnTo>
                  <a:lnTo>
                    <a:pt x="1014253" y="1274360"/>
                  </a:lnTo>
                  <a:lnTo>
                    <a:pt x="1014097" y="1266740"/>
                  </a:lnTo>
                  <a:lnTo>
                    <a:pt x="1014189" y="1263442"/>
                  </a:lnTo>
                  <a:lnTo>
                    <a:pt x="1014081" y="1262100"/>
                  </a:lnTo>
                  <a:lnTo>
                    <a:pt x="1012276" y="1256658"/>
                  </a:lnTo>
                  <a:lnTo>
                    <a:pt x="1012638" y="1255800"/>
                  </a:lnTo>
                  <a:lnTo>
                    <a:pt x="1011696" y="1252036"/>
                  </a:lnTo>
                  <a:lnTo>
                    <a:pt x="1010622" y="1247052"/>
                  </a:lnTo>
                  <a:lnTo>
                    <a:pt x="1010149" y="1242398"/>
                  </a:lnTo>
                  <a:lnTo>
                    <a:pt x="1010144" y="1239620"/>
                  </a:lnTo>
                  <a:lnTo>
                    <a:pt x="1010399" y="1238845"/>
                  </a:lnTo>
                  <a:lnTo>
                    <a:pt x="1010368" y="1237281"/>
                  </a:lnTo>
                  <a:lnTo>
                    <a:pt x="1011270" y="1233574"/>
                  </a:lnTo>
                  <a:lnTo>
                    <a:pt x="1011094" y="1231635"/>
                  </a:lnTo>
                  <a:lnTo>
                    <a:pt x="1011252" y="1225379"/>
                  </a:lnTo>
                  <a:lnTo>
                    <a:pt x="1011386" y="1222490"/>
                  </a:lnTo>
                  <a:lnTo>
                    <a:pt x="1012216" y="1219805"/>
                  </a:lnTo>
                  <a:lnTo>
                    <a:pt x="1013313" y="1217659"/>
                  </a:lnTo>
                  <a:lnTo>
                    <a:pt x="1014903" y="1216559"/>
                  </a:lnTo>
                  <a:lnTo>
                    <a:pt x="1015512" y="1215561"/>
                  </a:lnTo>
                  <a:lnTo>
                    <a:pt x="1015927" y="1213043"/>
                  </a:lnTo>
                  <a:lnTo>
                    <a:pt x="1015758" y="1210954"/>
                  </a:lnTo>
                  <a:lnTo>
                    <a:pt x="1016275" y="1208979"/>
                  </a:lnTo>
                  <a:lnTo>
                    <a:pt x="1017153" y="1207977"/>
                  </a:lnTo>
                  <a:lnTo>
                    <a:pt x="1016598" y="1207291"/>
                  </a:lnTo>
                  <a:lnTo>
                    <a:pt x="1016964" y="1204876"/>
                  </a:lnTo>
                  <a:lnTo>
                    <a:pt x="1016862" y="1201491"/>
                  </a:lnTo>
                  <a:lnTo>
                    <a:pt x="1017635" y="1199381"/>
                  </a:lnTo>
                  <a:lnTo>
                    <a:pt x="1019149" y="1196859"/>
                  </a:lnTo>
                  <a:lnTo>
                    <a:pt x="1019420" y="1195095"/>
                  </a:lnTo>
                  <a:lnTo>
                    <a:pt x="1019300" y="1194454"/>
                  </a:lnTo>
                  <a:lnTo>
                    <a:pt x="1019741" y="1192191"/>
                  </a:lnTo>
                  <a:lnTo>
                    <a:pt x="1019709" y="1191460"/>
                  </a:lnTo>
                  <a:lnTo>
                    <a:pt x="1020635" y="1189811"/>
                  </a:lnTo>
                  <a:lnTo>
                    <a:pt x="1023026" y="1186664"/>
                  </a:lnTo>
                  <a:lnTo>
                    <a:pt x="1024033" y="1185646"/>
                  </a:lnTo>
                  <a:lnTo>
                    <a:pt x="1025234" y="1184882"/>
                  </a:lnTo>
                  <a:lnTo>
                    <a:pt x="1023352" y="1183886"/>
                  </a:lnTo>
                  <a:lnTo>
                    <a:pt x="1022640" y="1183244"/>
                  </a:lnTo>
                  <a:lnTo>
                    <a:pt x="1021028" y="1181042"/>
                  </a:lnTo>
                  <a:lnTo>
                    <a:pt x="1020971" y="1178906"/>
                  </a:lnTo>
                  <a:lnTo>
                    <a:pt x="1020598" y="1177590"/>
                  </a:lnTo>
                  <a:lnTo>
                    <a:pt x="1020532" y="1172559"/>
                  </a:lnTo>
                  <a:lnTo>
                    <a:pt x="1020953" y="1168012"/>
                  </a:lnTo>
                  <a:lnTo>
                    <a:pt x="1021185" y="1167128"/>
                  </a:lnTo>
                  <a:lnTo>
                    <a:pt x="1021056" y="1165845"/>
                  </a:lnTo>
                  <a:lnTo>
                    <a:pt x="1021323" y="1164708"/>
                  </a:lnTo>
                  <a:lnTo>
                    <a:pt x="1022972" y="1163771"/>
                  </a:lnTo>
                  <a:lnTo>
                    <a:pt x="1023158" y="1161685"/>
                  </a:lnTo>
                  <a:lnTo>
                    <a:pt x="1023900" y="1160446"/>
                  </a:lnTo>
                  <a:lnTo>
                    <a:pt x="1024598" y="1159928"/>
                  </a:lnTo>
                  <a:lnTo>
                    <a:pt x="1024590" y="1159191"/>
                  </a:lnTo>
                  <a:lnTo>
                    <a:pt x="1025507" y="1158744"/>
                  </a:lnTo>
                  <a:lnTo>
                    <a:pt x="1025764" y="1157535"/>
                  </a:lnTo>
                  <a:lnTo>
                    <a:pt x="1026248" y="1156868"/>
                  </a:lnTo>
                  <a:lnTo>
                    <a:pt x="1026116" y="1154921"/>
                  </a:lnTo>
                  <a:lnTo>
                    <a:pt x="1026376" y="1152526"/>
                  </a:lnTo>
                  <a:lnTo>
                    <a:pt x="1026699" y="1151455"/>
                  </a:lnTo>
                  <a:lnTo>
                    <a:pt x="1027677" y="1150483"/>
                  </a:lnTo>
                  <a:lnTo>
                    <a:pt x="1027280" y="1149292"/>
                  </a:lnTo>
                  <a:lnTo>
                    <a:pt x="1028142" y="1147005"/>
                  </a:lnTo>
                  <a:lnTo>
                    <a:pt x="1027582" y="1145155"/>
                  </a:lnTo>
                  <a:lnTo>
                    <a:pt x="1027548" y="1144263"/>
                  </a:lnTo>
                  <a:lnTo>
                    <a:pt x="1028220" y="1142868"/>
                  </a:lnTo>
                  <a:lnTo>
                    <a:pt x="1028484" y="1141682"/>
                  </a:lnTo>
                  <a:lnTo>
                    <a:pt x="1028361" y="1140387"/>
                  </a:lnTo>
                  <a:lnTo>
                    <a:pt x="1028762" y="1139288"/>
                  </a:lnTo>
                  <a:lnTo>
                    <a:pt x="1028656" y="1136560"/>
                  </a:lnTo>
                  <a:lnTo>
                    <a:pt x="1029118" y="1134074"/>
                  </a:lnTo>
                  <a:lnTo>
                    <a:pt x="1029934" y="1131294"/>
                  </a:lnTo>
                  <a:lnTo>
                    <a:pt x="1030339" y="1130811"/>
                  </a:lnTo>
                  <a:lnTo>
                    <a:pt x="1031257" y="1127257"/>
                  </a:lnTo>
                  <a:lnTo>
                    <a:pt x="1031334" y="1126208"/>
                  </a:lnTo>
                  <a:lnTo>
                    <a:pt x="1032004" y="1125034"/>
                  </a:lnTo>
                  <a:lnTo>
                    <a:pt x="1032239" y="1122998"/>
                  </a:lnTo>
                  <a:lnTo>
                    <a:pt x="1031722" y="1122335"/>
                  </a:lnTo>
                  <a:lnTo>
                    <a:pt x="1032119" y="1121477"/>
                  </a:lnTo>
                  <a:lnTo>
                    <a:pt x="1031978" y="1119703"/>
                  </a:lnTo>
                  <a:lnTo>
                    <a:pt x="1032305" y="1118691"/>
                  </a:lnTo>
                  <a:lnTo>
                    <a:pt x="1033096" y="1117513"/>
                  </a:lnTo>
                  <a:lnTo>
                    <a:pt x="1034946" y="1114212"/>
                  </a:lnTo>
                  <a:lnTo>
                    <a:pt x="1035883" y="1112843"/>
                  </a:lnTo>
                  <a:lnTo>
                    <a:pt x="1036722" y="1112076"/>
                  </a:lnTo>
                  <a:lnTo>
                    <a:pt x="1039304" y="1111080"/>
                  </a:lnTo>
                  <a:lnTo>
                    <a:pt x="1038767" y="1107784"/>
                  </a:lnTo>
                  <a:lnTo>
                    <a:pt x="1039657" y="1106496"/>
                  </a:lnTo>
                  <a:lnTo>
                    <a:pt x="1039676" y="1105106"/>
                  </a:lnTo>
                  <a:lnTo>
                    <a:pt x="1038472" y="1104683"/>
                  </a:lnTo>
                  <a:lnTo>
                    <a:pt x="1037706" y="1103862"/>
                  </a:lnTo>
                  <a:lnTo>
                    <a:pt x="1037277" y="1102138"/>
                  </a:lnTo>
                  <a:lnTo>
                    <a:pt x="1037264" y="1100520"/>
                  </a:lnTo>
                  <a:lnTo>
                    <a:pt x="1037507" y="1098388"/>
                  </a:lnTo>
                  <a:lnTo>
                    <a:pt x="1039129" y="1093641"/>
                  </a:lnTo>
                  <a:lnTo>
                    <a:pt x="1038989" y="1092784"/>
                  </a:lnTo>
                  <a:lnTo>
                    <a:pt x="1040686" y="1090529"/>
                  </a:lnTo>
                  <a:lnTo>
                    <a:pt x="1041946" y="1089185"/>
                  </a:lnTo>
                  <a:lnTo>
                    <a:pt x="1043985" y="1088262"/>
                  </a:lnTo>
                  <a:lnTo>
                    <a:pt x="1044385" y="1086110"/>
                  </a:lnTo>
                  <a:lnTo>
                    <a:pt x="1046211" y="1083476"/>
                  </a:lnTo>
                  <a:lnTo>
                    <a:pt x="1046211" y="1082206"/>
                  </a:lnTo>
                  <a:lnTo>
                    <a:pt x="1046932" y="1080782"/>
                  </a:lnTo>
                  <a:lnTo>
                    <a:pt x="1047635" y="1080016"/>
                  </a:lnTo>
                  <a:lnTo>
                    <a:pt x="1047607" y="1079289"/>
                  </a:lnTo>
                  <a:lnTo>
                    <a:pt x="1046555" y="1077155"/>
                  </a:lnTo>
                  <a:lnTo>
                    <a:pt x="1046489" y="1075310"/>
                  </a:lnTo>
                  <a:lnTo>
                    <a:pt x="1046730" y="1073243"/>
                  </a:lnTo>
                  <a:lnTo>
                    <a:pt x="1047093" y="1071697"/>
                  </a:lnTo>
                  <a:lnTo>
                    <a:pt x="1047663" y="1071008"/>
                  </a:lnTo>
                  <a:lnTo>
                    <a:pt x="1048192" y="1068289"/>
                  </a:lnTo>
                  <a:lnTo>
                    <a:pt x="1050019" y="1063103"/>
                  </a:lnTo>
                  <a:lnTo>
                    <a:pt x="1050888" y="1062065"/>
                  </a:lnTo>
                  <a:lnTo>
                    <a:pt x="1051178" y="1060605"/>
                  </a:lnTo>
                  <a:lnTo>
                    <a:pt x="1051971" y="1058477"/>
                  </a:lnTo>
                  <a:lnTo>
                    <a:pt x="1053548" y="1053701"/>
                  </a:lnTo>
                  <a:lnTo>
                    <a:pt x="1054595" y="1051031"/>
                  </a:lnTo>
                  <a:lnTo>
                    <a:pt x="1058684" y="1041281"/>
                  </a:lnTo>
                  <a:lnTo>
                    <a:pt x="1059354" y="1039436"/>
                  </a:lnTo>
                  <a:lnTo>
                    <a:pt x="1060718" y="1036617"/>
                  </a:lnTo>
                  <a:lnTo>
                    <a:pt x="1060567" y="1034678"/>
                  </a:lnTo>
                  <a:lnTo>
                    <a:pt x="1059825" y="1033284"/>
                  </a:lnTo>
                  <a:lnTo>
                    <a:pt x="1059036" y="1032802"/>
                  </a:lnTo>
                  <a:lnTo>
                    <a:pt x="1058256" y="1031614"/>
                  </a:lnTo>
                  <a:lnTo>
                    <a:pt x="1056049" y="1027008"/>
                  </a:lnTo>
                  <a:lnTo>
                    <a:pt x="1054983" y="1024587"/>
                  </a:lnTo>
                  <a:lnTo>
                    <a:pt x="1052651" y="1018007"/>
                  </a:lnTo>
                  <a:lnTo>
                    <a:pt x="1051862" y="1017724"/>
                  </a:lnTo>
                  <a:lnTo>
                    <a:pt x="1051337" y="1015938"/>
                  </a:lnTo>
                  <a:lnTo>
                    <a:pt x="1050744" y="1014877"/>
                  </a:lnTo>
                  <a:lnTo>
                    <a:pt x="1050038" y="1012839"/>
                  </a:lnTo>
                  <a:lnTo>
                    <a:pt x="1049455" y="1010553"/>
                  </a:lnTo>
                  <a:lnTo>
                    <a:pt x="1048993" y="1007630"/>
                  </a:lnTo>
                  <a:lnTo>
                    <a:pt x="1048812" y="1005055"/>
                  </a:lnTo>
                  <a:lnTo>
                    <a:pt x="1048683" y="1000948"/>
                  </a:lnTo>
                  <a:lnTo>
                    <a:pt x="1048177" y="1000129"/>
                  </a:lnTo>
                  <a:lnTo>
                    <a:pt x="1048450" y="992705"/>
                  </a:lnTo>
                  <a:lnTo>
                    <a:pt x="1048265" y="990215"/>
                  </a:lnTo>
                  <a:lnTo>
                    <a:pt x="1047824" y="986885"/>
                  </a:lnTo>
                  <a:lnTo>
                    <a:pt x="1047453" y="984961"/>
                  </a:lnTo>
                  <a:lnTo>
                    <a:pt x="1046879" y="983387"/>
                  </a:lnTo>
                  <a:lnTo>
                    <a:pt x="1047145" y="982744"/>
                  </a:lnTo>
                  <a:lnTo>
                    <a:pt x="1045217" y="975450"/>
                  </a:lnTo>
                  <a:lnTo>
                    <a:pt x="1044246" y="971254"/>
                  </a:lnTo>
                  <a:lnTo>
                    <a:pt x="1042785" y="962153"/>
                  </a:lnTo>
                  <a:lnTo>
                    <a:pt x="1042301" y="958877"/>
                  </a:lnTo>
                  <a:lnTo>
                    <a:pt x="1041506" y="958336"/>
                  </a:lnTo>
                  <a:lnTo>
                    <a:pt x="1041778" y="957106"/>
                  </a:lnTo>
                  <a:lnTo>
                    <a:pt x="1041404" y="950450"/>
                  </a:lnTo>
                  <a:lnTo>
                    <a:pt x="1041001" y="947332"/>
                  </a:lnTo>
                  <a:lnTo>
                    <a:pt x="1040986" y="943863"/>
                  </a:lnTo>
                  <a:lnTo>
                    <a:pt x="1041159" y="940224"/>
                  </a:lnTo>
                  <a:lnTo>
                    <a:pt x="1041198" y="935642"/>
                  </a:lnTo>
                  <a:lnTo>
                    <a:pt x="1040997" y="929726"/>
                  </a:lnTo>
                  <a:lnTo>
                    <a:pt x="1041038" y="924347"/>
                  </a:lnTo>
                  <a:lnTo>
                    <a:pt x="1040980" y="916583"/>
                  </a:lnTo>
                  <a:lnTo>
                    <a:pt x="1040839" y="914397"/>
                  </a:lnTo>
                  <a:lnTo>
                    <a:pt x="1039998" y="912198"/>
                  </a:lnTo>
                  <a:lnTo>
                    <a:pt x="1039576" y="909412"/>
                  </a:lnTo>
                  <a:lnTo>
                    <a:pt x="1038734" y="907658"/>
                  </a:lnTo>
                  <a:lnTo>
                    <a:pt x="1038034" y="905420"/>
                  </a:lnTo>
                  <a:lnTo>
                    <a:pt x="1037526" y="901284"/>
                  </a:lnTo>
                  <a:lnTo>
                    <a:pt x="1037186" y="894268"/>
                  </a:lnTo>
                  <a:lnTo>
                    <a:pt x="1037181" y="888653"/>
                  </a:lnTo>
                  <a:lnTo>
                    <a:pt x="1036464" y="888352"/>
                  </a:lnTo>
                  <a:lnTo>
                    <a:pt x="1036701" y="885513"/>
                  </a:lnTo>
                  <a:lnTo>
                    <a:pt x="1035299" y="885722"/>
                  </a:lnTo>
                  <a:lnTo>
                    <a:pt x="1033769" y="884745"/>
                  </a:lnTo>
                  <a:lnTo>
                    <a:pt x="1032861" y="883328"/>
                  </a:lnTo>
                  <a:lnTo>
                    <a:pt x="1031968" y="880427"/>
                  </a:lnTo>
                  <a:lnTo>
                    <a:pt x="1031582" y="874981"/>
                  </a:lnTo>
                  <a:lnTo>
                    <a:pt x="1031550" y="870053"/>
                  </a:lnTo>
                  <a:lnTo>
                    <a:pt x="1031822" y="864803"/>
                  </a:lnTo>
                  <a:lnTo>
                    <a:pt x="1032045" y="863147"/>
                  </a:lnTo>
                  <a:lnTo>
                    <a:pt x="1033238" y="859430"/>
                  </a:lnTo>
                  <a:lnTo>
                    <a:pt x="1033299" y="858045"/>
                  </a:lnTo>
                  <a:lnTo>
                    <a:pt x="1033851" y="856934"/>
                  </a:lnTo>
                  <a:lnTo>
                    <a:pt x="1033989" y="855174"/>
                  </a:lnTo>
                  <a:lnTo>
                    <a:pt x="1034644" y="853842"/>
                  </a:lnTo>
                  <a:lnTo>
                    <a:pt x="1035689" y="849909"/>
                  </a:lnTo>
                  <a:lnTo>
                    <a:pt x="1035543" y="848558"/>
                  </a:lnTo>
                  <a:lnTo>
                    <a:pt x="1035851" y="847397"/>
                  </a:lnTo>
                  <a:lnTo>
                    <a:pt x="1035817" y="845717"/>
                  </a:lnTo>
                  <a:lnTo>
                    <a:pt x="1036014" y="843668"/>
                  </a:lnTo>
                  <a:lnTo>
                    <a:pt x="1036673" y="842020"/>
                  </a:lnTo>
                  <a:lnTo>
                    <a:pt x="1037117" y="838987"/>
                  </a:lnTo>
                  <a:lnTo>
                    <a:pt x="1038695" y="830904"/>
                  </a:lnTo>
                  <a:lnTo>
                    <a:pt x="1040028" y="825574"/>
                  </a:lnTo>
                  <a:lnTo>
                    <a:pt x="1040548" y="824991"/>
                  </a:lnTo>
                  <a:lnTo>
                    <a:pt x="1040327" y="823611"/>
                  </a:lnTo>
                  <a:lnTo>
                    <a:pt x="1042056" y="818320"/>
                  </a:lnTo>
                  <a:lnTo>
                    <a:pt x="1043100" y="816886"/>
                  </a:lnTo>
                  <a:lnTo>
                    <a:pt x="1042672" y="815736"/>
                  </a:lnTo>
                  <a:lnTo>
                    <a:pt x="1042872" y="814323"/>
                  </a:lnTo>
                  <a:lnTo>
                    <a:pt x="1042653" y="813554"/>
                  </a:lnTo>
                  <a:lnTo>
                    <a:pt x="1041575" y="813400"/>
                  </a:lnTo>
                  <a:lnTo>
                    <a:pt x="1041204" y="812337"/>
                  </a:lnTo>
                  <a:lnTo>
                    <a:pt x="1041319" y="809083"/>
                  </a:lnTo>
                  <a:lnTo>
                    <a:pt x="1041679" y="806855"/>
                  </a:lnTo>
                  <a:lnTo>
                    <a:pt x="1042183" y="805845"/>
                  </a:lnTo>
                  <a:lnTo>
                    <a:pt x="1041788" y="804127"/>
                  </a:lnTo>
                  <a:lnTo>
                    <a:pt x="1041986" y="802317"/>
                  </a:lnTo>
                  <a:lnTo>
                    <a:pt x="1042690" y="799747"/>
                  </a:lnTo>
                  <a:lnTo>
                    <a:pt x="1043542" y="798420"/>
                  </a:lnTo>
                  <a:lnTo>
                    <a:pt x="1043441" y="796900"/>
                  </a:lnTo>
                  <a:lnTo>
                    <a:pt x="1043902" y="795669"/>
                  </a:lnTo>
                  <a:lnTo>
                    <a:pt x="1043856" y="794803"/>
                  </a:lnTo>
                  <a:lnTo>
                    <a:pt x="1045401" y="789120"/>
                  </a:lnTo>
                  <a:lnTo>
                    <a:pt x="1046747" y="785500"/>
                  </a:lnTo>
                  <a:lnTo>
                    <a:pt x="1046703" y="783886"/>
                  </a:lnTo>
                  <a:lnTo>
                    <a:pt x="1047037" y="783073"/>
                  </a:lnTo>
                  <a:lnTo>
                    <a:pt x="1047193" y="781559"/>
                  </a:lnTo>
                  <a:lnTo>
                    <a:pt x="1047549" y="780944"/>
                  </a:lnTo>
                  <a:lnTo>
                    <a:pt x="1047512" y="779840"/>
                  </a:lnTo>
                  <a:lnTo>
                    <a:pt x="1048348" y="776749"/>
                  </a:lnTo>
                  <a:lnTo>
                    <a:pt x="1048291" y="774189"/>
                  </a:lnTo>
                  <a:lnTo>
                    <a:pt x="1049169" y="770626"/>
                  </a:lnTo>
                  <a:lnTo>
                    <a:pt x="1049624" y="770009"/>
                  </a:lnTo>
                  <a:lnTo>
                    <a:pt x="1049673" y="769018"/>
                  </a:lnTo>
                  <a:lnTo>
                    <a:pt x="1050438" y="766075"/>
                  </a:lnTo>
                  <a:lnTo>
                    <a:pt x="1050059" y="764970"/>
                  </a:lnTo>
                  <a:lnTo>
                    <a:pt x="1050375" y="762503"/>
                  </a:lnTo>
                  <a:lnTo>
                    <a:pt x="1050288" y="761398"/>
                  </a:lnTo>
                  <a:lnTo>
                    <a:pt x="1049252" y="758544"/>
                  </a:lnTo>
                  <a:lnTo>
                    <a:pt x="1047782" y="757493"/>
                  </a:lnTo>
                  <a:lnTo>
                    <a:pt x="1043084" y="750386"/>
                  </a:lnTo>
                  <a:lnTo>
                    <a:pt x="1042511" y="749758"/>
                  </a:lnTo>
                  <a:lnTo>
                    <a:pt x="1040962" y="745960"/>
                  </a:lnTo>
                  <a:lnTo>
                    <a:pt x="1040462" y="742821"/>
                  </a:lnTo>
                  <a:lnTo>
                    <a:pt x="1040830" y="738832"/>
                  </a:lnTo>
                  <a:lnTo>
                    <a:pt x="1041363" y="736611"/>
                  </a:lnTo>
                  <a:lnTo>
                    <a:pt x="1041998" y="734696"/>
                  </a:lnTo>
                  <a:lnTo>
                    <a:pt x="1043013" y="732838"/>
                  </a:lnTo>
                  <a:lnTo>
                    <a:pt x="1043801" y="731874"/>
                  </a:lnTo>
                  <a:lnTo>
                    <a:pt x="1045610" y="730206"/>
                  </a:lnTo>
                  <a:lnTo>
                    <a:pt x="1044892" y="729648"/>
                  </a:lnTo>
                  <a:lnTo>
                    <a:pt x="1044426" y="728138"/>
                  </a:lnTo>
                  <a:lnTo>
                    <a:pt x="1046121" y="728013"/>
                  </a:lnTo>
                  <a:lnTo>
                    <a:pt x="1047366" y="727487"/>
                  </a:lnTo>
                  <a:lnTo>
                    <a:pt x="1049243" y="726149"/>
                  </a:lnTo>
                  <a:lnTo>
                    <a:pt x="1050512" y="726101"/>
                  </a:lnTo>
                  <a:lnTo>
                    <a:pt x="1051328" y="726554"/>
                  </a:lnTo>
                  <a:lnTo>
                    <a:pt x="1051837" y="728443"/>
                  </a:lnTo>
                  <a:lnTo>
                    <a:pt x="1054449" y="727275"/>
                  </a:lnTo>
                  <a:lnTo>
                    <a:pt x="1054370" y="726342"/>
                  </a:lnTo>
                  <a:lnTo>
                    <a:pt x="1055170" y="725873"/>
                  </a:lnTo>
                  <a:lnTo>
                    <a:pt x="1055459" y="723668"/>
                  </a:lnTo>
                  <a:lnTo>
                    <a:pt x="1054777" y="722362"/>
                  </a:lnTo>
                  <a:lnTo>
                    <a:pt x="1053467" y="721143"/>
                  </a:lnTo>
                  <a:lnTo>
                    <a:pt x="1053609" y="720243"/>
                  </a:lnTo>
                  <a:lnTo>
                    <a:pt x="1053324" y="719253"/>
                  </a:lnTo>
                  <a:lnTo>
                    <a:pt x="1054051" y="718173"/>
                  </a:lnTo>
                  <a:lnTo>
                    <a:pt x="1053131" y="717561"/>
                  </a:lnTo>
                  <a:lnTo>
                    <a:pt x="1052187" y="716304"/>
                  </a:lnTo>
                  <a:lnTo>
                    <a:pt x="1052339" y="715295"/>
                  </a:lnTo>
                  <a:lnTo>
                    <a:pt x="1050474" y="714701"/>
                  </a:lnTo>
                  <a:lnTo>
                    <a:pt x="1049658" y="712711"/>
                  </a:lnTo>
                  <a:lnTo>
                    <a:pt x="1049717" y="710270"/>
                  </a:lnTo>
                  <a:lnTo>
                    <a:pt x="1050253" y="707057"/>
                  </a:lnTo>
                  <a:lnTo>
                    <a:pt x="1050725" y="705577"/>
                  </a:lnTo>
                  <a:lnTo>
                    <a:pt x="1051812" y="704139"/>
                  </a:lnTo>
                  <a:lnTo>
                    <a:pt x="1052647" y="703479"/>
                  </a:lnTo>
                  <a:lnTo>
                    <a:pt x="1052747" y="702800"/>
                  </a:lnTo>
                  <a:lnTo>
                    <a:pt x="1051901" y="701460"/>
                  </a:lnTo>
                  <a:lnTo>
                    <a:pt x="1052232" y="700153"/>
                  </a:lnTo>
                  <a:lnTo>
                    <a:pt x="1053225" y="700167"/>
                  </a:lnTo>
                  <a:lnTo>
                    <a:pt x="1054216" y="699392"/>
                  </a:lnTo>
                  <a:lnTo>
                    <a:pt x="1055291" y="698176"/>
                  </a:lnTo>
                  <a:lnTo>
                    <a:pt x="1055333" y="696792"/>
                  </a:lnTo>
                  <a:lnTo>
                    <a:pt x="1054315" y="695516"/>
                  </a:lnTo>
                  <a:lnTo>
                    <a:pt x="1053940" y="694160"/>
                  </a:lnTo>
                  <a:lnTo>
                    <a:pt x="1053469" y="693452"/>
                  </a:lnTo>
                  <a:lnTo>
                    <a:pt x="1053197" y="689011"/>
                  </a:lnTo>
                  <a:lnTo>
                    <a:pt x="1053562" y="687657"/>
                  </a:lnTo>
                  <a:lnTo>
                    <a:pt x="1052764" y="686741"/>
                  </a:lnTo>
                  <a:lnTo>
                    <a:pt x="1051814" y="686389"/>
                  </a:lnTo>
                  <a:lnTo>
                    <a:pt x="1050962" y="686812"/>
                  </a:lnTo>
                  <a:lnTo>
                    <a:pt x="1050157" y="687874"/>
                  </a:lnTo>
                  <a:lnTo>
                    <a:pt x="1049071" y="688786"/>
                  </a:lnTo>
                  <a:lnTo>
                    <a:pt x="1047891" y="689436"/>
                  </a:lnTo>
                  <a:lnTo>
                    <a:pt x="1046572" y="686719"/>
                  </a:lnTo>
                  <a:lnTo>
                    <a:pt x="1045448" y="683479"/>
                  </a:lnTo>
                  <a:lnTo>
                    <a:pt x="1045033" y="681289"/>
                  </a:lnTo>
                  <a:lnTo>
                    <a:pt x="1045002" y="678372"/>
                  </a:lnTo>
                  <a:lnTo>
                    <a:pt x="1045354" y="674696"/>
                  </a:lnTo>
                  <a:lnTo>
                    <a:pt x="1045992" y="671844"/>
                  </a:lnTo>
                  <a:lnTo>
                    <a:pt x="1046489" y="670254"/>
                  </a:lnTo>
                  <a:lnTo>
                    <a:pt x="1047592" y="667704"/>
                  </a:lnTo>
                  <a:lnTo>
                    <a:pt x="1049131" y="665151"/>
                  </a:lnTo>
                  <a:lnTo>
                    <a:pt x="1050233" y="663854"/>
                  </a:lnTo>
                  <a:lnTo>
                    <a:pt x="1051461" y="663209"/>
                  </a:lnTo>
                  <a:lnTo>
                    <a:pt x="1053159" y="663036"/>
                  </a:lnTo>
                  <a:lnTo>
                    <a:pt x="1053754" y="662151"/>
                  </a:lnTo>
                  <a:lnTo>
                    <a:pt x="1055644" y="661094"/>
                  </a:lnTo>
                  <a:lnTo>
                    <a:pt x="1056633" y="660288"/>
                  </a:lnTo>
                  <a:lnTo>
                    <a:pt x="1058745" y="659303"/>
                  </a:lnTo>
                  <a:lnTo>
                    <a:pt x="1060316" y="657102"/>
                  </a:lnTo>
                  <a:lnTo>
                    <a:pt x="1061945" y="655810"/>
                  </a:lnTo>
                  <a:lnTo>
                    <a:pt x="1063926" y="654533"/>
                  </a:lnTo>
                  <a:lnTo>
                    <a:pt x="1066175" y="653624"/>
                  </a:lnTo>
                  <a:lnTo>
                    <a:pt x="1067559" y="653564"/>
                  </a:lnTo>
                  <a:lnTo>
                    <a:pt x="1067446" y="653009"/>
                  </a:lnTo>
                  <a:lnTo>
                    <a:pt x="1069241" y="651733"/>
                  </a:lnTo>
                  <a:lnTo>
                    <a:pt x="1070378" y="651511"/>
                  </a:lnTo>
                  <a:lnTo>
                    <a:pt x="1073154" y="649767"/>
                  </a:lnTo>
                  <a:lnTo>
                    <a:pt x="1073570" y="648728"/>
                  </a:lnTo>
                  <a:lnTo>
                    <a:pt x="1074359" y="647716"/>
                  </a:lnTo>
                  <a:lnTo>
                    <a:pt x="1075400" y="645871"/>
                  </a:lnTo>
                  <a:lnTo>
                    <a:pt x="1076826" y="645613"/>
                  </a:lnTo>
                  <a:lnTo>
                    <a:pt x="1077624" y="644620"/>
                  </a:lnTo>
                  <a:lnTo>
                    <a:pt x="1078376" y="643128"/>
                  </a:lnTo>
                  <a:lnTo>
                    <a:pt x="1079974" y="641573"/>
                  </a:lnTo>
                  <a:lnTo>
                    <a:pt x="1083128" y="640271"/>
                  </a:lnTo>
                  <a:lnTo>
                    <a:pt x="1084537" y="639251"/>
                  </a:lnTo>
                  <a:lnTo>
                    <a:pt x="1085519" y="638263"/>
                  </a:lnTo>
                  <a:lnTo>
                    <a:pt x="1086292" y="638237"/>
                  </a:lnTo>
                  <a:lnTo>
                    <a:pt x="1087801" y="637461"/>
                  </a:lnTo>
                  <a:lnTo>
                    <a:pt x="1089488" y="635086"/>
                  </a:lnTo>
                  <a:lnTo>
                    <a:pt x="1104531" y="634376"/>
                  </a:lnTo>
                  <a:lnTo>
                    <a:pt x="1106533" y="634332"/>
                  </a:lnTo>
                  <a:lnTo>
                    <a:pt x="1108100" y="634655"/>
                  </a:lnTo>
                  <a:lnTo>
                    <a:pt x="1110169" y="634569"/>
                  </a:lnTo>
                  <a:lnTo>
                    <a:pt x="1110963" y="635366"/>
                  </a:lnTo>
                  <a:lnTo>
                    <a:pt x="1111657" y="635007"/>
                  </a:lnTo>
                  <a:lnTo>
                    <a:pt x="1113465" y="635025"/>
                  </a:lnTo>
                  <a:lnTo>
                    <a:pt x="1114901" y="633887"/>
                  </a:lnTo>
                  <a:lnTo>
                    <a:pt x="1115985" y="633445"/>
                  </a:lnTo>
                  <a:lnTo>
                    <a:pt x="1117358" y="632376"/>
                  </a:lnTo>
                  <a:lnTo>
                    <a:pt x="1118478" y="630994"/>
                  </a:lnTo>
                  <a:lnTo>
                    <a:pt x="1123154" y="627710"/>
                  </a:lnTo>
                  <a:lnTo>
                    <a:pt x="1124962" y="626683"/>
                  </a:lnTo>
                  <a:lnTo>
                    <a:pt x="1126434" y="626153"/>
                  </a:lnTo>
                  <a:lnTo>
                    <a:pt x="1127792" y="625933"/>
                  </a:lnTo>
                  <a:lnTo>
                    <a:pt x="1128542" y="626710"/>
                  </a:lnTo>
                  <a:lnTo>
                    <a:pt x="1129286" y="626832"/>
                  </a:lnTo>
                  <a:lnTo>
                    <a:pt x="1131866" y="625114"/>
                  </a:lnTo>
                  <a:lnTo>
                    <a:pt x="1134231" y="622768"/>
                  </a:lnTo>
                  <a:lnTo>
                    <a:pt x="1135355" y="621136"/>
                  </a:lnTo>
                  <a:lnTo>
                    <a:pt x="1139396" y="615968"/>
                  </a:lnTo>
                  <a:lnTo>
                    <a:pt x="1140894" y="615373"/>
                  </a:lnTo>
                  <a:lnTo>
                    <a:pt x="1142690" y="613417"/>
                  </a:lnTo>
                  <a:lnTo>
                    <a:pt x="1144371" y="612015"/>
                  </a:lnTo>
                  <a:lnTo>
                    <a:pt x="1145924" y="609695"/>
                  </a:lnTo>
                  <a:lnTo>
                    <a:pt x="1148916" y="606645"/>
                  </a:lnTo>
                  <a:lnTo>
                    <a:pt x="1151718" y="602482"/>
                  </a:lnTo>
                  <a:lnTo>
                    <a:pt x="1153548" y="600998"/>
                  </a:lnTo>
                  <a:lnTo>
                    <a:pt x="1154874" y="599132"/>
                  </a:lnTo>
                  <a:lnTo>
                    <a:pt x="1157547" y="595802"/>
                  </a:lnTo>
                  <a:lnTo>
                    <a:pt x="1158904" y="594302"/>
                  </a:lnTo>
                  <a:lnTo>
                    <a:pt x="1161129" y="591406"/>
                  </a:lnTo>
                  <a:lnTo>
                    <a:pt x="1163499" y="588673"/>
                  </a:lnTo>
                  <a:lnTo>
                    <a:pt x="1165391" y="587196"/>
                  </a:lnTo>
                  <a:lnTo>
                    <a:pt x="1167660" y="584255"/>
                  </a:lnTo>
                  <a:lnTo>
                    <a:pt x="1169481" y="583094"/>
                  </a:lnTo>
                  <a:lnTo>
                    <a:pt x="1169897" y="582176"/>
                  </a:lnTo>
                  <a:lnTo>
                    <a:pt x="1171229" y="581352"/>
                  </a:lnTo>
                  <a:lnTo>
                    <a:pt x="1171689" y="580603"/>
                  </a:lnTo>
                  <a:lnTo>
                    <a:pt x="1171621" y="579381"/>
                  </a:lnTo>
                  <a:lnTo>
                    <a:pt x="1172221" y="577721"/>
                  </a:lnTo>
                  <a:lnTo>
                    <a:pt x="1174679" y="574707"/>
                  </a:lnTo>
                  <a:lnTo>
                    <a:pt x="1176136" y="573694"/>
                  </a:lnTo>
                  <a:lnTo>
                    <a:pt x="1177636" y="573128"/>
                  </a:lnTo>
                  <a:lnTo>
                    <a:pt x="1178501" y="571716"/>
                  </a:lnTo>
                  <a:lnTo>
                    <a:pt x="1178920" y="570502"/>
                  </a:lnTo>
                  <a:lnTo>
                    <a:pt x="1179613" y="569739"/>
                  </a:lnTo>
                  <a:lnTo>
                    <a:pt x="1180198" y="568545"/>
                  </a:lnTo>
                  <a:lnTo>
                    <a:pt x="1180364" y="567531"/>
                  </a:lnTo>
                  <a:lnTo>
                    <a:pt x="1181543" y="565062"/>
                  </a:lnTo>
                  <a:lnTo>
                    <a:pt x="1183115" y="562862"/>
                  </a:lnTo>
                  <a:lnTo>
                    <a:pt x="1183488" y="561944"/>
                  </a:lnTo>
                  <a:lnTo>
                    <a:pt x="1186035" y="557993"/>
                  </a:lnTo>
                  <a:lnTo>
                    <a:pt x="1187084" y="556723"/>
                  </a:lnTo>
                  <a:lnTo>
                    <a:pt x="1187490" y="555847"/>
                  </a:lnTo>
                  <a:lnTo>
                    <a:pt x="1188772" y="553994"/>
                  </a:lnTo>
                  <a:lnTo>
                    <a:pt x="1189340" y="553762"/>
                  </a:lnTo>
                  <a:lnTo>
                    <a:pt x="1190439" y="551653"/>
                  </a:lnTo>
                  <a:lnTo>
                    <a:pt x="1194021" y="547078"/>
                  </a:lnTo>
                  <a:lnTo>
                    <a:pt x="1199038" y="539155"/>
                  </a:lnTo>
                  <a:lnTo>
                    <a:pt x="1201786" y="535102"/>
                  </a:lnTo>
                  <a:lnTo>
                    <a:pt x="1203524" y="532767"/>
                  </a:lnTo>
                  <a:lnTo>
                    <a:pt x="1205795" y="529953"/>
                  </a:lnTo>
                  <a:lnTo>
                    <a:pt x="1206457" y="529305"/>
                  </a:lnTo>
                  <a:lnTo>
                    <a:pt x="1209244" y="525143"/>
                  </a:lnTo>
                  <a:lnTo>
                    <a:pt x="1209511" y="525007"/>
                  </a:lnTo>
                  <a:lnTo>
                    <a:pt x="1213372" y="518244"/>
                  </a:lnTo>
                  <a:lnTo>
                    <a:pt x="1214721" y="516148"/>
                  </a:lnTo>
                  <a:lnTo>
                    <a:pt x="1217375" y="511446"/>
                  </a:lnTo>
                  <a:lnTo>
                    <a:pt x="1220264" y="506610"/>
                  </a:lnTo>
                  <a:lnTo>
                    <a:pt x="1221954" y="503435"/>
                  </a:lnTo>
                  <a:lnTo>
                    <a:pt x="1223148" y="500783"/>
                  </a:lnTo>
                  <a:lnTo>
                    <a:pt x="1226438" y="494405"/>
                  </a:lnTo>
                  <a:lnTo>
                    <a:pt x="1228662" y="490451"/>
                  </a:lnTo>
                  <a:lnTo>
                    <a:pt x="1231381" y="484953"/>
                  </a:lnTo>
                  <a:lnTo>
                    <a:pt x="1233368" y="480220"/>
                  </a:lnTo>
                  <a:lnTo>
                    <a:pt x="1234287" y="478350"/>
                  </a:lnTo>
                  <a:lnTo>
                    <a:pt x="1237199" y="471618"/>
                  </a:lnTo>
                  <a:lnTo>
                    <a:pt x="1241253" y="462663"/>
                  </a:lnTo>
                  <a:lnTo>
                    <a:pt x="1243108" y="458116"/>
                  </a:lnTo>
                  <a:lnTo>
                    <a:pt x="1245189" y="453999"/>
                  </a:lnTo>
                  <a:lnTo>
                    <a:pt x="1247623" y="448961"/>
                  </a:lnTo>
                  <a:lnTo>
                    <a:pt x="1250909" y="442451"/>
                  </a:lnTo>
                  <a:lnTo>
                    <a:pt x="1254096" y="435782"/>
                  </a:lnTo>
                  <a:lnTo>
                    <a:pt x="1259365" y="425578"/>
                  </a:lnTo>
                  <a:lnTo>
                    <a:pt x="1262399" y="420909"/>
                  </a:lnTo>
                  <a:lnTo>
                    <a:pt x="1266523" y="415963"/>
                  </a:lnTo>
                  <a:lnTo>
                    <a:pt x="1267216" y="415025"/>
                  </a:lnTo>
                  <a:lnTo>
                    <a:pt x="1267481" y="412983"/>
                  </a:lnTo>
                  <a:lnTo>
                    <a:pt x="1268316" y="412224"/>
                  </a:lnTo>
                  <a:lnTo>
                    <a:pt x="1266379" y="412417"/>
                  </a:lnTo>
                  <a:lnTo>
                    <a:pt x="1264542" y="414701"/>
                  </a:lnTo>
                  <a:lnTo>
                    <a:pt x="1261116" y="417789"/>
                  </a:lnTo>
                  <a:lnTo>
                    <a:pt x="1258739" y="419747"/>
                  </a:lnTo>
                  <a:lnTo>
                    <a:pt x="1255768" y="421978"/>
                  </a:lnTo>
                  <a:lnTo>
                    <a:pt x="1252243" y="423754"/>
                  </a:lnTo>
                  <a:lnTo>
                    <a:pt x="1249890" y="423563"/>
                  </a:lnTo>
                  <a:lnTo>
                    <a:pt x="1247323" y="423906"/>
                  </a:lnTo>
                  <a:lnTo>
                    <a:pt x="1245849" y="423923"/>
                  </a:lnTo>
                  <a:lnTo>
                    <a:pt x="1244243" y="425542"/>
                  </a:lnTo>
                  <a:lnTo>
                    <a:pt x="1244186" y="426866"/>
                  </a:lnTo>
                  <a:lnTo>
                    <a:pt x="1243745" y="427379"/>
                  </a:lnTo>
                  <a:lnTo>
                    <a:pt x="1242523" y="427081"/>
                  </a:lnTo>
                  <a:lnTo>
                    <a:pt x="1241588" y="427438"/>
                  </a:lnTo>
                  <a:lnTo>
                    <a:pt x="1238985" y="427194"/>
                  </a:lnTo>
                  <a:lnTo>
                    <a:pt x="1237136" y="426024"/>
                  </a:lnTo>
                  <a:lnTo>
                    <a:pt x="1236188" y="426458"/>
                  </a:lnTo>
                  <a:lnTo>
                    <a:pt x="1236489" y="427393"/>
                  </a:lnTo>
                  <a:lnTo>
                    <a:pt x="1235701" y="427783"/>
                  </a:lnTo>
                  <a:lnTo>
                    <a:pt x="1234690" y="426235"/>
                  </a:lnTo>
                  <a:lnTo>
                    <a:pt x="1235501" y="425321"/>
                  </a:lnTo>
                  <a:lnTo>
                    <a:pt x="1234534" y="424429"/>
                  </a:lnTo>
                  <a:lnTo>
                    <a:pt x="1233934" y="424551"/>
                  </a:lnTo>
                  <a:lnTo>
                    <a:pt x="1233482" y="425392"/>
                  </a:lnTo>
                  <a:lnTo>
                    <a:pt x="1232327" y="426048"/>
                  </a:lnTo>
                  <a:lnTo>
                    <a:pt x="1231333" y="425562"/>
                  </a:lnTo>
                  <a:lnTo>
                    <a:pt x="1230533" y="425846"/>
                  </a:lnTo>
                  <a:lnTo>
                    <a:pt x="1229334" y="425007"/>
                  </a:lnTo>
                  <a:lnTo>
                    <a:pt x="1228255" y="423581"/>
                  </a:lnTo>
                  <a:lnTo>
                    <a:pt x="1227374" y="423092"/>
                  </a:lnTo>
                  <a:lnTo>
                    <a:pt x="1226808" y="423851"/>
                  </a:lnTo>
                  <a:lnTo>
                    <a:pt x="1225887" y="422791"/>
                  </a:lnTo>
                  <a:lnTo>
                    <a:pt x="1225581" y="424234"/>
                  </a:lnTo>
                  <a:lnTo>
                    <a:pt x="1224179" y="425521"/>
                  </a:lnTo>
                  <a:lnTo>
                    <a:pt x="1224323" y="426959"/>
                  </a:lnTo>
                  <a:lnTo>
                    <a:pt x="1222917" y="428507"/>
                  </a:lnTo>
                  <a:lnTo>
                    <a:pt x="1223056" y="429656"/>
                  </a:lnTo>
                  <a:lnTo>
                    <a:pt x="1222693" y="430096"/>
                  </a:lnTo>
                  <a:lnTo>
                    <a:pt x="1221485" y="429229"/>
                  </a:lnTo>
                  <a:lnTo>
                    <a:pt x="1219207" y="429367"/>
                  </a:lnTo>
                  <a:lnTo>
                    <a:pt x="1218986" y="428825"/>
                  </a:lnTo>
                  <a:lnTo>
                    <a:pt x="1219571" y="428044"/>
                  </a:lnTo>
                  <a:lnTo>
                    <a:pt x="1219585" y="426818"/>
                  </a:lnTo>
                  <a:lnTo>
                    <a:pt x="1218712" y="426100"/>
                  </a:lnTo>
                  <a:lnTo>
                    <a:pt x="1218071" y="427297"/>
                  </a:lnTo>
                  <a:lnTo>
                    <a:pt x="1217192" y="427938"/>
                  </a:lnTo>
                  <a:lnTo>
                    <a:pt x="1216470" y="427444"/>
                  </a:lnTo>
                  <a:lnTo>
                    <a:pt x="1215078" y="427764"/>
                  </a:lnTo>
                  <a:lnTo>
                    <a:pt x="1214858" y="425780"/>
                  </a:lnTo>
                  <a:lnTo>
                    <a:pt x="1213392" y="425555"/>
                  </a:lnTo>
                  <a:lnTo>
                    <a:pt x="1212257" y="425867"/>
                  </a:lnTo>
                  <a:lnTo>
                    <a:pt x="1211693" y="424737"/>
                  </a:lnTo>
                  <a:lnTo>
                    <a:pt x="1210900" y="423976"/>
                  </a:lnTo>
                  <a:lnTo>
                    <a:pt x="1209361" y="424928"/>
                  </a:lnTo>
                  <a:lnTo>
                    <a:pt x="1208872" y="423979"/>
                  </a:lnTo>
                  <a:lnTo>
                    <a:pt x="1206722" y="423927"/>
                  </a:lnTo>
                  <a:lnTo>
                    <a:pt x="1205952" y="423074"/>
                  </a:lnTo>
                  <a:lnTo>
                    <a:pt x="1205146" y="423226"/>
                  </a:lnTo>
                  <a:lnTo>
                    <a:pt x="1203252" y="422346"/>
                  </a:lnTo>
                  <a:lnTo>
                    <a:pt x="1203063" y="421262"/>
                  </a:lnTo>
                  <a:lnTo>
                    <a:pt x="1204090" y="419833"/>
                  </a:lnTo>
                  <a:lnTo>
                    <a:pt x="1203415" y="419357"/>
                  </a:lnTo>
                  <a:lnTo>
                    <a:pt x="1201945" y="419132"/>
                  </a:lnTo>
                  <a:lnTo>
                    <a:pt x="1200568" y="417834"/>
                  </a:lnTo>
                  <a:lnTo>
                    <a:pt x="1199822" y="417806"/>
                  </a:lnTo>
                  <a:lnTo>
                    <a:pt x="1199621" y="416995"/>
                  </a:lnTo>
                  <a:lnTo>
                    <a:pt x="1197961" y="415789"/>
                  </a:lnTo>
                  <a:lnTo>
                    <a:pt x="1197571" y="416204"/>
                  </a:lnTo>
                  <a:lnTo>
                    <a:pt x="1196468" y="415660"/>
                  </a:lnTo>
                  <a:lnTo>
                    <a:pt x="1196960" y="413502"/>
                  </a:lnTo>
                  <a:lnTo>
                    <a:pt x="1198022" y="413552"/>
                  </a:lnTo>
                  <a:lnTo>
                    <a:pt x="1198549" y="411992"/>
                  </a:lnTo>
                  <a:lnTo>
                    <a:pt x="1197664" y="411800"/>
                  </a:lnTo>
                  <a:lnTo>
                    <a:pt x="1197269" y="412356"/>
                  </a:lnTo>
                  <a:lnTo>
                    <a:pt x="1196118" y="412268"/>
                  </a:lnTo>
                  <a:lnTo>
                    <a:pt x="1195723" y="411158"/>
                  </a:lnTo>
                  <a:lnTo>
                    <a:pt x="1194987" y="411306"/>
                  </a:lnTo>
                  <a:lnTo>
                    <a:pt x="1194225" y="410679"/>
                  </a:lnTo>
                  <a:lnTo>
                    <a:pt x="1193150" y="410821"/>
                  </a:lnTo>
                  <a:lnTo>
                    <a:pt x="1191905" y="411588"/>
                  </a:lnTo>
                  <a:lnTo>
                    <a:pt x="1191430" y="410918"/>
                  </a:lnTo>
                  <a:lnTo>
                    <a:pt x="1190704" y="409029"/>
                  </a:lnTo>
                  <a:lnTo>
                    <a:pt x="1190957" y="407892"/>
                  </a:lnTo>
                  <a:lnTo>
                    <a:pt x="1190200" y="407718"/>
                  </a:lnTo>
                  <a:lnTo>
                    <a:pt x="1189243" y="406618"/>
                  </a:lnTo>
                  <a:lnTo>
                    <a:pt x="1187762" y="406421"/>
                  </a:lnTo>
                  <a:lnTo>
                    <a:pt x="1187678" y="407537"/>
                  </a:lnTo>
                  <a:lnTo>
                    <a:pt x="1186857" y="408465"/>
                  </a:lnTo>
                  <a:lnTo>
                    <a:pt x="1186575" y="409295"/>
                  </a:lnTo>
                  <a:lnTo>
                    <a:pt x="1185716" y="408920"/>
                  </a:lnTo>
                  <a:lnTo>
                    <a:pt x="1184483" y="406918"/>
                  </a:lnTo>
                  <a:lnTo>
                    <a:pt x="1184382" y="405571"/>
                  </a:lnTo>
                  <a:lnTo>
                    <a:pt x="1183220" y="405844"/>
                  </a:lnTo>
                  <a:lnTo>
                    <a:pt x="1182193" y="404743"/>
                  </a:lnTo>
                  <a:lnTo>
                    <a:pt x="1181207" y="405162"/>
                  </a:lnTo>
                  <a:lnTo>
                    <a:pt x="1180373" y="404283"/>
                  </a:lnTo>
                  <a:lnTo>
                    <a:pt x="1182214" y="403466"/>
                  </a:lnTo>
                  <a:lnTo>
                    <a:pt x="1182046" y="402373"/>
                  </a:lnTo>
                  <a:lnTo>
                    <a:pt x="1181257" y="402186"/>
                  </a:lnTo>
                  <a:lnTo>
                    <a:pt x="1180799" y="401416"/>
                  </a:lnTo>
                  <a:lnTo>
                    <a:pt x="1180226" y="398688"/>
                  </a:lnTo>
                  <a:lnTo>
                    <a:pt x="1179515" y="397859"/>
                  </a:lnTo>
                  <a:lnTo>
                    <a:pt x="1178911" y="398237"/>
                  </a:lnTo>
                  <a:lnTo>
                    <a:pt x="1177833" y="397673"/>
                  </a:lnTo>
                  <a:lnTo>
                    <a:pt x="1178240" y="397039"/>
                  </a:lnTo>
                  <a:lnTo>
                    <a:pt x="1179527" y="396547"/>
                  </a:lnTo>
                  <a:lnTo>
                    <a:pt x="1178126" y="395123"/>
                  </a:lnTo>
                  <a:lnTo>
                    <a:pt x="1179161" y="395024"/>
                  </a:lnTo>
                  <a:lnTo>
                    <a:pt x="1178983" y="393877"/>
                  </a:lnTo>
                  <a:lnTo>
                    <a:pt x="1177640" y="392489"/>
                  </a:lnTo>
                  <a:lnTo>
                    <a:pt x="1177378" y="391027"/>
                  </a:lnTo>
                  <a:lnTo>
                    <a:pt x="1176322" y="391029"/>
                  </a:lnTo>
                  <a:lnTo>
                    <a:pt x="1176186" y="389848"/>
                  </a:lnTo>
                  <a:lnTo>
                    <a:pt x="1177069" y="390133"/>
                  </a:lnTo>
                  <a:lnTo>
                    <a:pt x="1178907" y="389058"/>
                  </a:lnTo>
                  <a:lnTo>
                    <a:pt x="1178861" y="388291"/>
                  </a:lnTo>
                  <a:lnTo>
                    <a:pt x="1179577" y="388012"/>
                  </a:lnTo>
                  <a:lnTo>
                    <a:pt x="1178408" y="386310"/>
                  </a:lnTo>
                  <a:lnTo>
                    <a:pt x="1178713" y="385769"/>
                  </a:lnTo>
                  <a:lnTo>
                    <a:pt x="1179698" y="385452"/>
                  </a:lnTo>
                  <a:lnTo>
                    <a:pt x="1180102" y="384828"/>
                  </a:lnTo>
                  <a:lnTo>
                    <a:pt x="1178699" y="383526"/>
                  </a:lnTo>
                  <a:lnTo>
                    <a:pt x="1179825" y="382965"/>
                  </a:lnTo>
                  <a:lnTo>
                    <a:pt x="1179180" y="381818"/>
                  </a:lnTo>
                  <a:lnTo>
                    <a:pt x="1180276" y="381017"/>
                  </a:lnTo>
                  <a:lnTo>
                    <a:pt x="1180935" y="380936"/>
                  </a:lnTo>
                  <a:lnTo>
                    <a:pt x="1181015" y="379955"/>
                  </a:lnTo>
                  <a:lnTo>
                    <a:pt x="1180341" y="379302"/>
                  </a:lnTo>
                  <a:lnTo>
                    <a:pt x="1180807" y="378576"/>
                  </a:lnTo>
                  <a:lnTo>
                    <a:pt x="1180403" y="377777"/>
                  </a:lnTo>
                  <a:lnTo>
                    <a:pt x="1181442" y="376995"/>
                  </a:lnTo>
                  <a:lnTo>
                    <a:pt x="1180342" y="376632"/>
                  </a:lnTo>
                  <a:lnTo>
                    <a:pt x="1179664" y="377330"/>
                  </a:lnTo>
                  <a:lnTo>
                    <a:pt x="1178200" y="376620"/>
                  </a:lnTo>
                  <a:lnTo>
                    <a:pt x="1177407" y="376996"/>
                  </a:lnTo>
                  <a:lnTo>
                    <a:pt x="1174702" y="374831"/>
                  </a:lnTo>
                  <a:lnTo>
                    <a:pt x="1173839" y="374673"/>
                  </a:lnTo>
                  <a:lnTo>
                    <a:pt x="1172830" y="375045"/>
                  </a:lnTo>
                  <a:lnTo>
                    <a:pt x="1172224" y="374852"/>
                  </a:lnTo>
                  <a:lnTo>
                    <a:pt x="1171399" y="375288"/>
                  </a:lnTo>
                  <a:lnTo>
                    <a:pt x="1171171" y="374509"/>
                  </a:lnTo>
                  <a:lnTo>
                    <a:pt x="1169980" y="373930"/>
                  </a:lnTo>
                  <a:lnTo>
                    <a:pt x="1168807" y="372091"/>
                  </a:lnTo>
                  <a:lnTo>
                    <a:pt x="1168596" y="370739"/>
                  </a:lnTo>
                  <a:lnTo>
                    <a:pt x="1168043" y="369788"/>
                  </a:lnTo>
                  <a:lnTo>
                    <a:pt x="1168723" y="368640"/>
                  </a:lnTo>
                  <a:lnTo>
                    <a:pt x="1168869" y="367115"/>
                  </a:lnTo>
                  <a:lnTo>
                    <a:pt x="1168383" y="366380"/>
                  </a:lnTo>
                  <a:lnTo>
                    <a:pt x="1167588" y="366631"/>
                  </a:lnTo>
                  <a:lnTo>
                    <a:pt x="1165640" y="365943"/>
                  </a:lnTo>
                  <a:lnTo>
                    <a:pt x="1165815" y="365051"/>
                  </a:lnTo>
                  <a:lnTo>
                    <a:pt x="1164976" y="363833"/>
                  </a:lnTo>
                  <a:lnTo>
                    <a:pt x="1166014" y="363423"/>
                  </a:lnTo>
                  <a:lnTo>
                    <a:pt x="1166749" y="361391"/>
                  </a:lnTo>
                  <a:lnTo>
                    <a:pt x="1167521" y="360476"/>
                  </a:lnTo>
                  <a:lnTo>
                    <a:pt x="1166102" y="358128"/>
                  </a:lnTo>
                  <a:lnTo>
                    <a:pt x="1165217" y="357619"/>
                  </a:lnTo>
                  <a:lnTo>
                    <a:pt x="1165326" y="356853"/>
                  </a:lnTo>
                  <a:lnTo>
                    <a:pt x="1163831" y="355854"/>
                  </a:lnTo>
                  <a:lnTo>
                    <a:pt x="1163975" y="354145"/>
                  </a:lnTo>
                  <a:lnTo>
                    <a:pt x="1163278" y="353214"/>
                  </a:lnTo>
                  <a:lnTo>
                    <a:pt x="1163830" y="352727"/>
                  </a:lnTo>
                  <a:lnTo>
                    <a:pt x="1163858" y="351915"/>
                  </a:lnTo>
                  <a:lnTo>
                    <a:pt x="1163055" y="351334"/>
                  </a:lnTo>
                  <a:lnTo>
                    <a:pt x="1161227" y="350583"/>
                  </a:lnTo>
                  <a:lnTo>
                    <a:pt x="1160295" y="352261"/>
                  </a:lnTo>
                  <a:lnTo>
                    <a:pt x="1159306" y="351714"/>
                  </a:lnTo>
                  <a:lnTo>
                    <a:pt x="1158016" y="349780"/>
                  </a:lnTo>
                  <a:lnTo>
                    <a:pt x="1154668" y="348089"/>
                  </a:lnTo>
                  <a:lnTo>
                    <a:pt x="1153809" y="347307"/>
                  </a:lnTo>
                  <a:lnTo>
                    <a:pt x="1153091" y="346029"/>
                  </a:lnTo>
                  <a:lnTo>
                    <a:pt x="1153102" y="345066"/>
                  </a:lnTo>
                  <a:lnTo>
                    <a:pt x="1152243" y="344093"/>
                  </a:lnTo>
                  <a:lnTo>
                    <a:pt x="1153188" y="342279"/>
                  </a:lnTo>
                  <a:lnTo>
                    <a:pt x="1153033" y="341444"/>
                  </a:lnTo>
                  <a:lnTo>
                    <a:pt x="1151468" y="341012"/>
                  </a:lnTo>
                  <a:lnTo>
                    <a:pt x="1151164" y="341312"/>
                  </a:lnTo>
                  <a:lnTo>
                    <a:pt x="1150082" y="340405"/>
                  </a:lnTo>
                  <a:lnTo>
                    <a:pt x="1150496" y="339389"/>
                  </a:lnTo>
                  <a:lnTo>
                    <a:pt x="1149384" y="338721"/>
                  </a:lnTo>
                  <a:lnTo>
                    <a:pt x="1148538" y="339422"/>
                  </a:lnTo>
                  <a:lnTo>
                    <a:pt x="1148276" y="338601"/>
                  </a:lnTo>
                  <a:lnTo>
                    <a:pt x="1147424" y="338310"/>
                  </a:lnTo>
                  <a:lnTo>
                    <a:pt x="1146503" y="337395"/>
                  </a:lnTo>
                  <a:lnTo>
                    <a:pt x="1146456" y="335412"/>
                  </a:lnTo>
                  <a:lnTo>
                    <a:pt x="1145731" y="333154"/>
                  </a:lnTo>
                  <a:lnTo>
                    <a:pt x="1145370" y="332839"/>
                  </a:lnTo>
                  <a:lnTo>
                    <a:pt x="1145378" y="328668"/>
                  </a:lnTo>
                  <a:lnTo>
                    <a:pt x="1145942" y="327759"/>
                  </a:lnTo>
                  <a:lnTo>
                    <a:pt x="1145934" y="326959"/>
                  </a:lnTo>
                  <a:lnTo>
                    <a:pt x="1144975" y="325132"/>
                  </a:lnTo>
                  <a:lnTo>
                    <a:pt x="1144191" y="324457"/>
                  </a:lnTo>
                  <a:lnTo>
                    <a:pt x="1145632" y="322954"/>
                  </a:lnTo>
                  <a:lnTo>
                    <a:pt x="1145154" y="321523"/>
                  </a:lnTo>
                  <a:lnTo>
                    <a:pt x="1145304" y="320802"/>
                  </a:lnTo>
                  <a:lnTo>
                    <a:pt x="1146517" y="319587"/>
                  </a:lnTo>
                  <a:lnTo>
                    <a:pt x="1147173" y="319376"/>
                  </a:lnTo>
                  <a:lnTo>
                    <a:pt x="1147959" y="318265"/>
                  </a:lnTo>
                  <a:lnTo>
                    <a:pt x="1148311" y="316586"/>
                  </a:lnTo>
                  <a:lnTo>
                    <a:pt x="1149102" y="315275"/>
                  </a:lnTo>
                  <a:lnTo>
                    <a:pt x="1148361" y="313742"/>
                  </a:lnTo>
                  <a:lnTo>
                    <a:pt x="1148624" y="312780"/>
                  </a:lnTo>
                  <a:lnTo>
                    <a:pt x="1148561" y="311448"/>
                  </a:lnTo>
                  <a:lnTo>
                    <a:pt x="1148112" y="310902"/>
                  </a:lnTo>
                  <a:lnTo>
                    <a:pt x="1149091" y="308760"/>
                  </a:lnTo>
                  <a:lnTo>
                    <a:pt x="1150106" y="308395"/>
                  </a:lnTo>
                  <a:lnTo>
                    <a:pt x="1151885" y="308430"/>
                  </a:lnTo>
                  <a:lnTo>
                    <a:pt x="1152364" y="307964"/>
                  </a:lnTo>
                  <a:lnTo>
                    <a:pt x="1153557" y="307835"/>
                  </a:lnTo>
                  <a:lnTo>
                    <a:pt x="1154248" y="308612"/>
                  </a:lnTo>
                  <a:lnTo>
                    <a:pt x="1155495" y="308593"/>
                  </a:lnTo>
                  <a:lnTo>
                    <a:pt x="1157458" y="309499"/>
                  </a:lnTo>
                  <a:lnTo>
                    <a:pt x="1159095" y="309570"/>
                  </a:lnTo>
                  <a:lnTo>
                    <a:pt x="1161705" y="309399"/>
                  </a:lnTo>
                  <a:lnTo>
                    <a:pt x="1162354" y="308902"/>
                  </a:lnTo>
                  <a:lnTo>
                    <a:pt x="1163026" y="309101"/>
                  </a:lnTo>
                  <a:lnTo>
                    <a:pt x="1164323" y="308811"/>
                  </a:lnTo>
                  <a:lnTo>
                    <a:pt x="1165632" y="309063"/>
                  </a:lnTo>
                  <a:lnTo>
                    <a:pt x="1166426" y="308793"/>
                  </a:lnTo>
                  <a:lnTo>
                    <a:pt x="1168527" y="309268"/>
                  </a:lnTo>
                  <a:lnTo>
                    <a:pt x="1170295" y="308591"/>
                  </a:lnTo>
                  <a:lnTo>
                    <a:pt x="1171404" y="307552"/>
                  </a:lnTo>
                  <a:lnTo>
                    <a:pt x="1173459" y="308182"/>
                  </a:lnTo>
                  <a:lnTo>
                    <a:pt x="1173706" y="308977"/>
                  </a:lnTo>
                  <a:lnTo>
                    <a:pt x="1173202" y="310549"/>
                  </a:lnTo>
                  <a:lnTo>
                    <a:pt x="1174312" y="310657"/>
                  </a:lnTo>
                  <a:lnTo>
                    <a:pt x="1181023" y="315257"/>
                  </a:lnTo>
                  <a:lnTo>
                    <a:pt x="1182755" y="315205"/>
                  </a:lnTo>
                  <a:lnTo>
                    <a:pt x="1184306" y="314147"/>
                  </a:lnTo>
                  <a:lnTo>
                    <a:pt x="1185324" y="315056"/>
                  </a:lnTo>
                  <a:lnTo>
                    <a:pt x="1185944" y="314614"/>
                  </a:lnTo>
                  <a:lnTo>
                    <a:pt x="1186459" y="313605"/>
                  </a:lnTo>
                  <a:lnTo>
                    <a:pt x="1188261" y="311990"/>
                  </a:lnTo>
                  <a:lnTo>
                    <a:pt x="1190248" y="309246"/>
                  </a:lnTo>
                  <a:lnTo>
                    <a:pt x="1192416" y="308499"/>
                  </a:lnTo>
                  <a:lnTo>
                    <a:pt x="1195049" y="307868"/>
                  </a:lnTo>
                  <a:lnTo>
                    <a:pt x="1195924" y="307473"/>
                  </a:lnTo>
                  <a:lnTo>
                    <a:pt x="1198778" y="306945"/>
                  </a:lnTo>
                  <a:lnTo>
                    <a:pt x="1198937" y="306252"/>
                  </a:lnTo>
                  <a:lnTo>
                    <a:pt x="1200085" y="305110"/>
                  </a:lnTo>
                  <a:lnTo>
                    <a:pt x="1201113" y="304555"/>
                  </a:lnTo>
                  <a:lnTo>
                    <a:pt x="1203944" y="305044"/>
                  </a:lnTo>
                  <a:lnTo>
                    <a:pt x="1203998" y="303321"/>
                  </a:lnTo>
                  <a:lnTo>
                    <a:pt x="1203373" y="302773"/>
                  </a:lnTo>
                  <a:lnTo>
                    <a:pt x="1204780" y="300154"/>
                  </a:lnTo>
                  <a:lnTo>
                    <a:pt x="1203964" y="299787"/>
                  </a:lnTo>
                  <a:lnTo>
                    <a:pt x="1204275" y="298456"/>
                  </a:lnTo>
                  <a:lnTo>
                    <a:pt x="1203732" y="297668"/>
                  </a:lnTo>
                  <a:lnTo>
                    <a:pt x="1203006" y="297326"/>
                  </a:lnTo>
                  <a:lnTo>
                    <a:pt x="1203739" y="296480"/>
                  </a:lnTo>
                  <a:lnTo>
                    <a:pt x="1203935" y="294640"/>
                  </a:lnTo>
                  <a:lnTo>
                    <a:pt x="1204332" y="292952"/>
                  </a:lnTo>
                  <a:lnTo>
                    <a:pt x="1203276" y="292232"/>
                  </a:lnTo>
                  <a:lnTo>
                    <a:pt x="1202940" y="290956"/>
                  </a:lnTo>
                  <a:lnTo>
                    <a:pt x="1202031" y="291065"/>
                  </a:lnTo>
                  <a:lnTo>
                    <a:pt x="1201066" y="290762"/>
                  </a:lnTo>
                  <a:lnTo>
                    <a:pt x="1201160" y="290022"/>
                  </a:lnTo>
                  <a:lnTo>
                    <a:pt x="1200755" y="288735"/>
                  </a:lnTo>
                  <a:lnTo>
                    <a:pt x="1200830" y="287370"/>
                  </a:lnTo>
                  <a:lnTo>
                    <a:pt x="1199645" y="286513"/>
                  </a:lnTo>
                  <a:lnTo>
                    <a:pt x="1200132" y="285498"/>
                  </a:lnTo>
                  <a:lnTo>
                    <a:pt x="1200941" y="286004"/>
                  </a:lnTo>
                  <a:lnTo>
                    <a:pt x="1201320" y="284456"/>
                  </a:lnTo>
                  <a:lnTo>
                    <a:pt x="1202351" y="284356"/>
                  </a:lnTo>
                  <a:lnTo>
                    <a:pt x="1202227" y="283051"/>
                  </a:lnTo>
                  <a:lnTo>
                    <a:pt x="1203140" y="281506"/>
                  </a:lnTo>
                  <a:lnTo>
                    <a:pt x="1202978" y="280870"/>
                  </a:lnTo>
                  <a:lnTo>
                    <a:pt x="1203563" y="280006"/>
                  </a:lnTo>
                  <a:lnTo>
                    <a:pt x="1202880" y="278304"/>
                  </a:lnTo>
                  <a:lnTo>
                    <a:pt x="1202395" y="276357"/>
                  </a:lnTo>
                  <a:lnTo>
                    <a:pt x="1201829" y="275807"/>
                  </a:lnTo>
                  <a:lnTo>
                    <a:pt x="1200800" y="273936"/>
                  </a:lnTo>
                  <a:lnTo>
                    <a:pt x="1200058" y="272970"/>
                  </a:lnTo>
                  <a:lnTo>
                    <a:pt x="1199453" y="271520"/>
                  </a:lnTo>
                  <a:lnTo>
                    <a:pt x="1198562" y="270209"/>
                  </a:lnTo>
                  <a:lnTo>
                    <a:pt x="1197163" y="268582"/>
                  </a:lnTo>
                  <a:lnTo>
                    <a:pt x="1197893" y="268198"/>
                  </a:lnTo>
                  <a:lnTo>
                    <a:pt x="1198167" y="266843"/>
                  </a:lnTo>
                  <a:lnTo>
                    <a:pt x="1198001" y="265460"/>
                  </a:lnTo>
                  <a:lnTo>
                    <a:pt x="1199387" y="264979"/>
                  </a:lnTo>
                  <a:lnTo>
                    <a:pt x="1199939" y="262662"/>
                  </a:lnTo>
                  <a:lnTo>
                    <a:pt x="1199890" y="261895"/>
                  </a:lnTo>
                  <a:lnTo>
                    <a:pt x="1201052" y="260977"/>
                  </a:lnTo>
                  <a:lnTo>
                    <a:pt x="1202039" y="261208"/>
                  </a:lnTo>
                  <a:lnTo>
                    <a:pt x="1202398" y="260559"/>
                  </a:lnTo>
                  <a:lnTo>
                    <a:pt x="1205440" y="259357"/>
                  </a:lnTo>
                  <a:lnTo>
                    <a:pt x="1205933" y="258658"/>
                  </a:lnTo>
                  <a:lnTo>
                    <a:pt x="1206993" y="258325"/>
                  </a:lnTo>
                  <a:lnTo>
                    <a:pt x="1207150" y="257184"/>
                  </a:lnTo>
                  <a:lnTo>
                    <a:pt x="1208193" y="256635"/>
                  </a:lnTo>
                  <a:lnTo>
                    <a:pt x="1209378" y="256744"/>
                  </a:lnTo>
                  <a:lnTo>
                    <a:pt x="1209803" y="256275"/>
                  </a:lnTo>
                  <a:lnTo>
                    <a:pt x="1211218" y="256483"/>
                  </a:lnTo>
                  <a:lnTo>
                    <a:pt x="1213087" y="255815"/>
                  </a:lnTo>
                  <a:lnTo>
                    <a:pt x="1212838" y="252301"/>
                  </a:lnTo>
                  <a:lnTo>
                    <a:pt x="1209606" y="248845"/>
                  </a:lnTo>
                  <a:lnTo>
                    <a:pt x="1211449" y="249330"/>
                  </a:lnTo>
                  <a:lnTo>
                    <a:pt x="1212151" y="248786"/>
                  </a:lnTo>
                  <a:lnTo>
                    <a:pt x="1212326" y="245321"/>
                  </a:lnTo>
                  <a:lnTo>
                    <a:pt x="1210911" y="243790"/>
                  </a:lnTo>
                  <a:lnTo>
                    <a:pt x="1210016" y="243557"/>
                  </a:lnTo>
                  <a:lnTo>
                    <a:pt x="1211818" y="241997"/>
                  </a:lnTo>
                  <a:lnTo>
                    <a:pt x="1212568" y="241602"/>
                  </a:lnTo>
                  <a:lnTo>
                    <a:pt x="1210016" y="235648"/>
                  </a:lnTo>
                  <a:lnTo>
                    <a:pt x="1207743" y="234167"/>
                  </a:lnTo>
                  <a:lnTo>
                    <a:pt x="1207594" y="233301"/>
                  </a:lnTo>
                  <a:lnTo>
                    <a:pt x="1208181" y="230829"/>
                  </a:lnTo>
                  <a:lnTo>
                    <a:pt x="1208705" y="229611"/>
                  </a:lnTo>
                  <a:lnTo>
                    <a:pt x="1208764" y="228027"/>
                  </a:lnTo>
                  <a:lnTo>
                    <a:pt x="1208333" y="226877"/>
                  </a:lnTo>
                  <a:lnTo>
                    <a:pt x="1207277" y="226191"/>
                  </a:lnTo>
                  <a:lnTo>
                    <a:pt x="1206454" y="224940"/>
                  </a:lnTo>
                  <a:lnTo>
                    <a:pt x="1205044" y="223849"/>
                  </a:lnTo>
                  <a:lnTo>
                    <a:pt x="1205499" y="221726"/>
                  </a:lnTo>
                  <a:lnTo>
                    <a:pt x="1205362" y="220587"/>
                  </a:lnTo>
                  <a:lnTo>
                    <a:pt x="1206051" y="220209"/>
                  </a:lnTo>
                  <a:lnTo>
                    <a:pt x="1206409" y="217968"/>
                  </a:lnTo>
                  <a:lnTo>
                    <a:pt x="1206919" y="217701"/>
                  </a:lnTo>
                  <a:lnTo>
                    <a:pt x="1207686" y="214049"/>
                  </a:lnTo>
                  <a:lnTo>
                    <a:pt x="1206552" y="212505"/>
                  </a:lnTo>
                  <a:lnTo>
                    <a:pt x="1205505" y="212690"/>
                  </a:lnTo>
                  <a:lnTo>
                    <a:pt x="1205130" y="212344"/>
                  </a:lnTo>
                  <a:lnTo>
                    <a:pt x="1203435" y="212442"/>
                  </a:lnTo>
                  <a:lnTo>
                    <a:pt x="1202629" y="212995"/>
                  </a:lnTo>
                  <a:lnTo>
                    <a:pt x="1201729" y="213043"/>
                  </a:lnTo>
                  <a:lnTo>
                    <a:pt x="1201912" y="211250"/>
                  </a:lnTo>
                  <a:lnTo>
                    <a:pt x="1200763" y="210588"/>
                  </a:lnTo>
                  <a:lnTo>
                    <a:pt x="1198151" y="206520"/>
                  </a:lnTo>
                  <a:lnTo>
                    <a:pt x="1196712" y="206256"/>
                  </a:lnTo>
                  <a:lnTo>
                    <a:pt x="1194852" y="204607"/>
                  </a:lnTo>
                  <a:lnTo>
                    <a:pt x="1194532" y="203848"/>
                  </a:lnTo>
                  <a:lnTo>
                    <a:pt x="1192109" y="201395"/>
                  </a:lnTo>
                  <a:lnTo>
                    <a:pt x="1191968" y="199614"/>
                  </a:lnTo>
                  <a:lnTo>
                    <a:pt x="1190340" y="199373"/>
                  </a:lnTo>
                  <a:lnTo>
                    <a:pt x="1189724" y="198395"/>
                  </a:lnTo>
                  <a:lnTo>
                    <a:pt x="1190603" y="197872"/>
                  </a:lnTo>
                  <a:lnTo>
                    <a:pt x="1191354" y="196783"/>
                  </a:lnTo>
                  <a:lnTo>
                    <a:pt x="1191125" y="195781"/>
                  </a:lnTo>
                  <a:lnTo>
                    <a:pt x="1190523" y="195245"/>
                  </a:lnTo>
                  <a:lnTo>
                    <a:pt x="1189876" y="196318"/>
                  </a:lnTo>
                  <a:lnTo>
                    <a:pt x="1187575" y="198084"/>
                  </a:lnTo>
                  <a:lnTo>
                    <a:pt x="1187343" y="198696"/>
                  </a:lnTo>
                  <a:lnTo>
                    <a:pt x="1185444" y="199766"/>
                  </a:lnTo>
                  <a:lnTo>
                    <a:pt x="1183957" y="199796"/>
                  </a:lnTo>
                  <a:lnTo>
                    <a:pt x="1182424" y="199059"/>
                  </a:lnTo>
                  <a:lnTo>
                    <a:pt x="1181266" y="198936"/>
                  </a:lnTo>
                  <a:lnTo>
                    <a:pt x="1179403" y="196583"/>
                  </a:lnTo>
                  <a:lnTo>
                    <a:pt x="1178283" y="196347"/>
                  </a:lnTo>
                  <a:lnTo>
                    <a:pt x="1177695" y="194716"/>
                  </a:lnTo>
                  <a:lnTo>
                    <a:pt x="1178636" y="193901"/>
                  </a:lnTo>
                  <a:lnTo>
                    <a:pt x="1178918" y="192893"/>
                  </a:lnTo>
                  <a:lnTo>
                    <a:pt x="1178491" y="190649"/>
                  </a:lnTo>
                  <a:lnTo>
                    <a:pt x="1177737" y="190305"/>
                  </a:lnTo>
                  <a:lnTo>
                    <a:pt x="1176861" y="189289"/>
                  </a:lnTo>
                  <a:lnTo>
                    <a:pt x="1176626" y="188331"/>
                  </a:lnTo>
                  <a:lnTo>
                    <a:pt x="1175917" y="187649"/>
                  </a:lnTo>
                  <a:lnTo>
                    <a:pt x="1176457" y="187190"/>
                  </a:lnTo>
                  <a:lnTo>
                    <a:pt x="1177505" y="187633"/>
                  </a:lnTo>
                  <a:lnTo>
                    <a:pt x="1178462" y="186064"/>
                  </a:lnTo>
                  <a:lnTo>
                    <a:pt x="1177416" y="184957"/>
                  </a:lnTo>
                  <a:lnTo>
                    <a:pt x="1178064" y="183176"/>
                  </a:lnTo>
                  <a:lnTo>
                    <a:pt x="1177740" y="181776"/>
                  </a:lnTo>
                  <a:lnTo>
                    <a:pt x="1175372" y="179885"/>
                  </a:lnTo>
                  <a:lnTo>
                    <a:pt x="1174868" y="177832"/>
                  </a:lnTo>
                  <a:lnTo>
                    <a:pt x="1175379" y="177248"/>
                  </a:lnTo>
                  <a:lnTo>
                    <a:pt x="1175082" y="176364"/>
                  </a:lnTo>
                  <a:lnTo>
                    <a:pt x="1173933" y="175886"/>
                  </a:lnTo>
                  <a:lnTo>
                    <a:pt x="1173360" y="175299"/>
                  </a:lnTo>
                  <a:lnTo>
                    <a:pt x="1173515" y="174081"/>
                  </a:lnTo>
                  <a:lnTo>
                    <a:pt x="1172516" y="172364"/>
                  </a:lnTo>
                  <a:lnTo>
                    <a:pt x="1172786" y="170991"/>
                  </a:lnTo>
                  <a:lnTo>
                    <a:pt x="1172176" y="169983"/>
                  </a:lnTo>
                  <a:lnTo>
                    <a:pt x="1172426" y="169282"/>
                  </a:lnTo>
                  <a:lnTo>
                    <a:pt x="1171892" y="168682"/>
                  </a:lnTo>
                  <a:lnTo>
                    <a:pt x="1171771" y="166992"/>
                  </a:lnTo>
                  <a:lnTo>
                    <a:pt x="1171951" y="166114"/>
                  </a:lnTo>
                  <a:lnTo>
                    <a:pt x="1171661" y="165051"/>
                  </a:lnTo>
                  <a:lnTo>
                    <a:pt x="1172133" y="163549"/>
                  </a:lnTo>
                  <a:lnTo>
                    <a:pt x="1173126" y="163485"/>
                  </a:lnTo>
                  <a:lnTo>
                    <a:pt x="1173412" y="159797"/>
                  </a:lnTo>
                  <a:lnTo>
                    <a:pt x="1174002" y="159126"/>
                  </a:lnTo>
                  <a:lnTo>
                    <a:pt x="1175023" y="159707"/>
                  </a:lnTo>
                  <a:lnTo>
                    <a:pt x="1175656" y="158733"/>
                  </a:lnTo>
                  <a:lnTo>
                    <a:pt x="1176561" y="158263"/>
                  </a:lnTo>
                  <a:lnTo>
                    <a:pt x="1175475" y="157320"/>
                  </a:lnTo>
                  <a:lnTo>
                    <a:pt x="1175146" y="156474"/>
                  </a:lnTo>
                  <a:lnTo>
                    <a:pt x="1174255" y="156482"/>
                  </a:lnTo>
                  <a:lnTo>
                    <a:pt x="1172989" y="155855"/>
                  </a:lnTo>
                  <a:lnTo>
                    <a:pt x="1172417" y="155111"/>
                  </a:lnTo>
                  <a:lnTo>
                    <a:pt x="1170613" y="155840"/>
                  </a:lnTo>
                  <a:lnTo>
                    <a:pt x="1170810" y="154274"/>
                  </a:lnTo>
                  <a:lnTo>
                    <a:pt x="1170177" y="153155"/>
                  </a:lnTo>
                  <a:lnTo>
                    <a:pt x="1170599" y="151888"/>
                  </a:lnTo>
                  <a:lnTo>
                    <a:pt x="1169552" y="150552"/>
                  </a:lnTo>
                  <a:lnTo>
                    <a:pt x="1169480" y="149460"/>
                  </a:lnTo>
                  <a:lnTo>
                    <a:pt x="1170900" y="149571"/>
                  </a:lnTo>
                  <a:lnTo>
                    <a:pt x="1171595" y="148910"/>
                  </a:lnTo>
                  <a:lnTo>
                    <a:pt x="1172733" y="148511"/>
                  </a:lnTo>
                  <a:lnTo>
                    <a:pt x="1172063" y="147655"/>
                  </a:lnTo>
                  <a:lnTo>
                    <a:pt x="1172721" y="146837"/>
                  </a:lnTo>
                  <a:lnTo>
                    <a:pt x="1173463" y="146563"/>
                  </a:lnTo>
                  <a:lnTo>
                    <a:pt x="1173595" y="147536"/>
                  </a:lnTo>
                  <a:lnTo>
                    <a:pt x="1174988" y="145831"/>
                  </a:lnTo>
                  <a:lnTo>
                    <a:pt x="1175277" y="144211"/>
                  </a:lnTo>
                  <a:lnTo>
                    <a:pt x="1174559" y="143901"/>
                  </a:lnTo>
                  <a:lnTo>
                    <a:pt x="1174740" y="142772"/>
                  </a:lnTo>
                  <a:lnTo>
                    <a:pt x="1175783" y="142057"/>
                  </a:lnTo>
                  <a:lnTo>
                    <a:pt x="1175889" y="140974"/>
                  </a:lnTo>
                  <a:lnTo>
                    <a:pt x="1176728" y="140215"/>
                  </a:lnTo>
                  <a:lnTo>
                    <a:pt x="1177385" y="139160"/>
                  </a:lnTo>
                  <a:lnTo>
                    <a:pt x="1177531" y="137969"/>
                  </a:lnTo>
                  <a:lnTo>
                    <a:pt x="1178118" y="136929"/>
                  </a:lnTo>
                  <a:lnTo>
                    <a:pt x="1177653" y="136409"/>
                  </a:lnTo>
                  <a:lnTo>
                    <a:pt x="1176336" y="134018"/>
                  </a:lnTo>
                  <a:lnTo>
                    <a:pt x="1175266" y="133712"/>
                  </a:lnTo>
                  <a:lnTo>
                    <a:pt x="1174794" y="132779"/>
                  </a:lnTo>
                  <a:lnTo>
                    <a:pt x="1172878" y="132185"/>
                  </a:lnTo>
                  <a:lnTo>
                    <a:pt x="1171909" y="132582"/>
                  </a:lnTo>
                  <a:lnTo>
                    <a:pt x="1170184" y="131627"/>
                  </a:lnTo>
                  <a:lnTo>
                    <a:pt x="1169933" y="131251"/>
                  </a:lnTo>
                  <a:lnTo>
                    <a:pt x="1168402" y="130852"/>
                  </a:lnTo>
                  <a:lnTo>
                    <a:pt x="1168190" y="129661"/>
                  </a:lnTo>
                  <a:lnTo>
                    <a:pt x="1167158" y="128687"/>
                  </a:lnTo>
                  <a:lnTo>
                    <a:pt x="1164557" y="128111"/>
                  </a:lnTo>
                  <a:lnTo>
                    <a:pt x="1162266" y="127989"/>
                  </a:lnTo>
                  <a:lnTo>
                    <a:pt x="1161616" y="128850"/>
                  </a:lnTo>
                  <a:lnTo>
                    <a:pt x="1159959" y="128346"/>
                  </a:lnTo>
                  <a:lnTo>
                    <a:pt x="1158346" y="128213"/>
                  </a:lnTo>
                  <a:lnTo>
                    <a:pt x="1156558" y="129014"/>
                  </a:lnTo>
                  <a:lnTo>
                    <a:pt x="1156239" y="128586"/>
                  </a:lnTo>
                  <a:lnTo>
                    <a:pt x="1152946" y="126522"/>
                  </a:lnTo>
                  <a:lnTo>
                    <a:pt x="1150018" y="125672"/>
                  </a:lnTo>
                  <a:lnTo>
                    <a:pt x="1149683" y="125232"/>
                  </a:lnTo>
                  <a:lnTo>
                    <a:pt x="1149969" y="123313"/>
                  </a:lnTo>
                  <a:lnTo>
                    <a:pt x="1151171" y="122067"/>
                  </a:lnTo>
                  <a:lnTo>
                    <a:pt x="1151156" y="120839"/>
                  </a:lnTo>
                  <a:lnTo>
                    <a:pt x="1150331" y="119948"/>
                  </a:lnTo>
                  <a:lnTo>
                    <a:pt x="1149606" y="117713"/>
                  </a:lnTo>
                  <a:lnTo>
                    <a:pt x="1148335" y="116207"/>
                  </a:lnTo>
                  <a:lnTo>
                    <a:pt x="1147131" y="115340"/>
                  </a:lnTo>
                  <a:lnTo>
                    <a:pt x="1145209" y="112916"/>
                  </a:lnTo>
                  <a:lnTo>
                    <a:pt x="1144693" y="111917"/>
                  </a:lnTo>
                  <a:lnTo>
                    <a:pt x="1143430" y="107346"/>
                  </a:lnTo>
                  <a:lnTo>
                    <a:pt x="1138353" y="96953"/>
                  </a:lnTo>
                  <a:lnTo>
                    <a:pt x="1139374" y="95549"/>
                  </a:lnTo>
                  <a:lnTo>
                    <a:pt x="1139373" y="94686"/>
                  </a:lnTo>
                  <a:lnTo>
                    <a:pt x="1138627" y="91588"/>
                  </a:lnTo>
                  <a:lnTo>
                    <a:pt x="1138189" y="90577"/>
                  </a:lnTo>
                  <a:lnTo>
                    <a:pt x="1136822" y="89410"/>
                  </a:lnTo>
                  <a:lnTo>
                    <a:pt x="1135825" y="87933"/>
                  </a:lnTo>
                  <a:lnTo>
                    <a:pt x="1134870" y="87211"/>
                  </a:lnTo>
                  <a:lnTo>
                    <a:pt x="1134076" y="86168"/>
                  </a:lnTo>
                  <a:lnTo>
                    <a:pt x="1133753" y="84305"/>
                  </a:lnTo>
                  <a:lnTo>
                    <a:pt x="1133699" y="82750"/>
                  </a:lnTo>
                  <a:lnTo>
                    <a:pt x="1134583" y="81384"/>
                  </a:lnTo>
                  <a:lnTo>
                    <a:pt x="1135797" y="80596"/>
                  </a:lnTo>
                  <a:lnTo>
                    <a:pt x="1135606" y="79583"/>
                  </a:lnTo>
                  <a:lnTo>
                    <a:pt x="1133856" y="79124"/>
                  </a:lnTo>
                  <a:lnTo>
                    <a:pt x="1133042" y="77660"/>
                  </a:lnTo>
                  <a:lnTo>
                    <a:pt x="1133749" y="76113"/>
                  </a:lnTo>
                  <a:lnTo>
                    <a:pt x="1136125" y="74924"/>
                  </a:lnTo>
                  <a:lnTo>
                    <a:pt x="1138017" y="72872"/>
                  </a:lnTo>
                  <a:lnTo>
                    <a:pt x="1138056" y="71338"/>
                  </a:lnTo>
                  <a:lnTo>
                    <a:pt x="1137132" y="69428"/>
                  </a:lnTo>
                  <a:lnTo>
                    <a:pt x="1136255" y="68155"/>
                  </a:lnTo>
                  <a:lnTo>
                    <a:pt x="1134313" y="66374"/>
                  </a:lnTo>
                  <a:lnTo>
                    <a:pt x="1134247" y="65497"/>
                  </a:lnTo>
                  <a:lnTo>
                    <a:pt x="1133406" y="64775"/>
                  </a:lnTo>
                  <a:lnTo>
                    <a:pt x="1131113" y="64831"/>
                  </a:lnTo>
                  <a:lnTo>
                    <a:pt x="1130007" y="65219"/>
                  </a:lnTo>
                  <a:lnTo>
                    <a:pt x="1128063" y="66324"/>
                  </a:lnTo>
                  <a:lnTo>
                    <a:pt x="1126168" y="68446"/>
                  </a:lnTo>
                  <a:lnTo>
                    <a:pt x="1124842" y="69708"/>
                  </a:lnTo>
                  <a:lnTo>
                    <a:pt x="1122423" y="71465"/>
                  </a:lnTo>
                  <a:lnTo>
                    <a:pt x="1120378" y="71581"/>
                  </a:lnTo>
                  <a:lnTo>
                    <a:pt x="1118780" y="71078"/>
                  </a:lnTo>
                  <a:lnTo>
                    <a:pt x="1116163" y="69925"/>
                  </a:lnTo>
                  <a:lnTo>
                    <a:pt x="1113540" y="68061"/>
                  </a:lnTo>
                  <a:lnTo>
                    <a:pt x="1111364" y="66335"/>
                  </a:lnTo>
                  <a:lnTo>
                    <a:pt x="1110791" y="65335"/>
                  </a:lnTo>
                  <a:lnTo>
                    <a:pt x="1108690" y="63556"/>
                  </a:lnTo>
                  <a:lnTo>
                    <a:pt x="1108087" y="62531"/>
                  </a:lnTo>
                  <a:lnTo>
                    <a:pt x="1107644" y="61037"/>
                  </a:lnTo>
                  <a:lnTo>
                    <a:pt x="1106954" y="60226"/>
                  </a:lnTo>
                  <a:lnTo>
                    <a:pt x="1106452" y="58764"/>
                  </a:lnTo>
                  <a:lnTo>
                    <a:pt x="1106512" y="57597"/>
                  </a:lnTo>
                  <a:lnTo>
                    <a:pt x="1107667" y="55580"/>
                  </a:lnTo>
                  <a:lnTo>
                    <a:pt x="1108892" y="54377"/>
                  </a:lnTo>
                  <a:lnTo>
                    <a:pt x="1110254" y="53808"/>
                  </a:lnTo>
                  <a:lnTo>
                    <a:pt x="1112013" y="52269"/>
                  </a:lnTo>
                  <a:lnTo>
                    <a:pt x="1112840" y="50541"/>
                  </a:lnTo>
                  <a:lnTo>
                    <a:pt x="1113310" y="48436"/>
                  </a:lnTo>
                  <a:lnTo>
                    <a:pt x="1113320" y="46955"/>
                  </a:lnTo>
                  <a:lnTo>
                    <a:pt x="1112573" y="45662"/>
                  </a:lnTo>
                  <a:lnTo>
                    <a:pt x="1111808" y="44842"/>
                  </a:lnTo>
                  <a:lnTo>
                    <a:pt x="1108838" y="42863"/>
                  </a:lnTo>
                  <a:lnTo>
                    <a:pt x="1107469" y="42187"/>
                  </a:lnTo>
                  <a:lnTo>
                    <a:pt x="1103523" y="41182"/>
                  </a:lnTo>
                  <a:lnTo>
                    <a:pt x="1102053" y="41060"/>
                  </a:lnTo>
                  <a:lnTo>
                    <a:pt x="1099501" y="42157"/>
                  </a:lnTo>
                  <a:lnTo>
                    <a:pt x="1098603" y="43114"/>
                  </a:lnTo>
                  <a:lnTo>
                    <a:pt x="1096820" y="45864"/>
                  </a:lnTo>
                  <a:lnTo>
                    <a:pt x="1094915" y="49272"/>
                  </a:lnTo>
                  <a:lnTo>
                    <a:pt x="1094398" y="51068"/>
                  </a:lnTo>
                  <a:lnTo>
                    <a:pt x="1094477" y="54503"/>
                  </a:lnTo>
                  <a:lnTo>
                    <a:pt x="1094212" y="56920"/>
                  </a:lnTo>
                  <a:lnTo>
                    <a:pt x="1094295" y="59081"/>
                  </a:lnTo>
                  <a:lnTo>
                    <a:pt x="1094028" y="60144"/>
                  </a:lnTo>
                  <a:lnTo>
                    <a:pt x="1093320" y="61098"/>
                  </a:lnTo>
                  <a:lnTo>
                    <a:pt x="1092130" y="63363"/>
                  </a:lnTo>
                  <a:lnTo>
                    <a:pt x="1090581" y="64310"/>
                  </a:lnTo>
                  <a:lnTo>
                    <a:pt x="1089272" y="64305"/>
                  </a:lnTo>
                  <a:lnTo>
                    <a:pt x="1087530" y="63708"/>
                  </a:lnTo>
                  <a:lnTo>
                    <a:pt x="1085966" y="62848"/>
                  </a:lnTo>
                  <a:lnTo>
                    <a:pt x="1085225" y="62189"/>
                  </a:lnTo>
                  <a:lnTo>
                    <a:pt x="1083186" y="58737"/>
                  </a:lnTo>
                  <a:lnTo>
                    <a:pt x="1082685" y="57155"/>
                  </a:lnTo>
                  <a:lnTo>
                    <a:pt x="1082508" y="55517"/>
                  </a:lnTo>
                  <a:lnTo>
                    <a:pt x="1082578" y="52443"/>
                  </a:lnTo>
                  <a:lnTo>
                    <a:pt x="1081929" y="49438"/>
                  </a:lnTo>
                  <a:lnTo>
                    <a:pt x="1080808" y="46675"/>
                  </a:lnTo>
                  <a:lnTo>
                    <a:pt x="1079359" y="45385"/>
                  </a:lnTo>
                  <a:lnTo>
                    <a:pt x="1077561" y="44575"/>
                  </a:lnTo>
                  <a:lnTo>
                    <a:pt x="1076257" y="44208"/>
                  </a:lnTo>
                  <a:lnTo>
                    <a:pt x="1074768" y="43003"/>
                  </a:lnTo>
                  <a:lnTo>
                    <a:pt x="1071893" y="40304"/>
                  </a:lnTo>
                  <a:lnTo>
                    <a:pt x="1071450" y="39564"/>
                  </a:lnTo>
                  <a:lnTo>
                    <a:pt x="1068387" y="36928"/>
                  </a:lnTo>
                  <a:lnTo>
                    <a:pt x="1067002" y="36122"/>
                  </a:lnTo>
                  <a:lnTo>
                    <a:pt x="1065735" y="35896"/>
                  </a:lnTo>
                  <a:lnTo>
                    <a:pt x="1058621" y="35568"/>
                  </a:lnTo>
                  <a:lnTo>
                    <a:pt x="1056333" y="36381"/>
                  </a:lnTo>
                  <a:lnTo>
                    <a:pt x="1052019" y="36889"/>
                  </a:lnTo>
                  <a:lnTo>
                    <a:pt x="1050400" y="37254"/>
                  </a:lnTo>
                  <a:lnTo>
                    <a:pt x="1048241" y="38454"/>
                  </a:lnTo>
                  <a:lnTo>
                    <a:pt x="1047109" y="38515"/>
                  </a:lnTo>
                  <a:lnTo>
                    <a:pt x="1045035" y="36956"/>
                  </a:lnTo>
                  <a:lnTo>
                    <a:pt x="1043608" y="36874"/>
                  </a:lnTo>
                  <a:lnTo>
                    <a:pt x="1042473" y="35021"/>
                  </a:lnTo>
                  <a:lnTo>
                    <a:pt x="1042037" y="33843"/>
                  </a:lnTo>
                  <a:lnTo>
                    <a:pt x="1040594" y="32341"/>
                  </a:lnTo>
                  <a:lnTo>
                    <a:pt x="1039037" y="31642"/>
                  </a:lnTo>
                  <a:lnTo>
                    <a:pt x="1037263" y="30351"/>
                  </a:lnTo>
                  <a:lnTo>
                    <a:pt x="1036970" y="29747"/>
                  </a:lnTo>
                  <a:lnTo>
                    <a:pt x="1035901" y="28831"/>
                  </a:lnTo>
                  <a:lnTo>
                    <a:pt x="1034630" y="28411"/>
                  </a:lnTo>
                  <a:lnTo>
                    <a:pt x="1032777" y="28385"/>
                  </a:lnTo>
                  <a:lnTo>
                    <a:pt x="1030867" y="27980"/>
                  </a:lnTo>
                  <a:lnTo>
                    <a:pt x="1026476" y="26526"/>
                  </a:lnTo>
                  <a:lnTo>
                    <a:pt x="1023782" y="25963"/>
                  </a:lnTo>
                  <a:lnTo>
                    <a:pt x="1020740" y="25459"/>
                  </a:lnTo>
                  <a:lnTo>
                    <a:pt x="1018991" y="24651"/>
                  </a:lnTo>
                  <a:lnTo>
                    <a:pt x="1017509" y="22629"/>
                  </a:lnTo>
                  <a:lnTo>
                    <a:pt x="1016607" y="23876"/>
                  </a:lnTo>
                  <a:lnTo>
                    <a:pt x="1015652" y="24578"/>
                  </a:lnTo>
                  <a:lnTo>
                    <a:pt x="1014161" y="24703"/>
                  </a:lnTo>
                  <a:lnTo>
                    <a:pt x="1012935" y="25242"/>
                  </a:lnTo>
                  <a:lnTo>
                    <a:pt x="1010621" y="24884"/>
                  </a:lnTo>
                  <a:lnTo>
                    <a:pt x="1010132" y="25276"/>
                  </a:lnTo>
                  <a:lnTo>
                    <a:pt x="1009126" y="25147"/>
                  </a:lnTo>
                  <a:lnTo>
                    <a:pt x="1008337" y="24442"/>
                  </a:lnTo>
                  <a:lnTo>
                    <a:pt x="1006795" y="21434"/>
                  </a:lnTo>
                  <a:lnTo>
                    <a:pt x="1006448" y="19261"/>
                  </a:lnTo>
                  <a:lnTo>
                    <a:pt x="1006794" y="18352"/>
                  </a:lnTo>
                  <a:lnTo>
                    <a:pt x="1006635" y="16260"/>
                  </a:lnTo>
                  <a:lnTo>
                    <a:pt x="1007323" y="15433"/>
                  </a:lnTo>
                  <a:lnTo>
                    <a:pt x="1007291" y="14662"/>
                  </a:lnTo>
                  <a:lnTo>
                    <a:pt x="1006467" y="13059"/>
                  </a:lnTo>
                  <a:lnTo>
                    <a:pt x="1005733" y="12349"/>
                  </a:lnTo>
                  <a:lnTo>
                    <a:pt x="1004335" y="11674"/>
                  </a:lnTo>
                  <a:lnTo>
                    <a:pt x="1003739" y="10771"/>
                  </a:lnTo>
                  <a:lnTo>
                    <a:pt x="1003059" y="9021"/>
                  </a:lnTo>
                  <a:lnTo>
                    <a:pt x="1003174" y="8073"/>
                  </a:lnTo>
                  <a:lnTo>
                    <a:pt x="1002721" y="6234"/>
                  </a:lnTo>
                  <a:lnTo>
                    <a:pt x="1001175" y="4383"/>
                  </a:lnTo>
                  <a:lnTo>
                    <a:pt x="1000241" y="3939"/>
                  </a:lnTo>
                  <a:lnTo>
                    <a:pt x="998974" y="3933"/>
                  </a:lnTo>
                  <a:lnTo>
                    <a:pt x="997599" y="3611"/>
                  </a:lnTo>
                  <a:lnTo>
                    <a:pt x="996509" y="3856"/>
                  </a:lnTo>
                  <a:lnTo>
                    <a:pt x="994869" y="3607"/>
                  </a:lnTo>
                  <a:lnTo>
                    <a:pt x="993110" y="3638"/>
                  </a:lnTo>
                  <a:lnTo>
                    <a:pt x="991508" y="1710"/>
                  </a:lnTo>
                  <a:lnTo>
                    <a:pt x="990458" y="712"/>
                  </a:lnTo>
                  <a:lnTo>
                    <a:pt x="988352" y="0"/>
                  </a:lnTo>
                  <a:lnTo>
                    <a:pt x="987449" y="95"/>
                  </a:lnTo>
                  <a:lnTo>
                    <a:pt x="985542" y="827"/>
                  </a:lnTo>
                  <a:lnTo>
                    <a:pt x="984529" y="783"/>
                  </a:lnTo>
                  <a:lnTo>
                    <a:pt x="983374" y="1318"/>
                  </a:lnTo>
                  <a:lnTo>
                    <a:pt x="982171" y="2631"/>
                  </a:lnTo>
                  <a:lnTo>
                    <a:pt x="981753" y="3660"/>
                  </a:lnTo>
                  <a:lnTo>
                    <a:pt x="980703" y="4318"/>
                  </a:lnTo>
                  <a:lnTo>
                    <a:pt x="979472" y="4106"/>
                  </a:lnTo>
                  <a:lnTo>
                    <a:pt x="978421" y="4304"/>
                  </a:lnTo>
                  <a:lnTo>
                    <a:pt x="977674" y="5173"/>
                  </a:lnTo>
                  <a:lnTo>
                    <a:pt x="977166" y="6973"/>
                  </a:lnTo>
                  <a:lnTo>
                    <a:pt x="975125" y="8497"/>
                  </a:lnTo>
                  <a:lnTo>
                    <a:pt x="973808" y="9014"/>
                  </a:lnTo>
                  <a:lnTo>
                    <a:pt x="969288" y="10072"/>
                  </a:lnTo>
                  <a:lnTo>
                    <a:pt x="968244" y="11294"/>
                  </a:lnTo>
                  <a:lnTo>
                    <a:pt x="967515" y="11452"/>
                  </a:lnTo>
                  <a:lnTo>
                    <a:pt x="965597" y="12448"/>
                  </a:lnTo>
                  <a:lnTo>
                    <a:pt x="964063" y="12789"/>
                  </a:lnTo>
                  <a:lnTo>
                    <a:pt x="963946" y="13603"/>
                  </a:lnTo>
                  <a:lnTo>
                    <a:pt x="962983" y="13809"/>
                  </a:lnTo>
                  <a:lnTo>
                    <a:pt x="962427" y="14710"/>
                  </a:lnTo>
                  <a:lnTo>
                    <a:pt x="960735" y="15251"/>
                  </a:lnTo>
                  <a:lnTo>
                    <a:pt x="958767" y="16773"/>
                  </a:lnTo>
                  <a:lnTo>
                    <a:pt x="957199" y="17448"/>
                  </a:lnTo>
                  <a:lnTo>
                    <a:pt x="956120" y="17670"/>
                  </a:lnTo>
                  <a:lnTo>
                    <a:pt x="955010" y="17381"/>
                  </a:lnTo>
                  <a:lnTo>
                    <a:pt x="950920" y="18068"/>
                  </a:lnTo>
                  <a:lnTo>
                    <a:pt x="949752" y="17644"/>
                  </a:lnTo>
                  <a:lnTo>
                    <a:pt x="948275" y="17944"/>
                  </a:lnTo>
                  <a:lnTo>
                    <a:pt x="945912" y="18139"/>
                  </a:lnTo>
                  <a:lnTo>
                    <a:pt x="945480" y="18617"/>
                  </a:lnTo>
                  <a:lnTo>
                    <a:pt x="945335" y="20925"/>
                  </a:lnTo>
                  <a:lnTo>
                    <a:pt x="946811" y="25311"/>
                  </a:lnTo>
                  <a:lnTo>
                    <a:pt x="947403" y="28301"/>
                  </a:lnTo>
                  <a:lnTo>
                    <a:pt x="947809" y="28881"/>
                  </a:lnTo>
                  <a:lnTo>
                    <a:pt x="947973" y="30127"/>
                  </a:lnTo>
                  <a:lnTo>
                    <a:pt x="947382" y="31756"/>
                  </a:lnTo>
                  <a:lnTo>
                    <a:pt x="947825" y="33983"/>
                  </a:lnTo>
                  <a:lnTo>
                    <a:pt x="948263" y="34678"/>
                  </a:lnTo>
                  <a:lnTo>
                    <a:pt x="948045" y="35715"/>
                  </a:lnTo>
                  <a:lnTo>
                    <a:pt x="945662" y="37236"/>
                  </a:lnTo>
                  <a:lnTo>
                    <a:pt x="945047" y="37793"/>
                  </a:lnTo>
                  <a:lnTo>
                    <a:pt x="943804" y="37855"/>
                  </a:lnTo>
                  <a:lnTo>
                    <a:pt x="942983" y="37542"/>
                  </a:lnTo>
                  <a:lnTo>
                    <a:pt x="941389" y="37714"/>
                  </a:lnTo>
                  <a:lnTo>
                    <a:pt x="939060" y="37127"/>
                  </a:lnTo>
                  <a:lnTo>
                    <a:pt x="937816" y="37010"/>
                  </a:lnTo>
                  <a:lnTo>
                    <a:pt x="937464" y="37396"/>
                  </a:lnTo>
                  <a:lnTo>
                    <a:pt x="935898" y="37990"/>
                  </a:lnTo>
                  <a:lnTo>
                    <a:pt x="935531" y="38533"/>
                  </a:lnTo>
                  <a:lnTo>
                    <a:pt x="934012" y="39145"/>
                  </a:lnTo>
                  <a:lnTo>
                    <a:pt x="932184" y="40561"/>
                  </a:lnTo>
                  <a:lnTo>
                    <a:pt x="930152" y="40501"/>
                  </a:lnTo>
                  <a:lnTo>
                    <a:pt x="927903" y="39765"/>
                  </a:lnTo>
                  <a:lnTo>
                    <a:pt x="926462" y="39894"/>
                  </a:lnTo>
                  <a:lnTo>
                    <a:pt x="924495" y="40439"/>
                  </a:lnTo>
                  <a:lnTo>
                    <a:pt x="922008" y="40617"/>
                  </a:lnTo>
                  <a:lnTo>
                    <a:pt x="918723" y="41395"/>
                  </a:lnTo>
                  <a:lnTo>
                    <a:pt x="917880" y="41933"/>
                  </a:lnTo>
                  <a:lnTo>
                    <a:pt x="916838" y="43808"/>
                  </a:lnTo>
                  <a:lnTo>
                    <a:pt x="916537" y="45020"/>
                  </a:lnTo>
                  <a:lnTo>
                    <a:pt x="916740" y="46944"/>
                  </a:lnTo>
                  <a:lnTo>
                    <a:pt x="919077" y="51412"/>
                  </a:lnTo>
                  <a:lnTo>
                    <a:pt x="919739" y="52292"/>
                  </a:lnTo>
                  <a:lnTo>
                    <a:pt x="920007" y="55079"/>
                  </a:lnTo>
                  <a:lnTo>
                    <a:pt x="920560" y="56302"/>
                  </a:lnTo>
                  <a:lnTo>
                    <a:pt x="920424" y="57227"/>
                  </a:lnTo>
                  <a:lnTo>
                    <a:pt x="919282" y="59404"/>
                  </a:lnTo>
                  <a:lnTo>
                    <a:pt x="918448" y="61350"/>
                  </a:lnTo>
                  <a:lnTo>
                    <a:pt x="917002" y="62288"/>
                  </a:lnTo>
                  <a:lnTo>
                    <a:pt x="915962" y="63587"/>
                  </a:lnTo>
                  <a:lnTo>
                    <a:pt x="914640" y="66005"/>
                  </a:lnTo>
                  <a:lnTo>
                    <a:pt x="913171" y="67484"/>
                  </a:lnTo>
                  <a:lnTo>
                    <a:pt x="911415" y="69866"/>
                  </a:lnTo>
                  <a:lnTo>
                    <a:pt x="910166" y="71236"/>
                  </a:lnTo>
                  <a:lnTo>
                    <a:pt x="909291" y="72743"/>
                  </a:lnTo>
                  <a:lnTo>
                    <a:pt x="907562" y="73727"/>
                  </a:lnTo>
                  <a:lnTo>
                    <a:pt x="905831" y="74037"/>
                  </a:lnTo>
                  <a:lnTo>
                    <a:pt x="903457" y="74850"/>
                  </a:lnTo>
                  <a:lnTo>
                    <a:pt x="902502" y="74663"/>
                  </a:lnTo>
                  <a:lnTo>
                    <a:pt x="899933" y="74705"/>
                  </a:lnTo>
                  <a:lnTo>
                    <a:pt x="898274" y="75030"/>
                  </a:lnTo>
                  <a:lnTo>
                    <a:pt x="897347" y="74666"/>
                  </a:lnTo>
                  <a:lnTo>
                    <a:pt x="894176" y="75125"/>
                  </a:lnTo>
                  <a:lnTo>
                    <a:pt x="893314" y="76527"/>
                  </a:lnTo>
                  <a:lnTo>
                    <a:pt x="892551" y="77273"/>
                  </a:lnTo>
                  <a:lnTo>
                    <a:pt x="890481" y="78363"/>
                  </a:lnTo>
                  <a:lnTo>
                    <a:pt x="889209" y="79527"/>
                  </a:lnTo>
                  <a:lnTo>
                    <a:pt x="886719" y="80655"/>
                  </a:lnTo>
                  <a:lnTo>
                    <a:pt x="885342" y="81818"/>
                  </a:lnTo>
                  <a:lnTo>
                    <a:pt x="883359" y="81286"/>
                  </a:lnTo>
                  <a:lnTo>
                    <a:pt x="881246" y="81474"/>
                  </a:lnTo>
                  <a:lnTo>
                    <a:pt x="880157" y="80806"/>
                  </a:lnTo>
                  <a:lnTo>
                    <a:pt x="879685" y="79430"/>
                  </a:lnTo>
                  <a:lnTo>
                    <a:pt x="877899" y="78275"/>
                  </a:lnTo>
                  <a:lnTo>
                    <a:pt x="876194" y="76375"/>
                  </a:lnTo>
                  <a:lnTo>
                    <a:pt x="873869" y="74830"/>
                  </a:lnTo>
                  <a:lnTo>
                    <a:pt x="872473" y="74219"/>
                  </a:lnTo>
                  <a:lnTo>
                    <a:pt x="870361" y="73893"/>
                  </a:lnTo>
                  <a:lnTo>
                    <a:pt x="869141" y="74371"/>
                  </a:lnTo>
                  <a:lnTo>
                    <a:pt x="866897" y="76244"/>
                  </a:lnTo>
                  <a:lnTo>
                    <a:pt x="865663" y="77868"/>
                  </a:lnTo>
                  <a:lnTo>
                    <a:pt x="864886" y="79585"/>
                  </a:lnTo>
                  <a:lnTo>
                    <a:pt x="863807" y="82817"/>
                  </a:lnTo>
                  <a:lnTo>
                    <a:pt x="862897" y="86981"/>
                  </a:lnTo>
                  <a:lnTo>
                    <a:pt x="862965" y="88567"/>
                  </a:lnTo>
                  <a:lnTo>
                    <a:pt x="863722" y="90429"/>
                  </a:lnTo>
                  <a:lnTo>
                    <a:pt x="863880" y="92488"/>
                  </a:lnTo>
                  <a:lnTo>
                    <a:pt x="863325" y="93954"/>
                  </a:lnTo>
                  <a:lnTo>
                    <a:pt x="861912" y="98948"/>
                  </a:lnTo>
                  <a:lnTo>
                    <a:pt x="861678" y="101852"/>
                  </a:lnTo>
                  <a:lnTo>
                    <a:pt x="860672" y="105224"/>
                  </a:lnTo>
                  <a:lnTo>
                    <a:pt x="859368" y="106891"/>
                  </a:lnTo>
                  <a:lnTo>
                    <a:pt x="858464" y="109524"/>
                  </a:lnTo>
                  <a:lnTo>
                    <a:pt x="857514" y="111184"/>
                  </a:lnTo>
                  <a:lnTo>
                    <a:pt x="856854" y="113663"/>
                  </a:lnTo>
                  <a:lnTo>
                    <a:pt x="857346" y="115855"/>
                  </a:lnTo>
                  <a:lnTo>
                    <a:pt x="856644" y="117180"/>
                  </a:lnTo>
                  <a:lnTo>
                    <a:pt x="854236" y="119603"/>
                  </a:lnTo>
                  <a:lnTo>
                    <a:pt x="853234" y="119928"/>
                  </a:lnTo>
                  <a:lnTo>
                    <a:pt x="852174" y="119847"/>
                  </a:lnTo>
                  <a:lnTo>
                    <a:pt x="849446" y="118919"/>
                  </a:lnTo>
                  <a:lnTo>
                    <a:pt x="847599" y="117607"/>
                  </a:lnTo>
                  <a:lnTo>
                    <a:pt x="846897" y="116583"/>
                  </a:lnTo>
                  <a:lnTo>
                    <a:pt x="845757" y="116070"/>
                  </a:lnTo>
                  <a:lnTo>
                    <a:pt x="844020" y="116727"/>
                  </a:lnTo>
                  <a:lnTo>
                    <a:pt x="842851" y="118369"/>
                  </a:lnTo>
                  <a:lnTo>
                    <a:pt x="841008" y="122471"/>
                  </a:lnTo>
                  <a:lnTo>
                    <a:pt x="840858" y="123361"/>
                  </a:lnTo>
                  <a:lnTo>
                    <a:pt x="839423" y="124756"/>
                  </a:lnTo>
                  <a:lnTo>
                    <a:pt x="838944" y="125777"/>
                  </a:lnTo>
                  <a:lnTo>
                    <a:pt x="837560" y="125597"/>
                  </a:lnTo>
                  <a:lnTo>
                    <a:pt x="836723" y="124842"/>
                  </a:lnTo>
                  <a:lnTo>
                    <a:pt x="834901" y="124077"/>
                  </a:lnTo>
                  <a:lnTo>
                    <a:pt x="833042" y="123880"/>
                  </a:lnTo>
                  <a:lnTo>
                    <a:pt x="831760" y="124599"/>
                  </a:lnTo>
                  <a:lnTo>
                    <a:pt x="830163" y="124982"/>
                  </a:lnTo>
                  <a:lnTo>
                    <a:pt x="828777" y="126551"/>
                  </a:lnTo>
                  <a:lnTo>
                    <a:pt x="828310" y="128856"/>
                  </a:lnTo>
                  <a:lnTo>
                    <a:pt x="827873" y="129804"/>
                  </a:lnTo>
                  <a:lnTo>
                    <a:pt x="826858" y="131072"/>
                  </a:lnTo>
                  <a:lnTo>
                    <a:pt x="825564" y="131932"/>
                  </a:lnTo>
                  <a:lnTo>
                    <a:pt x="824531" y="132335"/>
                  </a:lnTo>
                  <a:lnTo>
                    <a:pt x="823322" y="132447"/>
                  </a:lnTo>
                  <a:lnTo>
                    <a:pt x="822506" y="132177"/>
                  </a:lnTo>
                  <a:lnTo>
                    <a:pt x="820835" y="132725"/>
                  </a:lnTo>
                  <a:lnTo>
                    <a:pt x="819607" y="133743"/>
                  </a:lnTo>
                  <a:lnTo>
                    <a:pt x="817601" y="134608"/>
                  </a:lnTo>
                  <a:lnTo>
                    <a:pt x="815858" y="134342"/>
                  </a:lnTo>
                  <a:lnTo>
                    <a:pt x="813621" y="133318"/>
                  </a:lnTo>
                  <a:lnTo>
                    <a:pt x="809615" y="132387"/>
                  </a:lnTo>
                  <a:lnTo>
                    <a:pt x="806862" y="131031"/>
                  </a:lnTo>
                  <a:lnTo>
                    <a:pt x="804946" y="129767"/>
                  </a:lnTo>
                  <a:lnTo>
                    <a:pt x="804004" y="129373"/>
                  </a:lnTo>
                  <a:lnTo>
                    <a:pt x="800826" y="129005"/>
                  </a:lnTo>
                  <a:lnTo>
                    <a:pt x="800206" y="129075"/>
                  </a:lnTo>
                  <a:lnTo>
                    <a:pt x="797786" y="130322"/>
                  </a:lnTo>
                  <a:lnTo>
                    <a:pt x="797809" y="129338"/>
                  </a:lnTo>
                  <a:lnTo>
                    <a:pt x="798724" y="127430"/>
                  </a:lnTo>
                  <a:lnTo>
                    <a:pt x="798799" y="126514"/>
                  </a:lnTo>
                  <a:lnTo>
                    <a:pt x="798153" y="125123"/>
                  </a:lnTo>
                  <a:lnTo>
                    <a:pt x="801133" y="123280"/>
                  </a:lnTo>
                  <a:lnTo>
                    <a:pt x="800992" y="122359"/>
                  </a:lnTo>
                  <a:lnTo>
                    <a:pt x="801208" y="120499"/>
                  </a:lnTo>
                  <a:lnTo>
                    <a:pt x="800667" y="118761"/>
                  </a:lnTo>
                  <a:lnTo>
                    <a:pt x="801803" y="116232"/>
                  </a:lnTo>
                  <a:lnTo>
                    <a:pt x="801364" y="115323"/>
                  </a:lnTo>
                  <a:lnTo>
                    <a:pt x="801929" y="113919"/>
                  </a:lnTo>
                  <a:lnTo>
                    <a:pt x="801240" y="112550"/>
                  </a:lnTo>
                  <a:lnTo>
                    <a:pt x="799302" y="110824"/>
                  </a:lnTo>
                  <a:lnTo>
                    <a:pt x="799965" y="109832"/>
                  </a:lnTo>
                  <a:lnTo>
                    <a:pt x="801010" y="109577"/>
                  </a:lnTo>
                  <a:lnTo>
                    <a:pt x="801633" y="108211"/>
                  </a:lnTo>
                  <a:lnTo>
                    <a:pt x="803857" y="109499"/>
                  </a:lnTo>
                  <a:lnTo>
                    <a:pt x="804291" y="109530"/>
                  </a:lnTo>
                  <a:lnTo>
                    <a:pt x="805911" y="108139"/>
                  </a:lnTo>
                  <a:lnTo>
                    <a:pt x="805857" y="106835"/>
                  </a:lnTo>
                  <a:lnTo>
                    <a:pt x="806873" y="106191"/>
                  </a:lnTo>
                  <a:lnTo>
                    <a:pt x="808114" y="106035"/>
                  </a:lnTo>
                  <a:lnTo>
                    <a:pt x="808803" y="105625"/>
                  </a:lnTo>
                  <a:lnTo>
                    <a:pt x="809784" y="102916"/>
                  </a:lnTo>
                  <a:lnTo>
                    <a:pt x="808528" y="102600"/>
                  </a:lnTo>
                  <a:lnTo>
                    <a:pt x="808410" y="101815"/>
                  </a:lnTo>
                  <a:lnTo>
                    <a:pt x="808910" y="100697"/>
                  </a:lnTo>
                  <a:lnTo>
                    <a:pt x="808498" y="100353"/>
                  </a:lnTo>
                  <a:lnTo>
                    <a:pt x="807950" y="98958"/>
                  </a:lnTo>
                  <a:lnTo>
                    <a:pt x="809700" y="96255"/>
                  </a:lnTo>
                  <a:lnTo>
                    <a:pt x="809493" y="95662"/>
                  </a:lnTo>
                  <a:lnTo>
                    <a:pt x="810201" y="93579"/>
                  </a:lnTo>
                  <a:lnTo>
                    <a:pt x="810708" y="93507"/>
                  </a:lnTo>
                  <a:lnTo>
                    <a:pt x="811187" y="92562"/>
                  </a:lnTo>
                  <a:lnTo>
                    <a:pt x="810882" y="90614"/>
                  </a:lnTo>
                  <a:lnTo>
                    <a:pt x="811527" y="88726"/>
                  </a:lnTo>
                  <a:lnTo>
                    <a:pt x="810108" y="87619"/>
                  </a:lnTo>
                  <a:lnTo>
                    <a:pt x="809097" y="85687"/>
                  </a:lnTo>
                  <a:lnTo>
                    <a:pt x="807027" y="86342"/>
                  </a:lnTo>
                  <a:lnTo>
                    <a:pt x="805692" y="86150"/>
                  </a:lnTo>
                  <a:lnTo>
                    <a:pt x="803991" y="85150"/>
                  </a:lnTo>
                  <a:lnTo>
                    <a:pt x="802582" y="83759"/>
                  </a:lnTo>
                  <a:lnTo>
                    <a:pt x="801126" y="83532"/>
                  </a:lnTo>
                  <a:lnTo>
                    <a:pt x="800130" y="82892"/>
                  </a:lnTo>
                  <a:lnTo>
                    <a:pt x="799125" y="82998"/>
                  </a:lnTo>
                  <a:lnTo>
                    <a:pt x="799252" y="81063"/>
                  </a:lnTo>
                  <a:lnTo>
                    <a:pt x="798375" y="81342"/>
                  </a:lnTo>
                  <a:lnTo>
                    <a:pt x="796738" y="80483"/>
                  </a:lnTo>
                  <a:lnTo>
                    <a:pt x="795040" y="80935"/>
                  </a:lnTo>
                  <a:lnTo>
                    <a:pt x="794764" y="80209"/>
                  </a:lnTo>
                  <a:lnTo>
                    <a:pt x="792753" y="80123"/>
                  </a:lnTo>
                  <a:lnTo>
                    <a:pt x="791969" y="79264"/>
                  </a:lnTo>
                  <a:lnTo>
                    <a:pt x="791505" y="77974"/>
                  </a:lnTo>
                  <a:lnTo>
                    <a:pt x="790432" y="77509"/>
                  </a:lnTo>
                  <a:lnTo>
                    <a:pt x="790688" y="75980"/>
                  </a:lnTo>
                  <a:lnTo>
                    <a:pt x="790077" y="74991"/>
                  </a:lnTo>
                  <a:lnTo>
                    <a:pt x="790149" y="73555"/>
                  </a:lnTo>
                  <a:lnTo>
                    <a:pt x="789695" y="71405"/>
                  </a:lnTo>
                  <a:lnTo>
                    <a:pt x="788894" y="70605"/>
                  </a:lnTo>
                  <a:lnTo>
                    <a:pt x="789164" y="69972"/>
                  </a:lnTo>
                  <a:lnTo>
                    <a:pt x="788617" y="69164"/>
                  </a:lnTo>
                  <a:lnTo>
                    <a:pt x="788597" y="67680"/>
                  </a:lnTo>
                  <a:lnTo>
                    <a:pt x="788257" y="66986"/>
                  </a:lnTo>
                  <a:lnTo>
                    <a:pt x="786884" y="65558"/>
                  </a:lnTo>
                  <a:lnTo>
                    <a:pt x="786161" y="63423"/>
                  </a:lnTo>
                  <a:lnTo>
                    <a:pt x="786312" y="59707"/>
                  </a:lnTo>
                  <a:lnTo>
                    <a:pt x="785690" y="59032"/>
                  </a:lnTo>
                  <a:lnTo>
                    <a:pt x="784896" y="58825"/>
                  </a:lnTo>
                  <a:lnTo>
                    <a:pt x="784320" y="56594"/>
                  </a:lnTo>
                  <a:lnTo>
                    <a:pt x="784215" y="55336"/>
                  </a:lnTo>
                  <a:lnTo>
                    <a:pt x="782161" y="54236"/>
                  </a:lnTo>
                  <a:lnTo>
                    <a:pt x="781858" y="52710"/>
                  </a:lnTo>
                  <a:lnTo>
                    <a:pt x="780265" y="50477"/>
                  </a:lnTo>
                  <a:lnTo>
                    <a:pt x="780032" y="49288"/>
                  </a:lnTo>
                  <a:lnTo>
                    <a:pt x="780078" y="47917"/>
                  </a:lnTo>
                  <a:lnTo>
                    <a:pt x="779377" y="47275"/>
                  </a:lnTo>
                  <a:lnTo>
                    <a:pt x="779167" y="46159"/>
                  </a:lnTo>
                  <a:lnTo>
                    <a:pt x="777527" y="44870"/>
                  </a:lnTo>
                  <a:lnTo>
                    <a:pt x="776654" y="42874"/>
                  </a:lnTo>
                  <a:lnTo>
                    <a:pt x="775322" y="43125"/>
                  </a:lnTo>
                  <a:lnTo>
                    <a:pt x="773214" y="44229"/>
                  </a:lnTo>
                  <a:lnTo>
                    <a:pt x="771431" y="43715"/>
                  </a:lnTo>
                  <a:lnTo>
                    <a:pt x="771220" y="42212"/>
                  </a:lnTo>
                  <a:lnTo>
                    <a:pt x="769730" y="41885"/>
                  </a:lnTo>
                  <a:lnTo>
                    <a:pt x="768722" y="41172"/>
                  </a:lnTo>
                  <a:lnTo>
                    <a:pt x="767258" y="42025"/>
                  </a:lnTo>
                  <a:lnTo>
                    <a:pt x="765803" y="41934"/>
                  </a:lnTo>
                  <a:lnTo>
                    <a:pt x="764488" y="42615"/>
                  </a:lnTo>
                  <a:lnTo>
                    <a:pt x="763473" y="43853"/>
                  </a:lnTo>
                  <a:lnTo>
                    <a:pt x="762934" y="44026"/>
                  </a:lnTo>
                  <a:lnTo>
                    <a:pt x="761550" y="42807"/>
                  </a:lnTo>
                  <a:lnTo>
                    <a:pt x="762192" y="40759"/>
                  </a:lnTo>
                  <a:lnTo>
                    <a:pt x="762436" y="39089"/>
                  </a:lnTo>
                  <a:lnTo>
                    <a:pt x="760875" y="35853"/>
                  </a:lnTo>
                  <a:lnTo>
                    <a:pt x="759819" y="35645"/>
                  </a:lnTo>
                  <a:lnTo>
                    <a:pt x="759208" y="35990"/>
                  </a:lnTo>
                  <a:lnTo>
                    <a:pt x="757808" y="35843"/>
                  </a:lnTo>
                  <a:lnTo>
                    <a:pt x="756995" y="35212"/>
                  </a:lnTo>
                  <a:lnTo>
                    <a:pt x="756294" y="35265"/>
                  </a:lnTo>
                  <a:lnTo>
                    <a:pt x="755065" y="36263"/>
                  </a:lnTo>
                  <a:lnTo>
                    <a:pt x="754581" y="35635"/>
                  </a:lnTo>
                  <a:lnTo>
                    <a:pt x="751658" y="35083"/>
                  </a:lnTo>
                  <a:lnTo>
                    <a:pt x="751300" y="33682"/>
                  </a:lnTo>
                  <a:lnTo>
                    <a:pt x="750586" y="33616"/>
                  </a:lnTo>
                  <a:lnTo>
                    <a:pt x="749936" y="32706"/>
                  </a:lnTo>
                  <a:lnTo>
                    <a:pt x="750331" y="32148"/>
                  </a:lnTo>
                  <a:lnTo>
                    <a:pt x="749671" y="31494"/>
                  </a:lnTo>
                  <a:lnTo>
                    <a:pt x="748744" y="31149"/>
                  </a:lnTo>
                  <a:lnTo>
                    <a:pt x="748137" y="29834"/>
                  </a:lnTo>
                  <a:lnTo>
                    <a:pt x="748539" y="28689"/>
                  </a:lnTo>
                  <a:lnTo>
                    <a:pt x="748433" y="27784"/>
                  </a:lnTo>
                  <a:lnTo>
                    <a:pt x="749183" y="26873"/>
                  </a:lnTo>
                  <a:lnTo>
                    <a:pt x="748932" y="26336"/>
                  </a:lnTo>
                  <a:lnTo>
                    <a:pt x="750103" y="25419"/>
                  </a:lnTo>
                  <a:lnTo>
                    <a:pt x="750492" y="24438"/>
                  </a:lnTo>
                  <a:lnTo>
                    <a:pt x="748508" y="24509"/>
                  </a:lnTo>
                  <a:lnTo>
                    <a:pt x="747817" y="24288"/>
                  </a:lnTo>
                  <a:lnTo>
                    <a:pt x="746349" y="24698"/>
                  </a:lnTo>
                  <a:lnTo>
                    <a:pt x="743088" y="25107"/>
                  </a:lnTo>
                  <a:lnTo>
                    <a:pt x="742172" y="24707"/>
                  </a:lnTo>
                  <a:lnTo>
                    <a:pt x="741626" y="25272"/>
                  </a:lnTo>
                  <a:lnTo>
                    <a:pt x="740798" y="24793"/>
                  </a:lnTo>
                  <a:lnTo>
                    <a:pt x="740309" y="25194"/>
                  </a:lnTo>
                  <a:lnTo>
                    <a:pt x="739593" y="24678"/>
                  </a:lnTo>
                  <a:lnTo>
                    <a:pt x="738720" y="24610"/>
                  </a:lnTo>
                  <a:lnTo>
                    <a:pt x="737708" y="25030"/>
                  </a:lnTo>
                  <a:lnTo>
                    <a:pt x="737056" y="24728"/>
                  </a:lnTo>
                  <a:lnTo>
                    <a:pt x="734916" y="24347"/>
                  </a:lnTo>
                  <a:lnTo>
                    <a:pt x="732875" y="25376"/>
                  </a:lnTo>
                  <a:lnTo>
                    <a:pt x="733211" y="26344"/>
                  </a:lnTo>
                  <a:lnTo>
                    <a:pt x="731312" y="26722"/>
                  </a:lnTo>
                  <a:lnTo>
                    <a:pt x="729735" y="26785"/>
                  </a:lnTo>
                  <a:lnTo>
                    <a:pt x="728775" y="28080"/>
                  </a:lnTo>
                  <a:lnTo>
                    <a:pt x="727638" y="28689"/>
                  </a:lnTo>
                  <a:lnTo>
                    <a:pt x="725342" y="28722"/>
                  </a:lnTo>
                  <a:lnTo>
                    <a:pt x="723952" y="27565"/>
                  </a:lnTo>
                  <a:lnTo>
                    <a:pt x="722862" y="27340"/>
                  </a:lnTo>
                  <a:lnTo>
                    <a:pt x="721781" y="27686"/>
                  </a:lnTo>
                  <a:lnTo>
                    <a:pt x="719935" y="27605"/>
                  </a:lnTo>
                  <a:lnTo>
                    <a:pt x="718684" y="26804"/>
                  </a:lnTo>
                  <a:lnTo>
                    <a:pt x="716642" y="24765"/>
                  </a:lnTo>
                  <a:lnTo>
                    <a:pt x="714427" y="24451"/>
                  </a:lnTo>
                  <a:lnTo>
                    <a:pt x="713495" y="24716"/>
                  </a:lnTo>
                  <a:lnTo>
                    <a:pt x="711757" y="27137"/>
                  </a:lnTo>
                  <a:lnTo>
                    <a:pt x="711132" y="28560"/>
                  </a:lnTo>
                  <a:lnTo>
                    <a:pt x="710877" y="30256"/>
                  </a:lnTo>
                  <a:lnTo>
                    <a:pt x="709356" y="34222"/>
                  </a:lnTo>
                  <a:lnTo>
                    <a:pt x="707587" y="38216"/>
                  </a:lnTo>
                  <a:lnTo>
                    <a:pt x="706824" y="37392"/>
                  </a:lnTo>
                  <a:lnTo>
                    <a:pt x="706157" y="37726"/>
                  </a:lnTo>
                  <a:lnTo>
                    <a:pt x="704163" y="40035"/>
                  </a:lnTo>
                  <a:lnTo>
                    <a:pt x="703163" y="40823"/>
                  </a:lnTo>
                  <a:lnTo>
                    <a:pt x="701690" y="42788"/>
                  </a:lnTo>
                  <a:lnTo>
                    <a:pt x="701007" y="43962"/>
                  </a:lnTo>
                  <a:lnTo>
                    <a:pt x="700260" y="44217"/>
                  </a:lnTo>
                  <a:lnTo>
                    <a:pt x="698856" y="44074"/>
                  </a:lnTo>
                  <a:lnTo>
                    <a:pt x="698657" y="45067"/>
                  </a:lnTo>
                  <a:lnTo>
                    <a:pt x="697789" y="46668"/>
                  </a:lnTo>
                  <a:lnTo>
                    <a:pt x="696887" y="46854"/>
                  </a:lnTo>
                  <a:lnTo>
                    <a:pt x="695736" y="48654"/>
                  </a:lnTo>
                  <a:lnTo>
                    <a:pt x="696129" y="49889"/>
                  </a:lnTo>
                  <a:lnTo>
                    <a:pt x="696166" y="50951"/>
                  </a:lnTo>
                  <a:lnTo>
                    <a:pt x="694839" y="51695"/>
                  </a:lnTo>
                  <a:lnTo>
                    <a:pt x="694046" y="52544"/>
                  </a:lnTo>
                  <a:lnTo>
                    <a:pt x="693968" y="53767"/>
                  </a:lnTo>
                  <a:lnTo>
                    <a:pt x="692882" y="55947"/>
                  </a:lnTo>
                  <a:lnTo>
                    <a:pt x="691500" y="56776"/>
                  </a:lnTo>
                  <a:lnTo>
                    <a:pt x="690929" y="57927"/>
                  </a:lnTo>
                  <a:lnTo>
                    <a:pt x="691330" y="58954"/>
                  </a:lnTo>
                  <a:lnTo>
                    <a:pt x="690852" y="59917"/>
                  </a:lnTo>
                  <a:lnTo>
                    <a:pt x="690898" y="60760"/>
                  </a:lnTo>
                  <a:lnTo>
                    <a:pt x="689754" y="61065"/>
                  </a:lnTo>
                  <a:lnTo>
                    <a:pt x="688224" y="61985"/>
                  </a:lnTo>
                  <a:lnTo>
                    <a:pt x="687870" y="61569"/>
                  </a:lnTo>
                  <a:lnTo>
                    <a:pt x="687566" y="59819"/>
                  </a:lnTo>
                  <a:lnTo>
                    <a:pt x="684642" y="59872"/>
                  </a:lnTo>
                  <a:lnTo>
                    <a:pt x="683879" y="60367"/>
                  </a:lnTo>
                  <a:lnTo>
                    <a:pt x="682658" y="60155"/>
                  </a:lnTo>
                  <a:lnTo>
                    <a:pt x="682090" y="61553"/>
                  </a:lnTo>
                  <a:lnTo>
                    <a:pt x="680542" y="62062"/>
                  </a:lnTo>
                  <a:lnTo>
                    <a:pt x="680145" y="63594"/>
                  </a:lnTo>
                  <a:lnTo>
                    <a:pt x="678867" y="64208"/>
                  </a:lnTo>
                  <a:lnTo>
                    <a:pt x="677832" y="64041"/>
                  </a:lnTo>
                  <a:lnTo>
                    <a:pt x="676730" y="64539"/>
                  </a:lnTo>
                  <a:lnTo>
                    <a:pt x="675075" y="64441"/>
                  </a:lnTo>
                  <a:lnTo>
                    <a:pt x="673923" y="64785"/>
                  </a:lnTo>
                  <a:lnTo>
                    <a:pt x="674030" y="66255"/>
                  </a:lnTo>
                  <a:lnTo>
                    <a:pt x="673381" y="67294"/>
                  </a:lnTo>
                  <a:lnTo>
                    <a:pt x="672406" y="67930"/>
                  </a:lnTo>
                  <a:lnTo>
                    <a:pt x="671263" y="68167"/>
                  </a:lnTo>
                  <a:lnTo>
                    <a:pt x="668780" y="67829"/>
                  </a:lnTo>
                  <a:lnTo>
                    <a:pt x="666480" y="68109"/>
                  </a:lnTo>
                  <a:lnTo>
                    <a:pt x="665767" y="69143"/>
                  </a:lnTo>
                  <a:lnTo>
                    <a:pt x="665489" y="70151"/>
                  </a:lnTo>
                  <a:lnTo>
                    <a:pt x="665149" y="73240"/>
                  </a:lnTo>
                  <a:lnTo>
                    <a:pt x="665463" y="76082"/>
                  </a:lnTo>
                  <a:lnTo>
                    <a:pt x="665236" y="78619"/>
                  </a:lnTo>
                  <a:lnTo>
                    <a:pt x="664890" y="79607"/>
                  </a:lnTo>
                  <a:lnTo>
                    <a:pt x="663810" y="80901"/>
                  </a:lnTo>
                  <a:lnTo>
                    <a:pt x="661179" y="83017"/>
                  </a:lnTo>
                  <a:lnTo>
                    <a:pt x="658673" y="84465"/>
                  </a:lnTo>
                  <a:lnTo>
                    <a:pt x="655979" y="87163"/>
                  </a:lnTo>
                  <a:lnTo>
                    <a:pt x="655821" y="87966"/>
                  </a:lnTo>
                  <a:lnTo>
                    <a:pt x="655971" y="89591"/>
                  </a:lnTo>
                  <a:lnTo>
                    <a:pt x="655680" y="90223"/>
                  </a:lnTo>
                  <a:lnTo>
                    <a:pt x="654166" y="91528"/>
                  </a:lnTo>
                  <a:lnTo>
                    <a:pt x="653595" y="92269"/>
                  </a:lnTo>
                  <a:lnTo>
                    <a:pt x="652981" y="93726"/>
                  </a:lnTo>
                  <a:lnTo>
                    <a:pt x="652050" y="96857"/>
                  </a:lnTo>
                  <a:lnTo>
                    <a:pt x="651698" y="98627"/>
                  </a:lnTo>
                  <a:lnTo>
                    <a:pt x="650775" y="100516"/>
                  </a:lnTo>
                  <a:lnTo>
                    <a:pt x="649422" y="100754"/>
                  </a:lnTo>
                  <a:lnTo>
                    <a:pt x="647789" y="99854"/>
                  </a:lnTo>
                  <a:lnTo>
                    <a:pt x="646304" y="99830"/>
                  </a:lnTo>
                  <a:lnTo>
                    <a:pt x="644325" y="102102"/>
                  </a:lnTo>
                  <a:lnTo>
                    <a:pt x="643623" y="102435"/>
                  </a:lnTo>
                  <a:lnTo>
                    <a:pt x="642028" y="102653"/>
                  </a:lnTo>
                  <a:lnTo>
                    <a:pt x="641613" y="102971"/>
                  </a:lnTo>
                  <a:lnTo>
                    <a:pt x="641234" y="104514"/>
                  </a:lnTo>
                  <a:lnTo>
                    <a:pt x="640353" y="105447"/>
                  </a:lnTo>
                  <a:lnTo>
                    <a:pt x="639285" y="105685"/>
                  </a:lnTo>
                  <a:lnTo>
                    <a:pt x="637114" y="104057"/>
                  </a:lnTo>
                  <a:lnTo>
                    <a:pt x="636068" y="103552"/>
                  </a:lnTo>
                  <a:lnTo>
                    <a:pt x="634645" y="103547"/>
                  </a:lnTo>
                  <a:lnTo>
                    <a:pt x="632331" y="101418"/>
                  </a:lnTo>
                  <a:lnTo>
                    <a:pt x="631454" y="101668"/>
                  </a:lnTo>
                  <a:lnTo>
                    <a:pt x="630000" y="102971"/>
                  </a:lnTo>
                  <a:lnTo>
                    <a:pt x="628536" y="103874"/>
                  </a:lnTo>
                  <a:lnTo>
                    <a:pt x="627288" y="102982"/>
                  </a:lnTo>
                  <a:lnTo>
                    <a:pt x="625956" y="101684"/>
                  </a:lnTo>
                  <a:lnTo>
                    <a:pt x="625134" y="101577"/>
                  </a:lnTo>
                  <a:lnTo>
                    <a:pt x="623999" y="102384"/>
                  </a:lnTo>
                  <a:lnTo>
                    <a:pt x="622565" y="102511"/>
                  </a:lnTo>
                  <a:lnTo>
                    <a:pt x="620536" y="102304"/>
                  </a:lnTo>
                  <a:lnTo>
                    <a:pt x="619379" y="102459"/>
                  </a:lnTo>
                  <a:lnTo>
                    <a:pt x="618525" y="103004"/>
                  </a:lnTo>
                  <a:lnTo>
                    <a:pt x="615470" y="105657"/>
                  </a:lnTo>
                  <a:lnTo>
                    <a:pt x="614615" y="106084"/>
                  </a:lnTo>
                  <a:lnTo>
                    <a:pt x="612483" y="106296"/>
                  </a:lnTo>
                  <a:lnTo>
                    <a:pt x="610049" y="106883"/>
                  </a:lnTo>
                  <a:lnTo>
                    <a:pt x="607496" y="106977"/>
                  </a:lnTo>
                  <a:lnTo>
                    <a:pt x="603874" y="106607"/>
                  </a:lnTo>
                  <a:lnTo>
                    <a:pt x="601849" y="107517"/>
                  </a:lnTo>
                  <a:lnTo>
                    <a:pt x="600173" y="107672"/>
                  </a:lnTo>
                  <a:lnTo>
                    <a:pt x="597975" y="106452"/>
                  </a:lnTo>
                  <a:lnTo>
                    <a:pt x="596835" y="106347"/>
                  </a:lnTo>
                  <a:lnTo>
                    <a:pt x="595775" y="106678"/>
                  </a:lnTo>
                  <a:lnTo>
                    <a:pt x="594317" y="107701"/>
                  </a:lnTo>
                  <a:lnTo>
                    <a:pt x="591593" y="110175"/>
                  </a:lnTo>
                  <a:lnTo>
                    <a:pt x="590792" y="110337"/>
                  </a:lnTo>
                  <a:lnTo>
                    <a:pt x="589179" y="110034"/>
                  </a:lnTo>
                  <a:lnTo>
                    <a:pt x="587481" y="110373"/>
                  </a:lnTo>
                  <a:lnTo>
                    <a:pt x="586340" y="110884"/>
                  </a:lnTo>
                  <a:lnTo>
                    <a:pt x="585116" y="111048"/>
                  </a:lnTo>
                  <a:lnTo>
                    <a:pt x="584525" y="111671"/>
                  </a:lnTo>
                  <a:lnTo>
                    <a:pt x="583771" y="113428"/>
                  </a:lnTo>
                  <a:lnTo>
                    <a:pt x="580459" y="115196"/>
                  </a:lnTo>
                  <a:lnTo>
                    <a:pt x="579490" y="116142"/>
                  </a:lnTo>
                  <a:lnTo>
                    <a:pt x="579351" y="117842"/>
                  </a:lnTo>
                  <a:lnTo>
                    <a:pt x="579536" y="118922"/>
                  </a:lnTo>
                  <a:lnTo>
                    <a:pt x="578443" y="120325"/>
                  </a:lnTo>
                  <a:lnTo>
                    <a:pt x="576602" y="121397"/>
                  </a:lnTo>
                  <a:lnTo>
                    <a:pt x="575015" y="121817"/>
                  </a:lnTo>
                  <a:lnTo>
                    <a:pt x="573744" y="122450"/>
                  </a:lnTo>
                  <a:lnTo>
                    <a:pt x="571052" y="124189"/>
                  </a:lnTo>
                  <a:lnTo>
                    <a:pt x="570435" y="124803"/>
                  </a:lnTo>
                  <a:lnTo>
                    <a:pt x="569964" y="125867"/>
                  </a:lnTo>
                  <a:lnTo>
                    <a:pt x="569708" y="128499"/>
                  </a:lnTo>
                  <a:lnTo>
                    <a:pt x="568736" y="130082"/>
                  </a:lnTo>
                  <a:lnTo>
                    <a:pt x="566923" y="131535"/>
                  </a:lnTo>
                  <a:lnTo>
                    <a:pt x="566134" y="131679"/>
                  </a:lnTo>
                  <a:lnTo>
                    <a:pt x="563849" y="131202"/>
                  </a:lnTo>
                  <a:lnTo>
                    <a:pt x="562394" y="131203"/>
                  </a:lnTo>
                  <a:lnTo>
                    <a:pt x="561245" y="131801"/>
                  </a:lnTo>
                  <a:lnTo>
                    <a:pt x="561064" y="132725"/>
                  </a:lnTo>
                  <a:lnTo>
                    <a:pt x="561778" y="134734"/>
                  </a:lnTo>
                  <a:lnTo>
                    <a:pt x="560807" y="136308"/>
                  </a:lnTo>
                  <a:lnTo>
                    <a:pt x="557833" y="137280"/>
                  </a:lnTo>
                  <a:lnTo>
                    <a:pt x="556800" y="137460"/>
                  </a:lnTo>
                  <a:lnTo>
                    <a:pt x="555394" y="137312"/>
                  </a:lnTo>
                  <a:lnTo>
                    <a:pt x="554511" y="136770"/>
                  </a:lnTo>
                  <a:lnTo>
                    <a:pt x="552329" y="136507"/>
                  </a:lnTo>
                  <a:lnTo>
                    <a:pt x="551051" y="137108"/>
                  </a:lnTo>
                  <a:lnTo>
                    <a:pt x="550097" y="137249"/>
                  </a:lnTo>
                  <a:lnTo>
                    <a:pt x="548907" y="136665"/>
                  </a:lnTo>
                  <a:lnTo>
                    <a:pt x="547450" y="136797"/>
                  </a:lnTo>
                  <a:lnTo>
                    <a:pt x="545177" y="140300"/>
                  </a:lnTo>
                  <a:lnTo>
                    <a:pt x="544165" y="141255"/>
                  </a:lnTo>
                  <a:lnTo>
                    <a:pt x="543435" y="142600"/>
                  </a:lnTo>
                  <a:lnTo>
                    <a:pt x="542857" y="142932"/>
                  </a:lnTo>
                  <a:lnTo>
                    <a:pt x="542015" y="142492"/>
                  </a:lnTo>
                  <a:lnTo>
                    <a:pt x="540602" y="143241"/>
                  </a:lnTo>
                  <a:lnTo>
                    <a:pt x="538325" y="142989"/>
                  </a:lnTo>
                  <a:lnTo>
                    <a:pt x="536890" y="143849"/>
                  </a:lnTo>
                  <a:lnTo>
                    <a:pt x="535151" y="143994"/>
                  </a:lnTo>
                  <a:lnTo>
                    <a:pt x="533130" y="143215"/>
                  </a:lnTo>
                  <a:lnTo>
                    <a:pt x="531227" y="141574"/>
                  </a:lnTo>
                  <a:lnTo>
                    <a:pt x="529663" y="141379"/>
                  </a:lnTo>
                  <a:lnTo>
                    <a:pt x="529367" y="142299"/>
                  </a:lnTo>
                  <a:lnTo>
                    <a:pt x="530169" y="144734"/>
                  </a:lnTo>
                  <a:lnTo>
                    <a:pt x="529589" y="145604"/>
                  </a:lnTo>
                  <a:lnTo>
                    <a:pt x="528147" y="146608"/>
                  </a:lnTo>
                  <a:lnTo>
                    <a:pt x="526961" y="148273"/>
                  </a:lnTo>
                  <a:lnTo>
                    <a:pt x="526023" y="149020"/>
                  </a:lnTo>
                  <a:lnTo>
                    <a:pt x="524462" y="149680"/>
                  </a:lnTo>
                  <a:lnTo>
                    <a:pt x="524149" y="150607"/>
                  </a:lnTo>
                  <a:lnTo>
                    <a:pt x="524031" y="152533"/>
                  </a:lnTo>
                  <a:lnTo>
                    <a:pt x="523443" y="153572"/>
                  </a:lnTo>
                  <a:lnTo>
                    <a:pt x="522786" y="153917"/>
                  </a:lnTo>
                  <a:lnTo>
                    <a:pt x="518689" y="154387"/>
                  </a:lnTo>
                  <a:lnTo>
                    <a:pt x="516537" y="154317"/>
                  </a:lnTo>
                  <a:lnTo>
                    <a:pt x="515837" y="153924"/>
                  </a:lnTo>
                  <a:lnTo>
                    <a:pt x="515781" y="151567"/>
                  </a:lnTo>
                  <a:lnTo>
                    <a:pt x="515437" y="150362"/>
                  </a:lnTo>
                  <a:lnTo>
                    <a:pt x="514888" y="149498"/>
                  </a:lnTo>
                  <a:lnTo>
                    <a:pt x="514495" y="147801"/>
                  </a:lnTo>
                  <a:lnTo>
                    <a:pt x="514788" y="145606"/>
                  </a:lnTo>
                  <a:lnTo>
                    <a:pt x="513560" y="144168"/>
                  </a:lnTo>
                  <a:lnTo>
                    <a:pt x="512601" y="143931"/>
                  </a:lnTo>
                  <a:lnTo>
                    <a:pt x="511642" y="144281"/>
                  </a:lnTo>
                  <a:lnTo>
                    <a:pt x="509317" y="146101"/>
                  </a:lnTo>
                  <a:lnTo>
                    <a:pt x="508124" y="145762"/>
                  </a:lnTo>
                  <a:lnTo>
                    <a:pt x="507083" y="143984"/>
                  </a:lnTo>
                  <a:lnTo>
                    <a:pt x="504906" y="141308"/>
                  </a:lnTo>
                  <a:lnTo>
                    <a:pt x="504376" y="140822"/>
                  </a:lnTo>
                  <a:lnTo>
                    <a:pt x="503129" y="140522"/>
                  </a:lnTo>
                  <a:lnTo>
                    <a:pt x="501021" y="140891"/>
                  </a:lnTo>
                  <a:lnTo>
                    <a:pt x="498912" y="139974"/>
                  </a:lnTo>
                  <a:lnTo>
                    <a:pt x="497874" y="138502"/>
                  </a:lnTo>
                  <a:lnTo>
                    <a:pt x="497812" y="136698"/>
                  </a:lnTo>
                  <a:lnTo>
                    <a:pt x="496758" y="134151"/>
                  </a:lnTo>
                  <a:lnTo>
                    <a:pt x="496393" y="132755"/>
                  </a:lnTo>
                  <a:lnTo>
                    <a:pt x="496290" y="130946"/>
                  </a:lnTo>
                  <a:lnTo>
                    <a:pt x="497187" y="128337"/>
                  </a:lnTo>
                  <a:lnTo>
                    <a:pt x="496703" y="126577"/>
                  </a:lnTo>
                  <a:lnTo>
                    <a:pt x="495462" y="124418"/>
                  </a:lnTo>
                  <a:lnTo>
                    <a:pt x="495054" y="124005"/>
                  </a:lnTo>
                  <a:lnTo>
                    <a:pt x="492861" y="123052"/>
                  </a:lnTo>
                  <a:lnTo>
                    <a:pt x="490920" y="123635"/>
                  </a:lnTo>
                  <a:lnTo>
                    <a:pt x="490329" y="124197"/>
                  </a:lnTo>
                  <a:lnTo>
                    <a:pt x="489447" y="123963"/>
                  </a:lnTo>
                  <a:lnTo>
                    <a:pt x="485689" y="124939"/>
                  </a:lnTo>
                  <a:lnTo>
                    <a:pt x="484029" y="124702"/>
                  </a:lnTo>
                  <a:lnTo>
                    <a:pt x="483241" y="124954"/>
                  </a:lnTo>
                  <a:lnTo>
                    <a:pt x="483359" y="123098"/>
                  </a:lnTo>
                  <a:lnTo>
                    <a:pt x="482695" y="122095"/>
                  </a:lnTo>
                  <a:lnTo>
                    <a:pt x="482047" y="122019"/>
                  </a:lnTo>
                  <a:lnTo>
                    <a:pt x="481139" y="122839"/>
                  </a:lnTo>
                  <a:lnTo>
                    <a:pt x="479811" y="122484"/>
                  </a:lnTo>
                  <a:lnTo>
                    <a:pt x="479275" y="121223"/>
                  </a:lnTo>
                  <a:lnTo>
                    <a:pt x="478047" y="120811"/>
                  </a:lnTo>
                  <a:lnTo>
                    <a:pt x="476707" y="120824"/>
                  </a:lnTo>
                  <a:lnTo>
                    <a:pt x="475857" y="120102"/>
                  </a:lnTo>
                  <a:lnTo>
                    <a:pt x="475435" y="119283"/>
                  </a:lnTo>
                  <a:lnTo>
                    <a:pt x="474457" y="119030"/>
                  </a:lnTo>
                  <a:lnTo>
                    <a:pt x="474184" y="119895"/>
                  </a:lnTo>
                  <a:lnTo>
                    <a:pt x="473465" y="119937"/>
                  </a:lnTo>
                  <a:lnTo>
                    <a:pt x="473294" y="120798"/>
                  </a:lnTo>
                  <a:lnTo>
                    <a:pt x="472354" y="120927"/>
                  </a:lnTo>
                  <a:lnTo>
                    <a:pt x="470977" y="119506"/>
                  </a:lnTo>
                  <a:lnTo>
                    <a:pt x="470165" y="119407"/>
                  </a:lnTo>
                  <a:lnTo>
                    <a:pt x="469012" y="119923"/>
                  </a:lnTo>
                  <a:lnTo>
                    <a:pt x="468738" y="121542"/>
                  </a:lnTo>
                  <a:lnTo>
                    <a:pt x="467416" y="124295"/>
                  </a:lnTo>
                  <a:lnTo>
                    <a:pt x="466048" y="125286"/>
                  </a:lnTo>
                  <a:lnTo>
                    <a:pt x="464572" y="125799"/>
                  </a:lnTo>
                  <a:lnTo>
                    <a:pt x="463904" y="125413"/>
                  </a:lnTo>
                  <a:lnTo>
                    <a:pt x="463419" y="123772"/>
                  </a:lnTo>
                  <a:lnTo>
                    <a:pt x="462442" y="122903"/>
                  </a:lnTo>
                  <a:lnTo>
                    <a:pt x="461766" y="122813"/>
                  </a:lnTo>
                  <a:lnTo>
                    <a:pt x="459746" y="123280"/>
                  </a:lnTo>
                  <a:lnTo>
                    <a:pt x="458662" y="124231"/>
                  </a:lnTo>
                  <a:lnTo>
                    <a:pt x="457913" y="124546"/>
                  </a:lnTo>
                  <a:lnTo>
                    <a:pt x="454573" y="124550"/>
                  </a:lnTo>
                  <a:lnTo>
                    <a:pt x="453573" y="126199"/>
                  </a:lnTo>
                  <a:lnTo>
                    <a:pt x="452911" y="126345"/>
                  </a:lnTo>
                  <a:lnTo>
                    <a:pt x="452040" y="125700"/>
                  </a:lnTo>
                  <a:lnTo>
                    <a:pt x="450935" y="122998"/>
                  </a:lnTo>
                  <a:lnTo>
                    <a:pt x="450035" y="122087"/>
                  </a:lnTo>
                  <a:lnTo>
                    <a:pt x="448211" y="121524"/>
                  </a:lnTo>
                  <a:lnTo>
                    <a:pt x="446672" y="119562"/>
                  </a:lnTo>
                  <a:lnTo>
                    <a:pt x="445007" y="118402"/>
                  </a:lnTo>
                  <a:lnTo>
                    <a:pt x="443978" y="118261"/>
                  </a:lnTo>
                  <a:lnTo>
                    <a:pt x="442641" y="118464"/>
                  </a:lnTo>
                  <a:lnTo>
                    <a:pt x="441574" y="117821"/>
                  </a:lnTo>
                  <a:lnTo>
                    <a:pt x="439501" y="115624"/>
                  </a:lnTo>
                  <a:lnTo>
                    <a:pt x="438203" y="113746"/>
                  </a:lnTo>
                  <a:lnTo>
                    <a:pt x="437384" y="112123"/>
                  </a:lnTo>
                  <a:lnTo>
                    <a:pt x="436925" y="110720"/>
                  </a:lnTo>
                  <a:lnTo>
                    <a:pt x="433139" y="105523"/>
                  </a:lnTo>
                  <a:lnTo>
                    <a:pt x="432442" y="104811"/>
                  </a:lnTo>
                  <a:lnTo>
                    <a:pt x="431027" y="103897"/>
                  </a:lnTo>
                  <a:lnTo>
                    <a:pt x="428202" y="103217"/>
                  </a:lnTo>
                  <a:lnTo>
                    <a:pt x="426781" y="103142"/>
                  </a:lnTo>
                  <a:lnTo>
                    <a:pt x="424527" y="103776"/>
                  </a:lnTo>
                  <a:lnTo>
                    <a:pt x="422870" y="104802"/>
                  </a:lnTo>
                  <a:lnTo>
                    <a:pt x="420036" y="107787"/>
                  </a:lnTo>
                  <a:lnTo>
                    <a:pt x="418255" y="109289"/>
                  </a:lnTo>
                  <a:lnTo>
                    <a:pt x="417429" y="109753"/>
                  </a:lnTo>
                  <a:lnTo>
                    <a:pt x="415379" y="110020"/>
                  </a:lnTo>
                  <a:lnTo>
                    <a:pt x="412529" y="110996"/>
                  </a:lnTo>
                  <a:lnTo>
                    <a:pt x="411677" y="111584"/>
                  </a:lnTo>
                  <a:lnTo>
                    <a:pt x="408448" y="115303"/>
                  </a:lnTo>
                  <a:lnTo>
                    <a:pt x="406894" y="117578"/>
                  </a:lnTo>
                  <a:lnTo>
                    <a:pt x="405826" y="118830"/>
                  </a:lnTo>
                  <a:lnTo>
                    <a:pt x="404149" y="120220"/>
                  </a:lnTo>
                  <a:lnTo>
                    <a:pt x="402425" y="121204"/>
                  </a:lnTo>
                  <a:lnTo>
                    <a:pt x="401084" y="122184"/>
                  </a:lnTo>
                  <a:lnTo>
                    <a:pt x="399029" y="124065"/>
                  </a:lnTo>
                  <a:lnTo>
                    <a:pt x="396555" y="125651"/>
                  </a:lnTo>
                  <a:lnTo>
                    <a:pt x="394975" y="125917"/>
                  </a:lnTo>
                  <a:lnTo>
                    <a:pt x="392161" y="126801"/>
                  </a:lnTo>
                  <a:lnTo>
                    <a:pt x="388003" y="127690"/>
                  </a:lnTo>
                  <a:lnTo>
                    <a:pt x="385489" y="128821"/>
                  </a:lnTo>
                  <a:lnTo>
                    <a:pt x="383495" y="130623"/>
                  </a:lnTo>
                  <a:lnTo>
                    <a:pt x="382231" y="132565"/>
                  </a:lnTo>
                  <a:lnTo>
                    <a:pt x="381407" y="134148"/>
                  </a:lnTo>
                  <a:lnTo>
                    <a:pt x="380606" y="134954"/>
                  </a:lnTo>
                  <a:lnTo>
                    <a:pt x="379092" y="135891"/>
                  </a:lnTo>
                  <a:lnTo>
                    <a:pt x="377280" y="139211"/>
                  </a:lnTo>
                  <a:lnTo>
                    <a:pt x="376128" y="140606"/>
                  </a:lnTo>
                  <a:lnTo>
                    <a:pt x="375507" y="142356"/>
                  </a:lnTo>
                  <a:lnTo>
                    <a:pt x="374507" y="143839"/>
                  </a:lnTo>
                  <a:lnTo>
                    <a:pt x="374111" y="145835"/>
                  </a:lnTo>
                  <a:lnTo>
                    <a:pt x="375626" y="149222"/>
                  </a:lnTo>
                  <a:lnTo>
                    <a:pt x="375772" y="150654"/>
                  </a:lnTo>
                  <a:lnTo>
                    <a:pt x="375474" y="152994"/>
                  </a:lnTo>
                  <a:lnTo>
                    <a:pt x="376665" y="153739"/>
                  </a:lnTo>
                  <a:lnTo>
                    <a:pt x="376405" y="154616"/>
                  </a:lnTo>
                  <a:lnTo>
                    <a:pt x="375815" y="154957"/>
                  </a:lnTo>
                  <a:lnTo>
                    <a:pt x="375570" y="156502"/>
                  </a:lnTo>
                  <a:lnTo>
                    <a:pt x="376204" y="157226"/>
                  </a:lnTo>
                  <a:lnTo>
                    <a:pt x="377418" y="157921"/>
                  </a:lnTo>
                  <a:lnTo>
                    <a:pt x="378555" y="159727"/>
                  </a:lnTo>
                  <a:lnTo>
                    <a:pt x="379392" y="161378"/>
                  </a:lnTo>
                  <a:lnTo>
                    <a:pt x="381393" y="164304"/>
                  </a:lnTo>
                  <a:lnTo>
                    <a:pt x="382090" y="166082"/>
                  </a:lnTo>
                  <a:lnTo>
                    <a:pt x="382146" y="167948"/>
                  </a:lnTo>
                  <a:lnTo>
                    <a:pt x="381652" y="169289"/>
                  </a:lnTo>
                  <a:lnTo>
                    <a:pt x="382616" y="172282"/>
                  </a:lnTo>
                  <a:lnTo>
                    <a:pt x="383402" y="174206"/>
                  </a:lnTo>
                  <a:lnTo>
                    <a:pt x="385839" y="175384"/>
                  </a:lnTo>
                  <a:lnTo>
                    <a:pt x="386340" y="176220"/>
                  </a:lnTo>
                  <a:lnTo>
                    <a:pt x="388213" y="177164"/>
                  </a:lnTo>
                  <a:lnTo>
                    <a:pt x="392334" y="178742"/>
                  </a:lnTo>
                  <a:lnTo>
                    <a:pt x="392617" y="179879"/>
                  </a:lnTo>
                  <a:lnTo>
                    <a:pt x="394190" y="180364"/>
                  </a:lnTo>
                  <a:lnTo>
                    <a:pt x="395441" y="180145"/>
                  </a:lnTo>
                  <a:lnTo>
                    <a:pt x="396643" y="180701"/>
                  </a:lnTo>
                  <a:lnTo>
                    <a:pt x="397417" y="181766"/>
                  </a:lnTo>
                  <a:lnTo>
                    <a:pt x="398982" y="182289"/>
                  </a:lnTo>
                  <a:lnTo>
                    <a:pt x="399892" y="182887"/>
                  </a:lnTo>
                  <a:lnTo>
                    <a:pt x="401258" y="184639"/>
                  </a:lnTo>
                  <a:lnTo>
                    <a:pt x="401590" y="185709"/>
                  </a:lnTo>
                  <a:lnTo>
                    <a:pt x="399835" y="187452"/>
                  </a:lnTo>
                  <a:lnTo>
                    <a:pt x="399679" y="189318"/>
                  </a:lnTo>
                  <a:lnTo>
                    <a:pt x="398577" y="190724"/>
                  </a:lnTo>
                  <a:lnTo>
                    <a:pt x="398161" y="191795"/>
                  </a:lnTo>
                  <a:lnTo>
                    <a:pt x="396471" y="192124"/>
                  </a:lnTo>
                  <a:lnTo>
                    <a:pt x="395735" y="192623"/>
                  </a:lnTo>
                  <a:lnTo>
                    <a:pt x="395323" y="194108"/>
                  </a:lnTo>
                  <a:lnTo>
                    <a:pt x="394312" y="194607"/>
                  </a:lnTo>
                  <a:lnTo>
                    <a:pt x="393823" y="195577"/>
                  </a:lnTo>
                  <a:lnTo>
                    <a:pt x="393938" y="196513"/>
                  </a:lnTo>
                  <a:lnTo>
                    <a:pt x="394626" y="197059"/>
                  </a:lnTo>
                  <a:lnTo>
                    <a:pt x="396048" y="197320"/>
                  </a:lnTo>
                  <a:lnTo>
                    <a:pt x="396375" y="197883"/>
                  </a:lnTo>
                  <a:lnTo>
                    <a:pt x="396372" y="199605"/>
                  </a:lnTo>
                  <a:lnTo>
                    <a:pt x="394713" y="202357"/>
                  </a:lnTo>
                  <a:lnTo>
                    <a:pt x="394659" y="203070"/>
                  </a:lnTo>
                  <a:lnTo>
                    <a:pt x="395490" y="204201"/>
                  </a:lnTo>
                  <a:lnTo>
                    <a:pt x="396534" y="204707"/>
                  </a:lnTo>
                  <a:lnTo>
                    <a:pt x="397169" y="205430"/>
                  </a:lnTo>
                  <a:lnTo>
                    <a:pt x="398561" y="205736"/>
                  </a:lnTo>
                  <a:lnTo>
                    <a:pt x="399847" y="206601"/>
                  </a:lnTo>
                  <a:lnTo>
                    <a:pt x="400221" y="207587"/>
                  </a:lnTo>
                  <a:lnTo>
                    <a:pt x="400265" y="209224"/>
                  </a:lnTo>
                  <a:lnTo>
                    <a:pt x="399670" y="210328"/>
                  </a:lnTo>
                  <a:lnTo>
                    <a:pt x="399255" y="212229"/>
                  </a:lnTo>
                  <a:lnTo>
                    <a:pt x="397085" y="213538"/>
                  </a:lnTo>
                  <a:lnTo>
                    <a:pt x="396399" y="214196"/>
                  </a:lnTo>
                  <a:lnTo>
                    <a:pt x="396090" y="215081"/>
                  </a:lnTo>
                  <a:lnTo>
                    <a:pt x="396307" y="218182"/>
                  </a:lnTo>
                  <a:lnTo>
                    <a:pt x="396037" y="218837"/>
                  </a:lnTo>
                  <a:lnTo>
                    <a:pt x="395192" y="218891"/>
                  </a:lnTo>
                  <a:lnTo>
                    <a:pt x="392326" y="218134"/>
                  </a:lnTo>
                  <a:lnTo>
                    <a:pt x="388766" y="218194"/>
                  </a:lnTo>
                  <a:lnTo>
                    <a:pt x="386931" y="218442"/>
                  </a:lnTo>
                  <a:lnTo>
                    <a:pt x="385996" y="219214"/>
                  </a:lnTo>
                  <a:lnTo>
                    <a:pt x="385024" y="221868"/>
                  </a:lnTo>
                  <a:lnTo>
                    <a:pt x="385622" y="223185"/>
                  </a:lnTo>
                  <a:lnTo>
                    <a:pt x="386004" y="224972"/>
                  </a:lnTo>
                  <a:lnTo>
                    <a:pt x="385920" y="226894"/>
                  </a:lnTo>
                  <a:lnTo>
                    <a:pt x="385446" y="229297"/>
                  </a:lnTo>
                  <a:lnTo>
                    <a:pt x="384203" y="233441"/>
                  </a:lnTo>
                  <a:lnTo>
                    <a:pt x="383417" y="235029"/>
                  </a:lnTo>
                  <a:lnTo>
                    <a:pt x="381627" y="237461"/>
                  </a:lnTo>
                  <a:lnTo>
                    <a:pt x="380083" y="239246"/>
                  </a:lnTo>
                  <a:lnTo>
                    <a:pt x="377620" y="241570"/>
                  </a:lnTo>
                  <a:lnTo>
                    <a:pt x="376214" y="243302"/>
                  </a:lnTo>
                  <a:lnTo>
                    <a:pt x="376073" y="245483"/>
                  </a:lnTo>
                  <a:lnTo>
                    <a:pt x="376619" y="246728"/>
                  </a:lnTo>
                  <a:lnTo>
                    <a:pt x="376477" y="249792"/>
                  </a:lnTo>
                  <a:lnTo>
                    <a:pt x="376261" y="250689"/>
                  </a:lnTo>
                  <a:lnTo>
                    <a:pt x="375479" y="251866"/>
                  </a:lnTo>
                  <a:lnTo>
                    <a:pt x="374413" y="252980"/>
                  </a:lnTo>
                  <a:lnTo>
                    <a:pt x="371487" y="254688"/>
                  </a:lnTo>
                  <a:lnTo>
                    <a:pt x="368272" y="258096"/>
                  </a:lnTo>
                  <a:lnTo>
                    <a:pt x="367767" y="259914"/>
                  </a:lnTo>
                  <a:lnTo>
                    <a:pt x="366204" y="261412"/>
                  </a:lnTo>
                  <a:lnTo>
                    <a:pt x="365567" y="262299"/>
                  </a:lnTo>
                  <a:lnTo>
                    <a:pt x="365413" y="263596"/>
                  </a:lnTo>
                  <a:lnTo>
                    <a:pt x="365626" y="267127"/>
                  </a:lnTo>
                  <a:lnTo>
                    <a:pt x="365370" y="268330"/>
                  </a:lnTo>
                  <a:lnTo>
                    <a:pt x="364363" y="269151"/>
                  </a:lnTo>
                  <a:lnTo>
                    <a:pt x="362554" y="269663"/>
                  </a:lnTo>
                  <a:lnTo>
                    <a:pt x="360421" y="269295"/>
                  </a:lnTo>
                  <a:lnTo>
                    <a:pt x="357605" y="269170"/>
                  </a:lnTo>
                  <a:lnTo>
                    <a:pt x="357033" y="268990"/>
                  </a:lnTo>
                  <a:lnTo>
                    <a:pt x="354123" y="265970"/>
                  </a:lnTo>
                  <a:lnTo>
                    <a:pt x="352808" y="265301"/>
                  </a:lnTo>
                  <a:lnTo>
                    <a:pt x="351385" y="265274"/>
                  </a:lnTo>
                  <a:lnTo>
                    <a:pt x="350053" y="266312"/>
                  </a:lnTo>
                  <a:lnTo>
                    <a:pt x="349087" y="268819"/>
                  </a:lnTo>
                  <a:lnTo>
                    <a:pt x="348954" y="270879"/>
                  </a:lnTo>
                  <a:lnTo>
                    <a:pt x="350317" y="275237"/>
                  </a:lnTo>
                  <a:lnTo>
                    <a:pt x="349798" y="276457"/>
                  </a:lnTo>
                  <a:lnTo>
                    <a:pt x="348159" y="277754"/>
                  </a:lnTo>
                  <a:lnTo>
                    <a:pt x="346861" y="279596"/>
                  </a:lnTo>
                  <a:lnTo>
                    <a:pt x="345284" y="285986"/>
                  </a:lnTo>
                  <a:lnTo>
                    <a:pt x="344512" y="287799"/>
                  </a:lnTo>
                  <a:lnTo>
                    <a:pt x="343962" y="290037"/>
                  </a:lnTo>
                  <a:lnTo>
                    <a:pt x="343299" y="290898"/>
                  </a:lnTo>
                  <a:lnTo>
                    <a:pt x="341944" y="291461"/>
                  </a:lnTo>
                  <a:lnTo>
                    <a:pt x="340030" y="291708"/>
                  </a:lnTo>
                  <a:lnTo>
                    <a:pt x="338674" y="292483"/>
                  </a:lnTo>
                  <a:lnTo>
                    <a:pt x="337587" y="294128"/>
                  </a:lnTo>
                  <a:lnTo>
                    <a:pt x="336572" y="296766"/>
                  </a:lnTo>
                  <a:lnTo>
                    <a:pt x="335832" y="297823"/>
                  </a:lnTo>
                  <a:lnTo>
                    <a:pt x="334741" y="298531"/>
                  </a:lnTo>
                  <a:lnTo>
                    <a:pt x="332861" y="299126"/>
                  </a:lnTo>
                  <a:lnTo>
                    <a:pt x="331132" y="298959"/>
                  </a:lnTo>
                  <a:lnTo>
                    <a:pt x="329683" y="297533"/>
                  </a:lnTo>
                  <a:lnTo>
                    <a:pt x="328684" y="297062"/>
                  </a:lnTo>
                  <a:lnTo>
                    <a:pt x="327363" y="296930"/>
                  </a:lnTo>
                  <a:lnTo>
                    <a:pt x="325212" y="295052"/>
                  </a:lnTo>
                  <a:lnTo>
                    <a:pt x="323876" y="295031"/>
                  </a:lnTo>
                  <a:lnTo>
                    <a:pt x="322095" y="296286"/>
                  </a:lnTo>
                  <a:lnTo>
                    <a:pt x="320199" y="296815"/>
                  </a:lnTo>
                  <a:lnTo>
                    <a:pt x="318508" y="296664"/>
                  </a:lnTo>
                  <a:lnTo>
                    <a:pt x="317246" y="296161"/>
                  </a:lnTo>
                  <a:lnTo>
                    <a:pt x="315441" y="294428"/>
                  </a:lnTo>
                  <a:lnTo>
                    <a:pt x="314015" y="292415"/>
                  </a:lnTo>
                  <a:lnTo>
                    <a:pt x="312425" y="288920"/>
                  </a:lnTo>
                  <a:lnTo>
                    <a:pt x="311830" y="287998"/>
                  </a:lnTo>
                  <a:lnTo>
                    <a:pt x="310669" y="286840"/>
                  </a:lnTo>
                  <a:lnTo>
                    <a:pt x="309545" y="286127"/>
                  </a:lnTo>
                  <a:lnTo>
                    <a:pt x="308122" y="285622"/>
                  </a:lnTo>
                  <a:lnTo>
                    <a:pt x="306541" y="285754"/>
                  </a:lnTo>
                  <a:lnTo>
                    <a:pt x="305147" y="286931"/>
                  </a:lnTo>
                  <a:lnTo>
                    <a:pt x="302708" y="290036"/>
                  </a:lnTo>
                  <a:lnTo>
                    <a:pt x="299998" y="292980"/>
                  </a:lnTo>
                  <a:lnTo>
                    <a:pt x="298224" y="294245"/>
                  </a:lnTo>
                  <a:lnTo>
                    <a:pt x="296609" y="294677"/>
                  </a:lnTo>
                  <a:lnTo>
                    <a:pt x="295058" y="294638"/>
                  </a:lnTo>
                  <a:lnTo>
                    <a:pt x="293315" y="293913"/>
                  </a:lnTo>
                  <a:lnTo>
                    <a:pt x="291827" y="293821"/>
                  </a:lnTo>
                  <a:lnTo>
                    <a:pt x="290826" y="294290"/>
                  </a:lnTo>
                  <a:lnTo>
                    <a:pt x="290196" y="295042"/>
                  </a:lnTo>
                  <a:lnTo>
                    <a:pt x="288915" y="297855"/>
                  </a:lnTo>
                  <a:lnTo>
                    <a:pt x="287899" y="298763"/>
                  </a:lnTo>
                  <a:lnTo>
                    <a:pt x="285132" y="299922"/>
                  </a:lnTo>
                  <a:lnTo>
                    <a:pt x="283197" y="300123"/>
                  </a:lnTo>
                  <a:lnTo>
                    <a:pt x="281429" y="299533"/>
                  </a:lnTo>
                  <a:lnTo>
                    <a:pt x="278773" y="297149"/>
                  </a:lnTo>
                  <a:lnTo>
                    <a:pt x="277410" y="296753"/>
                  </a:lnTo>
                  <a:lnTo>
                    <a:pt x="274520" y="296673"/>
                  </a:lnTo>
                  <a:lnTo>
                    <a:pt x="272909" y="297474"/>
                  </a:lnTo>
                  <a:lnTo>
                    <a:pt x="272113" y="298659"/>
                  </a:lnTo>
                  <a:lnTo>
                    <a:pt x="271334" y="300458"/>
                  </a:lnTo>
                  <a:lnTo>
                    <a:pt x="269716" y="302339"/>
                  </a:lnTo>
                  <a:lnTo>
                    <a:pt x="267761" y="303589"/>
                  </a:lnTo>
                  <a:lnTo>
                    <a:pt x="266478" y="303852"/>
                  </a:lnTo>
                  <a:lnTo>
                    <a:pt x="263880" y="303747"/>
                  </a:lnTo>
                  <a:lnTo>
                    <a:pt x="262651" y="304194"/>
                  </a:lnTo>
                  <a:lnTo>
                    <a:pt x="262021" y="305219"/>
                  </a:lnTo>
                  <a:lnTo>
                    <a:pt x="261918" y="307301"/>
                  </a:lnTo>
                  <a:lnTo>
                    <a:pt x="262755" y="309953"/>
                  </a:lnTo>
                  <a:lnTo>
                    <a:pt x="263025" y="311371"/>
                  </a:lnTo>
                  <a:lnTo>
                    <a:pt x="262847" y="314212"/>
                  </a:lnTo>
                  <a:lnTo>
                    <a:pt x="262174" y="315558"/>
                  </a:lnTo>
                  <a:lnTo>
                    <a:pt x="260388" y="316671"/>
                  </a:lnTo>
                  <a:lnTo>
                    <a:pt x="258695" y="316692"/>
                  </a:lnTo>
                  <a:lnTo>
                    <a:pt x="256377" y="315767"/>
                  </a:lnTo>
                  <a:lnTo>
                    <a:pt x="255734" y="315794"/>
                  </a:lnTo>
                  <a:lnTo>
                    <a:pt x="253506" y="317234"/>
                  </a:lnTo>
                  <a:lnTo>
                    <a:pt x="251407" y="318040"/>
                  </a:lnTo>
                  <a:lnTo>
                    <a:pt x="249846" y="319469"/>
                  </a:lnTo>
                  <a:lnTo>
                    <a:pt x="249598" y="320084"/>
                  </a:lnTo>
                  <a:lnTo>
                    <a:pt x="249702" y="321708"/>
                  </a:lnTo>
                  <a:lnTo>
                    <a:pt x="247000" y="321788"/>
                  </a:lnTo>
                  <a:lnTo>
                    <a:pt x="245642" y="322424"/>
                  </a:lnTo>
                  <a:lnTo>
                    <a:pt x="245003" y="323728"/>
                  </a:lnTo>
                  <a:lnTo>
                    <a:pt x="243796" y="325268"/>
                  </a:lnTo>
                  <a:lnTo>
                    <a:pt x="243336" y="326744"/>
                  </a:lnTo>
                  <a:lnTo>
                    <a:pt x="242585" y="327817"/>
                  </a:lnTo>
                  <a:lnTo>
                    <a:pt x="242953" y="329585"/>
                  </a:lnTo>
                  <a:lnTo>
                    <a:pt x="242859" y="330589"/>
                  </a:lnTo>
                  <a:lnTo>
                    <a:pt x="242027" y="331515"/>
                  </a:lnTo>
                  <a:lnTo>
                    <a:pt x="240958" y="331865"/>
                  </a:lnTo>
                  <a:lnTo>
                    <a:pt x="239731" y="332974"/>
                  </a:lnTo>
                  <a:lnTo>
                    <a:pt x="238408" y="334932"/>
                  </a:lnTo>
                  <a:lnTo>
                    <a:pt x="237528" y="335539"/>
                  </a:lnTo>
                  <a:lnTo>
                    <a:pt x="236740" y="334610"/>
                  </a:lnTo>
                  <a:lnTo>
                    <a:pt x="236447" y="333188"/>
                  </a:lnTo>
                  <a:lnTo>
                    <a:pt x="235810" y="333002"/>
                  </a:lnTo>
                  <a:lnTo>
                    <a:pt x="233230" y="334937"/>
                  </a:lnTo>
                  <a:lnTo>
                    <a:pt x="232408" y="335712"/>
                  </a:lnTo>
                  <a:lnTo>
                    <a:pt x="231199" y="335547"/>
                  </a:lnTo>
                  <a:lnTo>
                    <a:pt x="230621" y="335802"/>
                  </a:lnTo>
                  <a:lnTo>
                    <a:pt x="229901" y="336927"/>
                  </a:lnTo>
                  <a:lnTo>
                    <a:pt x="228899" y="337079"/>
                  </a:lnTo>
                  <a:lnTo>
                    <a:pt x="228490" y="337662"/>
                  </a:lnTo>
                  <a:lnTo>
                    <a:pt x="226941" y="338943"/>
                  </a:lnTo>
                  <a:lnTo>
                    <a:pt x="225983" y="339459"/>
                  </a:lnTo>
                  <a:lnTo>
                    <a:pt x="224783" y="338713"/>
                  </a:lnTo>
                  <a:lnTo>
                    <a:pt x="223681" y="337345"/>
                  </a:lnTo>
                  <a:lnTo>
                    <a:pt x="222691" y="336527"/>
                  </a:lnTo>
                  <a:lnTo>
                    <a:pt x="222146" y="336479"/>
                  </a:lnTo>
                  <a:lnTo>
                    <a:pt x="220880" y="335457"/>
                  </a:lnTo>
                  <a:lnTo>
                    <a:pt x="220246" y="334293"/>
                  </a:lnTo>
                  <a:lnTo>
                    <a:pt x="218875" y="333480"/>
                  </a:lnTo>
                  <a:lnTo>
                    <a:pt x="217218" y="333103"/>
                  </a:lnTo>
                  <a:lnTo>
                    <a:pt x="216244" y="333546"/>
                  </a:lnTo>
                  <a:lnTo>
                    <a:pt x="214258" y="333203"/>
                  </a:lnTo>
                  <a:lnTo>
                    <a:pt x="213520" y="331856"/>
                  </a:lnTo>
                  <a:lnTo>
                    <a:pt x="211486" y="330022"/>
                  </a:lnTo>
                  <a:lnTo>
                    <a:pt x="210481" y="329800"/>
                  </a:lnTo>
                  <a:lnTo>
                    <a:pt x="209465" y="328497"/>
                  </a:lnTo>
                  <a:lnTo>
                    <a:pt x="207847" y="328055"/>
                  </a:lnTo>
                  <a:lnTo>
                    <a:pt x="206480" y="326944"/>
                  </a:lnTo>
                  <a:lnTo>
                    <a:pt x="205261" y="326814"/>
                  </a:lnTo>
                  <a:lnTo>
                    <a:pt x="203912" y="327102"/>
                  </a:lnTo>
                  <a:lnTo>
                    <a:pt x="201906" y="327800"/>
                  </a:lnTo>
                  <a:lnTo>
                    <a:pt x="200536" y="326994"/>
                  </a:lnTo>
                  <a:lnTo>
                    <a:pt x="198297" y="326675"/>
                  </a:lnTo>
                  <a:lnTo>
                    <a:pt x="194857" y="326775"/>
                  </a:lnTo>
                  <a:lnTo>
                    <a:pt x="193062" y="326138"/>
                  </a:lnTo>
                  <a:lnTo>
                    <a:pt x="191745" y="326354"/>
                  </a:lnTo>
                  <a:lnTo>
                    <a:pt x="190881" y="326070"/>
                  </a:lnTo>
                  <a:lnTo>
                    <a:pt x="188367" y="325882"/>
                  </a:lnTo>
                  <a:lnTo>
                    <a:pt x="186604" y="325312"/>
                  </a:lnTo>
                  <a:lnTo>
                    <a:pt x="186432" y="323679"/>
                  </a:lnTo>
                  <a:lnTo>
                    <a:pt x="183770" y="324041"/>
                  </a:lnTo>
                  <a:lnTo>
                    <a:pt x="182759" y="324402"/>
                  </a:lnTo>
                  <a:lnTo>
                    <a:pt x="181183" y="322895"/>
                  </a:lnTo>
                  <a:lnTo>
                    <a:pt x="180321" y="320340"/>
                  </a:lnTo>
                  <a:lnTo>
                    <a:pt x="179669" y="317849"/>
                  </a:lnTo>
                  <a:lnTo>
                    <a:pt x="177354" y="316568"/>
                  </a:lnTo>
                  <a:lnTo>
                    <a:pt x="176030" y="316159"/>
                  </a:lnTo>
                  <a:lnTo>
                    <a:pt x="173474" y="315976"/>
                  </a:lnTo>
                  <a:lnTo>
                    <a:pt x="172266" y="315587"/>
                  </a:lnTo>
                  <a:lnTo>
                    <a:pt x="171259" y="314921"/>
                  </a:lnTo>
                  <a:lnTo>
                    <a:pt x="169485" y="313206"/>
                  </a:lnTo>
                  <a:lnTo>
                    <a:pt x="167344" y="311612"/>
                  </a:lnTo>
                  <a:lnTo>
                    <a:pt x="166809" y="310274"/>
                  </a:lnTo>
                  <a:lnTo>
                    <a:pt x="166798" y="308082"/>
                  </a:lnTo>
                  <a:lnTo>
                    <a:pt x="166391" y="307172"/>
                  </a:lnTo>
                  <a:lnTo>
                    <a:pt x="165847" y="304208"/>
                  </a:lnTo>
                  <a:lnTo>
                    <a:pt x="164750" y="301823"/>
                  </a:lnTo>
                  <a:lnTo>
                    <a:pt x="163636" y="300196"/>
                  </a:lnTo>
                  <a:lnTo>
                    <a:pt x="161808" y="299435"/>
                  </a:lnTo>
                  <a:lnTo>
                    <a:pt x="159982" y="299417"/>
                  </a:lnTo>
                  <a:lnTo>
                    <a:pt x="159020" y="299089"/>
                  </a:lnTo>
                  <a:lnTo>
                    <a:pt x="158124" y="298385"/>
                  </a:lnTo>
                  <a:lnTo>
                    <a:pt x="157153" y="297210"/>
                  </a:lnTo>
                  <a:lnTo>
                    <a:pt x="156480" y="295086"/>
                  </a:lnTo>
                  <a:lnTo>
                    <a:pt x="156553" y="289590"/>
                  </a:lnTo>
                  <a:lnTo>
                    <a:pt x="155267" y="287543"/>
                  </a:lnTo>
                  <a:lnTo>
                    <a:pt x="155220" y="286080"/>
                  </a:lnTo>
                  <a:lnTo>
                    <a:pt x="155901" y="284979"/>
                  </a:lnTo>
                  <a:lnTo>
                    <a:pt x="156377" y="282967"/>
                  </a:lnTo>
                  <a:lnTo>
                    <a:pt x="156243" y="281871"/>
                  </a:lnTo>
                  <a:lnTo>
                    <a:pt x="155095" y="280038"/>
                  </a:lnTo>
                  <a:lnTo>
                    <a:pt x="155285" y="279401"/>
                  </a:lnTo>
                  <a:lnTo>
                    <a:pt x="157335" y="277067"/>
                  </a:lnTo>
                  <a:lnTo>
                    <a:pt x="158651" y="275939"/>
                  </a:lnTo>
                  <a:lnTo>
                    <a:pt x="160269" y="274865"/>
                  </a:lnTo>
                  <a:lnTo>
                    <a:pt x="161569" y="273481"/>
                  </a:lnTo>
                  <a:lnTo>
                    <a:pt x="162152" y="271914"/>
                  </a:lnTo>
                  <a:lnTo>
                    <a:pt x="162156" y="270924"/>
                  </a:lnTo>
                  <a:lnTo>
                    <a:pt x="161076" y="270006"/>
                  </a:lnTo>
                  <a:lnTo>
                    <a:pt x="159066" y="269125"/>
                  </a:lnTo>
                  <a:lnTo>
                    <a:pt x="158242" y="268297"/>
                  </a:lnTo>
                  <a:lnTo>
                    <a:pt x="157650" y="266508"/>
                  </a:lnTo>
                  <a:lnTo>
                    <a:pt x="157563" y="263794"/>
                  </a:lnTo>
                  <a:lnTo>
                    <a:pt x="158062" y="261067"/>
                  </a:lnTo>
                  <a:lnTo>
                    <a:pt x="157956" y="259769"/>
                  </a:lnTo>
                  <a:lnTo>
                    <a:pt x="157442" y="258801"/>
                  </a:lnTo>
                  <a:lnTo>
                    <a:pt x="153802" y="255841"/>
                  </a:lnTo>
                  <a:lnTo>
                    <a:pt x="152792" y="254541"/>
                  </a:lnTo>
                  <a:lnTo>
                    <a:pt x="151544" y="252549"/>
                  </a:lnTo>
                  <a:lnTo>
                    <a:pt x="149981" y="251070"/>
                  </a:lnTo>
                  <a:lnTo>
                    <a:pt x="149151" y="250521"/>
                  </a:lnTo>
                  <a:lnTo>
                    <a:pt x="145901" y="248936"/>
                  </a:lnTo>
                  <a:lnTo>
                    <a:pt x="144803" y="247068"/>
                  </a:lnTo>
                  <a:lnTo>
                    <a:pt x="144666" y="242462"/>
                  </a:lnTo>
                  <a:lnTo>
                    <a:pt x="144277" y="241440"/>
                  </a:lnTo>
                  <a:lnTo>
                    <a:pt x="143627" y="240910"/>
                  </a:lnTo>
                  <a:lnTo>
                    <a:pt x="140894" y="239365"/>
                  </a:lnTo>
                  <a:lnTo>
                    <a:pt x="139287" y="237745"/>
                  </a:lnTo>
                  <a:lnTo>
                    <a:pt x="138629" y="236418"/>
                  </a:lnTo>
                  <a:lnTo>
                    <a:pt x="138079" y="234350"/>
                  </a:lnTo>
                  <a:lnTo>
                    <a:pt x="138034" y="233508"/>
                  </a:lnTo>
                  <a:lnTo>
                    <a:pt x="138887" y="230538"/>
                  </a:lnTo>
                  <a:lnTo>
                    <a:pt x="138843" y="228688"/>
                  </a:lnTo>
                  <a:lnTo>
                    <a:pt x="138609" y="227639"/>
                  </a:lnTo>
                  <a:lnTo>
                    <a:pt x="136976" y="225147"/>
                  </a:lnTo>
                  <a:lnTo>
                    <a:pt x="135070" y="223499"/>
                  </a:lnTo>
                  <a:lnTo>
                    <a:pt x="133704" y="223171"/>
                  </a:lnTo>
                  <a:lnTo>
                    <a:pt x="131440" y="224125"/>
                  </a:lnTo>
                  <a:lnTo>
                    <a:pt x="128751" y="225752"/>
                  </a:lnTo>
                  <a:lnTo>
                    <a:pt x="127620" y="225841"/>
                  </a:lnTo>
                  <a:lnTo>
                    <a:pt x="125921" y="226982"/>
                  </a:lnTo>
                  <a:lnTo>
                    <a:pt x="124622" y="228467"/>
                  </a:lnTo>
                  <a:lnTo>
                    <a:pt x="123316" y="229243"/>
                  </a:lnTo>
                  <a:lnTo>
                    <a:pt x="121756" y="229889"/>
                  </a:lnTo>
                  <a:lnTo>
                    <a:pt x="119876" y="230114"/>
                  </a:lnTo>
                  <a:lnTo>
                    <a:pt x="118176" y="229494"/>
                  </a:lnTo>
                  <a:close/>
                </a:path>
              </a:pathLst>
            </a:custGeom>
            <a:solidFill>
              <a:srgbClr val="FD9C7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g87"/>
            <p:cNvSpPr/>
            <p:nvPr/>
          </p:nvSpPr>
          <p:spPr>
            <a:xfrm>
              <a:off x="3185710" y="2979606"/>
              <a:ext cx="1536603" cy="1231130"/>
            </a:xfrm>
            <a:custGeom>
              <a:avLst/>
              <a:pathLst>
                <a:path w="1536603" h="1231130">
                  <a:moveTo>
                    <a:pt x="513276" y="257384"/>
                  </a:moveTo>
                  <a:lnTo>
                    <a:pt x="513785" y="258941"/>
                  </a:lnTo>
                  <a:lnTo>
                    <a:pt x="512916" y="259565"/>
                  </a:lnTo>
                  <a:lnTo>
                    <a:pt x="513316" y="261473"/>
                  </a:lnTo>
                  <a:lnTo>
                    <a:pt x="512717" y="262887"/>
                  </a:lnTo>
                  <a:lnTo>
                    <a:pt x="511584" y="263191"/>
                  </a:lnTo>
                  <a:lnTo>
                    <a:pt x="509924" y="262592"/>
                  </a:lnTo>
                  <a:lnTo>
                    <a:pt x="509342" y="263564"/>
                  </a:lnTo>
                  <a:lnTo>
                    <a:pt x="510051" y="264564"/>
                  </a:lnTo>
                  <a:lnTo>
                    <a:pt x="509461" y="266293"/>
                  </a:lnTo>
                  <a:lnTo>
                    <a:pt x="509422" y="267233"/>
                  </a:lnTo>
                  <a:lnTo>
                    <a:pt x="508746" y="267555"/>
                  </a:lnTo>
                  <a:lnTo>
                    <a:pt x="508480" y="268789"/>
                  </a:lnTo>
                  <a:lnTo>
                    <a:pt x="507736" y="268622"/>
                  </a:lnTo>
                  <a:lnTo>
                    <a:pt x="507268" y="269259"/>
                  </a:lnTo>
                  <a:lnTo>
                    <a:pt x="507525" y="271291"/>
                  </a:lnTo>
                  <a:lnTo>
                    <a:pt x="508163" y="271201"/>
                  </a:lnTo>
                  <a:lnTo>
                    <a:pt x="508696" y="272472"/>
                  </a:lnTo>
                  <a:lnTo>
                    <a:pt x="508262" y="273549"/>
                  </a:lnTo>
                  <a:lnTo>
                    <a:pt x="510055" y="274636"/>
                  </a:lnTo>
                  <a:lnTo>
                    <a:pt x="509986" y="277324"/>
                  </a:lnTo>
                  <a:lnTo>
                    <a:pt x="510336" y="277907"/>
                  </a:lnTo>
                  <a:lnTo>
                    <a:pt x="509455" y="278865"/>
                  </a:lnTo>
                  <a:lnTo>
                    <a:pt x="510562" y="279154"/>
                  </a:lnTo>
                  <a:lnTo>
                    <a:pt x="511349" y="279742"/>
                  </a:lnTo>
                  <a:lnTo>
                    <a:pt x="510297" y="280673"/>
                  </a:lnTo>
                  <a:lnTo>
                    <a:pt x="510535" y="281754"/>
                  </a:lnTo>
                  <a:lnTo>
                    <a:pt x="511021" y="281961"/>
                  </a:lnTo>
                  <a:lnTo>
                    <a:pt x="511425" y="283092"/>
                  </a:lnTo>
                  <a:lnTo>
                    <a:pt x="510766" y="284435"/>
                  </a:lnTo>
                  <a:lnTo>
                    <a:pt x="510559" y="285733"/>
                  </a:lnTo>
                  <a:lnTo>
                    <a:pt x="509844" y="285478"/>
                  </a:lnTo>
                  <a:lnTo>
                    <a:pt x="509735" y="286940"/>
                  </a:lnTo>
                  <a:lnTo>
                    <a:pt x="508387" y="287874"/>
                  </a:lnTo>
                  <a:lnTo>
                    <a:pt x="507356" y="289325"/>
                  </a:lnTo>
                  <a:lnTo>
                    <a:pt x="507901" y="290946"/>
                  </a:lnTo>
                  <a:lnTo>
                    <a:pt x="506823" y="291989"/>
                  </a:lnTo>
                  <a:lnTo>
                    <a:pt x="507206" y="293860"/>
                  </a:lnTo>
                  <a:lnTo>
                    <a:pt x="506305" y="294968"/>
                  </a:lnTo>
                  <a:lnTo>
                    <a:pt x="506067" y="296053"/>
                  </a:lnTo>
                  <a:lnTo>
                    <a:pt x="505450" y="297042"/>
                  </a:lnTo>
                  <a:lnTo>
                    <a:pt x="504083" y="298103"/>
                  </a:lnTo>
                  <a:lnTo>
                    <a:pt x="503421" y="299543"/>
                  </a:lnTo>
                  <a:lnTo>
                    <a:pt x="501298" y="301680"/>
                  </a:lnTo>
                  <a:lnTo>
                    <a:pt x="501035" y="302463"/>
                  </a:lnTo>
                  <a:lnTo>
                    <a:pt x="499044" y="304198"/>
                  </a:lnTo>
                  <a:lnTo>
                    <a:pt x="497944" y="304595"/>
                  </a:lnTo>
                  <a:lnTo>
                    <a:pt x="497776" y="305609"/>
                  </a:lnTo>
                  <a:lnTo>
                    <a:pt x="496979" y="306822"/>
                  </a:lnTo>
                  <a:lnTo>
                    <a:pt x="497465" y="307356"/>
                  </a:lnTo>
                  <a:lnTo>
                    <a:pt x="497364" y="309842"/>
                  </a:lnTo>
                  <a:lnTo>
                    <a:pt x="496745" y="312220"/>
                  </a:lnTo>
                  <a:lnTo>
                    <a:pt x="495013" y="314186"/>
                  </a:lnTo>
                  <a:lnTo>
                    <a:pt x="494145" y="314332"/>
                  </a:lnTo>
                  <a:lnTo>
                    <a:pt x="494410" y="315206"/>
                  </a:lnTo>
                  <a:lnTo>
                    <a:pt x="493159" y="316334"/>
                  </a:lnTo>
                  <a:lnTo>
                    <a:pt x="493359" y="317451"/>
                  </a:lnTo>
                  <a:lnTo>
                    <a:pt x="492920" y="317979"/>
                  </a:lnTo>
                  <a:lnTo>
                    <a:pt x="493297" y="319570"/>
                  </a:lnTo>
                  <a:lnTo>
                    <a:pt x="492932" y="320094"/>
                  </a:lnTo>
                  <a:lnTo>
                    <a:pt x="492536" y="321729"/>
                  </a:lnTo>
                  <a:lnTo>
                    <a:pt x="495032" y="325172"/>
                  </a:lnTo>
                  <a:lnTo>
                    <a:pt x="494759" y="326052"/>
                  </a:lnTo>
                  <a:lnTo>
                    <a:pt x="494965" y="326920"/>
                  </a:lnTo>
                  <a:lnTo>
                    <a:pt x="495942" y="327047"/>
                  </a:lnTo>
                  <a:lnTo>
                    <a:pt x="496458" y="328083"/>
                  </a:lnTo>
                  <a:lnTo>
                    <a:pt x="497102" y="327782"/>
                  </a:lnTo>
                  <a:lnTo>
                    <a:pt x="497843" y="328196"/>
                  </a:lnTo>
                  <a:lnTo>
                    <a:pt x="498831" y="327754"/>
                  </a:lnTo>
                  <a:lnTo>
                    <a:pt x="499960" y="328972"/>
                  </a:lnTo>
                  <a:lnTo>
                    <a:pt x="499071" y="330108"/>
                  </a:lnTo>
                  <a:lnTo>
                    <a:pt x="499283" y="331546"/>
                  </a:lnTo>
                  <a:lnTo>
                    <a:pt x="500409" y="331147"/>
                  </a:lnTo>
                  <a:lnTo>
                    <a:pt x="501596" y="331795"/>
                  </a:lnTo>
                  <a:lnTo>
                    <a:pt x="501288" y="332516"/>
                  </a:lnTo>
                  <a:lnTo>
                    <a:pt x="502731" y="332976"/>
                  </a:lnTo>
                  <a:lnTo>
                    <a:pt x="502545" y="332155"/>
                  </a:lnTo>
                  <a:lnTo>
                    <a:pt x="503796" y="332251"/>
                  </a:lnTo>
                  <a:lnTo>
                    <a:pt x="504222" y="333175"/>
                  </a:lnTo>
                  <a:lnTo>
                    <a:pt x="504308" y="334349"/>
                  </a:lnTo>
                  <a:lnTo>
                    <a:pt x="504016" y="334997"/>
                  </a:lnTo>
                  <a:lnTo>
                    <a:pt x="504935" y="335289"/>
                  </a:lnTo>
                  <a:lnTo>
                    <a:pt x="505461" y="334356"/>
                  </a:lnTo>
                  <a:lnTo>
                    <a:pt x="506536" y="333455"/>
                  </a:lnTo>
                  <a:lnTo>
                    <a:pt x="507097" y="334066"/>
                  </a:lnTo>
                  <a:lnTo>
                    <a:pt x="507946" y="334014"/>
                  </a:lnTo>
                  <a:lnTo>
                    <a:pt x="509795" y="336506"/>
                  </a:lnTo>
                  <a:lnTo>
                    <a:pt x="510467" y="336572"/>
                  </a:lnTo>
                  <a:lnTo>
                    <a:pt x="512179" y="335990"/>
                  </a:lnTo>
                  <a:lnTo>
                    <a:pt x="511840" y="337199"/>
                  </a:lnTo>
                  <a:lnTo>
                    <a:pt x="513641" y="339040"/>
                  </a:lnTo>
                  <a:lnTo>
                    <a:pt x="514621" y="338765"/>
                  </a:lnTo>
                  <a:lnTo>
                    <a:pt x="515038" y="340301"/>
                  </a:lnTo>
                  <a:lnTo>
                    <a:pt x="516095" y="339936"/>
                  </a:lnTo>
                  <a:lnTo>
                    <a:pt x="516660" y="340980"/>
                  </a:lnTo>
                  <a:lnTo>
                    <a:pt x="516131" y="341310"/>
                  </a:lnTo>
                  <a:lnTo>
                    <a:pt x="518043" y="344088"/>
                  </a:lnTo>
                  <a:lnTo>
                    <a:pt x="518947" y="343706"/>
                  </a:lnTo>
                  <a:lnTo>
                    <a:pt x="519593" y="343011"/>
                  </a:lnTo>
                  <a:lnTo>
                    <a:pt x="520272" y="343384"/>
                  </a:lnTo>
                  <a:lnTo>
                    <a:pt x="521066" y="344446"/>
                  </a:lnTo>
                  <a:lnTo>
                    <a:pt x="521308" y="346012"/>
                  </a:lnTo>
                  <a:lnTo>
                    <a:pt x="520070" y="346250"/>
                  </a:lnTo>
                  <a:lnTo>
                    <a:pt x="520216" y="347356"/>
                  </a:lnTo>
                  <a:lnTo>
                    <a:pt x="521876" y="347148"/>
                  </a:lnTo>
                  <a:lnTo>
                    <a:pt x="521833" y="349545"/>
                  </a:lnTo>
                  <a:lnTo>
                    <a:pt x="522855" y="350504"/>
                  </a:lnTo>
                  <a:lnTo>
                    <a:pt x="524100" y="351116"/>
                  </a:lnTo>
                  <a:lnTo>
                    <a:pt x="525065" y="353128"/>
                  </a:lnTo>
                  <a:lnTo>
                    <a:pt x="524863" y="353704"/>
                  </a:lnTo>
                  <a:lnTo>
                    <a:pt x="523762" y="354198"/>
                  </a:lnTo>
                  <a:lnTo>
                    <a:pt x="524348" y="355203"/>
                  </a:lnTo>
                  <a:lnTo>
                    <a:pt x="523496" y="355614"/>
                  </a:lnTo>
                  <a:lnTo>
                    <a:pt x="523165" y="357322"/>
                  </a:lnTo>
                  <a:lnTo>
                    <a:pt x="523851" y="359252"/>
                  </a:lnTo>
                  <a:lnTo>
                    <a:pt x="523895" y="360112"/>
                  </a:lnTo>
                  <a:lnTo>
                    <a:pt x="525471" y="360542"/>
                  </a:lnTo>
                  <a:lnTo>
                    <a:pt x="525359" y="361949"/>
                  </a:lnTo>
                  <a:lnTo>
                    <a:pt x="525781" y="362553"/>
                  </a:lnTo>
                  <a:lnTo>
                    <a:pt x="525281" y="363998"/>
                  </a:lnTo>
                  <a:lnTo>
                    <a:pt x="525445" y="365002"/>
                  </a:lnTo>
                  <a:lnTo>
                    <a:pt x="526275" y="365274"/>
                  </a:lnTo>
                  <a:lnTo>
                    <a:pt x="526559" y="366139"/>
                  </a:lnTo>
                  <a:lnTo>
                    <a:pt x="526442" y="367590"/>
                  </a:lnTo>
                  <a:lnTo>
                    <a:pt x="527874" y="367420"/>
                  </a:lnTo>
                  <a:lnTo>
                    <a:pt x="528224" y="367714"/>
                  </a:lnTo>
                  <a:lnTo>
                    <a:pt x="527292" y="369088"/>
                  </a:lnTo>
                  <a:lnTo>
                    <a:pt x="527327" y="370986"/>
                  </a:lnTo>
                  <a:lnTo>
                    <a:pt x="528142" y="371744"/>
                  </a:lnTo>
                  <a:lnTo>
                    <a:pt x="527893" y="372549"/>
                  </a:lnTo>
                  <a:lnTo>
                    <a:pt x="526853" y="372654"/>
                  </a:lnTo>
                  <a:lnTo>
                    <a:pt x="527021" y="374239"/>
                  </a:lnTo>
                  <a:lnTo>
                    <a:pt x="527764" y="374069"/>
                  </a:lnTo>
                  <a:lnTo>
                    <a:pt x="528027" y="375200"/>
                  </a:lnTo>
                  <a:lnTo>
                    <a:pt x="527748" y="376809"/>
                  </a:lnTo>
                  <a:lnTo>
                    <a:pt x="528854" y="377158"/>
                  </a:lnTo>
                  <a:lnTo>
                    <a:pt x="528696" y="378504"/>
                  </a:lnTo>
                  <a:lnTo>
                    <a:pt x="530825" y="378065"/>
                  </a:lnTo>
                  <a:lnTo>
                    <a:pt x="531374" y="379080"/>
                  </a:lnTo>
                  <a:lnTo>
                    <a:pt x="531647" y="380285"/>
                  </a:lnTo>
                  <a:lnTo>
                    <a:pt x="532546" y="379781"/>
                  </a:lnTo>
                  <a:lnTo>
                    <a:pt x="533580" y="380613"/>
                  </a:lnTo>
                  <a:lnTo>
                    <a:pt x="532549" y="381816"/>
                  </a:lnTo>
                  <a:lnTo>
                    <a:pt x="531703" y="381996"/>
                  </a:lnTo>
                  <a:lnTo>
                    <a:pt x="532354" y="383339"/>
                  </a:lnTo>
                  <a:lnTo>
                    <a:pt x="532934" y="383050"/>
                  </a:lnTo>
                  <a:lnTo>
                    <a:pt x="533838" y="383339"/>
                  </a:lnTo>
                  <a:lnTo>
                    <a:pt x="533738" y="383955"/>
                  </a:lnTo>
                  <a:lnTo>
                    <a:pt x="532766" y="384752"/>
                  </a:lnTo>
                  <a:lnTo>
                    <a:pt x="532670" y="385276"/>
                  </a:lnTo>
                  <a:lnTo>
                    <a:pt x="534419" y="385309"/>
                  </a:lnTo>
                  <a:lnTo>
                    <a:pt x="534560" y="385958"/>
                  </a:lnTo>
                  <a:lnTo>
                    <a:pt x="534006" y="386938"/>
                  </a:lnTo>
                  <a:lnTo>
                    <a:pt x="535571" y="387383"/>
                  </a:lnTo>
                  <a:lnTo>
                    <a:pt x="536005" y="387981"/>
                  </a:lnTo>
                  <a:lnTo>
                    <a:pt x="537861" y="388466"/>
                  </a:lnTo>
                  <a:lnTo>
                    <a:pt x="538145" y="388960"/>
                  </a:lnTo>
                  <a:lnTo>
                    <a:pt x="537828" y="389978"/>
                  </a:lnTo>
                  <a:lnTo>
                    <a:pt x="537217" y="390546"/>
                  </a:lnTo>
                  <a:lnTo>
                    <a:pt x="535934" y="390670"/>
                  </a:lnTo>
                  <a:lnTo>
                    <a:pt x="534849" y="391788"/>
                  </a:lnTo>
                  <a:lnTo>
                    <a:pt x="535920" y="392022"/>
                  </a:lnTo>
                  <a:lnTo>
                    <a:pt x="536412" y="392835"/>
                  </a:lnTo>
                  <a:lnTo>
                    <a:pt x="537513" y="392941"/>
                  </a:lnTo>
                  <a:lnTo>
                    <a:pt x="537518" y="393579"/>
                  </a:lnTo>
                  <a:lnTo>
                    <a:pt x="536369" y="394618"/>
                  </a:lnTo>
                  <a:lnTo>
                    <a:pt x="535505" y="396565"/>
                  </a:lnTo>
                  <a:lnTo>
                    <a:pt x="533756" y="396178"/>
                  </a:lnTo>
                  <a:lnTo>
                    <a:pt x="533256" y="396578"/>
                  </a:lnTo>
                  <a:lnTo>
                    <a:pt x="533448" y="397397"/>
                  </a:lnTo>
                  <a:lnTo>
                    <a:pt x="532478" y="397670"/>
                  </a:lnTo>
                  <a:lnTo>
                    <a:pt x="532692" y="398792"/>
                  </a:lnTo>
                  <a:lnTo>
                    <a:pt x="531189" y="397761"/>
                  </a:lnTo>
                  <a:lnTo>
                    <a:pt x="530719" y="398485"/>
                  </a:lnTo>
                  <a:lnTo>
                    <a:pt x="530641" y="399532"/>
                  </a:lnTo>
                  <a:lnTo>
                    <a:pt x="531532" y="399668"/>
                  </a:lnTo>
                  <a:lnTo>
                    <a:pt x="531043" y="400658"/>
                  </a:lnTo>
                  <a:lnTo>
                    <a:pt x="530118" y="400346"/>
                  </a:lnTo>
                  <a:lnTo>
                    <a:pt x="528742" y="400540"/>
                  </a:lnTo>
                  <a:lnTo>
                    <a:pt x="528438" y="402223"/>
                  </a:lnTo>
                  <a:lnTo>
                    <a:pt x="527415" y="401999"/>
                  </a:lnTo>
                  <a:lnTo>
                    <a:pt x="526751" y="402459"/>
                  </a:lnTo>
                  <a:lnTo>
                    <a:pt x="524719" y="402968"/>
                  </a:lnTo>
                  <a:lnTo>
                    <a:pt x="522345" y="404385"/>
                  </a:lnTo>
                  <a:lnTo>
                    <a:pt x="521640" y="403687"/>
                  </a:lnTo>
                  <a:lnTo>
                    <a:pt x="521560" y="405949"/>
                  </a:lnTo>
                  <a:lnTo>
                    <a:pt x="519870" y="406210"/>
                  </a:lnTo>
                  <a:lnTo>
                    <a:pt x="518982" y="407339"/>
                  </a:lnTo>
                  <a:lnTo>
                    <a:pt x="517896" y="406980"/>
                  </a:lnTo>
                  <a:lnTo>
                    <a:pt x="517531" y="407709"/>
                  </a:lnTo>
                  <a:lnTo>
                    <a:pt x="517833" y="409200"/>
                  </a:lnTo>
                  <a:lnTo>
                    <a:pt x="516958" y="409756"/>
                  </a:lnTo>
                  <a:lnTo>
                    <a:pt x="516720" y="410486"/>
                  </a:lnTo>
                  <a:lnTo>
                    <a:pt x="516818" y="412401"/>
                  </a:lnTo>
                  <a:lnTo>
                    <a:pt x="515384" y="411739"/>
                  </a:lnTo>
                  <a:lnTo>
                    <a:pt x="513965" y="412670"/>
                  </a:lnTo>
                  <a:lnTo>
                    <a:pt x="514034" y="413868"/>
                  </a:lnTo>
                  <a:lnTo>
                    <a:pt x="513133" y="414323"/>
                  </a:lnTo>
                  <a:lnTo>
                    <a:pt x="513186" y="412958"/>
                  </a:lnTo>
                  <a:lnTo>
                    <a:pt x="512602" y="412808"/>
                  </a:lnTo>
                  <a:lnTo>
                    <a:pt x="511866" y="413615"/>
                  </a:lnTo>
                  <a:lnTo>
                    <a:pt x="510801" y="413827"/>
                  </a:lnTo>
                  <a:lnTo>
                    <a:pt x="509787" y="415404"/>
                  </a:lnTo>
                  <a:lnTo>
                    <a:pt x="507304" y="415575"/>
                  </a:lnTo>
                  <a:lnTo>
                    <a:pt x="507785" y="416953"/>
                  </a:lnTo>
                  <a:lnTo>
                    <a:pt x="507034" y="418611"/>
                  </a:lnTo>
                  <a:lnTo>
                    <a:pt x="505905" y="418570"/>
                  </a:lnTo>
                  <a:lnTo>
                    <a:pt x="506575" y="419550"/>
                  </a:lnTo>
                  <a:lnTo>
                    <a:pt x="507545" y="419825"/>
                  </a:lnTo>
                  <a:lnTo>
                    <a:pt x="507499" y="421114"/>
                  </a:lnTo>
                  <a:lnTo>
                    <a:pt x="506743" y="420695"/>
                  </a:lnTo>
                  <a:lnTo>
                    <a:pt x="506087" y="420976"/>
                  </a:lnTo>
                  <a:lnTo>
                    <a:pt x="505362" y="423407"/>
                  </a:lnTo>
                  <a:lnTo>
                    <a:pt x="504188" y="422635"/>
                  </a:lnTo>
                  <a:lnTo>
                    <a:pt x="504043" y="423454"/>
                  </a:lnTo>
                  <a:lnTo>
                    <a:pt x="502843" y="423994"/>
                  </a:lnTo>
                  <a:lnTo>
                    <a:pt x="503329" y="425688"/>
                  </a:lnTo>
                  <a:lnTo>
                    <a:pt x="502877" y="427091"/>
                  </a:lnTo>
                  <a:lnTo>
                    <a:pt x="500859" y="426364"/>
                  </a:lnTo>
                  <a:lnTo>
                    <a:pt x="499190" y="427297"/>
                  </a:lnTo>
                  <a:lnTo>
                    <a:pt x="499265" y="428506"/>
                  </a:lnTo>
                  <a:lnTo>
                    <a:pt x="498510" y="428448"/>
                  </a:lnTo>
                  <a:lnTo>
                    <a:pt x="498217" y="429162"/>
                  </a:lnTo>
                  <a:lnTo>
                    <a:pt x="498362" y="430171"/>
                  </a:lnTo>
                  <a:lnTo>
                    <a:pt x="496871" y="430455"/>
                  </a:lnTo>
                  <a:lnTo>
                    <a:pt x="495978" y="431120"/>
                  </a:lnTo>
                  <a:lnTo>
                    <a:pt x="496210" y="432150"/>
                  </a:lnTo>
                  <a:lnTo>
                    <a:pt x="497202" y="432170"/>
                  </a:lnTo>
                  <a:lnTo>
                    <a:pt x="498027" y="433406"/>
                  </a:lnTo>
                  <a:lnTo>
                    <a:pt x="497798" y="435044"/>
                  </a:lnTo>
                  <a:lnTo>
                    <a:pt x="496677" y="435628"/>
                  </a:lnTo>
                  <a:lnTo>
                    <a:pt x="497729" y="436752"/>
                  </a:lnTo>
                  <a:lnTo>
                    <a:pt x="497389" y="437894"/>
                  </a:lnTo>
                  <a:lnTo>
                    <a:pt x="495510" y="437022"/>
                  </a:lnTo>
                  <a:lnTo>
                    <a:pt x="494818" y="437764"/>
                  </a:lnTo>
                  <a:lnTo>
                    <a:pt x="493712" y="438033"/>
                  </a:lnTo>
                  <a:lnTo>
                    <a:pt x="493255" y="439009"/>
                  </a:lnTo>
                  <a:lnTo>
                    <a:pt x="494602" y="440264"/>
                  </a:lnTo>
                  <a:lnTo>
                    <a:pt x="495143" y="441075"/>
                  </a:lnTo>
                  <a:lnTo>
                    <a:pt x="494248" y="441470"/>
                  </a:lnTo>
                  <a:lnTo>
                    <a:pt x="493787" y="440893"/>
                  </a:lnTo>
                  <a:lnTo>
                    <a:pt x="492804" y="440686"/>
                  </a:lnTo>
                  <a:lnTo>
                    <a:pt x="492294" y="441079"/>
                  </a:lnTo>
                  <a:lnTo>
                    <a:pt x="492819" y="442024"/>
                  </a:lnTo>
                  <a:lnTo>
                    <a:pt x="491920" y="442402"/>
                  </a:lnTo>
                  <a:lnTo>
                    <a:pt x="490289" y="440878"/>
                  </a:lnTo>
                  <a:lnTo>
                    <a:pt x="488791" y="441503"/>
                  </a:lnTo>
                  <a:lnTo>
                    <a:pt x="487757" y="441037"/>
                  </a:lnTo>
                  <a:lnTo>
                    <a:pt x="487196" y="439591"/>
                  </a:lnTo>
                  <a:lnTo>
                    <a:pt x="486047" y="439009"/>
                  </a:lnTo>
                  <a:lnTo>
                    <a:pt x="485241" y="439494"/>
                  </a:lnTo>
                  <a:lnTo>
                    <a:pt x="486281" y="440221"/>
                  </a:lnTo>
                  <a:lnTo>
                    <a:pt x="484768" y="440981"/>
                  </a:lnTo>
                  <a:lnTo>
                    <a:pt x="483911" y="442098"/>
                  </a:lnTo>
                  <a:lnTo>
                    <a:pt x="484979" y="442744"/>
                  </a:lnTo>
                  <a:lnTo>
                    <a:pt x="484635" y="444236"/>
                  </a:lnTo>
                  <a:lnTo>
                    <a:pt x="485011" y="445020"/>
                  </a:lnTo>
                  <a:lnTo>
                    <a:pt x="484094" y="446039"/>
                  </a:lnTo>
                  <a:lnTo>
                    <a:pt x="483151" y="446286"/>
                  </a:lnTo>
                  <a:lnTo>
                    <a:pt x="483035" y="446974"/>
                  </a:lnTo>
                  <a:lnTo>
                    <a:pt x="481545" y="447179"/>
                  </a:lnTo>
                  <a:lnTo>
                    <a:pt x="482301" y="448732"/>
                  </a:lnTo>
                  <a:lnTo>
                    <a:pt x="483583" y="449972"/>
                  </a:lnTo>
                  <a:lnTo>
                    <a:pt x="482465" y="450128"/>
                  </a:lnTo>
                  <a:lnTo>
                    <a:pt x="482972" y="451996"/>
                  </a:lnTo>
                  <a:lnTo>
                    <a:pt x="483081" y="454266"/>
                  </a:lnTo>
                  <a:lnTo>
                    <a:pt x="482846" y="454753"/>
                  </a:lnTo>
                  <a:lnTo>
                    <a:pt x="481414" y="455111"/>
                  </a:lnTo>
                  <a:lnTo>
                    <a:pt x="481300" y="456237"/>
                  </a:lnTo>
                  <a:lnTo>
                    <a:pt x="483202" y="457238"/>
                  </a:lnTo>
                  <a:lnTo>
                    <a:pt x="483964" y="456930"/>
                  </a:lnTo>
                  <a:lnTo>
                    <a:pt x="485148" y="457615"/>
                  </a:lnTo>
                  <a:lnTo>
                    <a:pt x="485002" y="458421"/>
                  </a:lnTo>
                  <a:lnTo>
                    <a:pt x="485281" y="459559"/>
                  </a:lnTo>
                  <a:lnTo>
                    <a:pt x="486493" y="460316"/>
                  </a:lnTo>
                  <a:lnTo>
                    <a:pt x="486573" y="461443"/>
                  </a:lnTo>
                  <a:lnTo>
                    <a:pt x="485826" y="462323"/>
                  </a:lnTo>
                  <a:lnTo>
                    <a:pt x="485762" y="462998"/>
                  </a:lnTo>
                  <a:lnTo>
                    <a:pt x="486330" y="464128"/>
                  </a:lnTo>
                  <a:lnTo>
                    <a:pt x="488190" y="465486"/>
                  </a:lnTo>
                  <a:lnTo>
                    <a:pt x="489007" y="465150"/>
                  </a:lnTo>
                  <a:lnTo>
                    <a:pt x="489484" y="464373"/>
                  </a:lnTo>
                  <a:lnTo>
                    <a:pt x="490097" y="464637"/>
                  </a:lnTo>
                  <a:lnTo>
                    <a:pt x="490453" y="465754"/>
                  </a:lnTo>
                  <a:lnTo>
                    <a:pt x="491525" y="467645"/>
                  </a:lnTo>
                  <a:lnTo>
                    <a:pt x="493195" y="468746"/>
                  </a:lnTo>
                  <a:lnTo>
                    <a:pt x="493868" y="467466"/>
                  </a:lnTo>
                  <a:lnTo>
                    <a:pt x="495276" y="466667"/>
                  </a:lnTo>
                  <a:lnTo>
                    <a:pt x="497152" y="465988"/>
                  </a:lnTo>
                  <a:lnTo>
                    <a:pt x="498625" y="465801"/>
                  </a:lnTo>
                  <a:lnTo>
                    <a:pt x="500649" y="464500"/>
                  </a:lnTo>
                  <a:lnTo>
                    <a:pt x="502862" y="465000"/>
                  </a:lnTo>
                  <a:lnTo>
                    <a:pt x="504190" y="466161"/>
                  </a:lnTo>
                  <a:lnTo>
                    <a:pt x="506283" y="466152"/>
                  </a:lnTo>
                  <a:lnTo>
                    <a:pt x="508261" y="466510"/>
                  </a:lnTo>
                  <a:lnTo>
                    <a:pt x="509800" y="465927"/>
                  </a:lnTo>
                  <a:lnTo>
                    <a:pt x="510953" y="466198"/>
                  </a:lnTo>
                  <a:lnTo>
                    <a:pt x="512427" y="468462"/>
                  </a:lnTo>
                  <a:lnTo>
                    <a:pt x="512798" y="469846"/>
                  </a:lnTo>
                  <a:lnTo>
                    <a:pt x="513534" y="471109"/>
                  </a:lnTo>
                  <a:lnTo>
                    <a:pt x="514640" y="471709"/>
                  </a:lnTo>
                  <a:lnTo>
                    <a:pt x="515906" y="472758"/>
                  </a:lnTo>
                  <a:lnTo>
                    <a:pt x="517303" y="474731"/>
                  </a:lnTo>
                  <a:lnTo>
                    <a:pt x="517772" y="476674"/>
                  </a:lnTo>
                  <a:lnTo>
                    <a:pt x="518329" y="477013"/>
                  </a:lnTo>
                  <a:lnTo>
                    <a:pt x="519277" y="478608"/>
                  </a:lnTo>
                  <a:lnTo>
                    <a:pt x="519354" y="479702"/>
                  </a:lnTo>
                  <a:lnTo>
                    <a:pt x="518681" y="481954"/>
                  </a:lnTo>
                  <a:lnTo>
                    <a:pt x="517326" y="483039"/>
                  </a:lnTo>
                  <a:lnTo>
                    <a:pt x="517273" y="484654"/>
                  </a:lnTo>
                  <a:lnTo>
                    <a:pt x="518376" y="486326"/>
                  </a:lnTo>
                  <a:lnTo>
                    <a:pt x="518224" y="487475"/>
                  </a:lnTo>
                  <a:lnTo>
                    <a:pt x="516893" y="488257"/>
                  </a:lnTo>
                  <a:lnTo>
                    <a:pt x="516395" y="488843"/>
                  </a:lnTo>
                  <a:lnTo>
                    <a:pt x="515029" y="488655"/>
                  </a:lnTo>
                  <a:lnTo>
                    <a:pt x="512526" y="491137"/>
                  </a:lnTo>
                  <a:lnTo>
                    <a:pt x="512709" y="492871"/>
                  </a:lnTo>
                  <a:lnTo>
                    <a:pt x="512116" y="494739"/>
                  </a:lnTo>
                  <a:lnTo>
                    <a:pt x="510202" y="495790"/>
                  </a:lnTo>
                  <a:lnTo>
                    <a:pt x="508974" y="496880"/>
                  </a:lnTo>
                  <a:lnTo>
                    <a:pt x="508645" y="497639"/>
                  </a:lnTo>
                  <a:lnTo>
                    <a:pt x="509539" y="500026"/>
                  </a:lnTo>
                  <a:lnTo>
                    <a:pt x="510077" y="500449"/>
                  </a:lnTo>
                  <a:lnTo>
                    <a:pt x="508632" y="501656"/>
                  </a:lnTo>
                  <a:lnTo>
                    <a:pt x="507803" y="503253"/>
                  </a:lnTo>
                  <a:lnTo>
                    <a:pt x="507120" y="503541"/>
                  </a:lnTo>
                  <a:lnTo>
                    <a:pt x="507015" y="504421"/>
                  </a:lnTo>
                  <a:lnTo>
                    <a:pt x="507455" y="504936"/>
                  </a:lnTo>
                  <a:lnTo>
                    <a:pt x="506929" y="507469"/>
                  </a:lnTo>
                  <a:lnTo>
                    <a:pt x="505827" y="507591"/>
                  </a:lnTo>
                  <a:lnTo>
                    <a:pt x="505774" y="508695"/>
                  </a:lnTo>
                  <a:lnTo>
                    <a:pt x="504619" y="509517"/>
                  </a:lnTo>
                  <a:lnTo>
                    <a:pt x="505561" y="510554"/>
                  </a:lnTo>
                  <a:lnTo>
                    <a:pt x="505587" y="511752"/>
                  </a:lnTo>
                  <a:lnTo>
                    <a:pt x="506624" y="513113"/>
                  </a:lnTo>
                  <a:lnTo>
                    <a:pt x="506601" y="514173"/>
                  </a:lnTo>
                  <a:lnTo>
                    <a:pt x="507031" y="515320"/>
                  </a:lnTo>
                  <a:lnTo>
                    <a:pt x="506424" y="516672"/>
                  </a:lnTo>
                  <a:lnTo>
                    <a:pt x="506657" y="518666"/>
                  </a:lnTo>
                  <a:lnTo>
                    <a:pt x="507599" y="518792"/>
                  </a:lnTo>
                  <a:lnTo>
                    <a:pt x="508705" y="519524"/>
                  </a:lnTo>
                  <a:lnTo>
                    <a:pt x="508449" y="520485"/>
                  </a:lnTo>
                  <a:lnTo>
                    <a:pt x="508955" y="521830"/>
                  </a:lnTo>
                  <a:lnTo>
                    <a:pt x="508531" y="522950"/>
                  </a:lnTo>
                  <a:lnTo>
                    <a:pt x="509086" y="523584"/>
                  </a:lnTo>
                  <a:lnTo>
                    <a:pt x="508804" y="524186"/>
                  </a:lnTo>
                  <a:lnTo>
                    <a:pt x="509769" y="524931"/>
                  </a:lnTo>
                  <a:lnTo>
                    <a:pt x="509643" y="526262"/>
                  </a:lnTo>
                  <a:lnTo>
                    <a:pt x="510875" y="527021"/>
                  </a:lnTo>
                  <a:lnTo>
                    <a:pt x="511321" y="527644"/>
                  </a:lnTo>
                  <a:lnTo>
                    <a:pt x="512543" y="528465"/>
                  </a:lnTo>
                  <a:lnTo>
                    <a:pt x="512670" y="530105"/>
                  </a:lnTo>
                  <a:lnTo>
                    <a:pt x="511280" y="531334"/>
                  </a:lnTo>
                  <a:lnTo>
                    <a:pt x="511905" y="532287"/>
                  </a:lnTo>
                  <a:lnTo>
                    <a:pt x="511814" y="532936"/>
                  </a:lnTo>
                  <a:lnTo>
                    <a:pt x="513099" y="534701"/>
                  </a:lnTo>
                  <a:lnTo>
                    <a:pt x="513448" y="534484"/>
                  </a:lnTo>
                  <a:lnTo>
                    <a:pt x="514875" y="535020"/>
                  </a:lnTo>
                  <a:lnTo>
                    <a:pt x="514974" y="536795"/>
                  </a:lnTo>
                  <a:lnTo>
                    <a:pt x="514566" y="537812"/>
                  </a:lnTo>
                  <a:lnTo>
                    <a:pt x="515366" y="537909"/>
                  </a:lnTo>
                  <a:lnTo>
                    <a:pt x="515687" y="539151"/>
                  </a:lnTo>
                  <a:lnTo>
                    <a:pt x="516631" y="539434"/>
                  </a:lnTo>
                  <a:lnTo>
                    <a:pt x="516472" y="540834"/>
                  </a:lnTo>
                  <a:lnTo>
                    <a:pt x="516717" y="541849"/>
                  </a:lnTo>
                  <a:lnTo>
                    <a:pt x="515091" y="542720"/>
                  </a:lnTo>
                  <a:lnTo>
                    <a:pt x="514269" y="542461"/>
                  </a:lnTo>
                  <a:lnTo>
                    <a:pt x="513731" y="544229"/>
                  </a:lnTo>
                  <a:lnTo>
                    <a:pt x="512830" y="543345"/>
                  </a:lnTo>
                  <a:lnTo>
                    <a:pt x="511101" y="543552"/>
                  </a:lnTo>
                  <a:lnTo>
                    <a:pt x="509895" y="544292"/>
                  </a:lnTo>
                  <a:lnTo>
                    <a:pt x="508214" y="545997"/>
                  </a:lnTo>
                  <a:lnTo>
                    <a:pt x="506529" y="545743"/>
                  </a:lnTo>
                  <a:lnTo>
                    <a:pt x="505979" y="547250"/>
                  </a:lnTo>
                  <a:lnTo>
                    <a:pt x="507042" y="547854"/>
                  </a:lnTo>
                  <a:lnTo>
                    <a:pt x="506641" y="548607"/>
                  </a:lnTo>
                  <a:lnTo>
                    <a:pt x="505243" y="549106"/>
                  </a:lnTo>
                  <a:lnTo>
                    <a:pt x="504825" y="550104"/>
                  </a:lnTo>
                  <a:lnTo>
                    <a:pt x="503351" y="550210"/>
                  </a:lnTo>
                  <a:lnTo>
                    <a:pt x="502464" y="550827"/>
                  </a:lnTo>
                  <a:lnTo>
                    <a:pt x="501824" y="550225"/>
                  </a:lnTo>
                  <a:lnTo>
                    <a:pt x="500728" y="551710"/>
                  </a:lnTo>
                  <a:lnTo>
                    <a:pt x="499653" y="552498"/>
                  </a:lnTo>
                  <a:lnTo>
                    <a:pt x="500871" y="552985"/>
                  </a:lnTo>
                  <a:lnTo>
                    <a:pt x="501205" y="553688"/>
                  </a:lnTo>
                  <a:lnTo>
                    <a:pt x="499603" y="553773"/>
                  </a:lnTo>
                  <a:lnTo>
                    <a:pt x="499071" y="554669"/>
                  </a:lnTo>
                  <a:lnTo>
                    <a:pt x="498393" y="553728"/>
                  </a:lnTo>
                  <a:lnTo>
                    <a:pt x="497070" y="553407"/>
                  </a:lnTo>
                  <a:lnTo>
                    <a:pt x="496685" y="554407"/>
                  </a:lnTo>
                  <a:lnTo>
                    <a:pt x="495876" y="554985"/>
                  </a:lnTo>
                  <a:lnTo>
                    <a:pt x="496227" y="556070"/>
                  </a:lnTo>
                  <a:lnTo>
                    <a:pt x="496850" y="556847"/>
                  </a:lnTo>
                  <a:lnTo>
                    <a:pt x="496041" y="557443"/>
                  </a:lnTo>
                  <a:lnTo>
                    <a:pt x="495469" y="557330"/>
                  </a:lnTo>
                  <a:lnTo>
                    <a:pt x="494820" y="556417"/>
                  </a:lnTo>
                  <a:lnTo>
                    <a:pt x="493695" y="556264"/>
                  </a:lnTo>
                  <a:lnTo>
                    <a:pt x="492563" y="557525"/>
                  </a:lnTo>
                  <a:lnTo>
                    <a:pt x="492061" y="558700"/>
                  </a:lnTo>
                  <a:lnTo>
                    <a:pt x="490724" y="559283"/>
                  </a:lnTo>
                  <a:lnTo>
                    <a:pt x="489641" y="558931"/>
                  </a:lnTo>
                  <a:lnTo>
                    <a:pt x="487394" y="561864"/>
                  </a:lnTo>
                  <a:lnTo>
                    <a:pt x="486531" y="560951"/>
                  </a:lnTo>
                  <a:lnTo>
                    <a:pt x="484695" y="561756"/>
                  </a:lnTo>
                  <a:lnTo>
                    <a:pt x="484579" y="563584"/>
                  </a:lnTo>
                  <a:lnTo>
                    <a:pt x="482924" y="564490"/>
                  </a:lnTo>
                  <a:lnTo>
                    <a:pt x="483189" y="565820"/>
                  </a:lnTo>
                  <a:lnTo>
                    <a:pt x="482656" y="566346"/>
                  </a:lnTo>
                  <a:lnTo>
                    <a:pt x="481831" y="566267"/>
                  </a:lnTo>
                  <a:lnTo>
                    <a:pt x="481560" y="564400"/>
                  </a:lnTo>
                  <a:lnTo>
                    <a:pt x="482024" y="563270"/>
                  </a:lnTo>
                  <a:lnTo>
                    <a:pt x="481752" y="562611"/>
                  </a:lnTo>
                  <a:lnTo>
                    <a:pt x="482101" y="561463"/>
                  </a:lnTo>
                  <a:lnTo>
                    <a:pt x="481464" y="561084"/>
                  </a:lnTo>
                  <a:lnTo>
                    <a:pt x="480047" y="561911"/>
                  </a:lnTo>
                  <a:lnTo>
                    <a:pt x="479709" y="562713"/>
                  </a:lnTo>
                  <a:lnTo>
                    <a:pt x="477715" y="563581"/>
                  </a:lnTo>
                  <a:lnTo>
                    <a:pt x="477276" y="564963"/>
                  </a:lnTo>
                  <a:lnTo>
                    <a:pt x="474847" y="565884"/>
                  </a:lnTo>
                  <a:lnTo>
                    <a:pt x="475946" y="566840"/>
                  </a:lnTo>
                  <a:lnTo>
                    <a:pt x="474373" y="567128"/>
                  </a:lnTo>
                  <a:lnTo>
                    <a:pt x="473825" y="567748"/>
                  </a:lnTo>
                  <a:lnTo>
                    <a:pt x="472432" y="568198"/>
                  </a:lnTo>
                  <a:lnTo>
                    <a:pt x="472939" y="569293"/>
                  </a:lnTo>
                  <a:lnTo>
                    <a:pt x="472994" y="570181"/>
                  </a:lnTo>
                  <a:lnTo>
                    <a:pt x="472238" y="571065"/>
                  </a:lnTo>
                  <a:lnTo>
                    <a:pt x="471399" y="570909"/>
                  </a:lnTo>
                  <a:lnTo>
                    <a:pt x="471594" y="569054"/>
                  </a:lnTo>
                  <a:lnTo>
                    <a:pt x="470888" y="568863"/>
                  </a:lnTo>
                  <a:lnTo>
                    <a:pt x="469817" y="570578"/>
                  </a:lnTo>
                  <a:lnTo>
                    <a:pt x="470768" y="571761"/>
                  </a:lnTo>
                  <a:lnTo>
                    <a:pt x="470623" y="572148"/>
                  </a:lnTo>
                  <a:lnTo>
                    <a:pt x="469138" y="572948"/>
                  </a:lnTo>
                  <a:lnTo>
                    <a:pt x="468058" y="574624"/>
                  </a:lnTo>
                  <a:lnTo>
                    <a:pt x="468745" y="574984"/>
                  </a:lnTo>
                  <a:lnTo>
                    <a:pt x="469843" y="576970"/>
                  </a:lnTo>
                  <a:lnTo>
                    <a:pt x="470713" y="577271"/>
                  </a:lnTo>
                  <a:lnTo>
                    <a:pt x="471792" y="578506"/>
                  </a:lnTo>
                  <a:lnTo>
                    <a:pt x="469913" y="579378"/>
                  </a:lnTo>
                  <a:lnTo>
                    <a:pt x="469780" y="580458"/>
                  </a:lnTo>
                  <a:lnTo>
                    <a:pt x="466902" y="581871"/>
                  </a:lnTo>
                  <a:lnTo>
                    <a:pt x="466471" y="581593"/>
                  </a:lnTo>
                  <a:lnTo>
                    <a:pt x="466799" y="580465"/>
                  </a:lnTo>
                  <a:lnTo>
                    <a:pt x="465941" y="579890"/>
                  </a:lnTo>
                  <a:lnTo>
                    <a:pt x="465338" y="580110"/>
                  </a:lnTo>
                  <a:lnTo>
                    <a:pt x="464668" y="581142"/>
                  </a:lnTo>
                  <a:lnTo>
                    <a:pt x="464195" y="582694"/>
                  </a:lnTo>
                  <a:lnTo>
                    <a:pt x="463420" y="584410"/>
                  </a:lnTo>
                  <a:lnTo>
                    <a:pt x="461871" y="583966"/>
                  </a:lnTo>
                  <a:lnTo>
                    <a:pt x="461420" y="585068"/>
                  </a:lnTo>
                  <a:lnTo>
                    <a:pt x="460330" y="586793"/>
                  </a:lnTo>
                  <a:lnTo>
                    <a:pt x="459499" y="587363"/>
                  </a:lnTo>
                  <a:lnTo>
                    <a:pt x="458514" y="587559"/>
                  </a:lnTo>
                  <a:lnTo>
                    <a:pt x="457785" y="587064"/>
                  </a:lnTo>
                  <a:lnTo>
                    <a:pt x="457388" y="585223"/>
                  </a:lnTo>
                  <a:lnTo>
                    <a:pt x="454436" y="585041"/>
                  </a:lnTo>
                  <a:lnTo>
                    <a:pt x="454100" y="585877"/>
                  </a:lnTo>
                  <a:lnTo>
                    <a:pt x="454940" y="586925"/>
                  </a:lnTo>
                  <a:lnTo>
                    <a:pt x="453368" y="587300"/>
                  </a:lnTo>
                  <a:lnTo>
                    <a:pt x="452854" y="588439"/>
                  </a:lnTo>
                  <a:lnTo>
                    <a:pt x="452006" y="589159"/>
                  </a:lnTo>
                  <a:lnTo>
                    <a:pt x="451762" y="590236"/>
                  </a:lnTo>
                  <a:lnTo>
                    <a:pt x="452975" y="591158"/>
                  </a:lnTo>
                  <a:lnTo>
                    <a:pt x="452716" y="592117"/>
                  </a:lnTo>
                  <a:lnTo>
                    <a:pt x="451392" y="591795"/>
                  </a:lnTo>
                  <a:lnTo>
                    <a:pt x="451009" y="592276"/>
                  </a:lnTo>
                  <a:lnTo>
                    <a:pt x="448661" y="593759"/>
                  </a:lnTo>
                  <a:lnTo>
                    <a:pt x="447260" y="592841"/>
                  </a:lnTo>
                  <a:lnTo>
                    <a:pt x="445783" y="592450"/>
                  </a:lnTo>
                  <a:lnTo>
                    <a:pt x="446116" y="591318"/>
                  </a:lnTo>
                  <a:lnTo>
                    <a:pt x="444628" y="590371"/>
                  </a:lnTo>
                  <a:lnTo>
                    <a:pt x="443675" y="591226"/>
                  </a:lnTo>
                  <a:lnTo>
                    <a:pt x="441696" y="591941"/>
                  </a:lnTo>
                  <a:lnTo>
                    <a:pt x="441553" y="593909"/>
                  </a:lnTo>
                  <a:lnTo>
                    <a:pt x="440692" y="595415"/>
                  </a:lnTo>
                  <a:lnTo>
                    <a:pt x="441437" y="596260"/>
                  </a:lnTo>
                  <a:lnTo>
                    <a:pt x="441393" y="597393"/>
                  </a:lnTo>
                  <a:lnTo>
                    <a:pt x="440452" y="597673"/>
                  </a:lnTo>
                  <a:lnTo>
                    <a:pt x="438987" y="596193"/>
                  </a:lnTo>
                  <a:lnTo>
                    <a:pt x="437477" y="596033"/>
                  </a:lnTo>
                  <a:lnTo>
                    <a:pt x="436869" y="597024"/>
                  </a:lnTo>
                  <a:lnTo>
                    <a:pt x="436911" y="597749"/>
                  </a:lnTo>
                  <a:lnTo>
                    <a:pt x="435664" y="598720"/>
                  </a:lnTo>
                  <a:lnTo>
                    <a:pt x="436934" y="599271"/>
                  </a:lnTo>
                  <a:lnTo>
                    <a:pt x="437094" y="600221"/>
                  </a:lnTo>
                  <a:lnTo>
                    <a:pt x="436416" y="600880"/>
                  </a:lnTo>
                  <a:lnTo>
                    <a:pt x="435413" y="601060"/>
                  </a:lnTo>
                  <a:lnTo>
                    <a:pt x="434672" y="600275"/>
                  </a:lnTo>
                  <a:lnTo>
                    <a:pt x="433852" y="600205"/>
                  </a:lnTo>
                  <a:lnTo>
                    <a:pt x="433706" y="601280"/>
                  </a:lnTo>
                  <a:lnTo>
                    <a:pt x="431820" y="600692"/>
                  </a:lnTo>
                  <a:lnTo>
                    <a:pt x="430086" y="599772"/>
                  </a:lnTo>
                  <a:lnTo>
                    <a:pt x="428387" y="600673"/>
                  </a:lnTo>
                  <a:lnTo>
                    <a:pt x="428431" y="601807"/>
                  </a:lnTo>
                  <a:lnTo>
                    <a:pt x="427988" y="602785"/>
                  </a:lnTo>
                  <a:lnTo>
                    <a:pt x="426478" y="602822"/>
                  </a:lnTo>
                  <a:lnTo>
                    <a:pt x="424815" y="603635"/>
                  </a:lnTo>
                  <a:lnTo>
                    <a:pt x="424502" y="604547"/>
                  </a:lnTo>
                  <a:lnTo>
                    <a:pt x="423505" y="603951"/>
                  </a:lnTo>
                  <a:lnTo>
                    <a:pt x="423340" y="601649"/>
                  </a:lnTo>
                  <a:lnTo>
                    <a:pt x="422559" y="600929"/>
                  </a:lnTo>
                  <a:lnTo>
                    <a:pt x="421557" y="601360"/>
                  </a:lnTo>
                  <a:lnTo>
                    <a:pt x="421073" y="599221"/>
                  </a:lnTo>
                  <a:lnTo>
                    <a:pt x="421602" y="597794"/>
                  </a:lnTo>
                  <a:lnTo>
                    <a:pt x="420935" y="596412"/>
                  </a:lnTo>
                  <a:lnTo>
                    <a:pt x="418771" y="597923"/>
                  </a:lnTo>
                  <a:lnTo>
                    <a:pt x="417555" y="597930"/>
                  </a:lnTo>
                  <a:lnTo>
                    <a:pt x="416607" y="597421"/>
                  </a:lnTo>
                  <a:lnTo>
                    <a:pt x="416433" y="596572"/>
                  </a:lnTo>
                  <a:lnTo>
                    <a:pt x="415099" y="595614"/>
                  </a:lnTo>
                  <a:lnTo>
                    <a:pt x="413329" y="595318"/>
                  </a:lnTo>
                  <a:lnTo>
                    <a:pt x="411796" y="592839"/>
                  </a:lnTo>
                  <a:lnTo>
                    <a:pt x="410137" y="592167"/>
                  </a:lnTo>
                  <a:lnTo>
                    <a:pt x="409535" y="592612"/>
                  </a:lnTo>
                  <a:lnTo>
                    <a:pt x="409114" y="593960"/>
                  </a:lnTo>
                  <a:lnTo>
                    <a:pt x="407511" y="594598"/>
                  </a:lnTo>
                  <a:lnTo>
                    <a:pt x="405387" y="594727"/>
                  </a:lnTo>
                  <a:lnTo>
                    <a:pt x="404011" y="594071"/>
                  </a:lnTo>
                  <a:lnTo>
                    <a:pt x="403354" y="594362"/>
                  </a:lnTo>
                  <a:lnTo>
                    <a:pt x="402360" y="594024"/>
                  </a:lnTo>
                  <a:lnTo>
                    <a:pt x="400949" y="592690"/>
                  </a:lnTo>
                  <a:lnTo>
                    <a:pt x="398190" y="591691"/>
                  </a:lnTo>
                  <a:lnTo>
                    <a:pt x="397604" y="589558"/>
                  </a:lnTo>
                  <a:lnTo>
                    <a:pt x="396498" y="588275"/>
                  </a:lnTo>
                  <a:lnTo>
                    <a:pt x="396426" y="586869"/>
                  </a:lnTo>
                  <a:lnTo>
                    <a:pt x="395765" y="586278"/>
                  </a:lnTo>
                  <a:lnTo>
                    <a:pt x="394856" y="586762"/>
                  </a:lnTo>
                  <a:lnTo>
                    <a:pt x="392823" y="586127"/>
                  </a:lnTo>
                  <a:lnTo>
                    <a:pt x="391231" y="585121"/>
                  </a:lnTo>
                  <a:lnTo>
                    <a:pt x="390242" y="585237"/>
                  </a:lnTo>
                  <a:lnTo>
                    <a:pt x="389497" y="584906"/>
                  </a:lnTo>
                  <a:lnTo>
                    <a:pt x="387898" y="584951"/>
                  </a:lnTo>
                  <a:lnTo>
                    <a:pt x="387003" y="584259"/>
                  </a:lnTo>
                  <a:lnTo>
                    <a:pt x="387265" y="582901"/>
                  </a:lnTo>
                  <a:lnTo>
                    <a:pt x="387007" y="582543"/>
                  </a:lnTo>
                  <a:lnTo>
                    <a:pt x="383051" y="582260"/>
                  </a:lnTo>
                  <a:lnTo>
                    <a:pt x="382326" y="580657"/>
                  </a:lnTo>
                  <a:lnTo>
                    <a:pt x="380546" y="580296"/>
                  </a:lnTo>
                  <a:lnTo>
                    <a:pt x="379773" y="580862"/>
                  </a:lnTo>
                  <a:lnTo>
                    <a:pt x="379540" y="581796"/>
                  </a:lnTo>
                  <a:lnTo>
                    <a:pt x="378868" y="582860"/>
                  </a:lnTo>
                  <a:lnTo>
                    <a:pt x="377635" y="583945"/>
                  </a:lnTo>
                  <a:lnTo>
                    <a:pt x="376399" y="584402"/>
                  </a:lnTo>
                  <a:lnTo>
                    <a:pt x="374633" y="585677"/>
                  </a:lnTo>
                  <a:lnTo>
                    <a:pt x="375013" y="587017"/>
                  </a:lnTo>
                  <a:lnTo>
                    <a:pt x="376214" y="587501"/>
                  </a:lnTo>
                  <a:lnTo>
                    <a:pt x="375667" y="588456"/>
                  </a:lnTo>
                  <a:lnTo>
                    <a:pt x="373355" y="587617"/>
                  </a:lnTo>
                  <a:lnTo>
                    <a:pt x="371370" y="586199"/>
                  </a:lnTo>
                  <a:lnTo>
                    <a:pt x="369886" y="585762"/>
                  </a:lnTo>
                  <a:lnTo>
                    <a:pt x="367750" y="585937"/>
                  </a:lnTo>
                  <a:lnTo>
                    <a:pt x="365442" y="586352"/>
                  </a:lnTo>
                  <a:lnTo>
                    <a:pt x="363380" y="586487"/>
                  </a:lnTo>
                  <a:lnTo>
                    <a:pt x="362807" y="586227"/>
                  </a:lnTo>
                  <a:lnTo>
                    <a:pt x="362795" y="585036"/>
                  </a:lnTo>
                  <a:lnTo>
                    <a:pt x="361848" y="584335"/>
                  </a:lnTo>
                  <a:lnTo>
                    <a:pt x="360569" y="585129"/>
                  </a:lnTo>
                  <a:lnTo>
                    <a:pt x="359214" y="585413"/>
                  </a:lnTo>
                  <a:lnTo>
                    <a:pt x="357954" y="585173"/>
                  </a:lnTo>
                  <a:lnTo>
                    <a:pt x="357607" y="584193"/>
                  </a:lnTo>
                  <a:lnTo>
                    <a:pt x="356596" y="584268"/>
                  </a:lnTo>
                  <a:lnTo>
                    <a:pt x="355871" y="585114"/>
                  </a:lnTo>
                  <a:lnTo>
                    <a:pt x="353833" y="586193"/>
                  </a:lnTo>
                  <a:lnTo>
                    <a:pt x="353104" y="587276"/>
                  </a:lnTo>
                  <a:lnTo>
                    <a:pt x="352472" y="587545"/>
                  </a:lnTo>
                  <a:lnTo>
                    <a:pt x="351515" y="586785"/>
                  </a:lnTo>
                  <a:lnTo>
                    <a:pt x="351493" y="585930"/>
                  </a:lnTo>
                  <a:lnTo>
                    <a:pt x="352200" y="584764"/>
                  </a:lnTo>
                  <a:lnTo>
                    <a:pt x="351338" y="583547"/>
                  </a:lnTo>
                  <a:lnTo>
                    <a:pt x="350641" y="583677"/>
                  </a:lnTo>
                  <a:lnTo>
                    <a:pt x="348379" y="585248"/>
                  </a:lnTo>
                  <a:lnTo>
                    <a:pt x="347500" y="585581"/>
                  </a:lnTo>
                  <a:lnTo>
                    <a:pt x="346119" y="584399"/>
                  </a:lnTo>
                  <a:lnTo>
                    <a:pt x="346049" y="583819"/>
                  </a:lnTo>
                  <a:lnTo>
                    <a:pt x="344366" y="583207"/>
                  </a:lnTo>
                  <a:lnTo>
                    <a:pt x="343161" y="583505"/>
                  </a:lnTo>
                  <a:lnTo>
                    <a:pt x="342159" y="582823"/>
                  </a:lnTo>
                  <a:lnTo>
                    <a:pt x="342268" y="580619"/>
                  </a:lnTo>
                  <a:lnTo>
                    <a:pt x="341215" y="579555"/>
                  </a:lnTo>
                  <a:lnTo>
                    <a:pt x="339549" y="580120"/>
                  </a:lnTo>
                  <a:lnTo>
                    <a:pt x="338338" y="580029"/>
                  </a:lnTo>
                  <a:lnTo>
                    <a:pt x="337127" y="581015"/>
                  </a:lnTo>
                  <a:lnTo>
                    <a:pt x="335593" y="581105"/>
                  </a:lnTo>
                  <a:lnTo>
                    <a:pt x="332666" y="580156"/>
                  </a:lnTo>
                  <a:lnTo>
                    <a:pt x="331271" y="580088"/>
                  </a:lnTo>
                  <a:lnTo>
                    <a:pt x="330210" y="580907"/>
                  </a:lnTo>
                  <a:lnTo>
                    <a:pt x="330273" y="581875"/>
                  </a:lnTo>
                  <a:lnTo>
                    <a:pt x="329439" y="582390"/>
                  </a:lnTo>
                  <a:lnTo>
                    <a:pt x="328211" y="582179"/>
                  </a:lnTo>
                  <a:lnTo>
                    <a:pt x="326224" y="582680"/>
                  </a:lnTo>
                  <a:lnTo>
                    <a:pt x="325257" y="582373"/>
                  </a:lnTo>
                  <a:lnTo>
                    <a:pt x="322493" y="583279"/>
                  </a:lnTo>
                  <a:lnTo>
                    <a:pt x="320100" y="582944"/>
                  </a:lnTo>
                  <a:lnTo>
                    <a:pt x="317980" y="583719"/>
                  </a:lnTo>
                  <a:lnTo>
                    <a:pt x="316375" y="583609"/>
                  </a:lnTo>
                  <a:lnTo>
                    <a:pt x="314256" y="582513"/>
                  </a:lnTo>
                  <a:lnTo>
                    <a:pt x="312376" y="584423"/>
                  </a:lnTo>
                  <a:lnTo>
                    <a:pt x="310213" y="583709"/>
                  </a:lnTo>
                  <a:lnTo>
                    <a:pt x="308687" y="584467"/>
                  </a:lnTo>
                  <a:lnTo>
                    <a:pt x="307612" y="585360"/>
                  </a:lnTo>
                  <a:lnTo>
                    <a:pt x="306939" y="586965"/>
                  </a:lnTo>
                  <a:lnTo>
                    <a:pt x="306204" y="587458"/>
                  </a:lnTo>
                  <a:lnTo>
                    <a:pt x="304602" y="586832"/>
                  </a:lnTo>
                  <a:lnTo>
                    <a:pt x="304045" y="582708"/>
                  </a:lnTo>
                  <a:lnTo>
                    <a:pt x="303351" y="582048"/>
                  </a:lnTo>
                  <a:lnTo>
                    <a:pt x="301351" y="581746"/>
                  </a:lnTo>
                  <a:lnTo>
                    <a:pt x="298460" y="580825"/>
                  </a:lnTo>
                  <a:lnTo>
                    <a:pt x="297739" y="580013"/>
                  </a:lnTo>
                  <a:lnTo>
                    <a:pt x="297578" y="579286"/>
                  </a:lnTo>
                  <a:lnTo>
                    <a:pt x="296327" y="578593"/>
                  </a:lnTo>
                  <a:lnTo>
                    <a:pt x="293741" y="578487"/>
                  </a:lnTo>
                  <a:lnTo>
                    <a:pt x="292784" y="577242"/>
                  </a:lnTo>
                  <a:lnTo>
                    <a:pt x="292281" y="577004"/>
                  </a:lnTo>
                  <a:lnTo>
                    <a:pt x="289668" y="577051"/>
                  </a:lnTo>
                  <a:lnTo>
                    <a:pt x="288781" y="577838"/>
                  </a:lnTo>
                  <a:lnTo>
                    <a:pt x="287218" y="578694"/>
                  </a:lnTo>
                  <a:lnTo>
                    <a:pt x="286546" y="579498"/>
                  </a:lnTo>
                  <a:lnTo>
                    <a:pt x="284948" y="580490"/>
                  </a:lnTo>
                  <a:lnTo>
                    <a:pt x="284192" y="582084"/>
                  </a:lnTo>
                  <a:lnTo>
                    <a:pt x="283333" y="581997"/>
                  </a:lnTo>
                  <a:lnTo>
                    <a:pt x="283525" y="584158"/>
                  </a:lnTo>
                  <a:lnTo>
                    <a:pt x="282273" y="584467"/>
                  </a:lnTo>
                  <a:lnTo>
                    <a:pt x="281535" y="586222"/>
                  </a:lnTo>
                  <a:lnTo>
                    <a:pt x="280166" y="586706"/>
                  </a:lnTo>
                  <a:lnTo>
                    <a:pt x="278593" y="586367"/>
                  </a:lnTo>
                  <a:lnTo>
                    <a:pt x="277724" y="585794"/>
                  </a:lnTo>
                  <a:lnTo>
                    <a:pt x="276915" y="585922"/>
                  </a:lnTo>
                  <a:lnTo>
                    <a:pt x="275217" y="587011"/>
                  </a:lnTo>
                  <a:lnTo>
                    <a:pt x="274831" y="588822"/>
                  </a:lnTo>
                  <a:lnTo>
                    <a:pt x="274297" y="589985"/>
                  </a:lnTo>
                  <a:lnTo>
                    <a:pt x="273097" y="591227"/>
                  </a:lnTo>
                  <a:lnTo>
                    <a:pt x="270129" y="592701"/>
                  </a:lnTo>
                  <a:lnTo>
                    <a:pt x="269730" y="592218"/>
                  </a:lnTo>
                  <a:lnTo>
                    <a:pt x="268452" y="592260"/>
                  </a:lnTo>
                  <a:lnTo>
                    <a:pt x="267862" y="591731"/>
                  </a:lnTo>
                  <a:lnTo>
                    <a:pt x="267678" y="590864"/>
                  </a:lnTo>
                  <a:lnTo>
                    <a:pt x="266152" y="590864"/>
                  </a:lnTo>
                  <a:lnTo>
                    <a:pt x="265289" y="589942"/>
                  </a:lnTo>
                  <a:lnTo>
                    <a:pt x="266181" y="588724"/>
                  </a:lnTo>
                  <a:lnTo>
                    <a:pt x="263639" y="588117"/>
                  </a:lnTo>
                  <a:lnTo>
                    <a:pt x="262526" y="588863"/>
                  </a:lnTo>
                  <a:lnTo>
                    <a:pt x="261653" y="589833"/>
                  </a:lnTo>
                  <a:lnTo>
                    <a:pt x="259532" y="591296"/>
                  </a:lnTo>
                  <a:lnTo>
                    <a:pt x="259112" y="592698"/>
                  </a:lnTo>
                  <a:lnTo>
                    <a:pt x="258293" y="592932"/>
                  </a:lnTo>
                  <a:lnTo>
                    <a:pt x="257366" y="592638"/>
                  </a:lnTo>
                  <a:lnTo>
                    <a:pt x="254809" y="593031"/>
                  </a:lnTo>
                  <a:lnTo>
                    <a:pt x="253408" y="592482"/>
                  </a:lnTo>
                  <a:lnTo>
                    <a:pt x="252132" y="592433"/>
                  </a:lnTo>
                  <a:lnTo>
                    <a:pt x="252034" y="593647"/>
                  </a:lnTo>
                  <a:lnTo>
                    <a:pt x="253172" y="594481"/>
                  </a:lnTo>
                  <a:lnTo>
                    <a:pt x="254330" y="596188"/>
                  </a:lnTo>
                  <a:lnTo>
                    <a:pt x="254537" y="597384"/>
                  </a:lnTo>
                  <a:lnTo>
                    <a:pt x="253334" y="599003"/>
                  </a:lnTo>
                  <a:lnTo>
                    <a:pt x="251783" y="599484"/>
                  </a:lnTo>
                  <a:lnTo>
                    <a:pt x="250790" y="600260"/>
                  </a:lnTo>
                  <a:lnTo>
                    <a:pt x="249623" y="601563"/>
                  </a:lnTo>
                  <a:lnTo>
                    <a:pt x="248847" y="602802"/>
                  </a:lnTo>
                  <a:lnTo>
                    <a:pt x="248201" y="604354"/>
                  </a:lnTo>
                  <a:lnTo>
                    <a:pt x="247338" y="605469"/>
                  </a:lnTo>
                  <a:lnTo>
                    <a:pt x="247136" y="607178"/>
                  </a:lnTo>
                  <a:lnTo>
                    <a:pt x="245844" y="608228"/>
                  </a:lnTo>
                  <a:lnTo>
                    <a:pt x="244104" y="608248"/>
                  </a:lnTo>
                  <a:lnTo>
                    <a:pt x="243026" y="608696"/>
                  </a:lnTo>
                  <a:lnTo>
                    <a:pt x="241759" y="609652"/>
                  </a:lnTo>
                  <a:lnTo>
                    <a:pt x="241286" y="610589"/>
                  </a:lnTo>
                  <a:lnTo>
                    <a:pt x="241059" y="612852"/>
                  </a:lnTo>
                  <a:lnTo>
                    <a:pt x="240524" y="613801"/>
                  </a:lnTo>
                  <a:lnTo>
                    <a:pt x="239357" y="613886"/>
                  </a:lnTo>
                  <a:lnTo>
                    <a:pt x="237202" y="613183"/>
                  </a:lnTo>
                  <a:lnTo>
                    <a:pt x="236010" y="613320"/>
                  </a:lnTo>
                  <a:lnTo>
                    <a:pt x="235367" y="614452"/>
                  </a:lnTo>
                  <a:lnTo>
                    <a:pt x="233934" y="618053"/>
                  </a:lnTo>
                  <a:lnTo>
                    <a:pt x="228748" y="624850"/>
                  </a:lnTo>
                  <a:lnTo>
                    <a:pt x="227009" y="625377"/>
                  </a:lnTo>
                  <a:lnTo>
                    <a:pt x="225269" y="625065"/>
                  </a:lnTo>
                  <a:lnTo>
                    <a:pt x="224115" y="624168"/>
                  </a:lnTo>
                  <a:lnTo>
                    <a:pt x="223359" y="623153"/>
                  </a:lnTo>
                  <a:lnTo>
                    <a:pt x="222792" y="621319"/>
                  </a:lnTo>
                  <a:lnTo>
                    <a:pt x="222054" y="620246"/>
                  </a:lnTo>
                  <a:lnTo>
                    <a:pt x="220068" y="618217"/>
                  </a:lnTo>
                  <a:lnTo>
                    <a:pt x="218367" y="615544"/>
                  </a:lnTo>
                  <a:lnTo>
                    <a:pt x="215379" y="613613"/>
                  </a:lnTo>
                  <a:lnTo>
                    <a:pt x="214739" y="612936"/>
                  </a:lnTo>
                  <a:lnTo>
                    <a:pt x="214319" y="611847"/>
                  </a:lnTo>
                  <a:lnTo>
                    <a:pt x="214136" y="607079"/>
                  </a:lnTo>
                  <a:lnTo>
                    <a:pt x="214276" y="605844"/>
                  </a:lnTo>
                  <a:lnTo>
                    <a:pt x="213275" y="603698"/>
                  </a:lnTo>
                  <a:lnTo>
                    <a:pt x="212344" y="603235"/>
                  </a:lnTo>
                  <a:lnTo>
                    <a:pt x="209684" y="603479"/>
                  </a:lnTo>
                  <a:lnTo>
                    <a:pt x="207472" y="603347"/>
                  </a:lnTo>
                  <a:lnTo>
                    <a:pt x="206043" y="604436"/>
                  </a:lnTo>
                  <a:lnTo>
                    <a:pt x="205898" y="605723"/>
                  </a:lnTo>
                  <a:lnTo>
                    <a:pt x="206552" y="607949"/>
                  </a:lnTo>
                  <a:lnTo>
                    <a:pt x="206213" y="609608"/>
                  </a:lnTo>
                  <a:lnTo>
                    <a:pt x="205307" y="610643"/>
                  </a:lnTo>
                  <a:lnTo>
                    <a:pt x="204479" y="611106"/>
                  </a:lnTo>
                  <a:lnTo>
                    <a:pt x="201986" y="610504"/>
                  </a:lnTo>
                  <a:lnTo>
                    <a:pt x="199704" y="611079"/>
                  </a:lnTo>
                  <a:lnTo>
                    <a:pt x="197460" y="611168"/>
                  </a:lnTo>
                  <a:lnTo>
                    <a:pt x="192819" y="612334"/>
                  </a:lnTo>
                  <a:lnTo>
                    <a:pt x="191487" y="613166"/>
                  </a:lnTo>
                  <a:lnTo>
                    <a:pt x="191182" y="614052"/>
                  </a:lnTo>
                  <a:lnTo>
                    <a:pt x="191364" y="614934"/>
                  </a:lnTo>
                  <a:lnTo>
                    <a:pt x="193265" y="616686"/>
                  </a:lnTo>
                  <a:lnTo>
                    <a:pt x="193776" y="617556"/>
                  </a:lnTo>
                  <a:lnTo>
                    <a:pt x="193402" y="618481"/>
                  </a:lnTo>
                  <a:lnTo>
                    <a:pt x="192015" y="618933"/>
                  </a:lnTo>
                  <a:lnTo>
                    <a:pt x="190780" y="618401"/>
                  </a:lnTo>
                  <a:lnTo>
                    <a:pt x="189710" y="617491"/>
                  </a:lnTo>
                  <a:lnTo>
                    <a:pt x="188730" y="617152"/>
                  </a:lnTo>
                  <a:lnTo>
                    <a:pt x="187319" y="617095"/>
                  </a:lnTo>
                  <a:lnTo>
                    <a:pt x="185716" y="617349"/>
                  </a:lnTo>
                  <a:lnTo>
                    <a:pt x="184088" y="618024"/>
                  </a:lnTo>
                  <a:lnTo>
                    <a:pt x="182046" y="619782"/>
                  </a:lnTo>
                  <a:lnTo>
                    <a:pt x="180347" y="620946"/>
                  </a:lnTo>
                  <a:lnTo>
                    <a:pt x="178759" y="620887"/>
                  </a:lnTo>
                  <a:lnTo>
                    <a:pt x="176931" y="620051"/>
                  </a:lnTo>
                  <a:lnTo>
                    <a:pt x="175812" y="620124"/>
                  </a:lnTo>
                  <a:lnTo>
                    <a:pt x="174940" y="620555"/>
                  </a:lnTo>
                  <a:lnTo>
                    <a:pt x="174570" y="622423"/>
                  </a:lnTo>
                  <a:lnTo>
                    <a:pt x="173363" y="624532"/>
                  </a:lnTo>
                  <a:lnTo>
                    <a:pt x="172101" y="624883"/>
                  </a:lnTo>
                  <a:lnTo>
                    <a:pt x="171110" y="624817"/>
                  </a:lnTo>
                  <a:lnTo>
                    <a:pt x="169251" y="623712"/>
                  </a:lnTo>
                  <a:lnTo>
                    <a:pt x="167997" y="623255"/>
                  </a:lnTo>
                  <a:lnTo>
                    <a:pt x="166157" y="623874"/>
                  </a:lnTo>
                  <a:lnTo>
                    <a:pt x="163872" y="621957"/>
                  </a:lnTo>
                  <a:lnTo>
                    <a:pt x="161770" y="621860"/>
                  </a:lnTo>
                  <a:lnTo>
                    <a:pt x="161480" y="620707"/>
                  </a:lnTo>
                  <a:lnTo>
                    <a:pt x="160947" y="620272"/>
                  </a:lnTo>
                  <a:lnTo>
                    <a:pt x="159590" y="619955"/>
                  </a:lnTo>
                  <a:lnTo>
                    <a:pt x="158858" y="620083"/>
                  </a:lnTo>
                  <a:lnTo>
                    <a:pt x="157883" y="621088"/>
                  </a:lnTo>
                  <a:lnTo>
                    <a:pt x="156789" y="621694"/>
                  </a:lnTo>
                  <a:lnTo>
                    <a:pt x="155549" y="621532"/>
                  </a:lnTo>
                  <a:lnTo>
                    <a:pt x="153043" y="622075"/>
                  </a:lnTo>
                  <a:lnTo>
                    <a:pt x="151089" y="621748"/>
                  </a:lnTo>
                  <a:lnTo>
                    <a:pt x="148060" y="620971"/>
                  </a:lnTo>
                  <a:lnTo>
                    <a:pt x="147095" y="620576"/>
                  </a:lnTo>
                  <a:lnTo>
                    <a:pt x="146203" y="619334"/>
                  </a:lnTo>
                  <a:lnTo>
                    <a:pt x="143909" y="619199"/>
                  </a:lnTo>
                  <a:lnTo>
                    <a:pt x="143339" y="618902"/>
                  </a:lnTo>
                  <a:lnTo>
                    <a:pt x="140901" y="618585"/>
                  </a:lnTo>
                  <a:lnTo>
                    <a:pt x="139706" y="618883"/>
                  </a:lnTo>
                  <a:lnTo>
                    <a:pt x="138150" y="620636"/>
                  </a:lnTo>
                  <a:lnTo>
                    <a:pt x="137482" y="623002"/>
                  </a:lnTo>
                  <a:lnTo>
                    <a:pt x="136762" y="624845"/>
                  </a:lnTo>
                  <a:lnTo>
                    <a:pt x="136318" y="625344"/>
                  </a:lnTo>
                  <a:lnTo>
                    <a:pt x="134266" y="626643"/>
                  </a:lnTo>
                  <a:lnTo>
                    <a:pt x="132664" y="628911"/>
                  </a:lnTo>
                  <a:lnTo>
                    <a:pt x="129392" y="628517"/>
                  </a:lnTo>
                  <a:lnTo>
                    <a:pt x="127198" y="628523"/>
                  </a:lnTo>
                  <a:lnTo>
                    <a:pt x="124010" y="627999"/>
                  </a:lnTo>
                  <a:lnTo>
                    <a:pt x="121095" y="627793"/>
                  </a:lnTo>
                  <a:lnTo>
                    <a:pt x="119809" y="628058"/>
                  </a:lnTo>
                  <a:lnTo>
                    <a:pt x="118043" y="628834"/>
                  </a:lnTo>
                  <a:lnTo>
                    <a:pt x="116345" y="629880"/>
                  </a:lnTo>
                  <a:lnTo>
                    <a:pt x="115143" y="629806"/>
                  </a:lnTo>
                  <a:lnTo>
                    <a:pt x="113140" y="630217"/>
                  </a:lnTo>
                  <a:lnTo>
                    <a:pt x="111939" y="630157"/>
                  </a:lnTo>
                  <a:lnTo>
                    <a:pt x="109288" y="629711"/>
                  </a:lnTo>
                  <a:lnTo>
                    <a:pt x="108304" y="629941"/>
                  </a:lnTo>
                  <a:lnTo>
                    <a:pt x="105711" y="630980"/>
                  </a:lnTo>
                  <a:lnTo>
                    <a:pt x="102994" y="631602"/>
                  </a:lnTo>
                  <a:lnTo>
                    <a:pt x="100468" y="632950"/>
                  </a:lnTo>
                  <a:lnTo>
                    <a:pt x="99705" y="633829"/>
                  </a:lnTo>
                  <a:lnTo>
                    <a:pt x="98061" y="636359"/>
                  </a:lnTo>
                  <a:lnTo>
                    <a:pt x="96237" y="640058"/>
                  </a:lnTo>
                  <a:lnTo>
                    <a:pt x="95272" y="641387"/>
                  </a:lnTo>
                  <a:lnTo>
                    <a:pt x="94037" y="644138"/>
                  </a:lnTo>
                  <a:lnTo>
                    <a:pt x="93437" y="646220"/>
                  </a:lnTo>
                  <a:lnTo>
                    <a:pt x="92808" y="647634"/>
                  </a:lnTo>
                  <a:lnTo>
                    <a:pt x="91667" y="649087"/>
                  </a:lnTo>
                  <a:lnTo>
                    <a:pt x="89512" y="650232"/>
                  </a:lnTo>
                  <a:lnTo>
                    <a:pt x="87830" y="650376"/>
                  </a:lnTo>
                  <a:lnTo>
                    <a:pt x="86154" y="650926"/>
                  </a:lnTo>
                  <a:lnTo>
                    <a:pt x="85499" y="651638"/>
                  </a:lnTo>
                  <a:lnTo>
                    <a:pt x="83836" y="657893"/>
                  </a:lnTo>
                  <a:lnTo>
                    <a:pt x="82760" y="660346"/>
                  </a:lnTo>
                  <a:lnTo>
                    <a:pt x="80345" y="663113"/>
                  </a:lnTo>
                  <a:lnTo>
                    <a:pt x="79357" y="663895"/>
                  </a:lnTo>
                  <a:lnTo>
                    <a:pt x="78047" y="664514"/>
                  </a:lnTo>
                  <a:lnTo>
                    <a:pt x="74212" y="665742"/>
                  </a:lnTo>
                  <a:lnTo>
                    <a:pt x="73543" y="666657"/>
                  </a:lnTo>
                  <a:lnTo>
                    <a:pt x="73361" y="668542"/>
                  </a:lnTo>
                  <a:lnTo>
                    <a:pt x="74428" y="671181"/>
                  </a:lnTo>
                  <a:lnTo>
                    <a:pt x="74906" y="671985"/>
                  </a:lnTo>
                  <a:lnTo>
                    <a:pt x="74830" y="674773"/>
                  </a:lnTo>
                  <a:lnTo>
                    <a:pt x="74440" y="675983"/>
                  </a:lnTo>
                  <a:lnTo>
                    <a:pt x="75668" y="677171"/>
                  </a:lnTo>
                  <a:lnTo>
                    <a:pt x="75093" y="680225"/>
                  </a:lnTo>
                  <a:lnTo>
                    <a:pt x="74562" y="681990"/>
                  </a:lnTo>
                  <a:lnTo>
                    <a:pt x="73496" y="683948"/>
                  </a:lnTo>
                  <a:lnTo>
                    <a:pt x="70990" y="687775"/>
                  </a:lnTo>
                  <a:lnTo>
                    <a:pt x="70163" y="689359"/>
                  </a:lnTo>
                  <a:lnTo>
                    <a:pt x="69017" y="690554"/>
                  </a:lnTo>
                  <a:lnTo>
                    <a:pt x="67876" y="691388"/>
                  </a:lnTo>
                  <a:lnTo>
                    <a:pt x="65145" y="692565"/>
                  </a:lnTo>
                  <a:lnTo>
                    <a:pt x="64218" y="694239"/>
                  </a:lnTo>
                  <a:lnTo>
                    <a:pt x="63109" y="695111"/>
                  </a:lnTo>
                  <a:lnTo>
                    <a:pt x="62282" y="695157"/>
                  </a:lnTo>
                  <a:lnTo>
                    <a:pt x="60515" y="694543"/>
                  </a:lnTo>
                  <a:lnTo>
                    <a:pt x="58096" y="694581"/>
                  </a:lnTo>
                  <a:lnTo>
                    <a:pt x="56185" y="694362"/>
                  </a:lnTo>
                  <a:lnTo>
                    <a:pt x="53686" y="694291"/>
                  </a:lnTo>
                  <a:lnTo>
                    <a:pt x="51029" y="694659"/>
                  </a:lnTo>
                  <a:lnTo>
                    <a:pt x="50590" y="695157"/>
                  </a:lnTo>
                  <a:lnTo>
                    <a:pt x="51392" y="698169"/>
                  </a:lnTo>
                  <a:lnTo>
                    <a:pt x="50841" y="699604"/>
                  </a:lnTo>
                  <a:lnTo>
                    <a:pt x="49933" y="700231"/>
                  </a:lnTo>
                  <a:lnTo>
                    <a:pt x="47408" y="700412"/>
                  </a:lnTo>
                  <a:lnTo>
                    <a:pt x="46217" y="700955"/>
                  </a:lnTo>
                  <a:lnTo>
                    <a:pt x="44645" y="701213"/>
                  </a:lnTo>
                  <a:lnTo>
                    <a:pt x="43078" y="701789"/>
                  </a:lnTo>
                  <a:lnTo>
                    <a:pt x="42045" y="702797"/>
                  </a:lnTo>
                  <a:lnTo>
                    <a:pt x="42026" y="705305"/>
                  </a:lnTo>
                  <a:lnTo>
                    <a:pt x="41493" y="708569"/>
                  </a:lnTo>
                  <a:lnTo>
                    <a:pt x="41136" y="709338"/>
                  </a:lnTo>
                  <a:lnTo>
                    <a:pt x="38737" y="710845"/>
                  </a:lnTo>
                  <a:lnTo>
                    <a:pt x="38072" y="712105"/>
                  </a:lnTo>
                  <a:lnTo>
                    <a:pt x="37552" y="712396"/>
                  </a:lnTo>
                  <a:lnTo>
                    <a:pt x="36174" y="712305"/>
                  </a:lnTo>
                  <a:lnTo>
                    <a:pt x="33937" y="714600"/>
                  </a:lnTo>
                  <a:lnTo>
                    <a:pt x="31450" y="716339"/>
                  </a:lnTo>
                  <a:lnTo>
                    <a:pt x="30849" y="717347"/>
                  </a:lnTo>
                  <a:lnTo>
                    <a:pt x="28850" y="721717"/>
                  </a:lnTo>
                  <a:lnTo>
                    <a:pt x="28083" y="725050"/>
                  </a:lnTo>
                  <a:lnTo>
                    <a:pt x="26510" y="728864"/>
                  </a:lnTo>
                  <a:lnTo>
                    <a:pt x="25467" y="730899"/>
                  </a:lnTo>
                  <a:lnTo>
                    <a:pt x="23977" y="732566"/>
                  </a:lnTo>
                  <a:lnTo>
                    <a:pt x="23360" y="734151"/>
                  </a:lnTo>
                  <a:lnTo>
                    <a:pt x="23445" y="735257"/>
                  </a:lnTo>
                  <a:lnTo>
                    <a:pt x="24375" y="736827"/>
                  </a:lnTo>
                  <a:lnTo>
                    <a:pt x="25575" y="737995"/>
                  </a:lnTo>
                  <a:lnTo>
                    <a:pt x="28465" y="740181"/>
                  </a:lnTo>
                  <a:lnTo>
                    <a:pt x="29805" y="741518"/>
                  </a:lnTo>
                  <a:lnTo>
                    <a:pt x="30368" y="742653"/>
                  </a:lnTo>
                  <a:lnTo>
                    <a:pt x="30128" y="744413"/>
                  </a:lnTo>
                  <a:lnTo>
                    <a:pt x="28917" y="745637"/>
                  </a:lnTo>
                  <a:lnTo>
                    <a:pt x="27011" y="745925"/>
                  </a:lnTo>
                  <a:lnTo>
                    <a:pt x="23702" y="744552"/>
                  </a:lnTo>
                  <a:lnTo>
                    <a:pt x="21507" y="743482"/>
                  </a:lnTo>
                  <a:lnTo>
                    <a:pt x="19274" y="743080"/>
                  </a:lnTo>
                  <a:lnTo>
                    <a:pt x="17474" y="742163"/>
                  </a:lnTo>
                  <a:lnTo>
                    <a:pt x="15255" y="741581"/>
                  </a:lnTo>
                  <a:lnTo>
                    <a:pt x="13271" y="742087"/>
                  </a:lnTo>
                  <a:lnTo>
                    <a:pt x="12244" y="742792"/>
                  </a:lnTo>
                  <a:lnTo>
                    <a:pt x="11290" y="744255"/>
                  </a:lnTo>
                  <a:lnTo>
                    <a:pt x="11416" y="746271"/>
                  </a:lnTo>
                  <a:lnTo>
                    <a:pt x="13913" y="749825"/>
                  </a:lnTo>
                  <a:lnTo>
                    <a:pt x="15820" y="752174"/>
                  </a:lnTo>
                  <a:lnTo>
                    <a:pt x="16742" y="754494"/>
                  </a:lnTo>
                  <a:lnTo>
                    <a:pt x="16915" y="756337"/>
                  </a:lnTo>
                  <a:lnTo>
                    <a:pt x="16711" y="757649"/>
                  </a:lnTo>
                  <a:lnTo>
                    <a:pt x="15864" y="758980"/>
                  </a:lnTo>
                  <a:lnTo>
                    <a:pt x="14900" y="759262"/>
                  </a:lnTo>
                  <a:lnTo>
                    <a:pt x="13669" y="759180"/>
                  </a:lnTo>
                  <a:lnTo>
                    <a:pt x="12432" y="758091"/>
                  </a:lnTo>
                  <a:lnTo>
                    <a:pt x="11573" y="757770"/>
                  </a:lnTo>
                  <a:lnTo>
                    <a:pt x="9361" y="757879"/>
                  </a:lnTo>
                  <a:lnTo>
                    <a:pt x="8037" y="758870"/>
                  </a:lnTo>
                  <a:lnTo>
                    <a:pt x="7637" y="761122"/>
                  </a:lnTo>
                  <a:lnTo>
                    <a:pt x="5840" y="764566"/>
                  </a:lnTo>
                  <a:lnTo>
                    <a:pt x="5518" y="765768"/>
                  </a:lnTo>
                  <a:lnTo>
                    <a:pt x="4848" y="766666"/>
                  </a:lnTo>
                  <a:lnTo>
                    <a:pt x="4518" y="768059"/>
                  </a:lnTo>
                  <a:lnTo>
                    <a:pt x="3288" y="768948"/>
                  </a:lnTo>
                  <a:lnTo>
                    <a:pt x="1947" y="771849"/>
                  </a:lnTo>
                  <a:lnTo>
                    <a:pt x="1085" y="773359"/>
                  </a:lnTo>
                  <a:lnTo>
                    <a:pt x="862" y="776437"/>
                  </a:lnTo>
                  <a:lnTo>
                    <a:pt x="1041" y="777293"/>
                  </a:lnTo>
                  <a:lnTo>
                    <a:pt x="92" y="778408"/>
                  </a:lnTo>
                  <a:lnTo>
                    <a:pt x="0" y="779567"/>
                  </a:lnTo>
                  <a:lnTo>
                    <a:pt x="477" y="780322"/>
                  </a:lnTo>
                  <a:lnTo>
                    <a:pt x="2166" y="781814"/>
                  </a:lnTo>
                  <a:lnTo>
                    <a:pt x="2496" y="782541"/>
                  </a:lnTo>
                  <a:lnTo>
                    <a:pt x="2036" y="783701"/>
                  </a:lnTo>
                  <a:lnTo>
                    <a:pt x="843" y="785451"/>
                  </a:lnTo>
                  <a:lnTo>
                    <a:pt x="1210" y="786970"/>
                  </a:lnTo>
                  <a:lnTo>
                    <a:pt x="2661" y="788453"/>
                  </a:lnTo>
                  <a:lnTo>
                    <a:pt x="3083" y="789252"/>
                  </a:lnTo>
                  <a:lnTo>
                    <a:pt x="3495" y="792729"/>
                  </a:lnTo>
                  <a:lnTo>
                    <a:pt x="3829" y="793975"/>
                  </a:lnTo>
                  <a:lnTo>
                    <a:pt x="3556" y="796780"/>
                  </a:lnTo>
                  <a:lnTo>
                    <a:pt x="3676" y="798675"/>
                  </a:lnTo>
                  <a:lnTo>
                    <a:pt x="6400" y="803765"/>
                  </a:lnTo>
                  <a:lnTo>
                    <a:pt x="6360" y="805171"/>
                  </a:lnTo>
                  <a:lnTo>
                    <a:pt x="5985" y="806374"/>
                  </a:lnTo>
                  <a:lnTo>
                    <a:pt x="4915" y="807855"/>
                  </a:lnTo>
                  <a:lnTo>
                    <a:pt x="3456" y="811233"/>
                  </a:lnTo>
                  <a:lnTo>
                    <a:pt x="3468" y="812477"/>
                  </a:lnTo>
                  <a:lnTo>
                    <a:pt x="4219" y="814293"/>
                  </a:lnTo>
                  <a:lnTo>
                    <a:pt x="5574" y="816472"/>
                  </a:lnTo>
                  <a:lnTo>
                    <a:pt x="5658" y="819550"/>
                  </a:lnTo>
                  <a:lnTo>
                    <a:pt x="5499" y="820614"/>
                  </a:lnTo>
                  <a:lnTo>
                    <a:pt x="4893" y="821843"/>
                  </a:lnTo>
                  <a:lnTo>
                    <a:pt x="4012" y="822923"/>
                  </a:lnTo>
                  <a:lnTo>
                    <a:pt x="3871" y="823886"/>
                  </a:lnTo>
                  <a:lnTo>
                    <a:pt x="4988" y="827234"/>
                  </a:lnTo>
                  <a:lnTo>
                    <a:pt x="6263" y="829127"/>
                  </a:lnTo>
                  <a:lnTo>
                    <a:pt x="6804" y="827984"/>
                  </a:lnTo>
                  <a:lnTo>
                    <a:pt x="8959" y="825227"/>
                  </a:lnTo>
                  <a:lnTo>
                    <a:pt x="10567" y="822193"/>
                  </a:lnTo>
                  <a:lnTo>
                    <a:pt x="11561" y="821554"/>
                  </a:lnTo>
                  <a:lnTo>
                    <a:pt x="12758" y="821829"/>
                  </a:lnTo>
                  <a:lnTo>
                    <a:pt x="13810" y="821241"/>
                  </a:lnTo>
                  <a:lnTo>
                    <a:pt x="15438" y="819145"/>
                  </a:lnTo>
                  <a:lnTo>
                    <a:pt x="16667" y="818638"/>
                  </a:lnTo>
                  <a:lnTo>
                    <a:pt x="18426" y="817466"/>
                  </a:lnTo>
                  <a:lnTo>
                    <a:pt x="18944" y="816216"/>
                  </a:lnTo>
                  <a:lnTo>
                    <a:pt x="20445" y="815635"/>
                  </a:lnTo>
                  <a:lnTo>
                    <a:pt x="23332" y="815730"/>
                  </a:lnTo>
                  <a:lnTo>
                    <a:pt x="24459" y="815136"/>
                  </a:lnTo>
                  <a:lnTo>
                    <a:pt x="26710" y="812746"/>
                  </a:lnTo>
                  <a:lnTo>
                    <a:pt x="28774" y="812213"/>
                  </a:lnTo>
                  <a:lnTo>
                    <a:pt x="31413" y="811126"/>
                  </a:lnTo>
                  <a:lnTo>
                    <a:pt x="33157" y="809986"/>
                  </a:lnTo>
                  <a:lnTo>
                    <a:pt x="34343" y="808943"/>
                  </a:lnTo>
                  <a:lnTo>
                    <a:pt x="36046" y="808136"/>
                  </a:lnTo>
                  <a:lnTo>
                    <a:pt x="42663" y="807139"/>
                  </a:lnTo>
                  <a:lnTo>
                    <a:pt x="46291" y="805726"/>
                  </a:lnTo>
                  <a:lnTo>
                    <a:pt x="49109" y="805218"/>
                  </a:lnTo>
                  <a:lnTo>
                    <a:pt x="52321" y="804332"/>
                  </a:lnTo>
                  <a:lnTo>
                    <a:pt x="53280" y="803874"/>
                  </a:lnTo>
                  <a:lnTo>
                    <a:pt x="54749" y="802198"/>
                  </a:lnTo>
                  <a:lnTo>
                    <a:pt x="55794" y="800098"/>
                  </a:lnTo>
                  <a:lnTo>
                    <a:pt x="56872" y="798741"/>
                  </a:lnTo>
                  <a:lnTo>
                    <a:pt x="58264" y="797816"/>
                  </a:lnTo>
                  <a:lnTo>
                    <a:pt x="59918" y="797157"/>
                  </a:lnTo>
                  <a:lnTo>
                    <a:pt x="60498" y="796640"/>
                  </a:lnTo>
                  <a:lnTo>
                    <a:pt x="61367" y="795031"/>
                  </a:lnTo>
                  <a:lnTo>
                    <a:pt x="64288" y="791013"/>
                  </a:lnTo>
                  <a:lnTo>
                    <a:pt x="65487" y="790505"/>
                  </a:lnTo>
                  <a:lnTo>
                    <a:pt x="67079" y="790553"/>
                  </a:lnTo>
                  <a:lnTo>
                    <a:pt x="68830" y="790131"/>
                  </a:lnTo>
                  <a:lnTo>
                    <a:pt x="71314" y="788679"/>
                  </a:lnTo>
                  <a:lnTo>
                    <a:pt x="72628" y="788184"/>
                  </a:lnTo>
                  <a:lnTo>
                    <a:pt x="75134" y="788096"/>
                  </a:lnTo>
                  <a:lnTo>
                    <a:pt x="76887" y="786660"/>
                  </a:lnTo>
                  <a:lnTo>
                    <a:pt x="77988" y="786066"/>
                  </a:lnTo>
                  <a:lnTo>
                    <a:pt x="79205" y="785844"/>
                  </a:lnTo>
                  <a:lnTo>
                    <a:pt x="81982" y="787091"/>
                  </a:lnTo>
                  <a:lnTo>
                    <a:pt x="82748" y="787636"/>
                  </a:lnTo>
                  <a:lnTo>
                    <a:pt x="85033" y="788191"/>
                  </a:lnTo>
                  <a:lnTo>
                    <a:pt x="86372" y="788854"/>
                  </a:lnTo>
                  <a:lnTo>
                    <a:pt x="89446" y="791622"/>
                  </a:lnTo>
                  <a:lnTo>
                    <a:pt x="90223" y="792833"/>
                  </a:lnTo>
                  <a:lnTo>
                    <a:pt x="91614" y="794047"/>
                  </a:lnTo>
                  <a:lnTo>
                    <a:pt x="92444" y="795121"/>
                  </a:lnTo>
                  <a:lnTo>
                    <a:pt x="93136" y="795282"/>
                  </a:lnTo>
                  <a:lnTo>
                    <a:pt x="94891" y="796821"/>
                  </a:lnTo>
                  <a:lnTo>
                    <a:pt x="95213" y="797846"/>
                  </a:lnTo>
                  <a:lnTo>
                    <a:pt x="97427" y="798582"/>
                  </a:lnTo>
                  <a:lnTo>
                    <a:pt x="98466" y="798517"/>
                  </a:lnTo>
                  <a:lnTo>
                    <a:pt x="101577" y="799190"/>
                  </a:lnTo>
                  <a:lnTo>
                    <a:pt x="103657" y="798313"/>
                  </a:lnTo>
                  <a:lnTo>
                    <a:pt x="105274" y="798426"/>
                  </a:lnTo>
                  <a:lnTo>
                    <a:pt x="107163" y="798992"/>
                  </a:lnTo>
                  <a:lnTo>
                    <a:pt x="109989" y="799568"/>
                  </a:lnTo>
                  <a:lnTo>
                    <a:pt x="111030" y="799400"/>
                  </a:lnTo>
                  <a:lnTo>
                    <a:pt x="114041" y="798136"/>
                  </a:lnTo>
                  <a:lnTo>
                    <a:pt x="116742" y="798220"/>
                  </a:lnTo>
                  <a:lnTo>
                    <a:pt x="119446" y="798977"/>
                  </a:lnTo>
                  <a:lnTo>
                    <a:pt x="120940" y="799726"/>
                  </a:lnTo>
                  <a:lnTo>
                    <a:pt x="123021" y="799668"/>
                  </a:lnTo>
                  <a:lnTo>
                    <a:pt x="125208" y="799178"/>
                  </a:lnTo>
                  <a:lnTo>
                    <a:pt x="128552" y="799159"/>
                  </a:lnTo>
                  <a:lnTo>
                    <a:pt x="130302" y="799387"/>
                  </a:lnTo>
                  <a:lnTo>
                    <a:pt x="132736" y="800875"/>
                  </a:lnTo>
                  <a:lnTo>
                    <a:pt x="135346" y="803147"/>
                  </a:lnTo>
                  <a:lnTo>
                    <a:pt x="137169" y="805042"/>
                  </a:lnTo>
                  <a:lnTo>
                    <a:pt x="141080" y="806460"/>
                  </a:lnTo>
                  <a:lnTo>
                    <a:pt x="143237" y="806608"/>
                  </a:lnTo>
                  <a:lnTo>
                    <a:pt x="147792" y="805702"/>
                  </a:lnTo>
                  <a:lnTo>
                    <a:pt x="148854" y="805727"/>
                  </a:lnTo>
                  <a:lnTo>
                    <a:pt x="151065" y="806249"/>
                  </a:lnTo>
                  <a:lnTo>
                    <a:pt x="152732" y="806906"/>
                  </a:lnTo>
                  <a:lnTo>
                    <a:pt x="156673" y="808168"/>
                  </a:lnTo>
                  <a:lnTo>
                    <a:pt x="158991" y="809280"/>
                  </a:lnTo>
                  <a:lnTo>
                    <a:pt x="162861" y="809149"/>
                  </a:lnTo>
                  <a:lnTo>
                    <a:pt x="163742" y="809444"/>
                  </a:lnTo>
                  <a:lnTo>
                    <a:pt x="165189" y="808223"/>
                  </a:lnTo>
                  <a:lnTo>
                    <a:pt x="166278" y="807582"/>
                  </a:lnTo>
                  <a:lnTo>
                    <a:pt x="168030" y="807271"/>
                  </a:lnTo>
                  <a:lnTo>
                    <a:pt x="171059" y="807279"/>
                  </a:lnTo>
                  <a:lnTo>
                    <a:pt x="173531" y="806327"/>
                  </a:lnTo>
                  <a:lnTo>
                    <a:pt x="178071" y="806360"/>
                  </a:lnTo>
                  <a:lnTo>
                    <a:pt x="180192" y="806569"/>
                  </a:lnTo>
                  <a:lnTo>
                    <a:pt x="183186" y="807291"/>
                  </a:lnTo>
                  <a:lnTo>
                    <a:pt x="187928" y="807052"/>
                  </a:lnTo>
                  <a:lnTo>
                    <a:pt x="188154" y="807512"/>
                  </a:lnTo>
                  <a:lnTo>
                    <a:pt x="190730" y="807318"/>
                  </a:lnTo>
                  <a:lnTo>
                    <a:pt x="193863" y="807386"/>
                  </a:lnTo>
                  <a:lnTo>
                    <a:pt x="195099" y="806910"/>
                  </a:lnTo>
                  <a:lnTo>
                    <a:pt x="196271" y="805970"/>
                  </a:lnTo>
                  <a:lnTo>
                    <a:pt x="197760" y="805200"/>
                  </a:lnTo>
                  <a:lnTo>
                    <a:pt x="200898" y="804277"/>
                  </a:lnTo>
                  <a:lnTo>
                    <a:pt x="204190" y="804449"/>
                  </a:lnTo>
                  <a:lnTo>
                    <a:pt x="205250" y="803689"/>
                  </a:lnTo>
                  <a:lnTo>
                    <a:pt x="206844" y="803916"/>
                  </a:lnTo>
                  <a:lnTo>
                    <a:pt x="210397" y="804889"/>
                  </a:lnTo>
                  <a:lnTo>
                    <a:pt x="211846" y="805685"/>
                  </a:lnTo>
                  <a:lnTo>
                    <a:pt x="212331" y="806540"/>
                  </a:lnTo>
                  <a:lnTo>
                    <a:pt x="212991" y="809398"/>
                  </a:lnTo>
                  <a:lnTo>
                    <a:pt x="213311" y="810005"/>
                  </a:lnTo>
                  <a:lnTo>
                    <a:pt x="215417" y="811790"/>
                  </a:lnTo>
                  <a:lnTo>
                    <a:pt x="218664" y="813921"/>
                  </a:lnTo>
                  <a:lnTo>
                    <a:pt x="221310" y="814534"/>
                  </a:lnTo>
                  <a:lnTo>
                    <a:pt x="224793" y="814745"/>
                  </a:lnTo>
                  <a:lnTo>
                    <a:pt x="226536" y="814741"/>
                  </a:lnTo>
                  <a:lnTo>
                    <a:pt x="229838" y="815145"/>
                  </a:lnTo>
                  <a:lnTo>
                    <a:pt x="232029" y="815148"/>
                  </a:lnTo>
                  <a:lnTo>
                    <a:pt x="234098" y="814708"/>
                  </a:lnTo>
                  <a:lnTo>
                    <a:pt x="235285" y="814211"/>
                  </a:lnTo>
                  <a:lnTo>
                    <a:pt x="235806" y="813480"/>
                  </a:lnTo>
                  <a:lnTo>
                    <a:pt x="238190" y="812045"/>
                  </a:lnTo>
                  <a:lnTo>
                    <a:pt x="240124" y="811440"/>
                  </a:lnTo>
                  <a:lnTo>
                    <a:pt x="242398" y="811758"/>
                  </a:lnTo>
                  <a:lnTo>
                    <a:pt x="244569" y="811651"/>
                  </a:lnTo>
                  <a:lnTo>
                    <a:pt x="246701" y="812716"/>
                  </a:lnTo>
                  <a:lnTo>
                    <a:pt x="247208" y="813978"/>
                  </a:lnTo>
                  <a:lnTo>
                    <a:pt x="246881" y="816978"/>
                  </a:lnTo>
                  <a:lnTo>
                    <a:pt x="244932" y="818011"/>
                  </a:lnTo>
                  <a:lnTo>
                    <a:pt x="243270" y="817543"/>
                  </a:lnTo>
                  <a:lnTo>
                    <a:pt x="241994" y="817706"/>
                  </a:lnTo>
                  <a:lnTo>
                    <a:pt x="240875" y="818558"/>
                  </a:lnTo>
                  <a:lnTo>
                    <a:pt x="240163" y="819511"/>
                  </a:lnTo>
                  <a:lnTo>
                    <a:pt x="240031" y="821767"/>
                  </a:lnTo>
                  <a:lnTo>
                    <a:pt x="238790" y="825576"/>
                  </a:lnTo>
                  <a:lnTo>
                    <a:pt x="238625" y="828018"/>
                  </a:lnTo>
                  <a:lnTo>
                    <a:pt x="238614" y="831749"/>
                  </a:lnTo>
                  <a:lnTo>
                    <a:pt x="239747" y="837339"/>
                  </a:lnTo>
                  <a:lnTo>
                    <a:pt x="239890" y="840701"/>
                  </a:lnTo>
                  <a:lnTo>
                    <a:pt x="241746" y="844208"/>
                  </a:lnTo>
                  <a:lnTo>
                    <a:pt x="242056" y="845369"/>
                  </a:lnTo>
                  <a:lnTo>
                    <a:pt x="243377" y="847311"/>
                  </a:lnTo>
                  <a:lnTo>
                    <a:pt x="244692" y="849795"/>
                  </a:lnTo>
                  <a:lnTo>
                    <a:pt x="245406" y="852180"/>
                  </a:lnTo>
                  <a:lnTo>
                    <a:pt x="245395" y="853896"/>
                  </a:lnTo>
                  <a:lnTo>
                    <a:pt x="247312" y="857004"/>
                  </a:lnTo>
                  <a:lnTo>
                    <a:pt x="248067" y="857728"/>
                  </a:lnTo>
                  <a:lnTo>
                    <a:pt x="248602" y="858760"/>
                  </a:lnTo>
                  <a:lnTo>
                    <a:pt x="250046" y="860291"/>
                  </a:lnTo>
                  <a:lnTo>
                    <a:pt x="253107" y="860196"/>
                  </a:lnTo>
                  <a:lnTo>
                    <a:pt x="254504" y="860579"/>
                  </a:lnTo>
                  <a:lnTo>
                    <a:pt x="255777" y="861611"/>
                  </a:lnTo>
                  <a:lnTo>
                    <a:pt x="257463" y="861198"/>
                  </a:lnTo>
                  <a:lnTo>
                    <a:pt x="257595" y="860448"/>
                  </a:lnTo>
                  <a:lnTo>
                    <a:pt x="259146" y="859248"/>
                  </a:lnTo>
                  <a:lnTo>
                    <a:pt x="262581" y="857333"/>
                  </a:lnTo>
                  <a:lnTo>
                    <a:pt x="264174" y="855786"/>
                  </a:lnTo>
                  <a:lnTo>
                    <a:pt x="265054" y="854064"/>
                  </a:lnTo>
                  <a:lnTo>
                    <a:pt x="265571" y="852548"/>
                  </a:lnTo>
                  <a:lnTo>
                    <a:pt x="266034" y="852078"/>
                  </a:lnTo>
                  <a:lnTo>
                    <a:pt x="267797" y="849042"/>
                  </a:lnTo>
                  <a:lnTo>
                    <a:pt x="268721" y="847091"/>
                  </a:lnTo>
                  <a:lnTo>
                    <a:pt x="269205" y="845457"/>
                  </a:lnTo>
                  <a:lnTo>
                    <a:pt x="270007" y="843767"/>
                  </a:lnTo>
                  <a:lnTo>
                    <a:pt x="270951" y="840952"/>
                  </a:lnTo>
                  <a:lnTo>
                    <a:pt x="271124" y="839911"/>
                  </a:lnTo>
                  <a:lnTo>
                    <a:pt x="271718" y="838954"/>
                  </a:lnTo>
                  <a:lnTo>
                    <a:pt x="272852" y="838439"/>
                  </a:lnTo>
                  <a:lnTo>
                    <a:pt x="276460" y="838290"/>
                  </a:lnTo>
                  <a:lnTo>
                    <a:pt x="278699" y="838798"/>
                  </a:lnTo>
                  <a:lnTo>
                    <a:pt x="280926" y="839805"/>
                  </a:lnTo>
                  <a:lnTo>
                    <a:pt x="282901" y="841224"/>
                  </a:lnTo>
                  <a:lnTo>
                    <a:pt x="283614" y="842841"/>
                  </a:lnTo>
                  <a:lnTo>
                    <a:pt x="284827" y="846470"/>
                  </a:lnTo>
                  <a:lnTo>
                    <a:pt x="286233" y="854335"/>
                  </a:lnTo>
                  <a:lnTo>
                    <a:pt x="285684" y="856600"/>
                  </a:lnTo>
                  <a:lnTo>
                    <a:pt x="285903" y="857180"/>
                  </a:lnTo>
                  <a:lnTo>
                    <a:pt x="285671" y="860016"/>
                  </a:lnTo>
                  <a:lnTo>
                    <a:pt x="285832" y="861615"/>
                  </a:lnTo>
                  <a:lnTo>
                    <a:pt x="285791" y="863625"/>
                  </a:lnTo>
                  <a:lnTo>
                    <a:pt x="285375" y="865860"/>
                  </a:lnTo>
                  <a:lnTo>
                    <a:pt x="285691" y="867753"/>
                  </a:lnTo>
                  <a:lnTo>
                    <a:pt x="285603" y="869285"/>
                  </a:lnTo>
                  <a:lnTo>
                    <a:pt x="285086" y="871134"/>
                  </a:lnTo>
                  <a:lnTo>
                    <a:pt x="285056" y="872256"/>
                  </a:lnTo>
                  <a:lnTo>
                    <a:pt x="286062" y="874144"/>
                  </a:lnTo>
                  <a:lnTo>
                    <a:pt x="287604" y="875214"/>
                  </a:lnTo>
                  <a:lnTo>
                    <a:pt x="290783" y="876748"/>
                  </a:lnTo>
                  <a:lnTo>
                    <a:pt x="292890" y="878060"/>
                  </a:lnTo>
                  <a:lnTo>
                    <a:pt x="294737" y="879559"/>
                  </a:lnTo>
                  <a:lnTo>
                    <a:pt x="295798" y="879471"/>
                  </a:lnTo>
                  <a:lnTo>
                    <a:pt x="297656" y="877906"/>
                  </a:lnTo>
                  <a:lnTo>
                    <a:pt x="298620" y="876125"/>
                  </a:lnTo>
                  <a:lnTo>
                    <a:pt x="299244" y="873468"/>
                  </a:lnTo>
                  <a:lnTo>
                    <a:pt x="298936" y="870766"/>
                  </a:lnTo>
                  <a:lnTo>
                    <a:pt x="297680" y="867488"/>
                  </a:lnTo>
                  <a:lnTo>
                    <a:pt x="297460" y="866384"/>
                  </a:lnTo>
                  <a:lnTo>
                    <a:pt x="297520" y="864878"/>
                  </a:lnTo>
                  <a:lnTo>
                    <a:pt x="298089" y="862146"/>
                  </a:lnTo>
                  <a:lnTo>
                    <a:pt x="297849" y="861073"/>
                  </a:lnTo>
                  <a:lnTo>
                    <a:pt x="296325" y="859140"/>
                  </a:lnTo>
                  <a:lnTo>
                    <a:pt x="296651" y="857459"/>
                  </a:lnTo>
                  <a:lnTo>
                    <a:pt x="296493" y="856031"/>
                  </a:lnTo>
                  <a:lnTo>
                    <a:pt x="296991" y="854300"/>
                  </a:lnTo>
                  <a:lnTo>
                    <a:pt x="297717" y="853219"/>
                  </a:lnTo>
                  <a:lnTo>
                    <a:pt x="298532" y="851298"/>
                  </a:lnTo>
                  <a:lnTo>
                    <a:pt x="300313" y="849943"/>
                  </a:lnTo>
                  <a:lnTo>
                    <a:pt x="301111" y="847492"/>
                  </a:lnTo>
                  <a:lnTo>
                    <a:pt x="300589" y="845777"/>
                  </a:lnTo>
                  <a:lnTo>
                    <a:pt x="300591" y="843583"/>
                  </a:lnTo>
                  <a:lnTo>
                    <a:pt x="300844" y="842553"/>
                  </a:lnTo>
                  <a:lnTo>
                    <a:pt x="302535" y="841521"/>
                  </a:lnTo>
                  <a:lnTo>
                    <a:pt x="303076" y="840925"/>
                  </a:lnTo>
                  <a:lnTo>
                    <a:pt x="304423" y="840156"/>
                  </a:lnTo>
                  <a:lnTo>
                    <a:pt x="305412" y="839918"/>
                  </a:lnTo>
                  <a:lnTo>
                    <a:pt x="311041" y="840244"/>
                  </a:lnTo>
                  <a:lnTo>
                    <a:pt x="312555" y="839958"/>
                  </a:lnTo>
                  <a:lnTo>
                    <a:pt x="314404" y="838900"/>
                  </a:lnTo>
                  <a:lnTo>
                    <a:pt x="317879" y="838194"/>
                  </a:lnTo>
                  <a:lnTo>
                    <a:pt x="321207" y="839729"/>
                  </a:lnTo>
                  <a:lnTo>
                    <a:pt x="323781" y="840221"/>
                  </a:lnTo>
                  <a:lnTo>
                    <a:pt x="325715" y="839890"/>
                  </a:lnTo>
                  <a:lnTo>
                    <a:pt x="326887" y="840577"/>
                  </a:lnTo>
                  <a:lnTo>
                    <a:pt x="328987" y="840731"/>
                  </a:lnTo>
                  <a:lnTo>
                    <a:pt x="330737" y="840456"/>
                  </a:lnTo>
                  <a:lnTo>
                    <a:pt x="332236" y="839711"/>
                  </a:lnTo>
                  <a:lnTo>
                    <a:pt x="334631" y="837655"/>
                  </a:lnTo>
                  <a:lnTo>
                    <a:pt x="336844" y="836272"/>
                  </a:lnTo>
                  <a:lnTo>
                    <a:pt x="339430" y="835574"/>
                  </a:lnTo>
                  <a:lnTo>
                    <a:pt x="342147" y="835491"/>
                  </a:lnTo>
                  <a:lnTo>
                    <a:pt x="343302" y="835828"/>
                  </a:lnTo>
                  <a:lnTo>
                    <a:pt x="345963" y="835974"/>
                  </a:lnTo>
                  <a:lnTo>
                    <a:pt x="348381" y="836694"/>
                  </a:lnTo>
                  <a:lnTo>
                    <a:pt x="350869" y="836599"/>
                  </a:lnTo>
                  <a:lnTo>
                    <a:pt x="352915" y="836123"/>
                  </a:lnTo>
                  <a:lnTo>
                    <a:pt x="354421" y="835269"/>
                  </a:lnTo>
                  <a:lnTo>
                    <a:pt x="355615" y="835277"/>
                  </a:lnTo>
                  <a:lnTo>
                    <a:pt x="358023" y="834063"/>
                  </a:lnTo>
                  <a:lnTo>
                    <a:pt x="362589" y="833112"/>
                  </a:lnTo>
                  <a:lnTo>
                    <a:pt x="363675" y="833222"/>
                  </a:lnTo>
                  <a:lnTo>
                    <a:pt x="364440" y="833822"/>
                  </a:lnTo>
                  <a:lnTo>
                    <a:pt x="365598" y="833888"/>
                  </a:lnTo>
                  <a:lnTo>
                    <a:pt x="366824" y="834471"/>
                  </a:lnTo>
                  <a:lnTo>
                    <a:pt x="368625" y="834464"/>
                  </a:lnTo>
                  <a:lnTo>
                    <a:pt x="370809" y="834012"/>
                  </a:lnTo>
                  <a:lnTo>
                    <a:pt x="371347" y="833323"/>
                  </a:lnTo>
                  <a:lnTo>
                    <a:pt x="373134" y="833001"/>
                  </a:lnTo>
                  <a:lnTo>
                    <a:pt x="374998" y="833153"/>
                  </a:lnTo>
                  <a:lnTo>
                    <a:pt x="376604" y="834162"/>
                  </a:lnTo>
                  <a:lnTo>
                    <a:pt x="377734" y="834599"/>
                  </a:lnTo>
                  <a:lnTo>
                    <a:pt x="379070" y="836498"/>
                  </a:lnTo>
                  <a:lnTo>
                    <a:pt x="379943" y="836978"/>
                  </a:lnTo>
                  <a:lnTo>
                    <a:pt x="381908" y="837403"/>
                  </a:lnTo>
                  <a:lnTo>
                    <a:pt x="383338" y="837406"/>
                  </a:lnTo>
                  <a:lnTo>
                    <a:pt x="385172" y="836891"/>
                  </a:lnTo>
                  <a:lnTo>
                    <a:pt x="385710" y="836287"/>
                  </a:lnTo>
                  <a:lnTo>
                    <a:pt x="387367" y="836040"/>
                  </a:lnTo>
                  <a:lnTo>
                    <a:pt x="388289" y="835148"/>
                  </a:lnTo>
                  <a:lnTo>
                    <a:pt x="388240" y="833378"/>
                  </a:lnTo>
                  <a:lnTo>
                    <a:pt x="386985" y="831795"/>
                  </a:lnTo>
                  <a:lnTo>
                    <a:pt x="384305" y="829527"/>
                  </a:lnTo>
                  <a:lnTo>
                    <a:pt x="383511" y="828070"/>
                  </a:lnTo>
                  <a:lnTo>
                    <a:pt x="383806" y="826763"/>
                  </a:lnTo>
                  <a:lnTo>
                    <a:pt x="384478" y="825353"/>
                  </a:lnTo>
                  <a:lnTo>
                    <a:pt x="384787" y="823746"/>
                  </a:lnTo>
                  <a:lnTo>
                    <a:pt x="384320" y="822552"/>
                  </a:lnTo>
                  <a:lnTo>
                    <a:pt x="384394" y="821830"/>
                  </a:lnTo>
                  <a:lnTo>
                    <a:pt x="385233" y="821179"/>
                  </a:lnTo>
                  <a:lnTo>
                    <a:pt x="386934" y="821027"/>
                  </a:lnTo>
                  <a:lnTo>
                    <a:pt x="388504" y="821639"/>
                  </a:lnTo>
                  <a:lnTo>
                    <a:pt x="389780" y="822608"/>
                  </a:lnTo>
                  <a:lnTo>
                    <a:pt x="391249" y="824860"/>
                  </a:lnTo>
                  <a:lnTo>
                    <a:pt x="392076" y="825670"/>
                  </a:lnTo>
                  <a:lnTo>
                    <a:pt x="393343" y="828060"/>
                  </a:lnTo>
                  <a:lnTo>
                    <a:pt x="393312" y="829712"/>
                  </a:lnTo>
                  <a:lnTo>
                    <a:pt x="393786" y="830657"/>
                  </a:lnTo>
                  <a:lnTo>
                    <a:pt x="395277" y="831738"/>
                  </a:lnTo>
                  <a:lnTo>
                    <a:pt x="396571" y="831630"/>
                  </a:lnTo>
                  <a:lnTo>
                    <a:pt x="396937" y="831949"/>
                  </a:lnTo>
                  <a:lnTo>
                    <a:pt x="398027" y="834618"/>
                  </a:lnTo>
                  <a:lnTo>
                    <a:pt x="400935" y="835626"/>
                  </a:lnTo>
                  <a:lnTo>
                    <a:pt x="402249" y="837158"/>
                  </a:lnTo>
                  <a:lnTo>
                    <a:pt x="403827" y="837766"/>
                  </a:lnTo>
                  <a:lnTo>
                    <a:pt x="407770" y="838059"/>
                  </a:lnTo>
                  <a:lnTo>
                    <a:pt x="408640" y="837802"/>
                  </a:lnTo>
                  <a:lnTo>
                    <a:pt x="410398" y="836809"/>
                  </a:lnTo>
                  <a:lnTo>
                    <a:pt x="411531" y="836473"/>
                  </a:lnTo>
                  <a:lnTo>
                    <a:pt x="411980" y="835006"/>
                  </a:lnTo>
                  <a:lnTo>
                    <a:pt x="412979" y="834024"/>
                  </a:lnTo>
                  <a:lnTo>
                    <a:pt x="415544" y="834602"/>
                  </a:lnTo>
                  <a:lnTo>
                    <a:pt x="418169" y="831376"/>
                  </a:lnTo>
                  <a:lnTo>
                    <a:pt x="418146" y="830750"/>
                  </a:lnTo>
                  <a:lnTo>
                    <a:pt x="419299" y="828651"/>
                  </a:lnTo>
                  <a:lnTo>
                    <a:pt x="419721" y="827367"/>
                  </a:lnTo>
                  <a:lnTo>
                    <a:pt x="419477" y="823995"/>
                  </a:lnTo>
                  <a:lnTo>
                    <a:pt x="419890" y="822746"/>
                  </a:lnTo>
                  <a:lnTo>
                    <a:pt x="421613" y="822041"/>
                  </a:lnTo>
                  <a:lnTo>
                    <a:pt x="424254" y="823772"/>
                  </a:lnTo>
                  <a:lnTo>
                    <a:pt x="425726" y="825597"/>
                  </a:lnTo>
                  <a:lnTo>
                    <a:pt x="425912" y="829109"/>
                  </a:lnTo>
                  <a:lnTo>
                    <a:pt x="426223" y="830490"/>
                  </a:lnTo>
                  <a:lnTo>
                    <a:pt x="427717" y="832676"/>
                  </a:lnTo>
                  <a:lnTo>
                    <a:pt x="430251" y="834070"/>
                  </a:lnTo>
                  <a:lnTo>
                    <a:pt x="432129" y="834835"/>
                  </a:lnTo>
                  <a:lnTo>
                    <a:pt x="432927" y="834528"/>
                  </a:lnTo>
                  <a:lnTo>
                    <a:pt x="433619" y="833291"/>
                  </a:lnTo>
                  <a:lnTo>
                    <a:pt x="435469" y="830967"/>
                  </a:lnTo>
                  <a:lnTo>
                    <a:pt x="436193" y="827819"/>
                  </a:lnTo>
                  <a:lnTo>
                    <a:pt x="436171" y="826054"/>
                  </a:lnTo>
                  <a:lnTo>
                    <a:pt x="437394" y="824889"/>
                  </a:lnTo>
                  <a:lnTo>
                    <a:pt x="437678" y="824103"/>
                  </a:lnTo>
                  <a:lnTo>
                    <a:pt x="437339" y="823407"/>
                  </a:lnTo>
                  <a:lnTo>
                    <a:pt x="435966" y="822647"/>
                  </a:lnTo>
                  <a:lnTo>
                    <a:pt x="435367" y="821622"/>
                  </a:lnTo>
                  <a:lnTo>
                    <a:pt x="435450" y="819661"/>
                  </a:lnTo>
                  <a:lnTo>
                    <a:pt x="437574" y="816029"/>
                  </a:lnTo>
                  <a:lnTo>
                    <a:pt x="439218" y="815593"/>
                  </a:lnTo>
                  <a:lnTo>
                    <a:pt x="441016" y="816472"/>
                  </a:lnTo>
                  <a:lnTo>
                    <a:pt x="441893" y="815911"/>
                  </a:lnTo>
                  <a:lnTo>
                    <a:pt x="445002" y="814923"/>
                  </a:lnTo>
                  <a:lnTo>
                    <a:pt x="450452" y="815008"/>
                  </a:lnTo>
                  <a:lnTo>
                    <a:pt x="452494" y="815654"/>
                  </a:lnTo>
                  <a:lnTo>
                    <a:pt x="454886" y="815319"/>
                  </a:lnTo>
                  <a:lnTo>
                    <a:pt x="455621" y="814782"/>
                  </a:lnTo>
                  <a:lnTo>
                    <a:pt x="457769" y="813934"/>
                  </a:lnTo>
                  <a:lnTo>
                    <a:pt x="458930" y="814182"/>
                  </a:lnTo>
                  <a:lnTo>
                    <a:pt x="461161" y="815647"/>
                  </a:lnTo>
                  <a:lnTo>
                    <a:pt x="462787" y="817301"/>
                  </a:lnTo>
                  <a:lnTo>
                    <a:pt x="462866" y="818968"/>
                  </a:lnTo>
                  <a:lnTo>
                    <a:pt x="463546" y="820220"/>
                  </a:lnTo>
                  <a:lnTo>
                    <a:pt x="467799" y="823720"/>
                  </a:lnTo>
                  <a:lnTo>
                    <a:pt x="468471" y="824007"/>
                  </a:lnTo>
                  <a:lnTo>
                    <a:pt x="469820" y="823021"/>
                  </a:lnTo>
                  <a:lnTo>
                    <a:pt x="471324" y="822996"/>
                  </a:lnTo>
                  <a:lnTo>
                    <a:pt x="473145" y="821754"/>
                  </a:lnTo>
                  <a:lnTo>
                    <a:pt x="473966" y="820698"/>
                  </a:lnTo>
                  <a:lnTo>
                    <a:pt x="474071" y="818581"/>
                  </a:lnTo>
                  <a:lnTo>
                    <a:pt x="474494" y="817503"/>
                  </a:lnTo>
                  <a:lnTo>
                    <a:pt x="475466" y="816557"/>
                  </a:lnTo>
                  <a:lnTo>
                    <a:pt x="476592" y="816215"/>
                  </a:lnTo>
                  <a:lnTo>
                    <a:pt x="478787" y="816551"/>
                  </a:lnTo>
                  <a:lnTo>
                    <a:pt x="479749" y="816467"/>
                  </a:lnTo>
                  <a:lnTo>
                    <a:pt x="480755" y="815232"/>
                  </a:lnTo>
                  <a:lnTo>
                    <a:pt x="481910" y="814701"/>
                  </a:lnTo>
                  <a:lnTo>
                    <a:pt x="484136" y="814787"/>
                  </a:lnTo>
                  <a:lnTo>
                    <a:pt x="486025" y="814538"/>
                  </a:lnTo>
                  <a:lnTo>
                    <a:pt x="487290" y="813010"/>
                  </a:lnTo>
                  <a:lnTo>
                    <a:pt x="488407" y="812680"/>
                  </a:lnTo>
                  <a:lnTo>
                    <a:pt x="489826" y="812603"/>
                  </a:lnTo>
                  <a:lnTo>
                    <a:pt x="490740" y="811508"/>
                  </a:lnTo>
                  <a:lnTo>
                    <a:pt x="492015" y="812183"/>
                  </a:lnTo>
                  <a:lnTo>
                    <a:pt x="493209" y="813929"/>
                  </a:lnTo>
                  <a:lnTo>
                    <a:pt x="493497" y="814866"/>
                  </a:lnTo>
                  <a:lnTo>
                    <a:pt x="494181" y="815732"/>
                  </a:lnTo>
                  <a:lnTo>
                    <a:pt x="495519" y="816603"/>
                  </a:lnTo>
                  <a:lnTo>
                    <a:pt x="497356" y="819200"/>
                  </a:lnTo>
                  <a:lnTo>
                    <a:pt x="495965" y="820494"/>
                  </a:lnTo>
                  <a:lnTo>
                    <a:pt x="494552" y="821334"/>
                  </a:lnTo>
                  <a:lnTo>
                    <a:pt x="495177" y="823948"/>
                  </a:lnTo>
                  <a:lnTo>
                    <a:pt x="497033" y="825175"/>
                  </a:lnTo>
                  <a:lnTo>
                    <a:pt x="498206" y="826188"/>
                  </a:lnTo>
                  <a:lnTo>
                    <a:pt x="499594" y="828392"/>
                  </a:lnTo>
                  <a:lnTo>
                    <a:pt x="500510" y="828880"/>
                  </a:lnTo>
                  <a:lnTo>
                    <a:pt x="502043" y="828574"/>
                  </a:lnTo>
                  <a:lnTo>
                    <a:pt x="503916" y="828774"/>
                  </a:lnTo>
                  <a:lnTo>
                    <a:pt x="504610" y="829206"/>
                  </a:lnTo>
                  <a:lnTo>
                    <a:pt x="505516" y="830964"/>
                  </a:lnTo>
                  <a:lnTo>
                    <a:pt x="506385" y="831762"/>
                  </a:lnTo>
                  <a:lnTo>
                    <a:pt x="507915" y="831955"/>
                  </a:lnTo>
                  <a:lnTo>
                    <a:pt x="508796" y="832792"/>
                  </a:lnTo>
                  <a:lnTo>
                    <a:pt x="511245" y="833571"/>
                  </a:lnTo>
                  <a:lnTo>
                    <a:pt x="513115" y="834669"/>
                  </a:lnTo>
                  <a:lnTo>
                    <a:pt x="513637" y="835911"/>
                  </a:lnTo>
                  <a:lnTo>
                    <a:pt x="514938" y="837699"/>
                  </a:lnTo>
                  <a:lnTo>
                    <a:pt x="515948" y="838475"/>
                  </a:lnTo>
                  <a:lnTo>
                    <a:pt x="517269" y="838626"/>
                  </a:lnTo>
                  <a:lnTo>
                    <a:pt x="519692" y="839688"/>
                  </a:lnTo>
                  <a:lnTo>
                    <a:pt x="520342" y="840578"/>
                  </a:lnTo>
                  <a:lnTo>
                    <a:pt x="520301" y="843194"/>
                  </a:lnTo>
                  <a:lnTo>
                    <a:pt x="521231" y="845319"/>
                  </a:lnTo>
                  <a:lnTo>
                    <a:pt x="522666" y="846622"/>
                  </a:lnTo>
                  <a:lnTo>
                    <a:pt x="523909" y="848079"/>
                  </a:lnTo>
                  <a:lnTo>
                    <a:pt x="523703" y="849265"/>
                  </a:lnTo>
                  <a:lnTo>
                    <a:pt x="523051" y="850356"/>
                  </a:lnTo>
                  <a:lnTo>
                    <a:pt x="522806" y="851539"/>
                  </a:lnTo>
                  <a:lnTo>
                    <a:pt x="521673" y="853675"/>
                  </a:lnTo>
                  <a:lnTo>
                    <a:pt x="520289" y="855203"/>
                  </a:lnTo>
                  <a:lnTo>
                    <a:pt x="519460" y="856846"/>
                  </a:lnTo>
                  <a:lnTo>
                    <a:pt x="518208" y="857502"/>
                  </a:lnTo>
                  <a:lnTo>
                    <a:pt x="517639" y="858349"/>
                  </a:lnTo>
                  <a:lnTo>
                    <a:pt x="516997" y="860152"/>
                  </a:lnTo>
                  <a:lnTo>
                    <a:pt x="516940" y="861317"/>
                  </a:lnTo>
                  <a:lnTo>
                    <a:pt x="516391" y="861842"/>
                  </a:lnTo>
                  <a:lnTo>
                    <a:pt x="516642" y="862958"/>
                  </a:lnTo>
                  <a:lnTo>
                    <a:pt x="516509" y="864066"/>
                  </a:lnTo>
                  <a:lnTo>
                    <a:pt x="515777" y="864313"/>
                  </a:lnTo>
                  <a:lnTo>
                    <a:pt x="515354" y="865551"/>
                  </a:lnTo>
                  <a:lnTo>
                    <a:pt x="514689" y="866396"/>
                  </a:lnTo>
                  <a:lnTo>
                    <a:pt x="515356" y="868651"/>
                  </a:lnTo>
                  <a:lnTo>
                    <a:pt x="515100" y="869397"/>
                  </a:lnTo>
                  <a:lnTo>
                    <a:pt x="516087" y="872736"/>
                  </a:lnTo>
                  <a:lnTo>
                    <a:pt x="515576" y="873423"/>
                  </a:lnTo>
                  <a:lnTo>
                    <a:pt x="516441" y="874515"/>
                  </a:lnTo>
                  <a:lnTo>
                    <a:pt x="515873" y="875092"/>
                  </a:lnTo>
                  <a:lnTo>
                    <a:pt x="516079" y="875828"/>
                  </a:lnTo>
                  <a:lnTo>
                    <a:pt x="514979" y="877564"/>
                  </a:lnTo>
                  <a:lnTo>
                    <a:pt x="515202" y="878201"/>
                  </a:lnTo>
                  <a:lnTo>
                    <a:pt x="516189" y="878682"/>
                  </a:lnTo>
                  <a:lnTo>
                    <a:pt x="516300" y="879717"/>
                  </a:lnTo>
                  <a:lnTo>
                    <a:pt x="515654" y="880111"/>
                  </a:lnTo>
                  <a:lnTo>
                    <a:pt x="515678" y="880864"/>
                  </a:lnTo>
                  <a:lnTo>
                    <a:pt x="517319" y="882275"/>
                  </a:lnTo>
                  <a:lnTo>
                    <a:pt x="520007" y="883468"/>
                  </a:lnTo>
                  <a:lnTo>
                    <a:pt x="520815" y="884747"/>
                  </a:lnTo>
                  <a:lnTo>
                    <a:pt x="522520" y="885546"/>
                  </a:lnTo>
                  <a:lnTo>
                    <a:pt x="524111" y="886015"/>
                  </a:lnTo>
                  <a:lnTo>
                    <a:pt x="526542" y="887848"/>
                  </a:lnTo>
                  <a:lnTo>
                    <a:pt x="526596" y="888199"/>
                  </a:lnTo>
                  <a:lnTo>
                    <a:pt x="528723" y="888440"/>
                  </a:lnTo>
                  <a:lnTo>
                    <a:pt x="530143" y="889409"/>
                  </a:lnTo>
                  <a:lnTo>
                    <a:pt x="533190" y="890552"/>
                  </a:lnTo>
                  <a:lnTo>
                    <a:pt x="534422" y="890641"/>
                  </a:lnTo>
                  <a:lnTo>
                    <a:pt x="535941" y="892875"/>
                  </a:lnTo>
                  <a:lnTo>
                    <a:pt x="536583" y="895252"/>
                  </a:lnTo>
                  <a:lnTo>
                    <a:pt x="536738" y="896528"/>
                  </a:lnTo>
                  <a:lnTo>
                    <a:pt x="536023" y="897110"/>
                  </a:lnTo>
                  <a:lnTo>
                    <a:pt x="537027" y="899041"/>
                  </a:lnTo>
                  <a:lnTo>
                    <a:pt x="537460" y="900733"/>
                  </a:lnTo>
                  <a:lnTo>
                    <a:pt x="538436" y="900683"/>
                  </a:lnTo>
                  <a:lnTo>
                    <a:pt x="538783" y="901285"/>
                  </a:lnTo>
                  <a:lnTo>
                    <a:pt x="538376" y="902465"/>
                  </a:lnTo>
                  <a:lnTo>
                    <a:pt x="538706" y="903841"/>
                  </a:lnTo>
                  <a:lnTo>
                    <a:pt x="539725" y="904203"/>
                  </a:lnTo>
                  <a:lnTo>
                    <a:pt x="540741" y="905139"/>
                  </a:lnTo>
                  <a:lnTo>
                    <a:pt x="540301" y="906030"/>
                  </a:lnTo>
                  <a:lnTo>
                    <a:pt x="540168" y="907434"/>
                  </a:lnTo>
                  <a:lnTo>
                    <a:pt x="540724" y="907438"/>
                  </a:lnTo>
                  <a:lnTo>
                    <a:pt x="542258" y="908255"/>
                  </a:lnTo>
                  <a:lnTo>
                    <a:pt x="542469" y="909439"/>
                  </a:lnTo>
                  <a:lnTo>
                    <a:pt x="542350" y="910792"/>
                  </a:lnTo>
                  <a:lnTo>
                    <a:pt x="541537" y="911940"/>
                  </a:lnTo>
                  <a:lnTo>
                    <a:pt x="541739" y="913822"/>
                  </a:lnTo>
                  <a:lnTo>
                    <a:pt x="540080" y="915880"/>
                  </a:lnTo>
                  <a:lnTo>
                    <a:pt x="539808" y="917227"/>
                  </a:lnTo>
                  <a:lnTo>
                    <a:pt x="538246" y="917527"/>
                  </a:lnTo>
                  <a:lnTo>
                    <a:pt x="537223" y="917118"/>
                  </a:lnTo>
                  <a:lnTo>
                    <a:pt x="535396" y="917265"/>
                  </a:lnTo>
                  <a:lnTo>
                    <a:pt x="534042" y="916713"/>
                  </a:lnTo>
                  <a:lnTo>
                    <a:pt x="532400" y="916693"/>
                  </a:lnTo>
                  <a:lnTo>
                    <a:pt x="531867" y="917895"/>
                  </a:lnTo>
                  <a:lnTo>
                    <a:pt x="532259" y="918846"/>
                  </a:lnTo>
                  <a:lnTo>
                    <a:pt x="530700" y="919941"/>
                  </a:lnTo>
                  <a:lnTo>
                    <a:pt x="530071" y="920795"/>
                  </a:lnTo>
                  <a:lnTo>
                    <a:pt x="531583" y="921769"/>
                  </a:lnTo>
                  <a:lnTo>
                    <a:pt x="530608" y="922057"/>
                  </a:lnTo>
                  <a:lnTo>
                    <a:pt x="530003" y="924329"/>
                  </a:lnTo>
                  <a:lnTo>
                    <a:pt x="529712" y="926213"/>
                  </a:lnTo>
                  <a:lnTo>
                    <a:pt x="528822" y="926828"/>
                  </a:lnTo>
                  <a:lnTo>
                    <a:pt x="527515" y="926740"/>
                  </a:lnTo>
                  <a:lnTo>
                    <a:pt x="526604" y="927634"/>
                  </a:lnTo>
                  <a:lnTo>
                    <a:pt x="526272" y="929285"/>
                  </a:lnTo>
                  <a:lnTo>
                    <a:pt x="525188" y="929885"/>
                  </a:lnTo>
                  <a:lnTo>
                    <a:pt x="524752" y="930509"/>
                  </a:lnTo>
                  <a:lnTo>
                    <a:pt x="525040" y="931635"/>
                  </a:lnTo>
                  <a:lnTo>
                    <a:pt x="526183" y="933382"/>
                  </a:lnTo>
                  <a:lnTo>
                    <a:pt x="526187" y="934231"/>
                  </a:lnTo>
                  <a:lnTo>
                    <a:pt x="522677" y="942458"/>
                  </a:lnTo>
                  <a:lnTo>
                    <a:pt x="524802" y="946188"/>
                  </a:lnTo>
                  <a:lnTo>
                    <a:pt x="526740" y="947963"/>
                  </a:lnTo>
                  <a:lnTo>
                    <a:pt x="529544" y="948541"/>
                  </a:lnTo>
                  <a:lnTo>
                    <a:pt x="529197" y="950501"/>
                  </a:lnTo>
                  <a:lnTo>
                    <a:pt x="530651" y="952144"/>
                  </a:lnTo>
                  <a:lnTo>
                    <a:pt x="532455" y="952547"/>
                  </a:lnTo>
                  <a:lnTo>
                    <a:pt x="532565" y="953403"/>
                  </a:lnTo>
                  <a:lnTo>
                    <a:pt x="534594" y="954587"/>
                  </a:lnTo>
                  <a:lnTo>
                    <a:pt x="535902" y="956215"/>
                  </a:lnTo>
                  <a:lnTo>
                    <a:pt x="535636" y="957407"/>
                  </a:lnTo>
                  <a:lnTo>
                    <a:pt x="534954" y="958354"/>
                  </a:lnTo>
                  <a:lnTo>
                    <a:pt x="534980" y="959744"/>
                  </a:lnTo>
                  <a:lnTo>
                    <a:pt x="534077" y="961378"/>
                  </a:lnTo>
                  <a:lnTo>
                    <a:pt x="534676" y="962167"/>
                  </a:lnTo>
                  <a:lnTo>
                    <a:pt x="535457" y="964101"/>
                  </a:lnTo>
                  <a:lnTo>
                    <a:pt x="535301" y="965066"/>
                  </a:lnTo>
                  <a:lnTo>
                    <a:pt x="535578" y="967078"/>
                  </a:lnTo>
                  <a:lnTo>
                    <a:pt x="536495" y="968537"/>
                  </a:lnTo>
                  <a:lnTo>
                    <a:pt x="536238" y="970887"/>
                  </a:lnTo>
                  <a:lnTo>
                    <a:pt x="537299" y="971499"/>
                  </a:lnTo>
                  <a:lnTo>
                    <a:pt x="538047" y="972768"/>
                  </a:lnTo>
                  <a:lnTo>
                    <a:pt x="539882" y="973545"/>
                  </a:lnTo>
                  <a:lnTo>
                    <a:pt x="538218" y="975950"/>
                  </a:lnTo>
                  <a:lnTo>
                    <a:pt x="538307" y="976471"/>
                  </a:lnTo>
                  <a:lnTo>
                    <a:pt x="537372" y="977586"/>
                  </a:lnTo>
                  <a:lnTo>
                    <a:pt x="538226" y="979152"/>
                  </a:lnTo>
                  <a:lnTo>
                    <a:pt x="538825" y="979330"/>
                  </a:lnTo>
                  <a:lnTo>
                    <a:pt x="539533" y="980487"/>
                  </a:lnTo>
                  <a:lnTo>
                    <a:pt x="538662" y="982501"/>
                  </a:lnTo>
                  <a:lnTo>
                    <a:pt x="539360" y="983554"/>
                  </a:lnTo>
                  <a:lnTo>
                    <a:pt x="539329" y="985029"/>
                  </a:lnTo>
                  <a:lnTo>
                    <a:pt x="539945" y="985299"/>
                  </a:lnTo>
                  <a:lnTo>
                    <a:pt x="542506" y="988418"/>
                  </a:lnTo>
                  <a:lnTo>
                    <a:pt x="545412" y="988168"/>
                  </a:lnTo>
                  <a:lnTo>
                    <a:pt x="546309" y="989075"/>
                  </a:lnTo>
                  <a:lnTo>
                    <a:pt x="545709" y="990709"/>
                  </a:lnTo>
                  <a:lnTo>
                    <a:pt x="544805" y="991382"/>
                  </a:lnTo>
                  <a:lnTo>
                    <a:pt x="545195" y="992881"/>
                  </a:lnTo>
                  <a:lnTo>
                    <a:pt x="547118" y="992684"/>
                  </a:lnTo>
                  <a:lnTo>
                    <a:pt x="548462" y="993638"/>
                  </a:lnTo>
                  <a:lnTo>
                    <a:pt x="548596" y="995179"/>
                  </a:lnTo>
                  <a:lnTo>
                    <a:pt x="549455" y="995967"/>
                  </a:lnTo>
                  <a:lnTo>
                    <a:pt x="549888" y="996929"/>
                  </a:lnTo>
                  <a:lnTo>
                    <a:pt x="549808" y="997943"/>
                  </a:lnTo>
                  <a:lnTo>
                    <a:pt x="550213" y="998516"/>
                  </a:lnTo>
                  <a:lnTo>
                    <a:pt x="549881" y="999303"/>
                  </a:lnTo>
                  <a:lnTo>
                    <a:pt x="550754" y="1000649"/>
                  </a:lnTo>
                  <a:lnTo>
                    <a:pt x="551553" y="1001153"/>
                  </a:lnTo>
                  <a:lnTo>
                    <a:pt x="550811" y="1002638"/>
                  </a:lnTo>
                  <a:lnTo>
                    <a:pt x="551447" y="1002878"/>
                  </a:lnTo>
                  <a:lnTo>
                    <a:pt x="552760" y="1004280"/>
                  </a:lnTo>
                  <a:lnTo>
                    <a:pt x="552379" y="1005255"/>
                  </a:lnTo>
                  <a:lnTo>
                    <a:pt x="553372" y="1007218"/>
                  </a:lnTo>
                  <a:lnTo>
                    <a:pt x="555144" y="1008215"/>
                  </a:lnTo>
                  <a:lnTo>
                    <a:pt x="555884" y="1008214"/>
                  </a:lnTo>
                  <a:lnTo>
                    <a:pt x="556150" y="1009205"/>
                  </a:lnTo>
                  <a:lnTo>
                    <a:pt x="555694" y="1010097"/>
                  </a:lnTo>
                  <a:lnTo>
                    <a:pt x="554728" y="1010537"/>
                  </a:lnTo>
                  <a:lnTo>
                    <a:pt x="554503" y="1011136"/>
                  </a:lnTo>
                  <a:lnTo>
                    <a:pt x="554848" y="1013289"/>
                  </a:lnTo>
                  <a:lnTo>
                    <a:pt x="554443" y="1014376"/>
                  </a:lnTo>
                  <a:lnTo>
                    <a:pt x="553422" y="1014888"/>
                  </a:lnTo>
                  <a:lnTo>
                    <a:pt x="553751" y="1015867"/>
                  </a:lnTo>
                  <a:lnTo>
                    <a:pt x="554583" y="1016896"/>
                  </a:lnTo>
                  <a:lnTo>
                    <a:pt x="553861" y="1018091"/>
                  </a:lnTo>
                  <a:lnTo>
                    <a:pt x="554353" y="1018421"/>
                  </a:lnTo>
                  <a:lnTo>
                    <a:pt x="555687" y="1018358"/>
                  </a:lnTo>
                  <a:lnTo>
                    <a:pt x="557399" y="1018740"/>
                  </a:lnTo>
                  <a:lnTo>
                    <a:pt x="557789" y="1019166"/>
                  </a:lnTo>
                  <a:lnTo>
                    <a:pt x="560626" y="1017995"/>
                  </a:lnTo>
                  <a:lnTo>
                    <a:pt x="562011" y="1018817"/>
                  </a:lnTo>
                  <a:lnTo>
                    <a:pt x="562633" y="1018159"/>
                  </a:lnTo>
                  <a:lnTo>
                    <a:pt x="564856" y="1018923"/>
                  </a:lnTo>
                  <a:lnTo>
                    <a:pt x="565879" y="1018591"/>
                  </a:lnTo>
                  <a:lnTo>
                    <a:pt x="566522" y="1019228"/>
                  </a:lnTo>
                  <a:lnTo>
                    <a:pt x="567051" y="1018340"/>
                  </a:lnTo>
                  <a:lnTo>
                    <a:pt x="568233" y="1018384"/>
                  </a:lnTo>
                  <a:lnTo>
                    <a:pt x="568431" y="1017959"/>
                  </a:lnTo>
                  <a:lnTo>
                    <a:pt x="570294" y="1017596"/>
                  </a:lnTo>
                  <a:lnTo>
                    <a:pt x="570639" y="1016930"/>
                  </a:lnTo>
                  <a:lnTo>
                    <a:pt x="571754" y="1016085"/>
                  </a:lnTo>
                  <a:lnTo>
                    <a:pt x="572572" y="1016214"/>
                  </a:lnTo>
                  <a:lnTo>
                    <a:pt x="573752" y="1015911"/>
                  </a:lnTo>
                  <a:lnTo>
                    <a:pt x="574134" y="1014756"/>
                  </a:lnTo>
                  <a:lnTo>
                    <a:pt x="575797" y="1014056"/>
                  </a:lnTo>
                  <a:lnTo>
                    <a:pt x="577328" y="1013841"/>
                  </a:lnTo>
                  <a:lnTo>
                    <a:pt x="578177" y="1013050"/>
                  </a:lnTo>
                  <a:lnTo>
                    <a:pt x="578154" y="1011236"/>
                  </a:lnTo>
                  <a:lnTo>
                    <a:pt x="578873" y="1010585"/>
                  </a:lnTo>
                  <a:lnTo>
                    <a:pt x="580731" y="1010629"/>
                  </a:lnTo>
                  <a:lnTo>
                    <a:pt x="582442" y="1011286"/>
                  </a:lnTo>
                  <a:lnTo>
                    <a:pt x="584544" y="1011553"/>
                  </a:lnTo>
                  <a:lnTo>
                    <a:pt x="585677" y="1011240"/>
                  </a:lnTo>
                  <a:lnTo>
                    <a:pt x="586174" y="1010265"/>
                  </a:lnTo>
                  <a:lnTo>
                    <a:pt x="587955" y="1009725"/>
                  </a:lnTo>
                  <a:lnTo>
                    <a:pt x="588838" y="1010377"/>
                  </a:lnTo>
                  <a:lnTo>
                    <a:pt x="588307" y="1011837"/>
                  </a:lnTo>
                  <a:lnTo>
                    <a:pt x="589901" y="1013247"/>
                  </a:lnTo>
                  <a:lnTo>
                    <a:pt x="591240" y="1013648"/>
                  </a:lnTo>
                  <a:lnTo>
                    <a:pt x="591488" y="1014331"/>
                  </a:lnTo>
                  <a:lnTo>
                    <a:pt x="593300" y="1014378"/>
                  </a:lnTo>
                  <a:lnTo>
                    <a:pt x="594033" y="1013916"/>
                  </a:lnTo>
                  <a:lnTo>
                    <a:pt x="594819" y="1014344"/>
                  </a:lnTo>
                  <a:lnTo>
                    <a:pt x="595814" y="1016037"/>
                  </a:lnTo>
                  <a:lnTo>
                    <a:pt x="596753" y="1015495"/>
                  </a:lnTo>
                  <a:lnTo>
                    <a:pt x="597679" y="1014046"/>
                  </a:lnTo>
                  <a:lnTo>
                    <a:pt x="597778" y="1013158"/>
                  </a:lnTo>
                  <a:lnTo>
                    <a:pt x="599035" y="1012036"/>
                  </a:lnTo>
                  <a:lnTo>
                    <a:pt x="600205" y="1011856"/>
                  </a:lnTo>
                  <a:lnTo>
                    <a:pt x="601410" y="1009899"/>
                  </a:lnTo>
                  <a:lnTo>
                    <a:pt x="602916" y="1010336"/>
                  </a:lnTo>
                  <a:lnTo>
                    <a:pt x="604092" y="1010311"/>
                  </a:lnTo>
                  <a:lnTo>
                    <a:pt x="604367" y="1011558"/>
                  </a:lnTo>
                  <a:lnTo>
                    <a:pt x="603939" y="1011959"/>
                  </a:lnTo>
                  <a:lnTo>
                    <a:pt x="604135" y="1013292"/>
                  </a:lnTo>
                  <a:lnTo>
                    <a:pt x="603881" y="1014211"/>
                  </a:lnTo>
                  <a:lnTo>
                    <a:pt x="605271" y="1015741"/>
                  </a:lnTo>
                  <a:lnTo>
                    <a:pt x="605445" y="1016898"/>
                  </a:lnTo>
                  <a:lnTo>
                    <a:pt x="607181" y="1017290"/>
                  </a:lnTo>
                  <a:lnTo>
                    <a:pt x="608093" y="1018547"/>
                  </a:lnTo>
                  <a:lnTo>
                    <a:pt x="607735" y="1019067"/>
                  </a:lnTo>
                  <a:lnTo>
                    <a:pt x="608357" y="1019730"/>
                  </a:lnTo>
                  <a:lnTo>
                    <a:pt x="607824" y="1020403"/>
                  </a:lnTo>
                  <a:lnTo>
                    <a:pt x="608478" y="1021259"/>
                  </a:lnTo>
                  <a:lnTo>
                    <a:pt x="610314" y="1021612"/>
                  </a:lnTo>
                  <a:lnTo>
                    <a:pt x="612870" y="1020092"/>
                  </a:lnTo>
                  <a:lnTo>
                    <a:pt x="613799" y="1019203"/>
                  </a:lnTo>
                  <a:lnTo>
                    <a:pt x="614639" y="1020593"/>
                  </a:lnTo>
                  <a:lnTo>
                    <a:pt x="616357" y="1021428"/>
                  </a:lnTo>
                  <a:lnTo>
                    <a:pt x="617081" y="1021046"/>
                  </a:lnTo>
                  <a:lnTo>
                    <a:pt x="618136" y="1021171"/>
                  </a:lnTo>
                  <a:lnTo>
                    <a:pt x="619393" y="1022346"/>
                  </a:lnTo>
                  <a:lnTo>
                    <a:pt x="620393" y="1021759"/>
                  </a:lnTo>
                  <a:lnTo>
                    <a:pt x="621690" y="1022319"/>
                  </a:lnTo>
                  <a:lnTo>
                    <a:pt x="621620" y="1024171"/>
                  </a:lnTo>
                  <a:lnTo>
                    <a:pt x="623036" y="1025287"/>
                  </a:lnTo>
                  <a:lnTo>
                    <a:pt x="622638" y="1026225"/>
                  </a:lnTo>
                  <a:lnTo>
                    <a:pt x="623085" y="1028011"/>
                  </a:lnTo>
                  <a:lnTo>
                    <a:pt x="621663" y="1029678"/>
                  </a:lnTo>
                  <a:lnTo>
                    <a:pt x="622095" y="1031159"/>
                  </a:lnTo>
                  <a:lnTo>
                    <a:pt x="621392" y="1031682"/>
                  </a:lnTo>
                  <a:lnTo>
                    <a:pt x="620986" y="1032648"/>
                  </a:lnTo>
                  <a:lnTo>
                    <a:pt x="621151" y="1033794"/>
                  </a:lnTo>
                  <a:lnTo>
                    <a:pt x="621711" y="1034366"/>
                  </a:lnTo>
                  <a:lnTo>
                    <a:pt x="622781" y="1034635"/>
                  </a:lnTo>
                  <a:lnTo>
                    <a:pt x="623387" y="1035756"/>
                  </a:lnTo>
                  <a:lnTo>
                    <a:pt x="624200" y="1036602"/>
                  </a:lnTo>
                  <a:lnTo>
                    <a:pt x="623929" y="1038279"/>
                  </a:lnTo>
                  <a:lnTo>
                    <a:pt x="622680" y="1038815"/>
                  </a:lnTo>
                  <a:lnTo>
                    <a:pt x="622635" y="1039776"/>
                  </a:lnTo>
                  <a:lnTo>
                    <a:pt x="621286" y="1041525"/>
                  </a:lnTo>
                  <a:lnTo>
                    <a:pt x="621774" y="1042736"/>
                  </a:lnTo>
                  <a:lnTo>
                    <a:pt x="620951" y="1043856"/>
                  </a:lnTo>
                  <a:lnTo>
                    <a:pt x="622112" y="1044569"/>
                  </a:lnTo>
                  <a:lnTo>
                    <a:pt x="621803" y="1045537"/>
                  </a:lnTo>
                  <a:lnTo>
                    <a:pt x="619598" y="1046736"/>
                  </a:lnTo>
                  <a:lnTo>
                    <a:pt x="619518" y="1047784"/>
                  </a:lnTo>
                  <a:lnTo>
                    <a:pt x="617801" y="1048032"/>
                  </a:lnTo>
                  <a:lnTo>
                    <a:pt x="617031" y="1049115"/>
                  </a:lnTo>
                  <a:lnTo>
                    <a:pt x="617693" y="1050547"/>
                  </a:lnTo>
                  <a:lnTo>
                    <a:pt x="617390" y="1051172"/>
                  </a:lnTo>
                  <a:lnTo>
                    <a:pt x="616025" y="1051234"/>
                  </a:lnTo>
                  <a:lnTo>
                    <a:pt x="615147" y="1052108"/>
                  </a:lnTo>
                  <a:lnTo>
                    <a:pt x="615430" y="1054867"/>
                  </a:lnTo>
                  <a:lnTo>
                    <a:pt x="614321" y="1055291"/>
                  </a:lnTo>
                  <a:lnTo>
                    <a:pt x="611530" y="1055505"/>
                  </a:lnTo>
                  <a:lnTo>
                    <a:pt x="609834" y="1055181"/>
                  </a:lnTo>
                  <a:lnTo>
                    <a:pt x="609384" y="1054694"/>
                  </a:lnTo>
                  <a:lnTo>
                    <a:pt x="607608" y="1054423"/>
                  </a:lnTo>
                  <a:lnTo>
                    <a:pt x="607162" y="1056022"/>
                  </a:lnTo>
                  <a:lnTo>
                    <a:pt x="607293" y="1056858"/>
                  </a:lnTo>
                  <a:lnTo>
                    <a:pt x="606636" y="1057154"/>
                  </a:lnTo>
                  <a:lnTo>
                    <a:pt x="606575" y="1058797"/>
                  </a:lnTo>
                  <a:lnTo>
                    <a:pt x="607412" y="1059722"/>
                  </a:lnTo>
                  <a:lnTo>
                    <a:pt x="607391" y="1060653"/>
                  </a:lnTo>
                  <a:lnTo>
                    <a:pt x="606663" y="1062084"/>
                  </a:lnTo>
                  <a:lnTo>
                    <a:pt x="607059" y="1062719"/>
                  </a:lnTo>
                  <a:lnTo>
                    <a:pt x="606341" y="1063771"/>
                  </a:lnTo>
                  <a:lnTo>
                    <a:pt x="606810" y="1064673"/>
                  </a:lnTo>
                  <a:lnTo>
                    <a:pt x="606712" y="1065686"/>
                  </a:lnTo>
                  <a:lnTo>
                    <a:pt x="606999" y="1067271"/>
                  </a:lnTo>
                  <a:lnTo>
                    <a:pt x="606708" y="1067655"/>
                  </a:lnTo>
                  <a:lnTo>
                    <a:pt x="605156" y="1067589"/>
                  </a:lnTo>
                  <a:lnTo>
                    <a:pt x="604251" y="1068663"/>
                  </a:lnTo>
                  <a:lnTo>
                    <a:pt x="603159" y="1069116"/>
                  </a:lnTo>
                  <a:lnTo>
                    <a:pt x="603376" y="1070821"/>
                  </a:lnTo>
                  <a:lnTo>
                    <a:pt x="602383" y="1071730"/>
                  </a:lnTo>
                  <a:lnTo>
                    <a:pt x="601131" y="1073329"/>
                  </a:lnTo>
                  <a:lnTo>
                    <a:pt x="600847" y="1074391"/>
                  </a:lnTo>
                  <a:lnTo>
                    <a:pt x="599490" y="1075365"/>
                  </a:lnTo>
                  <a:lnTo>
                    <a:pt x="598080" y="1077293"/>
                  </a:lnTo>
                  <a:lnTo>
                    <a:pt x="598373" y="1077914"/>
                  </a:lnTo>
                  <a:lnTo>
                    <a:pt x="599513" y="1078474"/>
                  </a:lnTo>
                  <a:lnTo>
                    <a:pt x="600064" y="1079229"/>
                  </a:lnTo>
                  <a:lnTo>
                    <a:pt x="601509" y="1078912"/>
                  </a:lnTo>
                  <a:lnTo>
                    <a:pt x="602187" y="1080882"/>
                  </a:lnTo>
                  <a:lnTo>
                    <a:pt x="602892" y="1081963"/>
                  </a:lnTo>
                  <a:lnTo>
                    <a:pt x="602594" y="1082721"/>
                  </a:lnTo>
                  <a:lnTo>
                    <a:pt x="603179" y="1083394"/>
                  </a:lnTo>
                  <a:lnTo>
                    <a:pt x="604045" y="1083456"/>
                  </a:lnTo>
                  <a:lnTo>
                    <a:pt x="603899" y="1084471"/>
                  </a:lnTo>
                  <a:lnTo>
                    <a:pt x="603272" y="1085660"/>
                  </a:lnTo>
                  <a:lnTo>
                    <a:pt x="601832" y="1085954"/>
                  </a:lnTo>
                  <a:lnTo>
                    <a:pt x="600525" y="1087371"/>
                  </a:lnTo>
                  <a:lnTo>
                    <a:pt x="600441" y="1087790"/>
                  </a:lnTo>
                  <a:lnTo>
                    <a:pt x="601696" y="1089543"/>
                  </a:lnTo>
                  <a:lnTo>
                    <a:pt x="601238" y="1090557"/>
                  </a:lnTo>
                  <a:lnTo>
                    <a:pt x="602045" y="1091595"/>
                  </a:lnTo>
                  <a:lnTo>
                    <a:pt x="602935" y="1091811"/>
                  </a:lnTo>
                  <a:lnTo>
                    <a:pt x="603257" y="1092473"/>
                  </a:lnTo>
                  <a:lnTo>
                    <a:pt x="603182" y="1093782"/>
                  </a:lnTo>
                  <a:lnTo>
                    <a:pt x="603513" y="1094931"/>
                  </a:lnTo>
                  <a:lnTo>
                    <a:pt x="604692" y="1097080"/>
                  </a:lnTo>
                  <a:lnTo>
                    <a:pt x="605261" y="1097564"/>
                  </a:lnTo>
                  <a:lnTo>
                    <a:pt x="606316" y="1097726"/>
                  </a:lnTo>
                  <a:lnTo>
                    <a:pt x="607550" y="1099722"/>
                  </a:lnTo>
                  <a:lnTo>
                    <a:pt x="608559" y="1099964"/>
                  </a:lnTo>
                  <a:lnTo>
                    <a:pt x="608862" y="1101082"/>
                  </a:lnTo>
                  <a:lnTo>
                    <a:pt x="608752" y="1102513"/>
                  </a:lnTo>
                  <a:lnTo>
                    <a:pt x="608125" y="1102877"/>
                  </a:lnTo>
                  <a:lnTo>
                    <a:pt x="606717" y="1102584"/>
                  </a:lnTo>
                  <a:lnTo>
                    <a:pt x="605033" y="1101651"/>
                  </a:lnTo>
                  <a:lnTo>
                    <a:pt x="603820" y="1101708"/>
                  </a:lnTo>
                  <a:lnTo>
                    <a:pt x="603199" y="1102083"/>
                  </a:lnTo>
                  <a:lnTo>
                    <a:pt x="603049" y="1102916"/>
                  </a:lnTo>
                  <a:lnTo>
                    <a:pt x="602031" y="1103750"/>
                  </a:lnTo>
                  <a:lnTo>
                    <a:pt x="600195" y="1103563"/>
                  </a:lnTo>
                  <a:lnTo>
                    <a:pt x="599097" y="1104649"/>
                  </a:lnTo>
                  <a:lnTo>
                    <a:pt x="598847" y="1105695"/>
                  </a:lnTo>
                  <a:lnTo>
                    <a:pt x="600087" y="1108247"/>
                  </a:lnTo>
                  <a:lnTo>
                    <a:pt x="601893" y="1108857"/>
                  </a:lnTo>
                  <a:lnTo>
                    <a:pt x="601676" y="1110149"/>
                  </a:lnTo>
                  <a:lnTo>
                    <a:pt x="599606" y="1110492"/>
                  </a:lnTo>
                  <a:lnTo>
                    <a:pt x="599044" y="1110858"/>
                  </a:lnTo>
                  <a:lnTo>
                    <a:pt x="597335" y="1110725"/>
                  </a:lnTo>
                  <a:lnTo>
                    <a:pt x="596000" y="1111582"/>
                  </a:lnTo>
                  <a:lnTo>
                    <a:pt x="595523" y="1110983"/>
                  </a:lnTo>
                  <a:lnTo>
                    <a:pt x="594616" y="1110813"/>
                  </a:lnTo>
                  <a:lnTo>
                    <a:pt x="593713" y="1111199"/>
                  </a:lnTo>
                  <a:lnTo>
                    <a:pt x="594254" y="1112957"/>
                  </a:lnTo>
                  <a:lnTo>
                    <a:pt x="594730" y="1113337"/>
                  </a:lnTo>
                  <a:lnTo>
                    <a:pt x="596827" y="1113873"/>
                  </a:lnTo>
                  <a:lnTo>
                    <a:pt x="597510" y="1113219"/>
                  </a:lnTo>
                  <a:lnTo>
                    <a:pt x="598411" y="1113643"/>
                  </a:lnTo>
                  <a:lnTo>
                    <a:pt x="599468" y="1113279"/>
                  </a:lnTo>
                  <a:lnTo>
                    <a:pt x="600349" y="1114026"/>
                  </a:lnTo>
                  <a:lnTo>
                    <a:pt x="601654" y="1114045"/>
                  </a:lnTo>
                  <a:lnTo>
                    <a:pt x="602340" y="1113590"/>
                  </a:lnTo>
                  <a:lnTo>
                    <a:pt x="604153" y="1113412"/>
                  </a:lnTo>
                  <a:lnTo>
                    <a:pt x="605192" y="1114905"/>
                  </a:lnTo>
                  <a:lnTo>
                    <a:pt x="606090" y="1115686"/>
                  </a:lnTo>
                  <a:lnTo>
                    <a:pt x="607254" y="1115767"/>
                  </a:lnTo>
                  <a:lnTo>
                    <a:pt x="608360" y="1118904"/>
                  </a:lnTo>
                  <a:lnTo>
                    <a:pt x="610080" y="1119123"/>
                  </a:lnTo>
                  <a:lnTo>
                    <a:pt x="610775" y="1119717"/>
                  </a:lnTo>
                  <a:lnTo>
                    <a:pt x="609588" y="1120467"/>
                  </a:lnTo>
                  <a:lnTo>
                    <a:pt x="608782" y="1121681"/>
                  </a:lnTo>
                  <a:lnTo>
                    <a:pt x="606743" y="1122556"/>
                  </a:lnTo>
                  <a:lnTo>
                    <a:pt x="605771" y="1122280"/>
                  </a:lnTo>
                  <a:lnTo>
                    <a:pt x="605017" y="1122739"/>
                  </a:lnTo>
                  <a:lnTo>
                    <a:pt x="605034" y="1123898"/>
                  </a:lnTo>
                  <a:lnTo>
                    <a:pt x="604198" y="1125604"/>
                  </a:lnTo>
                  <a:lnTo>
                    <a:pt x="603348" y="1125560"/>
                  </a:lnTo>
                  <a:lnTo>
                    <a:pt x="601903" y="1125952"/>
                  </a:lnTo>
                  <a:lnTo>
                    <a:pt x="601096" y="1125150"/>
                  </a:lnTo>
                  <a:lnTo>
                    <a:pt x="600850" y="1126499"/>
                  </a:lnTo>
                  <a:lnTo>
                    <a:pt x="599846" y="1129207"/>
                  </a:lnTo>
                  <a:lnTo>
                    <a:pt x="599501" y="1130753"/>
                  </a:lnTo>
                  <a:lnTo>
                    <a:pt x="599854" y="1131834"/>
                  </a:lnTo>
                  <a:lnTo>
                    <a:pt x="597782" y="1134061"/>
                  </a:lnTo>
                  <a:lnTo>
                    <a:pt x="598291" y="1135139"/>
                  </a:lnTo>
                  <a:lnTo>
                    <a:pt x="597659" y="1135341"/>
                  </a:lnTo>
                  <a:lnTo>
                    <a:pt x="595887" y="1136928"/>
                  </a:lnTo>
                  <a:lnTo>
                    <a:pt x="595345" y="1137789"/>
                  </a:lnTo>
                  <a:lnTo>
                    <a:pt x="595383" y="1138637"/>
                  </a:lnTo>
                  <a:lnTo>
                    <a:pt x="596351" y="1139282"/>
                  </a:lnTo>
                  <a:lnTo>
                    <a:pt x="596500" y="1140062"/>
                  </a:lnTo>
                  <a:lnTo>
                    <a:pt x="595396" y="1140771"/>
                  </a:lnTo>
                  <a:lnTo>
                    <a:pt x="595653" y="1142017"/>
                  </a:lnTo>
                  <a:lnTo>
                    <a:pt x="596115" y="1142305"/>
                  </a:lnTo>
                  <a:lnTo>
                    <a:pt x="595114" y="1143536"/>
                  </a:lnTo>
                  <a:lnTo>
                    <a:pt x="593646" y="1143836"/>
                  </a:lnTo>
                  <a:lnTo>
                    <a:pt x="594375" y="1145298"/>
                  </a:lnTo>
                  <a:lnTo>
                    <a:pt x="594844" y="1145105"/>
                  </a:lnTo>
                  <a:lnTo>
                    <a:pt x="596676" y="1145942"/>
                  </a:lnTo>
                  <a:lnTo>
                    <a:pt x="597117" y="1146915"/>
                  </a:lnTo>
                  <a:lnTo>
                    <a:pt x="597183" y="1148229"/>
                  </a:lnTo>
                  <a:lnTo>
                    <a:pt x="598541" y="1149898"/>
                  </a:lnTo>
                  <a:lnTo>
                    <a:pt x="600240" y="1152732"/>
                  </a:lnTo>
                  <a:lnTo>
                    <a:pt x="602207" y="1152254"/>
                  </a:lnTo>
                  <a:lnTo>
                    <a:pt x="601455" y="1154510"/>
                  </a:lnTo>
                  <a:lnTo>
                    <a:pt x="601864" y="1155867"/>
                  </a:lnTo>
                  <a:lnTo>
                    <a:pt x="601767" y="1156974"/>
                  </a:lnTo>
                  <a:lnTo>
                    <a:pt x="601228" y="1157969"/>
                  </a:lnTo>
                  <a:lnTo>
                    <a:pt x="601439" y="1159206"/>
                  </a:lnTo>
                  <a:lnTo>
                    <a:pt x="604260" y="1161157"/>
                  </a:lnTo>
                  <a:lnTo>
                    <a:pt x="605129" y="1160744"/>
                  </a:lnTo>
                  <a:lnTo>
                    <a:pt x="606233" y="1162142"/>
                  </a:lnTo>
                  <a:lnTo>
                    <a:pt x="608443" y="1162529"/>
                  </a:lnTo>
                  <a:lnTo>
                    <a:pt x="608936" y="1162087"/>
                  </a:lnTo>
                  <a:lnTo>
                    <a:pt x="609730" y="1162978"/>
                  </a:lnTo>
                  <a:lnTo>
                    <a:pt x="612615" y="1162654"/>
                  </a:lnTo>
                  <a:lnTo>
                    <a:pt x="614189" y="1163524"/>
                  </a:lnTo>
                  <a:lnTo>
                    <a:pt x="614329" y="1164594"/>
                  </a:lnTo>
                  <a:lnTo>
                    <a:pt x="615403" y="1163780"/>
                  </a:lnTo>
                  <a:lnTo>
                    <a:pt x="616779" y="1163675"/>
                  </a:lnTo>
                  <a:lnTo>
                    <a:pt x="617603" y="1164880"/>
                  </a:lnTo>
                  <a:lnTo>
                    <a:pt x="617226" y="1165563"/>
                  </a:lnTo>
                  <a:lnTo>
                    <a:pt x="617458" y="1166919"/>
                  </a:lnTo>
                  <a:lnTo>
                    <a:pt x="618408" y="1166666"/>
                  </a:lnTo>
                  <a:lnTo>
                    <a:pt x="619160" y="1167162"/>
                  </a:lnTo>
                  <a:lnTo>
                    <a:pt x="620095" y="1167104"/>
                  </a:lnTo>
                  <a:lnTo>
                    <a:pt x="619354" y="1168921"/>
                  </a:lnTo>
                  <a:lnTo>
                    <a:pt x="619354" y="1169499"/>
                  </a:lnTo>
                  <a:lnTo>
                    <a:pt x="618518" y="1170434"/>
                  </a:lnTo>
                  <a:lnTo>
                    <a:pt x="623346" y="1172219"/>
                  </a:lnTo>
                  <a:lnTo>
                    <a:pt x="623398" y="1173423"/>
                  </a:lnTo>
                  <a:lnTo>
                    <a:pt x="625518" y="1172705"/>
                  </a:lnTo>
                  <a:lnTo>
                    <a:pt x="626425" y="1173960"/>
                  </a:lnTo>
                  <a:lnTo>
                    <a:pt x="627496" y="1174168"/>
                  </a:lnTo>
                  <a:lnTo>
                    <a:pt x="628858" y="1173859"/>
                  </a:lnTo>
                  <a:lnTo>
                    <a:pt x="629123" y="1174464"/>
                  </a:lnTo>
                  <a:lnTo>
                    <a:pt x="630717" y="1174421"/>
                  </a:lnTo>
                  <a:lnTo>
                    <a:pt x="631562" y="1175770"/>
                  </a:lnTo>
                  <a:lnTo>
                    <a:pt x="632612" y="1176150"/>
                  </a:lnTo>
                  <a:lnTo>
                    <a:pt x="632644" y="1176990"/>
                  </a:lnTo>
                  <a:lnTo>
                    <a:pt x="634426" y="1177973"/>
                  </a:lnTo>
                  <a:lnTo>
                    <a:pt x="635575" y="1177957"/>
                  </a:lnTo>
                  <a:lnTo>
                    <a:pt x="635719" y="1177154"/>
                  </a:lnTo>
                  <a:lnTo>
                    <a:pt x="636433" y="1176433"/>
                  </a:lnTo>
                  <a:lnTo>
                    <a:pt x="637195" y="1177108"/>
                  </a:lnTo>
                  <a:lnTo>
                    <a:pt x="636961" y="1178054"/>
                  </a:lnTo>
                  <a:lnTo>
                    <a:pt x="636028" y="1179441"/>
                  </a:lnTo>
                  <a:lnTo>
                    <a:pt x="633564" y="1181325"/>
                  </a:lnTo>
                  <a:lnTo>
                    <a:pt x="634278" y="1183152"/>
                  </a:lnTo>
                  <a:lnTo>
                    <a:pt x="635360" y="1182976"/>
                  </a:lnTo>
                  <a:lnTo>
                    <a:pt x="636330" y="1183340"/>
                  </a:lnTo>
                  <a:lnTo>
                    <a:pt x="635075" y="1184574"/>
                  </a:lnTo>
                  <a:lnTo>
                    <a:pt x="635471" y="1185789"/>
                  </a:lnTo>
                  <a:lnTo>
                    <a:pt x="636203" y="1186442"/>
                  </a:lnTo>
                  <a:lnTo>
                    <a:pt x="637219" y="1188544"/>
                  </a:lnTo>
                  <a:lnTo>
                    <a:pt x="634880" y="1188922"/>
                  </a:lnTo>
                  <a:lnTo>
                    <a:pt x="634658" y="1190162"/>
                  </a:lnTo>
                  <a:lnTo>
                    <a:pt x="635206" y="1190797"/>
                  </a:lnTo>
                  <a:lnTo>
                    <a:pt x="637208" y="1191151"/>
                  </a:lnTo>
                  <a:lnTo>
                    <a:pt x="638545" y="1191916"/>
                  </a:lnTo>
                  <a:lnTo>
                    <a:pt x="639097" y="1193149"/>
                  </a:lnTo>
                  <a:lnTo>
                    <a:pt x="638992" y="1194324"/>
                  </a:lnTo>
                  <a:lnTo>
                    <a:pt x="637737" y="1195455"/>
                  </a:lnTo>
                  <a:lnTo>
                    <a:pt x="636888" y="1195224"/>
                  </a:lnTo>
                  <a:lnTo>
                    <a:pt x="637260" y="1194273"/>
                  </a:lnTo>
                  <a:lnTo>
                    <a:pt x="636196" y="1193881"/>
                  </a:lnTo>
                  <a:lnTo>
                    <a:pt x="635586" y="1194546"/>
                  </a:lnTo>
                  <a:lnTo>
                    <a:pt x="634233" y="1194095"/>
                  </a:lnTo>
                  <a:lnTo>
                    <a:pt x="632260" y="1195103"/>
                  </a:lnTo>
                  <a:lnTo>
                    <a:pt x="631378" y="1195073"/>
                  </a:lnTo>
                  <a:lnTo>
                    <a:pt x="629967" y="1195577"/>
                  </a:lnTo>
                  <a:lnTo>
                    <a:pt x="629455" y="1196194"/>
                  </a:lnTo>
                  <a:lnTo>
                    <a:pt x="628551" y="1195770"/>
                  </a:lnTo>
                  <a:lnTo>
                    <a:pt x="626975" y="1196717"/>
                  </a:lnTo>
                  <a:lnTo>
                    <a:pt x="627250" y="1197570"/>
                  </a:lnTo>
                  <a:lnTo>
                    <a:pt x="628429" y="1198716"/>
                  </a:lnTo>
                  <a:lnTo>
                    <a:pt x="627239" y="1199262"/>
                  </a:lnTo>
                  <a:lnTo>
                    <a:pt x="628196" y="1200468"/>
                  </a:lnTo>
                  <a:lnTo>
                    <a:pt x="628613" y="1199755"/>
                  </a:lnTo>
                  <a:lnTo>
                    <a:pt x="629655" y="1200593"/>
                  </a:lnTo>
                  <a:lnTo>
                    <a:pt x="630165" y="1200570"/>
                  </a:lnTo>
                  <a:lnTo>
                    <a:pt x="630799" y="1203478"/>
                  </a:lnTo>
                  <a:lnTo>
                    <a:pt x="632621" y="1203356"/>
                  </a:lnTo>
                  <a:lnTo>
                    <a:pt x="632993" y="1204095"/>
                  </a:lnTo>
                  <a:lnTo>
                    <a:pt x="634526" y="1204716"/>
                  </a:lnTo>
                  <a:lnTo>
                    <a:pt x="634933" y="1204246"/>
                  </a:lnTo>
                  <a:lnTo>
                    <a:pt x="636043" y="1204475"/>
                  </a:lnTo>
                  <a:lnTo>
                    <a:pt x="636242" y="1204996"/>
                  </a:lnTo>
                  <a:lnTo>
                    <a:pt x="637395" y="1205153"/>
                  </a:lnTo>
                  <a:lnTo>
                    <a:pt x="639024" y="1205711"/>
                  </a:lnTo>
                  <a:lnTo>
                    <a:pt x="639648" y="1205299"/>
                  </a:lnTo>
                  <a:lnTo>
                    <a:pt x="640751" y="1206013"/>
                  </a:lnTo>
                  <a:lnTo>
                    <a:pt x="641773" y="1206204"/>
                  </a:lnTo>
                  <a:lnTo>
                    <a:pt x="643609" y="1208261"/>
                  </a:lnTo>
                  <a:lnTo>
                    <a:pt x="644234" y="1207659"/>
                  </a:lnTo>
                  <a:lnTo>
                    <a:pt x="645405" y="1208064"/>
                  </a:lnTo>
                  <a:lnTo>
                    <a:pt x="647028" y="1208113"/>
                  </a:lnTo>
                  <a:lnTo>
                    <a:pt x="647300" y="1208937"/>
                  </a:lnTo>
                  <a:lnTo>
                    <a:pt x="646182" y="1209325"/>
                  </a:lnTo>
                  <a:lnTo>
                    <a:pt x="645800" y="1210544"/>
                  </a:lnTo>
                  <a:lnTo>
                    <a:pt x="644802" y="1211365"/>
                  </a:lnTo>
                  <a:lnTo>
                    <a:pt x="643299" y="1212171"/>
                  </a:lnTo>
                  <a:lnTo>
                    <a:pt x="641643" y="1216155"/>
                  </a:lnTo>
                  <a:lnTo>
                    <a:pt x="641224" y="1217679"/>
                  </a:lnTo>
                  <a:lnTo>
                    <a:pt x="642063" y="1218707"/>
                  </a:lnTo>
                  <a:lnTo>
                    <a:pt x="641563" y="1219958"/>
                  </a:lnTo>
                  <a:lnTo>
                    <a:pt x="641720" y="1222473"/>
                  </a:lnTo>
                  <a:lnTo>
                    <a:pt x="640670" y="1222812"/>
                  </a:lnTo>
                  <a:lnTo>
                    <a:pt x="641295" y="1224659"/>
                  </a:lnTo>
                  <a:lnTo>
                    <a:pt x="642468" y="1225948"/>
                  </a:lnTo>
                  <a:lnTo>
                    <a:pt x="643013" y="1227010"/>
                  </a:lnTo>
                  <a:lnTo>
                    <a:pt x="644039" y="1227949"/>
                  </a:lnTo>
                  <a:lnTo>
                    <a:pt x="644798" y="1227824"/>
                  </a:lnTo>
                  <a:lnTo>
                    <a:pt x="645561" y="1228569"/>
                  </a:lnTo>
                  <a:lnTo>
                    <a:pt x="646439" y="1227610"/>
                  </a:lnTo>
                  <a:lnTo>
                    <a:pt x="649565" y="1226061"/>
                  </a:lnTo>
                  <a:lnTo>
                    <a:pt x="651082" y="1226689"/>
                  </a:lnTo>
                  <a:lnTo>
                    <a:pt x="651426" y="1227247"/>
                  </a:lnTo>
                  <a:lnTo>
                    <a:pt x="652455" y="1227597"/>
                  </a:lnTo>
                  <a:lnTo>
                    <a:pt x="653431" y="1226179"/>
                  </a:lnTo>
                  <a:lnTo>
                    <a:pt x="654373" y="1225672"/>
                  </a:lnTo>
                  <a:lnTo>
                    <a:pt x="654652" y="1224838"/>
                  </a:lnTo>
                  <a:lnTo>
                    <a:pt x="656322" y="1224461"/>
                  </a:lnTo>
                  <a:lnTo>
                    <a:pt x="656903" y="1224854"/>
                  </a:lnTo>
                  <a:lnTo>
                    <a:pt x="657621" y="1226613"/>
                  </a:lnTo>
                  <a:lnTo>
                    <a:pt x="658870" y="1226405"/>
                  </a:lnTo>
                  <a:lnTo>
                    <a:pt x="660363" y="1226946"/>
                  </a:lnTo>
                  <a:lnTo>
                    <a:pt x="660709" y="1225519"/>
                  </a:lnTo>
                  <a:lnTo>
                    <a:pt x="663454" y="1224587"/>
                  </a:lnTo>
                  <a:lnTo>
                    <a:pt x="666576" y="1222980"/>
                  </a:lnTo>
                  <a:lnTo>
                    <a:pt x="667342" y="1223541"/>
                  </a:lnTo>
                  <a:lnTo>
                    <a:pt x="667968" y="1223232"/>
                  </a:lnTo>
                  <a:lnTo>
                    <a:pt x="671303" y="1222732"/>
                  </a:lnTo>
                  <a:lnTo>
                    <a:pt x="672854" y="1221895"/>
                  </a:lnTo>
                  <a:lnTo>
                    <a:pt x="673573" y="1223393"/>
                  </a:lnTo>
                  <a:lnTo>
                    <a:pt x="673455" y="1225208"/>
                  </a:lnTo>
                  <a:lnTo>
                    <a:pt x="674031" y="1225776"/>
                  </a:lnTo>
                  <a:lnTo>
                    <a:pt x="673981" y="1227193"/>
                  </a:lnTo>
                  <a:lnTo>
                    <a:pt x="672405" y="1229389"/>
                  </a:lnTo>
                  <a:lnTo>
                    <a:pt x="671823" y="1229663"/>
                  </a:lnTo>
                  <a:lnTo>
                    <a:pt x="673869" y="1231130"/>
                  </a:lnTo>
                  <a:lnTo>
                    <a:pt x="675995" y="1229258"/>
                  </a:lnTo>
                  <a:lnTo>
                    <a:pt x="677851" y="1228745"/>
                  </a:lnTo>
                  <a:lnTo>
                    <a:pt x="678872" y="1228187"/>
                  </a:lnTo>
                  <a:lnTo>
                    <a:pt x="679894" y="1227117"/>
                  </a:lnTo>
                  <a:lnTo>
                    <a:pt x="680677" y="1227229"/>
                  </a:lnTo>
                  <a:lnTo>
                    <a:pt x="681481" y="1226712"/>
                  </a:lnTo>
                  <a:lnTo>
                    <a:pt x="682617" y="1226626"/>
                  </a:lnTo>
                  <a:lnTo>
                    <a:pt x="683141" y="1226997"/>
                  </a:lnTo>
                  <a:lnTo>
                    <a:pt x="684189" y="1226722"/>
                  </a:lnTo>
                  <a:lnTo>
                    <a:pt x="686011" y="1227477"/>
                  </a:lnTo>
                  <a:lnTo>
                    <a:pt x="687873" y="1226258"/>
                  </a:lnTo>
                  <a:lnTo>
                    <a:pt x="689148" y="1225789"/>
                  </a:lnTo>
                  <a:lnTo>
                    <a:pt x="691800" y="1226418"/>
                  </a:lnTo>
                  <a:lnTo>
                    <a:pt x="693000" y="1224914"/>
                  </a:lnTo>
                  <a:lnTo>
                    <a:pt x="694291" y="1224509"/>
                  </a:lnTo>
                  <a:lnTo>
                    <a:pt x="693919" y="1223629"/>
                  </a:lnTo>
                  <a:lnTo>
                    <a:pt x="696385" y="1223382"/>
                  </a:lnTo>
                  <a:lnTo>
                    <a:pt x="696615" y="1222680"/>
                  </a:lnTo>
                  <a:lnTo>
                    <a:pt x="697888" y="1221590"/>
                  </a:lnTo>
                  <a:lnTo>
                    <a:pt x="698438" y="1221963"/>
                  </a:lnTo>
                  <a:lnTo>
                    <a:pt x="698966" y="1220790"/>
                  </a:lnTo>
                  <a:lnTo>
                    <a:pt x="700270" y="1220193"/>
                  </a:lnTo>
                  <a:lnTo>
                    <a:pt x="701305" y="1220350"/>
                  </a:lnTo>
                  <a:lnTo>
                    <a:pt x="703429" y="1218254"/>
                  </a:lnTo>
                  <a:lnTo>
                    <a:pt x="703454" y="1217392"/>
                  </a:lnTo>
                  <a:lnTo>
                    <a:pt x="705079" y="1216046"/>
                  </a:lnTo>
                  <a:lnTo>
                    <a:pt x="706068" y="1216522"/>
                  </a:lnTo>
                  <a:lnTo>
                    <a:pt x="705463" y="1217932"/>
                  </a:lnTo>
                  <a:lnTo>
                    <a:pt x="707917" y="1220188"/>
                  </a:lnTo>
                  <a:lnTo>
                    <a:pt x="707495" y="1220704"/>
                  </a:lnTo>
                  <a:lnTo>
                    <a:pt x="708049" y="1221989"/>
                  </a:lnTo>
                  <a:lnTo>
                    <a:pt x="708445" y="1223965"/>
                  </a:lnTo>
                  <a:lnTo>
                    <a:pt x="709525" y="1224412"/>
                  </a:lnTo>
                  <a:lnTo>
                    <a:pt x="711560" y="1223531"/>
                  </a:lnTo>
                  <a:lnTo>
                    <a:pt x="712567" y="1222059"/>
                  </a:lnTo>
                  <a:lnTo>
                    <a:pt x="712570" y="1220989"/>
                  </a:lnTo>
                  <a:lnTo>
                    <a:pt x="713558" y="1220386"/>
                  </a:lnTo>
                  <a:lnTo>
                    <a:pt x="713827" y="1219098"/>
                  </a:lnTo>
                  <a:lnTo>
                    <a:pt x="715321" y="1218282"/>
                  </a:lnTo>
                  <a:lnTo>
                    <a:pt x="715867" y="1218654"/>
                  </a:lnTo>
                  <a:lnTo>
                    <a:pt x="716920" y="1218504"/>
                  </a:lnTo>
                  <a:lnTo>
                    <a:pt x="717227" y="1217972"/>
                  </a:lnTo>
                  <a:lnTo>
                    <a:pt x="718568" y="1218301"/>
                  </a:lnTo>
                  <a:lnTo>
                    <a:pt x="719090" y="1217901"/>
                  </a:lnTo>
                  <a:lnTo>
                    <a:pt x="720045" y="1218526"/>
                  </a:lnTo>
                  <a:lnTo>
                    <a:pt x="720354" y="1220486"/>
                  </a:lnTo>
                  <a:lnTo>
                    <a:pt x="721692" y="1222041"/>
                  </a:lnTo>
                  <a:lnTo>
                    <a:pt x="722924" y="1221567"/>
                  </a:lnTo>
                  <a:lnTo>
                    <a:pt x="723256" y="1220920"/>
                  </a:lnTo>
                  <a:lnTo>
                    <a:pt x="724512" y="1220370"/>
                  </a:lnTo>
                  <a:lnTo>
                    <a:pt x="724974" y="1219520"/>
                  </a:lnTo>
                  <a:lnTo>
                    <a:pt x="724426" y="1214578"/>
                  </a:lnTo>
                  <a:lnTo>
                    <a:pt x="726064" y="1213884"/>
                  </a:lnTo>
                  <a:lnTo>
                    <a:pt x="726627" y="1212734"/>
                  </a:lnTo>
                  <a:lnTo>
                    <a:pt x="727489" y="1212646"/>
                  </a:lnTo>
                  <a:lnTo>
                    <a:pt x="728277" y="1213080"/>
                  </a:lnTo>
                  <a:lnTo>
                    <a:pt x="728441" y="1214859"/>
                  </a:lnTo>
                  <a:lnTo>
                    <a:pt x="730069" y="1215133"/>
                  </a:lnTo>
                  <a:lnTo>
                    <a:pt x="730828" y="1215976"/>
                  </a:lnTo>
                  <a:lnTo>
                    <a:pt x="732304" y="1215833"/>
                  </a:lnTo>
                  <a:lnTo>
                    <a:pt x="732201" y="1214960"/>
                  </a:lnTo>
                  <a:lnTo>
                    <a:pt x="731380" y="1214909"/>
                  </a:lnTo>
                  <a:lnTo>
                    <a:pt x="730649" y="1213741"/>
                  </a:lnTo>
                  <a:lnTo>
                    <a:pt x="730003" y="1213539"/>
                  </a:lnTo>
                  <a:lnTo>
                    <a:pt x="730182" y="1211646"/>
                  </a:lnTo>
                  <a:lnTo>
                    <a:pt x="731080" y="1210828"/>
                  </a:lnTo>
                  <a:lnTo>
                    <a:pt x="731861" y="1210901"/>
                  </a:lnTo>
                  <a:lnTo>
                    <a:pt x="732546" y="1209702"/>
                  </a:lnTo>
                  <a:lnTo>
                    <a:pt x="732235" y="1208332"/>
                  </a:lnTo>
                  <a:lnTo>
                    <a:pt x="731731" y="1207388"/>
                  </a:lnTo>
                  <a:lnTo>
                    <a:pt x="731790" y="1206390"/>
                  </a:lnTo>
                  <a:lnTo>
                    <a:pt x="730936" y="1205010"/>
                  </a:lnTo>
                  <a:lnTo>
                    <a:pt x="730850" y="1204366"/>
                  </a:lnTo>
                  <a:lnTo>
                    <a:pt x="729698" y="1202687"/>
                  </a:lnTo>
                  <a:lnTo>
                    <a:pt x="727757" y="1202852"/>
                  </a:lnTo>
                  <a:lnTo>
                    <a:pt x="726415" y="1202551"/>
                  </a:lnTo>
                  <a:lnTo>
                    <a:pt x="724522" y="1203422"/>
                  </a:lnTo>
                  <a:lnTo>
                    <a:pt x="723737" y="1204117"/>
                  </a:lnTo>
                  <a:lnTo>
                    <a:pt x="722906" y="1204074"/>
                  </a:lnTo>
                  <a:lnTo>
                    <a:pt x="721036" y="1205098"/>
                  </a:lnTo>
                  <a:lnTo>
                    <a:pt x="719635" y="1204809"/>
                  </a:lnTo>
                  <a:lnTo>
                    <a:pt x="718350" y="1203848"/>
                  </a:lnTo>
                  <a:lnTo>
                    <a:pt x="717699" y="1202789"/>
                  </a:lnTo>
                  <a:lnTo>
                    <a:pt x="717965" y="1201180"/>
                  </a:lnTo>
                  <a:lnTo>
                    <a:pt x="718837" y="1199387"/>
                  </a:lnTo>
                  <a:lnTo>
                    <a:pt x="721425" y="1198582"/>
                  </a:lnTo>
                  <a:lnTo>
                    <a:pt x="722103" y="1198628"/>
                  </a:lnTo>
                  <a:lnTo>
                    <a:pt x="723336" y="1197241"/>
                  </a:lnTo>
                  <a:lnTo>
                    <a:pt x="724621" y="1196578"/>
                  </a:lnTo>
                  <a:lnTo>
                    <a:pt x="725781" y="1196345"/>
                  </a:lnTo>
                  <a:lnTo>
                    <a:pt x="728290" y="1193784"/>
                  </a:lnTo>
                  <a:lnTo>
                    <a:pt x="729743" y="1193454"/>
                  </a:lnTo>
                  <a:lnTo>
                    <a:pt x="730462" y="1193944"/>
                  </a:lnTo>
                  <a:lnTo>
                    <a:pt x="731754" y="1194201"/>
                  </a:lnTo>
                  <a:lnTo>
                    <a:pt x="732970" y="1193769"/>
                  </a:lnTo>
                  <a:lnTo>
                    <a:pt x="734450" y="1192453"/>
                  </a:lnTo>
                  <a:lnTo>
                    <a:pt x="734215" y="1191413"/>
                  </a:lnTo>
                  <a:lnTo>
                    <a:pt x="732972" y="1190993"/>
                  </a:lnTo>
                  <a:lnTo>
                    <a:pt x="731770" y="1188378"/>
                  </a:lnTo>
                  <a:lnTo>
                    <a:pt x="730478" y="1188374"/>
                  </a:lnTo>
                  <a:lnTo>
                    <a:pt x="729951" y="1187085"/>
                  </a:lnTo>
                  <a:lnTo>
                    <a:pt x="729130" y="1186840"/>
                  </a:lnTo>
                  <a:lnTo>
                    <a:pt x="729417" y="1185040"/>
                  </a:lnTo>
                  <a:lnTo>
                    <a:pt x="730380" y="1184598"/>
                  </a:lnTo>
                  <a:lnTo>
                    <a:pt x="730489" y="1183563"/>
                  </a:lnTo>
                  <a:lnTo>
                    <a:pt x="731317" y="1183350"/>
                  </a:lnTo>
                  <a:lnTo>
                    <a:pt x="732306" y="1182503"/>
                  </a:lnTo>
                  <a:lnTo>
                    <a:pt x="733416" y="1182741"/>
                  </a:lnTo>
                  <a:lnTo>
                    <a:pt x="734795" y="1183466"/>
                  </a:lnTo>
                  <a:lnTo>
                    <a:pt x="736375" y="1181989"/>
                  </a:lnTo>
                  <a:lnTo>
                    <a:pt x="737092" y="1181617"/>
                  </a:lnTo>
                  <a:lnTo>
                    <a:pt x="737699" y="1181990"/>
                  </a:lnTo>
                  <a:lnTo>
                    <a:pt x="739265" y="1182116"/>
                  </a:lnTo>
                  <a:lnTo>
                    <a:pt x="739678" y="1182580"/>
                  </a:lnTo>
                  <a:lnTo>
                    <a:pt x="739240" y="1183517"/>
                  </a:lnTo>
                  <a:lnTo>
                    <a:pt x="739681" y="1185264"/>
                  </a:lnTo>
                  <a:lnTo>
                    <a:pt x="739057" y="1185413"/>
                  </a:lnTo>
                  <a:lnTo>
                    <a:pt x="738545" y="1186768"/>
                  </a:lnTo>
                  <a:lnTo>
                    <a:pt x="738823" y="1187200"/>
                  </a:lnTo>
                  <a:lnTo>
                    <a:pt x="737528" y="1189114"/>
                  </a:lnTo>
                  <a:lnTo>
                    <a:pt x="737682" y="1189751"/>
                  </a:lnTo>
                  <a:lnTo>
                    <a:pt x="736767" y="1190550"/>
                  </a:lnTo>
                  <a:lnTo>
                    <a:pt x="737828" y="1191436"/>
                  </a:lnTo>
                  <a:lnTo>
                    <a:pt x="738813" y="1192656"/>
                  </a:lnTo>
                  <a:lnTo>
                    <a:pt x="739743" y="1192266"/>
                  </a:lnTo>
                  <a:lnTo>
                    <a:pt x="741351" y="1192235"/>
                  </a:lnTo>
                  <a:lnTo>
                    <a:pt x="743565" y="1191576"/>
                  </a:lnTo>
                  <a:lnTo>
                    <a:pt x="744252" y="1191029"/>
                  </a:lnTo>
                  <a:lnTo>
                    <a:pt x="745412" y="1190773"/>
                  </a:lnTo>
                  <a:lnTo>
                    <a:pt x="746693" y="1188814"/>
                  </a:lnTo>
                  <a:lnTo>
                    <a:pt x="747758" y="1188084"/>
                  </a:lnTo>
                  <a:lnTo>
                    <a:pt x="749276" y="1188102"/>
                  </a:lnTo>
                  <a:lnTo>
                    <a:pt x="749485" y="1187054"/>
                  </a:lnTo>
                  <a:lnTo>
                    <a:pt x="750100" y="1186393"/>
                  </a:lnTo>
                  <a:lnTo>
                    <a:pt x="751164" y="1185956"/>
                  </a:lnTo>
                  <a:lnTo>
                    <a:pt x="751648" y="1186722"/>
                  </a:lnTo>
                  <a:lnTo>
                    <a:pt x="752892" y="1187208"/>
                  </a:lnTo>
                  <a:lnTo>
                    <a:pt x="754033" y="1189148"/>
                  </a:lnTo>
                  <a:lnTo>
                    <a:pt x="753403" y="1189312"/>
                  </a:lnTo>
                  <a:lnTo>
                    <a:pt x="751633" y="1191242"/>
                  </a:lnTo>
                  <a:lnTo>
                    <a:pt x="750375" y="1191730"/>
                  </a:lnTo>
                  <a:lnTo>
                    <a:pt x="750048" y="1192725"/>
                  </a:lnTo>
                  <a:lnTo>
                    <a:pt x="752576" y="1193410"/>
                  </a:lnTo>
                  <a:lnTo>
                    <a:pt x="753186" y="1193071"/>
                  </a:lnTo>
                  <a:lnTo>
                    <a:pt x="755484" y="1192604"/>
                  </a:lnTo>
                  <a:lnTo>
                    <a:pt x="756154" y="1192851"/>
                  </a:lnTo>
                  <a:lnTo>
                    <a:pt x="757096" y="1192026"/>
                  </a:lnTo>
                  <a:lnTo>
                    <a:pt x="758211" y="1192043"/>
                  </a:lnTo>
                  <a:lnTo>
                    <a:pt x="759374" y="1191271"/>
                  </a:lnTo>
                  <a:lnTo>
                    <a:pt x="761488" y="1189131"/>
                  </a:lnTo>
                  <a:lnTo>
                    <a:pt x="762024" y="1188943"/>
                  </a:lnTo>
                  <a:lnTo>
                    <a:pt x="763173" y="1189480"/>
                  </a:lnTo>
                  <a:lnTo>
                    <a:pt x="764218" y="1187095"/>
                  </a:lnTo>
                  <a:lnTo>
                    <a:pt x="764741" y="1186630"/>
                  </a:lnTo>
                  <a:lnTo>
                    <a:pt x="765099" y="1185332"/>
                  </a:lnTo>
                  <a:lnTo>
                    <a:pt x="764611" y="1183922"/>
                  </a:lnTo>
                  <a:lnTo>
                    <a:pt x="765225" y="1183828"/>
                  </a:lnTo>
                  <a:lnTo>
                    <a:pt x="767398" y="1185414"/>
                  </a:lnTo>
                  <a:lnTo>
                    <a:pt x="768266" y="1186301"/>
                  </a:lnTo>
                  <a:lnTo>
                    <a:pt x="770219" y="1187065"/>
                  </a:lnTo>
                  <a:lnTo>
                    <a:pt x="770486" y="1187997"/>
                  </a:lnTo>
                  <a:lnTo>
                    <a:pt x="771778" y="1188400"/>
                  </a:lnTo>
                  <a:lnTo>
                    <a:pt x="773592" y="1188549"/>
                  </a:lnTo>
                  <a:lnTo>
                    <a:pt x="773569" y="1189440"/>
                  </a:lnTo>
                  <a:lnTo>
                    <a:pt x="774160" y="1190146"/>
                  </a:lnTo>
                  <a:lnTo>
                    <a:pt x="773755" y="1191220"/>
                  </a:lnTo>
                  <a:lnTo>
                    <a:pt x="774167" y="1191647"/>
                  </a:lnTo>
                  <a:lnTo>
                    <a:pt x="773923" y="1192722"/>
                  </a:lnTo>
                  <a:lnTo>
                    <a:pt x="775659" y="1192971"/>
                  </a:lnTo>
                  <a:lnTo>
                    <a:pt x="776287" y="1192453"/>
                  </a:lnTo>
                  <a:lnTo>
                    <a:pt x="777532" y="1192075"/>
                  </a:lnTo>
                  <a:lnTo>
                    <a:pt x="777942" y="1191396"/>
                  </a:lnTo>
                  <a:lnTo>
                    <a:pt x="779581" y="1190648"/>
                  </a:lnTo>
                  <a:lnTo>
                    <a:pt x="780729" y="1190893"/>
                  </a:lnTo>
                  <a:lnTo>
                    <a:pt x="781704" y="1189734"/>
                  </a:lnTo>
                  <a:lnTo>
                    <a:pt x="782622" y="1189043"/>
                  </a:lnTo>
                  <a:lnTo>
                    <a:pt x="784184" y="1188625"/>
                  </a:lnTo>
                  <a:lnTo>
                    <a:pt x="784574" y="1187901"/>
                  </a:lnTo>
                  <a:lnTo>
                    <a:pt x="786721" y="1187431"/>
                  </a:lnTo>
                  <a:lnTo>
                    <a:pt x="788927" y="1187618"/>
                  </a:lnTo>
                  <a:lnTo>
                    <a:pt x="789945" y="1187338"/>
                  </a:lnTo>
                  <a:lnTo>
                    <a:pt x="792415" y="1187804"/>
                  </a:lnTo>
                  <a:lnTo>
                    <a:pt x="793068" y="1187070"/>
                  </a:lnTo>
                  <a:lnTo>
                    <a:pt x="794404" y="1186274"/>
                  </a:lnTo>
                  <a:lnTo>
                    <a:pt x="794527" y="1184920"/>
                  </a:lnTo>
                  <a:lnTo>
                    <a:pt x="794988" y="1184027"/>
                  </a:lnTo>
                  <a:lnTo>
                    <a:pt x="794570" y="1182859"/>
                  </a:lnTo>
                  <a:lnTo>
                    <a:pt x="795343" y="1182798"/>
                  </a:lnTo>
                  <a:lnTo>
                    <a:pt x="797211" y="1181964"/>
                  </a:lnTo>
                  <a:lnTo>
                    <a:pt x="799901" y="1180191"/>
                  </a:lnTo>
                  <a:lnTo>
                    <a:pt x="800764" y="1180245"/>
                  </a:lnTo>
                  <a:lnTo>
                    <a:pt x="802320" y="1179352"/>
                  </a:lnTo>
                  <a:lnTo>
                    <a:pt x="803987" y="1179137"/>
                  </a:lnTo>
                  <a:lnTo>
                    <a:pt x="804205" y="1178651"/>
                  </a:lnTo>
                  <a:lnTo>
                    <a:pt x="805848" y="1178300"/>
                  </a:lnTo>
                  <a:lnTo>
                    <a:pt x="805966" y="1177851"/>
                  </a:lnTo>
                  <a:lnTo>
                    <a:pt x="807706" y="1176607"/>
                  </a:lnTo>
                  <a:lnTo>
                    <a:pt x="807466" y="1175412"/>
                  </a:lnTo>
                  <a:lnTo>
                    <a:pt x="808325" y="1173630"/>
                  </a:lnTo>
                  <a:lnTo>
                    <a:pt x="809422" y="1172891"/>
                  </a:lnTo>
                  <a:lnTo>
                    <a:pt x="809655" y="1172276"/>
                  </a:lnTo>
                  <a:lnTo>
                    <a:pt x="810547" y="1172188"/>
                  </a:lnTo>
                  <a:lnTo>
                    <a:pt x="812658" y="1170824"/>
                  </a:lnTo>
                  <a:lnTo>
                    <a:pt x="813688" y="1170789"/>
                  </a:lnTo>
                  <a:lnTo>
                    <a:pt x="814291" y="1170317"/>
                  </a:lnTo>
                  <a:lnTo>
                    <a:pt x="816099" y="1169860"/>
                  </a:lnTo>
                  <a:lnTo>
                    <a:pt x="816934" y="1169118"/>
                  </a:lnTo>
                  <a:lnTo>
                    <a:pt x="817785" y="1168839"/>
                  </a:lnTo>
                  <a:lnTo>
                    <a:pt x="819261" y="1169119"/>
                  </a:lnTo>
                  <a:lnTo>
                    <a:pt x="820475" y="1168027"/>
                  </a:lnTo>
                  <a:lnTo>
                    <a:pt x="821260" y="1167984"/>
                  </a:lnTo>
                  <a:lnTo>
                    <a:pt x="822756" y="1167054"/>
                  </a:lnTo>
                  <a:lnTo>
                    <a:pt x="824731" y="1166880"/>
                  </a:lnTo>
                  <a:lnTo>
                    <a:pt x="826398" y="1166019"/>
                  </a:lnTo>
                  <a:lnTo>
                    <a:pt x="826575" y="1166844"/>
                  </a:lnTo>
                  <a:lnTo>
                    <a:pt x="828955" y="1166468"/>
                  </a:lnTo>
                  <a:lnTo>
                    <a:pt x="830251" y="1166839"/>
                  </a:lnTo>
                  <a:lnTo>
                    <a:pt x="831571" y="1166485"/>
                  </a:lnTo>
                  <a:lnTo>
                    <a:pt x="834440" y="1167258"/>
                  </a:lnTo>
                  <a:lnTo>
                    <a:pt x="834987" y="1167719"/>
                  </a:lnTo>
                  <a:lnTo>
                    <a:pt x="835802" y="1166510"/>
                  </a:lnTo>
                  <a:lnTo>
                    <a:pt x="836939" y="1166003"/>
                  </a:lnTo>
                  <a:lnTo>
                    <a:pt x="838594" y="1164520"/>
                  </a:lnTo>
                  <a:lnTo>
                    <a:pt x="839733" y="1164404"/>
                  </a:lnTo>
                  <a:lnTo>
                    <a:pt x="841608" y="1164847"/>
                  </a:lnTo>
                  <a:lnTo>
                    <a:pt x="842898" y="1164455"/>
                  </a:lnTo>
                  <a:lnTo>
                    <a:pt x="843534" y="1164748"/>
                  </a:lnTo>
                  <a:lnTo>
                    <a:pt x="844350" y="1164024"/>
                  </a:lnTo>
                  <a:lnTo>
                    <a:pt x="845445" y="1162145"/>
                  </a:lnTo>
                  <a:lnTo>
                    <a:pt x="845442" y="1161617"/>
                  </a:lnTo>
                  <a:lnTo>
                    <a:pt x="847425" y="1161112"/>
                  </a:lnTo>
                  <a:lnTo>
                    <a:pt x="847809" y="1160568"/>
                  </a:lnTo>
                  <a:lnTo>
                    <a:pt x="849496" y="1160333"/>
                  </a:lnTo>
                  <a:lnTo>
                    <a:pt x="850279" y="1161033"/>
                  </a:lnTo>
                  <a:lnTo>
                    <a:pt x="852315" y="1160924"/>
                  </a:lnTo>
                  <a:lnTo>
                    <a:pt x="852967" y="1161472"/>
                  </a:lnTo>
                  <a:lnTo>
                    <a:pt x="853613" y="1161053"/>
                  </a:lnTo>
                  <a:lnTo>
                    <a:pt x="854450" y="1159805"/>
                  </a:lnTo>
                  <a:lnTo>
                    <a:pt x="855513" y="1159634"/>
                  </a:lnTo>
                  <a:lnTo>
                    <a:pt x="856668" y="1159065"/>
                  </a:lnTo>
                  <a:lnTo>
                    <a:pt x="856469" y="1157855"/>
                  </a:lnTo>
                  <a:lnTo>
                    <a:pt x="857188" y="1156282"/>
                  </a:lnTo>
                  <a:lnTo>
                    <a:pt x="858736" y="1155202"/>
                  </a:lnTo>
                  <a:lnTo>
                    <a:pt x="859576" y="1155315"/>
                  </a:lnTo>
                  <a:lnTo>
                    <a:pt x="860285" y="1154711"/>
                  </a:lnTo>
                  <a:lnTo>
                    <a:pt x="861060" y="1154840"/>
                  </a:lnTo>
                  <a:lnTo>
                    <a:pt x="861699" y="1154259"/>
                  </a:lnTo>
                  <a:lnTo>
                    <a:pt x="863793" y="1153474"/>
                  </a:lnTo>
                  <a:lnTo>
                    <a:pt x="865081" y="1153670"/>
                  </a:lnTo>
                  <a:lnTo>
                    <a:pt x="865852" y="1153256"/>
                  </a:lnTo>
                  <a:lnTo>
                    <a:pt x="867427" y="1151504"/>
                  </a:lnTo>
                  <a:lnTo>
                    <a:pt x="868591" y="1151430"/>
                  </a:lnTo>
                  <a:lnTo>
                    <a:pt x="870405" y="1152649"/>
                  </a:lnTo>
                  <a:lnTo>
                    <a:pt x="872191" y="1153034"/>
                  </a:lnTo>
                  <a:lnTo>
                    <a:pt x="875563" y="1153497"/>
                  </a:lnTo>
                  <a:lnTo>
                    <a:pt x="877236" y="1153304"/>
                  </a:lnTo>
                  <a:lnTo>
                    <a:pt x="878931" y="1152108"/>
                  </a:lnTo>
                  <a:lnTo>
                    <a:pt x="879469" y="1150853"/>
                  </a:lnTo>
                  <a:lnTo>
                    <a:pt x="881431" y="1149228"/>
                  </a:lnTo>
                  <a:lnTo>
                    <a:pt x="881650" y="1147905"/>
                  </a:lnTo>
                  <a:lnTo>
                    <a:pt x="883043" y="1147434"/>
                  </a:lnTo>
                  <a:lnTo>
                    <a:pt x="883852" y="1146660"/>
                  </a:lnTo>
                  <a:lnTo>
                    <a:pt x="885173" y="1146591"/>
                  </a:lnTo>
                  <a:lnTo>
                    <a:pt x="886253" y="1146143"/>
                  </a:lnTo>
                  <a:lnTo>
                    <a:pt x="887926" y="1146906"/>
                  </a:lnTo>
                  <a:lnTo>
                    <a:pt x="889267" y="1146387"/>
                  </a:lnTo>
                  <a:lnTo>
                    <a:pt x="890248" y="1147373"/>
                  </a:lnTo>
                  <a:lnTo>
                    <a:pt x="891382" y="1147246"/>
                  </a:lnTo>
                  <a:lnTo>
                    <a:pt x="892214" y="1146345"/>
                  </a:lnTo>
                  <a:lnTo>
                    <a:pt x="893029" y="1146885"/>
                  </a:lnTo>
                  <a:lnTo>
                    <a:pt x="894477" y="1147252"/>
                  </a:lnTo>
                  <a:lnTo>
                    <a:pt x="894812" y="1146183"/>
                  </a:lnTo>
                  <a:lnTo>
                    <a:pt x="896608" y="1145153"/>
                  </a:lnTo>
                  <a:lnTo>
                    <a:pt x="896880" y="1144382"/>
                  </a:lnTo>
                  <a:lnTo>
                    <a:pt x="898094" y="1143700"/>
                  </a:lnTo>
                  <a:lnTo>
                    <a:pt x="899395" y="1143427"/>
                  </a:lnTo>
                  <a:lnTo>
                    <a:pt x="899674" y="1142855"/>
                  </a:lnTo>
                  <a:lnTo>
                    <a:pt x="900918" y="1142185"/>
                  </a:lnTo>
                  <a:lnTo>
                    <a:pt x="902662" y="1140508"/>
                  </a:lnTo>
                  <a:lnTo>
                    <a:pt x="903671" y="1139941"/>
                  </a:lnTo>
                  <a:lnTo>
                    <a:pt x="904630" y="1138713"/>
                  </a:lnTo>
                  <a:lnTo>
                    <a:pt x="904185" y="1137888"/>
                  </a:lnTo>
                  <a:lnTo>
                    <a:pt x="904854" y="1136888"/>
                  </a:lnTo>
                  <a:lnTo>
                    <a:pt x="907369" y="1136625"/>
                  </a:lnTo>
                  <a:lnTo>
                    <a:pt x="908135" y="1136013"/>
                  </a:lnTo>
                  <a:lnTo>
                    <a:pt x="909609" y="1136628"/>
                  </a:lnTo>
                  <a:lnTo>
                    <a:pt x="910022" y="1136398"/>
                  </a:lnTo>
                  <a:lnTo>
                    <a:pt x="913411" y="1137075"/>
                  </a:lnTo>
                  <a:lnTo>
                    <a:pt x="914074" y="1138719"/>
                  </a:lnTo>
                  <a:lnTo>
                    <a:pt x="914883" y="1138297"/>
                  </a:lnTo>
                  <a:lnTo>
                    <a:pt x="915870" y="1138406"/>
                  </a:lnTo>
                  <a:lnTo>
                    <a:pt x="916168" y="1137381"/>
                  </a:lnTo>
                  <a:lnTo>
                    <a:pt x="917648" y="1136782"/>
                  </a:lnTo>
                  <a:lnTo>
                    <a:pt x="918208" y="1136155"/>
                  </a:lnTo>
                  <a:lnTo>
                    <a:pt x="919230" y="1136902"/>
                  </a:lnTo>
                  <a:lnTo>
                    <a:pt x="920250" y="1136299"/>
                  </a:lnTo>
                  <a:lnTo>
                    <a:pt x="924073" y="1137161"/>
                  </a:lnTo>
                  <a:lnTo>
                    <a:pt x="924326" y="1136429"/>
                  </a:lnTo>
                  <a:lnTo>
                    <a:pt x="925126" y="1136168"/>
                  </a:lnTo>
                  <a:lnTo>
                    <a:pt x="926119" y="1136361"/>
                  </a:lnTo>
                  <a:lnTo>
                    <a:pt x="927595" y="1134830"/>
                  </a:lnTo>
                  <a:lnTo>
                    <a:pt x="931546" y="1134975"/>
                  </a:lnTo>
                  <a:lnTo>
                    <a:pt x="931604" y="1136914"/>
                  </a:lnTo>
                  <a:lnTo>
                    <a:pt x="931931" y="1138375"/>
                  </a:lnTo>
                  <a:lnTo>
                    <a:pt x="933243" y="1137301"/>
                  </a:lnTo>
                  <a:lnTo>
                    <a:pt x="933677" y="1138270"/>
                  </a:lnTo>
                  <a:lnTo>
                    <a:pt x="935115" y="1138049"/>
                  </a:lnTo>
                  <a:lnTo>
                    <a:pt x="936929" y="1137159"/>
                  </a:lnTo>
                  <a:lnTo>
                    <a:pt x="937124" y="1136189"/>
                  </a:lnTo>
                  <a:lnTo>
                    <a:pt x="938227" y="1135582"/>
                  </a:lnTo>
                  <a:lnTo>
                    <a:pt x="939022" y="1135946"/>
                  </a:lnTo>
                  <a:lnTo>
                    <a:pt x="941804" y="1134406"/>
                  </a:lnTo>
                  <a:lnTo>
                    <a:pt x="943322" y="1132494"/>
                  </a:lnTo>
                  <a:lnTo>
                    <a:pt x="943672" y="1133034"/>
                  </a:lnTo>
                  <a:lnTo>
                    <a:pt x="946420" y="1132581"/>
                  </a:lnTo>
                  <a:lnTo>
                    <a:pt x="946751" y="1131368"/>
                  </a:lnTo>
                  <a:lnTo>
                    <a:pt x="947634" y="1130652"/>
                  </a:lnTo>
                  <a:lnTo>
                    <a:pt x="948626" y="1130929"/>
                  </a:lnTo>
                  <a:lnTo>
                    <a:pt x="950908" y="1130016"/>
                  </a:lnTo>
                  <a:lnTo>
                    <a:pt x="950457" y="1128624"/>
                  </a:lnTo>
                  <a:lnTo>
                    <a:pt x="950955" y="1127440"/>
                  </a:lnTo>
                  <a:lnTo>
                    <a:pt x="952181" y="1127117"/>
                  </a:lnTo>
                  <a:lnTo>
                    <a:pt x="953717" y="1125006"/>
                  </a:lnTo>
                  <a:lnTo>
                    <a:pt x="954552" y="1125272"/>
                  </a:lnTo>
                  <a:lnTo>
                    <a:pt x="955671" y="1126225"/>
                  </a:lnTo>
                  <a:lnTo>
                    <a:pt x="956085" y="1125249"/>
                  </a:lnTo>
                  <a:lnTo>
                    <a:pt x="957143" y="1125242"/>
                  </a:lnTo>
                  <a:lnTo>
                    <a:pt x="957743" y="1123710"/>
                  </a:lnTo>
                  <a:lnTo>
                    <a:pt x="959339" y="1123094"/>
                  </a:lnTo>
                  <a:lnTo>
                    <a:pt x="960958" y="1123368"/>
                  </a:lnTo>
                  <a:lnTo>
                    <a:pt x="963021" y="1121968"/>
                  </a:lnTo>
                  <a:lnTo>
                    <a:pt x="963933" y="1121794"/>
                  </a:lnTo>
                  <a:lnTo>
                    <a:pt x="965619" y="1122167"/>
                  </a:lnTo>
                  <a:lnTo>
                    <a:pt x="966058" y="1122990"/>
                  </a:lnTo>
                  <a:lnTo>
                    <a:pt x="966982" y="1123448"/>
                  </a:lnTo>
                  <a:lnTo>
                    <a:pt x="967899" y="1122486"/>
                  </a:lnTo>
                  <a:lnTo>
                    <a:pt x="969388" y="1121606"/>
                  </a:lnTo>
                  <a:lnTo>
                    <a:pt x="970103" y="1121862"/>
                  </a:lnTo>
                  <a:lnTo>
                    <a:pt x="970527" y="1121199"/>
                  </a:lnTo>
                  <a:lnTo>
                    <a:pt x="972450" y="1120136"/>
                  </a:lnTo>
                  <a:lnTo>
                    <a:pt x="974015" y="1120558"/>
                  </a:lnTo>
                  <a:lnTo>
                    <a:pt x="975510" y="1119165"/>
                  </a:lnTo>
                  <a:lnTo>
                    <a:pt x="976716" y="1118763"/>
                  </a:lnTo>
                  <a:lnTo>
                    <a:pt x="977422" y="1118892"/>
                  </a:lnTo>
                  <a:lnTo>
                    <a:pt x="978545" y="1118149"/>
                  </a:lnTo>
                  <a:lnTo>
                    <a:pt x="981022" y="1117196"/>
                  </a:lnTo>
                  <a:lnTo>
                    <a:pt x="982011" y="1117005"/>
                  </a:lnTo>
                  <a:lnTo>
                    <a:pt x="982426" y="1116489"/>
                  </a:lnTo>
                  <a:lnTo>
                    <a:pt x="984155" y="1116547"/>
                  </a:lnTo>
                  <a:lnTo>
                    <a:pt x="984023" y="1114762"/>
                  </a:lnTo>
                  <a:lnTo>
                    <a:pt x="986353" y="1114617"/>
                  </a:lnTo>
                  <a:lnTo>
                    <a:pt x="987068" y="1113886"/>
                  </a:lnTo>
                  <a:lnTo>
                    <a:pt x="988069" y="1114374"/>
                  </a:lnTo>
                  <a:lnTo>
                    <a:pt x="989383" y="1114440"/>
                  </a:lnTo>
                  <a:lnTo>
                    <a:pt x="990807" y="1113323"/>
                  </a:lnTo>
                  <a:lnTo>
                    <a:pt x="991751" y="1113256"/>
                  </a:lnTo>
                  <a:lnTo>
                    <a:pt x="992523" y="1112563"/>
                  </a:lnTo>
                  <a:lnTo>
                    <a:pt x="993660" y="1112546"/>
                  </a:lnTo>
                  <a:lnTo>
                    <a:pt x="993743" y="1112010"/>
                  </a:lnTo>
                  <a:lnTo>
                    <a:pt x="995165" y="1112095"/>
                  </a:lnTo>
                  <a:lnTo>
                    <a:pt x="996546" y="1111172"/>
                  </a:lnTo>
                  <a:lnTo>
                    <a:pt x="996601" y="1110736"/>
                  </a:lnTo>
                  <a:lnTo>
                    <a:pt x="998320" y="1109749"/>
                  </a:lnTo>
                  <a:lnTo>
                    <a:pt x="999464" y="1109973"/>
                  </a:lnTo>
                  <a:lnTo>
                    <a:pt x="1000421" y="1111637"/>
                  </a:lnTo>
                  <a:lnTo>
                    <a:pt x="1001370" y="1112103"/>
                  </a:lnTo>
                  <a:lnTo>
                    <a:pt x="1001638" y="1112813"/>
                  </a:lnTo>
                  <a:lnTo>
                    <a:pt x="1002578" y="1112924"/>
                  </a:lnTo>
                  <a:lnTo>
                    <a:pt x="1002996" y="1113568"/>
                  </a:lnTo>
                  <a:lnTo>
                    <a:pt x="1004507" y="1114026"/>
                  </a:lnTo>
                  <a:lnTo>
                    <a:pt x="1006175" y="1111789"/>
                  </a:lnTo>
                  <a:lnTo>
                    <a:pt x="1006786" y="1112073"/>
                  </a:lnTo>
                  <a:lnTo>
                    <a:pt x="1009419" y="1111227"/>
                  </a:lnTo>
                  <a:lnTo>
                    <a:pt x="1009795" y="1110506"/>
                  </a:lnTo>
                  <a:lnTo>
                    <a:pt x="1011289" y="1110534"/>
                  </a:lnTo>
                  <a:lnTo>
                    <a:pt x="1011545" y="1111802"/>
                  </a:lnTo>
                  <a:lnTo>
                    <a:pt x="1012534" y="1113206"/>
                  </a:lnTo>
                  <a:lnTo>
                    <a:pt x="1013588" y="1112092"/>
                  </a:lnTo>
                  <a:lnTo>
                    <a:pt x="1013789" y="1110811"/>
                  </a:lnTo>
                  <a:lnTo>
                    <a:pt x="1014735" y="1110824"/>
                  </a:lnTo>
                  <a:lnTo>
                    <a:pt x="1015247" y="1109893"/>
                  </a:lnTo>
                  <a:lnTo>
                    <a:pt x="1016288" y="1109587"/>
                  </a:lnTo>
                  <a:lnTo>
                    <a:pt x="1017616" y="1110177"/>
                  </a:lnTo>
                  <a:lnTo>
                    <a:pt x="1019645" y="1112191"/>
                  </a:lnTo>
                  <a:lnTo>
                    <a:pt x="1020921" y="1111940"/>
                  </a:lnTo>
                  <a:lnTo>
                    <a:pt x="1020933" y="1110612"/>
                  </a:lnTo>
                  <a:lnTo>
                    <a:pt x="1022145" y="1110639"/>
                  </a:lnTo>
                  <a:lnTo>
                    <a:pt x="1023614" y="1108363"/>
                  </a:lnTo>
                  <a:lnTo>
                    <a:pt x="1024839" y="1108484"/>
                  </a:lnTo>
                  <a:lnTo>
                    <a:pt x="1024661" y="1109391"/>
                  </a:lnTo>
                  <a:lnTo>
                    <a:pt x="1026039" y="1111470"/>
                  </a:lnTo>
                  <a:lnTo>
                    <a:pt x="1026763" y="1111296"/>
                  </a:lnTo>
                  <a:lnTo>
                    <a:pt x="1027221" y="1112788"/>
                  </a:lnTo>
                  <a:lnTo>
                    <a:pt x="1029738" y="1111578"/>
                  </a:lnTo>
                  <a:lnTo>
                    <a:pt x="1030558" y="1111642"/>
                  </a:lnTo>
                  <a:lnTo>
                    <a:pt x="1032765" y="1110694"/>
                  </a:lnTo>
                  <a:lnTo>
                    <a:pt x="1033807" y="1109007"/>
                  </a:lnTo>
                  <a:lnTo>
                    <a:pt x="1034631" y="1108774"/>
                  </a:lnTo>
                  <a:lnTo>
                    <a:pt x="1035635" y="1109796"/>
                  </a:lnTo>
                  <a:lnTo>
                    <a:pt x="1035674" y="1111020"/>
                  </a:lnTo>
                  <a:lnTo>
                    <a:pt x="1038757" y="1110715"/>
                  </a:lnTo>
                  <a:lnTo>
                    <a:pt x="1039480" y="1110224"/>
                  </a:lnTo>
                  <a:lnTo>
                    <a:pt x="1041164" y="1110702"/>
                  </a:lnTo>
                  <a:lnTo>
                    <a:pt x="1042506" y="1109976"/>
                  </a:lnTo>
                  <a:lnTo>
                    <a:pt x="1043335" y="1109916"/>
                  </a:lnTo>
                  <a:lnTo>
                    <a:pt x="1046291" y="1108131"/>
                  </a:lnTo>
                  <a:lnTo>
                    <a:pt x="1046897" y="1108217"/>
                  </a:lnTo>
                  <a:lnTo>
                    <a:pt x="1048387" y="1107369"/>
                  </a:lnTo>
                  <a:lnTo>
                    <a:pt x="1049381" y="1106399"/>
                  </a:lnTo>
                  <a:lnTo>
                    <a:pt x="1049987" y="1106285"/>
                  </a:lnTo>
                  <a:lnTo>
                    <a:pt x="1050946" y="1105369"/>
                  </a:lnTo>
                  <a:lnTo>
                    <a:pt x="1052381" y="1104666"/>
                  </a:lnTo>
                  <a:lnTo>
                    <a:pt x="1054442" y="1103199"/>
                  </a:lnTo>
                  <a:lnTo>
                    <a:pt x="1054829" y="1101876"/>
                  </a:lnTo>
                  <a:lnTo>
                    <a:pt x="1056840" y="1101531"/>
                  </a:lnTo>
                  <a:lnTo>
                    <a:pt x="1057205" y="1100716"/>
                  </a:lnTo>
                  <a:lnTo>
                    <a:pt x="1058072" y="1101668"/>
                  </a:lnTo>
                  <a:lnTo>
                    <a:pt x="1059517" y="1101938"/>
                  </a:lnTo>
                  <a:lnTo>
                    <a:pt x="1060667" y="1101182"/>
                  </a:lnTo>
                  <a:lnTo>
                    <a:pt x="1061528" y="1101479"/>
                  </a:lnTo>
                  <a:lnTo>
                    <a:pt x="1061480" y="1102786"/>
                  </a:lnTo>
                  <a:lnTo>
                    <a:pt x="1062388" y="1102684"/>
                  </a:lnTo>
                  <a:lnTo>
                    <a:pt x="1063449" y="1103369"/>
                  </a:lnTo>
                  <a:lnTo>
                    <a:pt x="1064695" y="1102623"/>
                  </a:lnTo>
                  <a:lnTo>
                    <a:pt x="1066432" y="1101958"/>
                  </a:lnTo>
                  <a:lnTo>
                    <a:pt x="1068216" y="1102095"/>
                  </a:lnTo>
                  <a:lnTo>
                    <a:pt x="1069040" y="1101531"/>
                  </a:lnTo>
                  <a:lnTo>
                    <a:pt x="1069965" y="1102092"/>
                  </a:lnTo>
                  <a:lnTo>
                    <a:pt x="1071096" y="1101324"/>
                  </a:lnTo>
                  <a:lnTo>
                    <a:pt x="1072795" y="1102397"/>
                  </a:lnTo>
                  <a:lnTo>
                    <a:pt x="1072444" y="1103634"/>
                  </a:lnTo>
                  <a:lnTo>
                    <a:pt x="1073197" y="1103900"/>
                  </a:lnTo>
                  <a:lnTo>
                    <a:pt x="1074536" y="1105176"/>
                  </a:lnTo>
                  <a:lnTo>
                    <a:pt x="1076464" y="1104598"/>
                  </a:lnTo>
                  <a:lnTo>
                    <a:pt x="1077212" y="1105700"/>
                  </a:lnTo>
                  <a:lnTo>
                    <a:pt x="1078609" y="1105235"/>
                  </a:lnTo>
                  <a:lnTo>
                    <a:pt x="1079334" y="1104686"/>
                  </a:lnTo>
                  <a:lnTo>
                    <a:pt x="1080335" y="1104536"/>
                  </a:lnTo>
                  <a:lnTo>
                    <a:pt x="1081669" y="1103483"/>
                  </a:lnTo>
                  <a:lnTo>
                    <a:pt x="1082426" y="1103604"/>
                  </a:lnTo>
                  <a:lnTo>
                    <a:pt x="1082517" y="1104434"/>
                  </a:lnTo>
                  <a:lnTo>
                    <a:pt x="1083857" y="1105065"/>
                  </a:lnTo>
                  <a:lnTo>
                    <a:pt x="1084766" y="1104778"/>
                  </a:lnTo>
                  <a:lnTo>
                    <a:pt x="1085423" y="1105131"/>
                  </a:lnTo>
                  <a:lnTo>
                    <a:pt x="1086262" y="1104600"/>
                  </a:lnTo>
                  <a:lnTo>
                    <a:pt x="1087329" y="1104605"/>
                  </a:lnTo>
                  <a:lnTo>
                    <a:pt x="1087027" y="1106207"/>
                  </a:lnTo>
                  <a:lnTo>
                    <a:pt x="1087428" y="1107003"/>
                  </a:lnTo>
                  <a:lnTo>
                    <a:pt x="1086609" y="1107671"/>
                  </a:lnTo>
                  <a:lnTo>
                    <a:pt x="1086666" y="1108592"/>
                  </a:lnTo>
                  <a:lnTo>
                    <a:pt x="1085327" y="1109917"/>
                  </a:lnTo>
                  <a:lnTo>
                    <a:pt x="1083911" y="1110940"/>
                  </a:lnTo>
                  <a:lnTo>
                    <a:pt x="1084404" y="1111814"/>
                  </a:lnTo>
                  <a:lnTo>
                    <a:pt x="1084180" y="1112910"/>
                  </a:lnTo>
                  <a:lnTo>
                    <a:pt x="1084742" y="1113149"/>
                  </a:lnTo>
                  <a:lnTo>
                    <a:pt x="1085420" y="1115191"/>
                  </a:lnTo>
                  <a:lnTo>
                    <a:pt x="1086340" y="1115961"/>
                  </a:lnTo>
                  <a:lnTo>
                    <a:pt x="1087578" y="1115099"/>
                  </a:lnTo>
                  <a:lnTo>
                    <a:pt x="1088169" y="1113059"/>
                  </a:lnTo>
                  <a:lnTo>
                    <a:pt x="1088912" y="1112456"/>
                  </a:lnTo>
                  <a:lnTo>
                    <a:pt x="1090374" y="1112104"/>
                  </a:lnTo>
                  <a:lnTo>
                    <a:pt x="1092638" y="1112846"/>
                  </a:lnTo>
                  <a:lnTo>
                    <a:pt x="1094224" y="1112160"/>
                  </a:lnTo>
                  <a:lnTo>
                    <a:pt x="1094639" y="1112418"/>
                  </a:lnTo>
                  <a:lnTo>
                    <a:pt x="1094584" y="1113549"/>
                  </a:lnTo>
                  <a:lnTo>
                    <a:pt x="1095863" y="1113109"/>
                  </a:lnTo>
                  <a:lnTo>
                    <a:pt x="1097660" y="1111972"/>
                  </a:lnTo>
                  <a:lnTo>
                    <a:pt x="1100402" y="1109730"/>
                  </a:lnTo>
                  <a:lnTo>
                    <a:pt x="1100354" y="1108730"/>
                  </a:lnTo>
                  <a:lnTo>
                    <a:pt x="1099614" y="1107900"/>
                  </a:lnTo>
                  <a:lnTo>
                    <a:pt x="1099579" y="1106711"/>
                  </a:lnTo>
                  <a:lnTo>
                    <a:pt x="1100821" y="1106214"/>
                  </a:lnTo>
                  <a:lnTo>
                    <a:pt x="1101292" y="1106441"/>
                  </a:lnTo>
                  <a:lnTo>
                    <a:pt x="1103874" y="1104857"/>
                  </a:lnTo>
                  <a:lnTo>
                    <a:pt x="1105881" y="1105438"/>
                  </a:lnTo>
                  <a:lnTo>
                    <a:pt x="1107117" y="1104077"/>
                  </a:lnTo>
                  <a:lnTo>
                    <a:pt x="1109215" y="1102503"/>
                  </a:lnTo>
                  <a:lnTo>
                    <a:pt x="1110558" y="1102518"/>
                  </a:lnTo>
                  <a:lnTo>
                    <a:pt x="1112221" y="1101231"/>
                  </a:lnTo>
                  <a:lnTo>
                    <a:pt x="1113505" y="1100871"/>
                  </a:lnTo>
                  <a:lnTo>
                    <a:pt x="1117438" y="1099048"/>
                  </a:lnTo>
                  <a:lnTo>
                    <a:pt x="1119108" y="1097876"/>
                  </a:lnTo>
                  <a:lnTo>
                    <a:pt x="1119567" y="1096875"/>
                  </a:lnTo>
                  <a:lnTo>
                    <a:pt x="1121646" y="1095543"/>
                  </a:lnTo>
                  <a:lnTo>
                    <a:pt x="1121239" y="1094621"/>
                  </a:lnTo>
                  <a:lnTo>
                    <a:pt x="1123218" y="1093772"/>
                  </a:lnTo>
                  <a:lnTo>
                    <a:pt x="1127518" y="1092489"/>
                  </a:lnTo>
                  <a:lnTo>
                    <a:pt x="1130292" y="1091376"/>
                  </a:lnTo>
                  <a:lnTo>
                    <a:pt x="1131002" y="1091574"/>
                  </a:lnTo>
                  <a:lnTo>
                    <a:pt x="1134098" y="1090414"/>
                  </a:lnTo>
                  <a:lnTo>
                    <a:pt x="1136310" y="1089316"/>
                  </a:lnTo>
                  <a:lnTo>
                    <a:pt x="1140664" y="1087452"/>
                  </a:lnTo>
                  <a:lnTo>
                    <a:pt x="1143432" y="1085838"/>
                  </a:lnTo>
                  <a:lnTo>
                    <a:pt x="1148219" y="1083277"/>
                  </a:lnTo>
                  <a:lnTo>
                    <a:pt x="1150442" y="1082610"/>
                  </a:lnTo>
                  <a:lnTo>
                    <a:pt x="1153058" y="1081638"/>
                  </a:lnTo>
                  <a:lnTo>
                    <a:pt x="1154350" y="1081381"/>
                  </a:lnTo>
                  <a:lnTo>
                    <a:pt x="1156243" y="1080369"/>
                  </a:lnTo>
                  <a:lnTo>
                    <a:pt x="1157921" y="1079975"/>
                  </a:lnTo>
                  <a:lnTo>
                    <a:pt x="1159155" y="1079234"/>
                  </a:lnTo>
                  <a:lnTo>
                    <a:pt x="1159774" y="1078435"/>
                  </a:lnTo>
                  <a:lnTo>
                    <a:pt x="1168849" y="1074554"/>
                  </a:lnTo>
                  <a:lnTo>
                    <a:pt x="1175288" y="1071750"/>
                  </a:lnTo>
                  <a:lnTo>
                    <a:pt x="1178181" y="1070313"/>
                  </a:lnTo>
                  <a:lnTo>
                    <a:pt x="1182094" y="1068674"/>
                  </a:lnTo>
                  <a:lnTo>
                    <a:pt x="1183249" y="1068609"/>
                  </a:lnTo>
                  <a:lnTo>
                    <a:pt x="1187954" y="1066622"/>
                  </a:lnTo>
                  <a:lnTo>
                    <a:pt x="1188212" y="1066015"/>
                  </a:lnTo>
                  <a:lnTo>
                    <a:pt x="1189309" y="1065546"/>
                  </a:lnTo>
                  <a:lnTo>
                    <a:pt x="1190981" y="1064384"/>
                  </a:lnTo>
                  <a:lnTo>
                    <a:pt x="1193158" y="1063704"/>
                  </a:lnTo>
                  <a:lnTo>
                    <a:pt x="1193867" y="1064117"/>
                  </a:lnTo>
                  <a:lnTo>
                    <a:pt x="1196491" y="1064384"/>
                  </a:lnTo>
                  <a:lnTo>
                    <a:pt x="1199143" y="1063248"/>
                  </a:lnTo>
                  <a:lnTo>
                    <a:pt x="1200182" y="1061919"/>
                  </a:lnTo>
                  <a:lnTo>
                    <a:pt x="1200644" y="1061957"/>
                  </a:lnTo>
                  <a:lnTo>
                    <a:pt x="1202630" y="1060929"/>
                  </a:lnTo>
                  <a:lnTo>
                    <a:pt x="1205284" y="1060294"/>
                  </a:lnTo>
                  <a:lnTo>
                    <a:pt x="1205507" y="1058913"/>
                  </a:lnTo>
                  <a:lnTo>
                    <a:pt x="1204834" y="1058414"/>
                  </a:lnTo>
                  <a:lnTo>
                    <a:pt x="1205855" y="1056968"/>
                  </a:lnTo>
                  <a:lnTo>
                    <a:pt x="1204996" y="1055788"/>
                  </a:lnTo>
                  <a:lnTo>
                    <a:pt x="1204759" y="1054758"/>
                  </a:lnTo>
                  <a:lnTo>
                    <a:pt x="1203541" y="1055184"/>
                  </a:lnTo>
                  <a:lnTo>
                    <a:pt x="1202742" y="1053312"/>
                  </a:lnTo>
                  <a:lnTo>
                    <a:pt x="1200851" y="1051507"/>
                  </a:lnTo>
                  <a:lnTo>
                    <a:pt x="1199588" y="1052233"/>
                  </a:lnTo>
                  <a:lnTo>
                    <a:pt x="1199091" y="1051790"/>
                  </a:lnTo>
                  <a:lnTo>
                    <a:pt x="1198213" y="1052357"/>
                  </a:lnTo>
                  <a:lnTo>
                    <a:pt x="1197784" y="1051859"/>
                  </a:lnTo>
                  <a:lnTo>
                    <a:pt x="1196823" y="1052310"/>
                  </a:lnTo>
                  <a:lnTo>
                    <a:pt x="1195639" y="1052261"/>
                  </a:lnTo>
                  <a:lnTo>
                    <a:pt x="1194726" y="1051056"/>
                  </a:lnTo>
                  <a:lnTo>
                    <a:pt x="1194491" y="1049643"/>
                  </a:lnTo>
                  <a:lnTo>
                    <a:pt x="1193459" y="1050488"/>
                  </a:lnTo>
                  <a:lnTo>
                    <a:pt x="1192139" y="1050302"/>
                  </a:lnTo>
                  <a:lnTo>
                    <a:pt x="1191528" y="1049401"/>
                  </a:lnTo>
                  <a:lnTo>
                    <a:pt x="1192204" y="1048277"/>
                  </a:lnTo>
                  <a:lnTo>
                    <a:pt x="1193032" y="1048077"/>
                  </a:lnTo>
                  <a:lnTo>
                    <a:pt x="1191654" y="1046330"/>
                  </a:lnTo>
                  <a:lnTo>
                    <a:pt x="1192313" y="1045654"/>
                  </a:lnTo>
                  <a:lnTo>
                    <a:pt x="1192440" y="1044434"/>
                  </a:lnTo>
                  <a:lnTo>
                    <a:pt x="1193638" y="1043062"/>
                  </a:lnTo>
                  <a:lnTo>
                    <a:pt x="1193963" y="1042307"/>
                  </a:lnTo>
                  <a:lnTo>
                    <a:pt x="1195111" y="1040996"/>
                  </a:lnTo>
                  <a:lnTo>
                    <a:pt x="1197673" y="1039405"/>
                  </a:lnTo>
                  <a:lnTo>
                    <a:pt x="1196836" y="1038122"/>
                  </a:lnTo>
                  <a:lnTo>
                    <a:pt x="1199126" y="1037428"/>
                  </a:lnTo>
                  <a:lnTo>
                    <a:pt x="1199848" y="1036762"/>
                  </a:lnTo>
                  <a:lnTo>
                    <a:pt x="1199769" y="1036137"/>
                  </a:lnTo>
                  <a:lnTo>
                    <a:pt x="1200741" y="1035032"/>
                  </a:lnTo>
                  <a:lnTo>
                    <a:pt x="1200202" y="1033725"/>
                  </a:lnTo>
                  <a:lnTo>
                    <a:pt x="1201514" y="1032898"/>
                  </a:lnTo>
                  <a:lnTo>
                    <a:pt x="1203063" y="1033536"/>
                  </a:lnTo>
                  <a:lnTo>
                    <a:pt x="1203969" y="1031243"/>
                  </a:lnTo>
                  <a:lnTo>
                    <a:pt x="1204701" y="1030095"/>
                  </a:lnTo>
                  <a:lnTo>
                    <a:pt x="1205639" y="1029870"/>
                  </a:lnTo>
                  <a:lnTo>
                    <a:pt x="1206614" y="1029025"/>
                  </a:lnTo>
                  <a:lnTo>
                    <a:pt x="1207319" y="1027707"/>
                  </a:lnTo>
                  <a:lnTo>
                    <a:pt x="1206931" y="1027051"/>
                  </a:lnTo>
                  <a:lnTo>
                    <a:pt x="1205000" y="1025947"/>
                  </a:lnTo>
                  <a:lnTo>
                    <a:pt x="1205470" y="1025142"/>
                  </a:lnTo>
                  <a:lnTo>
                    <a:pt x="1204412" y="1024838"/>
                  </a:lnTo>
                  <a:lnTo>
                    <a:pt x="1202167" y="1023777"/>
                  </a:lnTo>
                  <a:lnTo>
                    <a:pt x="1203300" y="1021875"/>
                  </a:lnTo>
                  <a:lnTo>
                    <a:pt x="1203001" y="1021382"/>
                  </a:lnTo>
                  <a:lnTo>
                    <a:pt x="1203747" y="1020021"/>
                  </a:lnTo>
                  <a:lnTo>
                    <a:pt x="1204468" y="1019276"/>
                  </a:lnTo>
                  <a:lnTo>
                    <a:pt x="1204449" y="1017929"/>
                  </a:lnTo>
                  <a:lnTo>
                    <a:pt x="1204077" y="1017369"/>
                  </a:lnTo>
                  <a:lnTo>
                    <a:pt x="1204476" y="1015976"/>
                  </a:lnTo>
                  <a:lnTo>
                    <a:pt x="1205493" y="1015327"/>
                  </a:lnTo>
                  <a:lnTo>
                    <a:pt x="1206568" y="1016763"/>
                  </a:lnTo>
                  <a:lnTo>
                    <a:pt x="1209555" y="1015880"/>
                  </a:lnTo>
                  <a:lnTo>
                    <a:pt x="1209776" y="1014496"/>
                  </a:lnTo>
                  <a:lnTo>
                    <a:pt x="1207908" y="1014008"/>
                  </a:lnTo>
                  <a:lnTo>
                    <a:pt x="1207681" y="1013570"/>
                  </a:lnTo>
                  <a:lnTo>
                    <a:pt x="1209247" y="1012145"/>
                  </a:lnTo>
                  <a:lnTo>
                    <a:pt x="1208992" y="1011540"/>
                  </a:lnTo>
                  <a:lnTo>
                    <a:pt x="1210696" y="1010637"/>
                  </a:lnTo>
                  <a:lnTo>
                    <a:pt x="1210708" y="1009626"/>
                  </a:lnTo>
                  <a:lnTo>
                    <a:pt x="1209758" y="1007694"/>
                  </a:lnTo>
                  <a:lnTo>
                    <a:pt x="1210285" y="1007015"/>
                  </a:lnTo>
                  <a:lnTo>
                    <a:pt x="1211491" y="1006573"/>
                  </a:lnTo>
                  <a:lnTo>
                    <a:pt x="1210854" y="1005261"/>
                  </a:lnTo>
                  <a:lnTo>
                    <a:pt x="1209721" y="1004637"/>
                  </a:lnTo>
                  <a:lnTo>
                    <a:pt x="1209629" y="1003762"/>
                  </a:lnTo>
                  <a:lnTo>
                    <a:pt x="1210815" y="1002203"/>
                  </a:lnTo>
                  <a:lnTo>
                    <a:pt x="1210762" y="1000757"/>
                  </a:lnTo>
                  <a:lnTo>
                    <a:pt x="1211002" y="999962"/>
                  </a:lnTo>
                  <a:lnTo>
                    <a:pt x="1210876" y="998731"/>
                  </a:lnTo>
                  <a:lnTo>
                    <a:pt x="1212116" y="997277"/>
                  </a:lnTo>
                  <a:lnTo>
                    <a:pt x="1212950" y="997320"/>
                  </a:lnTo>
                  <a:lnTo>
                    <a:pt x="1214850" y="995036"/>
                  </a:lnTo>
                  <a:lnTo>
                    <a:pt x="1216230" y="994203"/>
                  </a:lnTo>
                  <a:lnTo>
                    <a:pt x="1215500" y="992591"/>
                  </a:lnTo>
                  <a:lnTo>
                    <a:pt x="1216309" y="991766"/>
                  </a:lnTo>
                  <a:lnTo>
                    <a:pt x="1215985" y="990393"/>
                  </a:lnTo>
                  <a:lnTo>
                    <a:pt x="1214937" y="990677"/>
                  </a:lnTo>
                  <a:lnTo>
                    <a:pt x="1214485" y="990122"/>
                  </a:lnTo>
                  <a:lnTo>
                    <a:pt x="1214590" y="988076"/>
                  </a:lnTo>
                  <a:lnTo>
                    <a:pt x="1215544" y="987436"/>
                  </a:lnTo>
                  <a:lnTo>
                    <a:pt x="1213674" y="984074"/>
                  </a:lnTo>
                  <a:lnTo>
                    <a:pt x="1214804" y="983177"/>
                  </a:lnTo>
                  <a:lnTo>
                    <a:pt x="1214848" y="982471"/>
                  </a:lnTo>
                  <a:lnTo>
                    <a:pt x="1215587" y="982035"/>
                  </a:lnTo>
                  <a:lnTo>
                    <a:pt x="1216183" y="979419"/>
                  </a:lnTo>
                  <a:lnTo>
                    <a:pt x="1217314" y="979028"/>
                  </a:lnTo>
                  <a:lnTo>
                    <a:pt x="1217868" y="977651"/>
                  </a:lnTo>
                  <a:lnTo>
                    <a:pt x="1218850" y="976938"/>
                  </a:lnTo>
                  <a:lnTo>
                    <a:pt x="1218554" y="976360"/>
                  </a:lnTo>
                  <a:lnTo>
                    <a:pt x="1218848" y="974950"/>
                  </a:lnTo>
                  <a:lnTo>
                    <a:pt x="1219805" y="972976"/>
                  </a:lnTo>
                  <a:lnTo>
                    <a:pt x="1221458" y="973455"/>
                  </a:lnTo>
                  <a:lnTo>
                    <a:pt x="1223100" y="973289"/>
                  </a:lnTo>
                  <a:lnTo>
                    <a:pt x="1223662" y="971682"/>
                  </a:lnTo>
                  <a:lnTo>
                    <a:pt x="1224239" y="971050"/>
                  </a:lnTo>
                  <a:lnTo>
                    <a:pt x="1224264" y="969947"/>
                  </a:lnTo>
                  <a:lnTo>
                    <a:pt x="1225574" y="969769"/>
                  </a:lnTo>
                  <a:lnTo>
                    <a:pt x="1225740" y="968509"/>
                  </a:lnTo>
                  <a:lnTo>
                    <a:pt x="1226595" y="967879"/>
                  </a:lnTo>
                  <a:lnTo>
                    <a:pt x="1227047" y="967073"/>
                  </a:lnTo>
                  <a:lnTo>
                    <a:pt x="1227923" y="966462"/>
                  </a:lnTo>
                  <a:lnTo>
                    <a:pt x="1228048" y="965207"/>
                  </a:lnTo>
                  <a:lnTo>
                    <a:pt x="1229254" y="963983"/>
                  </a:lnTo>
                  <a:lnTo>
                    <a:pt x="1230009" y="963658"/>
                  </a:lnTo>
                  <a:lnTo>
                    <a:pt x="1231247" y="963800"/>
                  </a:lnTo>
                  <a:lnTo>
                    <a:pt x="1230638" y="961968"/>
                  </a:lnTo>
                  <a:lnTo>
                    <a:pt x="1229804" y="961767"/>
                  </a:lnTo>
                  <a:lnTo>
                    <a:pt x="1228186" y="960694"/>
                  </a:lnTo>
                  <a:lnTo>
                    <a:pt x="1226626" y="960433"/>
                  </a:lnTo>
                  <a:lnTo>
                    <a:pt x="1226408" y="959394"/>
                  </a:lnTo>
                  <a:lnTo>
                    <a:pt x="1225793" y="958728"/>
                  </a:lnTo>
                  <a:lnTo>
                    <a:pt x="1224845" y="958831"/>
                  </a:lnTo>
                  <a:lnTo>
                    <a:pt x="1222923" y="957714"/>
                  </a:lnTo>
                  <a:lnTo>
                    <a:pt x="1223098" y="957310"/>
                  </a:lnTo>
                  <a:lnTo>
                    <a:pt x="1221663" y="955978"/>
                  </a:lnTo>
                  <a:lnTo>
                    <a:pt x="1221555" y="955031"/>
                  </a:lnTo>
                  <a:lnTo>
                    <a:pt x="1222102" y="954107"/>
                  </a:lnTo>
                  <a:lnTo>
                    <a:pt x="1223328" y="953051"/>
                  </a:lnTo>
                  <a:lnTo>
                    <a:pt x="1224862" y="952485"/>
                  </a:lnTo>
                  <a:lnTo>
                    <a:pt x="1225541" y="953075"/>
                  </a:lnTo>
                  <a:lnTo>
                    <a:pt x="1226520" y="952816"/>
                  </a:lnTo>
                  <a:lnTo>
                    <a:pt x="1226505" y="951854"/>
                  </a:lnTo>
                  <a:lnTo>
                    <a:pt x="1227715" y="950891"/>
                  </a:lnTo>
                  <a:lnTo>
                    <a:pt x="1228374" y="950708"/>
                  </a:lnTo>
                  <a:lnTo>
                    <a:pt x="1229404" y="949591"/>
                  </a:lnTo>
                  <a:lnTo>
                    <a:pt x="1230429" y="950163"/>
                  </a:lnTo>
                  <a:lnTo>
                    <a:pt x="1232253" y="949718"/>
                  </a:lnTo>
                  <a:lnTo>
                    <a:pt x="1232993" y="950096"/>
                  </a:lnTo>
                  <a:lnTo>
                    <a:pt x="1235722" y="949463"/>
                  </a:lnTo>
                  <a:lnTo>
                    <a:pt x="1236992" y="948433"/>
                  </a:lnTo>
                  <a:lnTo>
                    <a:pt x="1238527" y="948484"/>
                  </a:lnTo>
                  <a:lnTo>
                    <a:pt x="1239118" y="948103"/>
                  </a:lnTo>
                  <a:lnTo>
                    <a:pt x="1239916" y="948661"/>
                  </a:lnTo>
                  <a:lnTo>
                    <a:pt x="1241065" y="948639"/>
                  </a:lnTo>
                  <a:lnTo>
                    <a:pt x="1241877" y="949031"/>
                  </a:lnTo>
                  <a:lnTo>
                    <a:pt x="1242240" y="948398"/>
                  </a:lnTo>
                  <a:lnTo>
                    <a:pt x="1245230" y="949483"/>
                  </a:lnTo>
                  <a:lnTo>
                    <a:pt x="1245413" y="948254"/>
                  </a:lnTo>
                  <a:lnTo>
                    <a:pt x="1245056" y="947846"/>
                  </a:lnTo>
                  <a:lnTo>
                    <a:pt x="1245926" y="946945"/>
                  </a:lnTo>
                  <a:lnTo>
                    <a:pt x="1246859" y="946945"/>
                  </a:lnTo>
                  <a:lnTo>
                    <a:pt x="1247266" y="945470"/>
                  </a:lnTo>
                  <a:lnTo>
                    <a:pt x="1247088" y="944170"/>
                  </a:lnTo>
                  <a:lnTo>
                    <a:pt x="1247803" y="943100"/>
                  </a:lnTo>
                  <a:lnTo>
                    <a:pt x="1247744" y="942137"/>
                  </a:lnTo>
                  <a:lnTo>
                    <a:pt x="1248728" y="941491"/>
                  </a:lnTo>
                  <a:lnTo>
                    <a:pt x="1249204" y="940594"/>
                  </a:lnTo>
                  <a:lnTo>
                    <a:pt x="1248535" y="939668"/>
                  </a:lnTo>
                  <a:lnTo>
                    <a:pt x="1249086" y="938699"/>
                  </a:lnTo>
                  <a:lnTo>
                    <a:pt x="1250931" y="938325"/>
                  </a:lnTo>
                  <a:lnTo>
                    <a:pt x="1251639" y="937474"/>
                  </a:lnTo>
                  <a:lnTo>
                    <a:pt x="1252350" y="935871"/>
                  </a:lnTo>
                  <a:lnTo>
                    <a:pt x="1251557" y="934018"/>
                  </a:lnTo>
                  <a:lnTo>
                    <a:pt x="1251937" y="931523"/>
                  </a:lnTo>
                  <a:lnTo>
                    <a:pt x="1252402" y="930456"/>
                  </a:lnTo>
                  <a:lnTo>
                    <a:pt x="1252081" y="929734"/>
                  </a:lnTo>
                  <a:lnTo>
                    <a:pt x="1252858" y="929314"/>
                  </a:lnTo>
                  <a:lnTo>
                    <a:pt x="1253895" y="929340"/>
                  </a:lnTo>
                  <a:lnTo>
                    <a:pt x="1255324" y="930003"/>
                  </a:lnTo>
                  <a:lnTo>
                    <a:pt x="1255852" y="929843"/>
                  </a:lnTo>
                  <a:lnTo>
                    <a:pt x="1256546" y="928731"/>
                  </a:lnTo>
                  <a:lnTo>
                    <a:pt x="1258115" y="928023"/>
                  </a:lnTo>
                  <a:lnTo>
                    <a:pt x="1258909" y="927295"/>
                  </a:lnTo>
                  <a:lnTo>
                    <a:pt x="1258809" y="926619"/>
                  </a:lnTo>
                  <a:lnTo>
                    <a:pt x="1259676" y="926217"/>
                  </a:lnTo>
                  <a:lnTo>
                    <a:pt x="1259487" y="925548"/>
                  </a:lnTo>
                  <a:lnTo>
                    <a:pt x="1258813" y="924281"/>
                  </a:lnTo>
                  <a:lnTo>
                    <a:pt x="1259257" y="922877"/>
                  </a:lnTo>
                  <a:lnTo>
                    <a:pt x="1260022" y="922213"/>
                  </a:lnTo>
                  <a:lnTo>
                    <a:pt x="1261475" y="921736"/>
                  </a:lnTo>
                  <a:lnTo>
                    <a:pt x="1260775" y="919326"/>
                  </a:lnTo>
                  <a:lnTo>
                    <a:pt x="1261723" y="918842"/>
                  </a:lnTo>
                  <a:lnTo>
                    <a:pt x="1261366" y="917163"/>
                  </a:lnTo>
                  <a:lnTo>
                    <a:pt x="1262250" y="916981"/>
                  </a:lnTo>
                  <a:lnTo>
                    <a:pt x="1263165" y="914320"/>
                  </a:lnTo>
                  <a:lnTo>
                    <a:pt x="1264344" y="913861"/>
                  </a:lnTo>
                  <a:lnTo>
                    <a:pt x="1265459" y="911746"/>
                  </a:lnTo>
                  <a:lnTo>
                    <a:pt x="1267933" y="909585"/>
                  </a:lnTo>
                  <a:lnTo>
                    <a:pt x="1267495" y="908704"/>
                  </a:lnTo>
                  <a:lnTo>
                    <a:pt x="1268748" y="908229"/>
                  </a:lnTo>
                  <a:lnTo>
                    <a:pt x="1266839" y="907299"/>
                  </a:lnTo>
                  <a:lnTo>
                    <a:pt x="1266935" y="905975"/>
                  </a:lnTo>
                  <a:lnTo>
                    <a:pt x="1267359" y="905515"/>
                  </a:lnTo>
                  <a:lnTo>
                    <a:pt x="1264370" y="905557"/>
                  </a:lnTo>
                  <a:lnTo>
                    <a:pt x="1262755" y="905051"/>
                  </a:lnTo>
                  <a:lnTo>
                    <a:pt x="1262006" y="904474"/>
                  </a:lnTo>
                  <a:lnTo>
                    <a:pt x="1262452" y="903109"/>
                  </a:lnTo>
                  <a:lnTo>
                    <a:pt x="1263468" y="902997"/>
                  </a:lnTo>
                  <a:lnTo>
                    <a:pt x="1264079" y="902101"/>
                  </a:lnTo>
                  <a:lnTo>
                    <a:pt x="1265012" y="897590"/>
                  </a:lnTo>
                  <a:lnTo>
                    <a:pt x="1265499" y="897256"/>
                  </a:lnTo>
                  <a:lnTo>
                    <a:pt x="1265851" y="895988"/>
                  </a:lnTo>
                  <a:lnTo>
                    <a:pt x="1268092" y="894922"/>
                  </a:lnTo>
                  <a:lnTo>
                    <a:pt x="1268610" y="895032"/>
                  </a:lnTo>
                  <a:lnTo>
                    <a:pt x="1269160" y="893311"/>
                  </a:lnTo>
                  <a:lnTo>
                    <a:pt x="1268516" y="892303"/>
                  </a:lnTo>
                  <a:lnTo>
                    <a:pt x="1267675" y="889076"/>
                  </a:lnTo>
                  <a:lnTo>
                    <a:pt x="1267133" y="888385"/>
                  </a:lnTo>
                  <a:lnTo>
                    <a:pt x="1266259" y="885498"/>
                  </a:lnTo>
                  <a:lnTo>
                    <a:pt x="1267983" y="885117"/>
                  </a:lnTo>
                  <a:lnTo>
                    <a:pt x="1269510" y="884550"/>
                  </a:lnTo>
                  <a:lnTo>
                    <a:pt x="1269852" y="882648"/>
                  </a:lnTo>
                  <a:lnTo>
                    <a:pt x="1269356" y="879788"/>
                  </a:lnTo>
                  <a:lnTo>
                    <a:pt x="1269993" y="878664"/>
                  </a:lnTo>
                  <a:lnTo>
                    <a:pt x="1269226" y="877784"/>
                  </a:lnTo>
                  <a:lnTo>
                    <a:pt x="1269245" y="876816"/>
                  </a:lnTo>
                  <a:lnTo>
                    <a:pt x="1267723" y="876443"/>
                  </a:lnTo>
                  <a:lnTo>
                    <a:pt x="1265261" y="875472"/>
                  </a:lnTo>
                  <a:lnTo>
                    <a:pt x="1264558" y="874706"/>
                  </a:lnTo>
                  <a:lnTo>
                    <a:pt x="1264116" y="873625"/>
                  </a:lnTo>
                  <a:lnTo>
                    <a:pt x="1264251" y="872520"/>
                  </a:lnTo>
                  <a:lnTo>
                    <a:pt x="1263518" y="871751"/>
                  </a:lnTo>
                  <a:lnTo>
                    <a:pt x="1263562" y="870495"/>
                  </a:lnTo>
                  <a:lnTo>
                    <a:pt x="1263188" y="870173"/>
                  </a:lnTo>
                  <a:lnTo>
                    <a:pt x="1261578" y="869854"/>
                  </a:lnTo>
                  <a:lnTo>
                    <a:pt x="1262540" y="867579"/>
                  </a:lnTo>
                  <a:lnTo>
                    <a:pt x="1262437" y="866701"/>
                  </a:lnTo>
                  <a:lnTo>
                    <a:pt x="1262977" y="865718"/>
                  </a:lnTo>
                  <a:lnTo>
                    <a:pt x="1263653" y="865333"/>
                  </a:lnTo>
                  <a:lnTo>
                    <a:pt x="1264001" y="863296"/>
                  </a:lnTo>
                  <a:lnTo>
                    <a:pt x="1264669" y="863875"/>
                  </a:lnTo>
                  <a:lnTo>
                    <a:pt x="1265121" y="863003"/>
                  </a:lnTo>
                  <a:lnTo>
                    <a:pt x="1265696" y="862876"/>
                  </a:lnTo>
                  <a:lnTo>
                    <a:pt x="1266304" y="861289"/>
                  </a:lnTo>
                  <a:lnTo>
                    <a:pt x="1268796" y="860595"/>
                  </a:lnTo>
                  <a:lnTo>
                    <a:pt x="1269326" y="859421"/>
                  </a:lnTo>
                  <a:lnTo>
                    <a:pt x="1271368" y="858735"/>
                  </a:lnTo>
                  <a:lnTo>
                    <a:pt x="1272203" y="858751"/>
                  </a:lnTo>
                  <a:lnTo>
                    <a:pt x="1273009" y="857602"/>
                  </a:lnTo>
                  <a:lnTo>
                    <a:pt x="1272428" y="856982"/>
                  </a:lnTo>
                  <a:lnTo>
                    <a:pt x="1273110" y="853985"/>
                  </a:lnTo>
                  <a:lnTo>
                    <a:pt x="1273904" y="853172"/>
                  </a:lnTo>
                  <a:lnTo>
                    <a:pt x="1274267" y="849511"/>
                  </a:lnTo>
                  <a:lnTo>
                    <a:pt x="1274745" y="847912"/>
                  </a:lnTo>
                  <a:lnTo>
                    <a:pt x="1275689" y="846339"/>
                  </a:lnTo>
                  <a:lnTo>
                    <a:pt x="1290921" y="846362"/>
                  </a:lnTo>
                  <a:lnTo>
                    <a:pt x="1310799" y="846391"/>
                  </a:lnTo>
                  <a:lnTo>
                    <a:pt x="1323152" y="846410"/>
                  </a:lnTo>
                  <a:lnTo>
                    <a:pt x="1322911" y="845682"/>
                  </a:lnTo>
                  <a:lnTo>
                    <a:pt x="1323433" y="845040"/>
                  </a:lnTo>
                  <a:lnTo>
                    <a:pt x="1324453" y="845257"/>
                  </a:lnTo>
                  <a:lnTo>
                    <a:pt x="1325096" y="844666"/>
                  </a:lnTo>
                  <a:lnTo>
                    <a:pt x="1327094" y="843819"/>
                  </a:lnTo>
                  <a:lnTo>
                    <a:pt x="1328240" y="840855"/>
                  </a:lnTo>
                  <a:lnTo>
                    <a:pt x="1327987" y="839975"/>
                  </a:lnTo>
                  <a:lnTo>
                    <a:pt x="1329099" y="839253"/>
                  </a:lnTo>
                  <a:lnTo>
                    <a:pt x="1329813" y="838128"/>
                  </a:lnTo>
                  <a:lnTo>
                    <a:pt x="1329915" y="837159"/>
                  </a:lnTo>
                  <a:lnTo>
                    <a:pt x="1330750" y="836737"/>
                  </a:lnTo>
                  <a:lnTo>
                    <a:pt x="1330653" y="835940"/>
                  </a:lnTo>
                  <a:lnTo>
                    <a:pt x="1331283" y="835612"/>
                  </a:lnTo>
                  <a:lnTo>
                    <a:pt x="1331460" y="834045"/>
                  </a:lnTo>
                  <a:lnTo>
                    <a:pt x="1332055" y="831690"/>
                  </a:lnTo>
                  <a:lnTo>
                    <a:pt x="1332375" y="831216"/>
                  </a:lnTo>
                  <a:lnTo>
                    <a:pt x="1332205" y="829637"/>
                  </a:lnTo>
                  <a:lnTo>
                    <a:pt x="1333169" y="829514"/>
                  </a:lnTo>
                  <a:lnTo>
                    <a:pt x="1333242" y="827686"/>
                  </a:lnTo>
                  <a:lnTo>
                    <a:pt x="1333925" y="825199"/>
                  </a:lnTo>
                  <a:lnTo>
                    <a:pt x="1334805" y="824753"/>
                  </a:lnTo>
                  <a:lnTo>
                    <a:pt x="1335870" y="822911"/>
                  </a:lnTo>
                  <a:lnTo>
                    <a:pt x="1336045" y="820850"/>
                  </a:lnTo>
                  <a:lnTo>
                    <a:pt x="1337164" y="819349"/>
                  </a:lnTo>
                  <a:lnTo>
                    <a:pt x="1337362" y="818261"/>
                  </a:lnTo>
                  <a:lnTo>
                    <a:pt x="1337088" y="816335"/>
                  </a:lnTo>
                  <a:lnTo>
                    <a:pt x="1335893" y="814707"/>
                  </a:lnTo>
                  <a:lnTo>
                    <a:pt x="1335682" y="814002"/>
                  </a:lnTo>
                  <a:lnTo>
                    <a:pt x="1336794" y="813122"/>
                  </a:lnTo>
                  <a:lnTo>
                    <a:pt x="1337327" y="809710"/>
                  </a:lnTo>
                  <a:lnTo>
                    <a:pt x="1338297" y="808036"/>
                  </a:lnTo>
                  <a:lnTo>
                    <a:pt x="1339731" y="808587"/>
                  </a:lnTo>
                  <a:lnTo>
                    <a:pt x="1342169" y="808874"/>
                  </a:lnTo>
                  <a:lnTo>
                    <a:pt x="1344648" y="807416"/>
                  </a:lnTo>
                  <a:lnTo>
                    <a:pt x="1345429" y="808238"/>
                  </a:lnTo>
                  <a:lnTo>
                    <a:pt x="1346040" y="808152"/>
                  </a:lnTo>
                  <a:lnTo>
                    <a:pt x="1347673" y="805552"/>
                  </a:lnTo>
                  <a:lnTo>
                    <a:pt x="1348081" y="803854"/>
                  </a:lnTo>
                  <a:lnTo>
                    <a:pt x="1349485" y="803062"/>
                  </a:lnTo>
                  <a:lnTo>
                    <a:pt x="1350409" y="802937"/>
                  </a:lnTo>
                  <a:lnTo>
                    <a:pt x="1351453" y="803302"/>
                  </a:lnTo>
                  <a:lnTo>
                    <a:pt x="1352884" y="801921"/>
                  </a:lnTo>
                  <a:lnTo>
                    <a:pt x="1354052" y="801631"/>
                  </a:lnTo>
                  <a:lnTo>
                    <a:pt x="1354412" y="798330"/>
                  </a:lnTo>
                  <a:lnTo>
                    <a:pt x="1354344" y="795611"/>
                  </a:lnTo>
                  <a:lnTo>
                    <a:pt x="1355011" y="795356"/>
                  </a:lnTo>
                  <a:lnTo>
                    <a:pt x="1355485" y="794268"/>
                  </a:lnTo>
                  <a:lnTo>
                    <a:pt x="1354168" y="792976"/>
                  </a:lnTo>
                  <a:lnTo>
                    <a:pt x="1354474" y="792388"/>
                  </a:lnTo>
                  <a:lnTo>
                    <a:pt x="1355604" y="792212"/>
                  </a:lnTo>
                  <a:lnTo>
                    <a:pt x="1356047" y="791047"/>
                  </a:lnTo>
                  <a:lnTo>
                    <a:pt x="1357077" y="789598"/>
                  </a:lnTo>
                  <a:lnTo>
                    <a:pt x="1356824" y="787625"/>
                  </a:lnTo>
                  <a:lnTo>
                    <a:pt x="1355726" y="786717"/>
                  </a:lnTo>
                  <a:lnTo>
                    <a:pt x="1356035" y="785624"/>
                  </a:lnTo>
                  <a:lnTo>
                    <a:pt x="1355478" y="784602"/>
                  </a:lnTo>
                  <a:lnTo>
                    <a:pt x="1355630" y="784052"/>
                  </a:lnTo>
                  <a:lnTo>
                    <a:pt x="1353766" y="782558"/>
                  </a:lnTo>
                  <a:lnTo>
                    <a:pt x="1353373" y="781024"/>
                  </a:lnTo>
                  <a:lnTo>
                    <a:pt x="1354902" y="780281"/>
                  </a:lnTo>
                  <a:lnTo>
                    <a:pt x="1354617" y="779084"/>
                  </a:lnTo>
                  <a:lnTo>
                    <a:pt x="1355028" y="777361"/>
                  </a:lnTo>
                  <a:lnTo>
                    <a:pt x="1355676" y="776741"/>
                  </a:lnTo>
                  <a:lnTo>
                    <a:pt x="1355217" y="775655"/>
                  </a:lnTo>
                  <a:lnTo>
                    <a:pt x="1355321" y="774341"/>
                  </a:lnTo>
                  <a:lnTo>
                    <a:pt x="1356035" y="773521"/>
                  </a:lnTo>
                  <a:lnTo>
                    <a:pt x="1355730" y="772840"/>
                  </a:lnTo>
                  <a:lnTo>
                    <a:pt x="1356477" y="770590"/>
                  </a:lnTo>
                  <a:lnTo>
                    <a:pt x="1357206" y="769511"/>
                  </a:lnTo>
                  <a:lnTo>
                    <a:pt x="1357984" y="769011"/>
                  </a:lnTo>
                  <a:lnTo>
                    <a:pt x="1359342" y="769368"/>
                  </a:lnTo>
                  <a:lnTo>
                    <a:pt x="1360755" y="768514"/>
                  </a:lnTo>
                  <a:lnTo>
                    <a:pt x="1361027" y="767530"/>
                  </a:lnTo>
                  <a:lnTo>
                    <a:pt x="1361830" y="766413"/>
                  </a:lnTo>
                  <a:lnTo>
                    <a:pt x="1363136" y="765940"/>
                  </a:lnTo>
                  <a:lnTo>
                    <a:pt x="1363885" y="766286"/>
                  </a:lnTo>
                  <a:lnTo>
                    <a:pt x="1364699" y="765949"/>
                  </a:lnTo>
                  <a:lnTo>
                    <a:pt x="1365846" y="762451"/>
                  </a:lnTo>
                  <a:lnTo>
                    <a:pt x="1365975" y="760953"/>
                  </a:lnTo>
                  <a:lnTo>
                    <a:pt x="1366943" y="760555"/>
                  </a:lnTo>
                  <a:lnTo>
                    <a:pt x="1367132" y="759839"/>
                  </a:lnTo>
                  <a:lnTo>
                    <a:pt x="1369287" y="760194"/>
                  </a:lnTo>
                  <a:lnTo>
                    <a:pt x="1369577" y="759952"/>
                  </a:lnTo>
                  <a:lnTo>
                    <a:pt x="1369737" y="758148"/>
                  </a:lnTo>
                  <a:lnTo>
                    <a:pt x="1371324" y="758271"/>
                  </a:lnTo>
                  <a:lnTo>
                    <a:pt x="1372049" y="757963"/>
                  </a:lnTo>
                  <a:lnTo>
                    <a:pt x="1371785" y="757183"/>
                  </a:lnTo>
                  <a:lnTo>
                    <a:pt x="1374551" y="756171"/>
                  </a:lnTo>
                  <a:lnTo>
                    <a:pt x="1374583" y="754223"/>
                  </a:lnTo>
                  <a:lnTo>
                    <a:pt x="1374155" y="752647"/>
                  </a:lnTo>
                  <a:lnTo>
                    <a:pt x="1373476" y="751222"/>
                  </a:lnTo>
                  <a:lnTo>
                    <a:pt x="1373949" y="749682"/>
                  </a:lnTo>
                  <a:lnTo>
                    <a:pt x="1373996" y="748445"/>
                  </a:lnTo>
                  <a:lnTo>
                    <a:pt x="1372793" y="746617"/>
                  </a:lnTo>
                  <a:lnTo>
                    <a:pt x="1373201" y="744404"/>
                  </a:lnTo>
                  <a:lnTo>
                    <a:pt x="1374517" y="745117"/>
                  </a:lnTo>
                  <a:lnTo>
                    <a:pt x="1376994" y="746880"/>
                  </a:lnTo>
                  <a:lnTo>
                    <a:pt x="1378399" y="747231"/>
                  </a:lnTo>
                  <a:lnTo>
                    <a:pt x="1381223" y="747314"/>
                  </a:lnTo>
                  <a:lnTo>
                    <a:pt x="1383426" y="746939"/>
                  </a:lnTo>
                  <a:lnTo>
                    <a:pt x="1383569" y="745424"/>
                  </a:lnTo>
                  <a:lnTo>
                    <a:pt x="1384652" y="743827"/>
                  </a:lnTo>
                  <a:lnTo>
                    <a:pt x="1385989" y="742426"/>
                  </a:lnTo>
                  <a:lnTo>
                    <a:pt x="1386289" y="741557"/>
                  </a:lnTo>
                  <a:lnTo>
                    <a:pt x="1387208" y="740658"/>
                  </a:lnTo>
                  <a:lnTo>
                    <a:pt x="1386136" y="739975"/>
                  </a:lnTo>
                  <a:lnTo>
                    <a:pt x="1385403" y="739094"/>
                  </a:lnTo>
                  <a:lnTo>
                    <a:pt x="1385271" y="737569"/>
                  </a:lnTo>
                  <a:lnTo>
                    <a:pt x="1384019" y="736333"/>
                  </a:lnTo>
                  <a:lnTo>
                    <a:pt x="1383975" y="735667"/>
                  </a:lnTo>
                  <a:lnTo>
                    <a:pt x="1385041" y="734757"/>
                  </a:lnTo>
                  <a:lnTo>
                    <a:pt x="1384802" y="733215"/>
                  </a:lnTo>
                  <a:lnTo>
                    <a:pt x="1385495" y="731857"/>
                  </a:lnTo>
                  <a:lnTo>
                    <a:pt x="1386382" y="731029"/>
                  </a:lnTo>
                  <a:lnTo>
                    <a:pt x="1387174" y="730838"/>
                  </a:lnTo>
                  <a:lnTo>
                    <a:pt x="1389164" y="729775"/>
                  </a:lnTo>
                  <a:lnTo>
                    <a:pt x="1389494" y="729306"/>
                  </a:lnTo>
                  <a:lnTo>
                    <a:pt x="1388980" y="728243"/>
                  </a:lnTo>
                  <a:lnTo>
                    <a:pt x="1389235" y="727667"/>
                  </a:lnTo>
                  <a:lnTo>
                    <a:pt x="1388841" y="726782"/>
                  </a:lnTo>
                  <a:lnTo>
                    <a:pt x="1388051" y="726379"/>
                  </a:lnTo>
                  <a:lnTo>
                    <a:pt x="1388063" y="724379"/>
                  </a:lnTo>
                  <a:lnTo>
                    <a:pt x="1388892" y="723274"/>
                  </a:lnTo>
                  <a:lnTo>
                    <a:pt x="1389429" y="722067"/>
                  </a:lnTo>
                  <a:lnTo>
                    <a:pt x="1390158" y="722028"/>
                  </a:lnTo>
                  <a:lnTo>
                    <a:pt x="1390222" y="721024"/>
                  </a:lnTo>
                  <a:lnTo>
                    <a:pt x="1391176" y="720518"/>
                  </a:lnTo>
                  <a:lnTo>
                    <a:pt x="1392289" y="719101"/>
                  </a:lnTo>
                  <a:lnTo>
                    <a:pt x="1391641" y="718125"/>
                  </a:lnTo>
                  <a:lnTo>
                    <a:pt x="1390771" y="717795"/>
                  </a:lnTo>
                  <a:lnTo>
                    <a:pt x="1389974" y="718200"/>
                  </a:lnTo>
                  <a:lnTo>
                    <a:pt x="1388845" y="717293"/>
                  </a:lnTo>
                  <a:lnTo>
                    <a:pt x="1389493" y="715885"/>
                  </a:lnTo>
                  <a:lnTo>
                    <a:pt x="1388075" y="715926"/>
                  </a:lnTo>
                  <a:lnTo>
                    <a:pt x="1387235" y="714955"/>
                  </a:lnTo>
                  <a:lnTo>
                    <a:pt x="1388305" y="713967"/>
                  </a:lnTo>
                  <a:lnTo>
                    <a:pt x="1389479" y="713678"/>
                  </a:lnTo>
                  <a:lnTo>
                    <a:pt x="1390345" y="713870"/>
                  </a:lnTo>
                  <a:lnTo>
                    <a:pt x="1391124" y="712034"/>
                  </a:lnTo>
                  <a:lnTo>
                    <a:pt x="1390572" y="711026"/>
                  </a:lnTo>
                  <a:lnTo>
                    <a:pt x="1388834" y="710932"/>
                  </a:lnTo>
                  <a:lnTo>
                    <a:pt x="1388741" y="709885"/>
                  </a:lnTo>
                  <a:lnTo>
                    <a:pt x="1387872" y="709181"/>
                  </a:lnTo>
                  <a:lnTo>
                    <a:pt x="1387640" y="707953"/>
                  </a:lnTo>
                  <a:lnTo>
                    <a:pt x="1388904" y="706909"/>
                  </a:lnTo>
                  <a:lnTo>
                    <a:pt x="1389558" y="704942"/>
                  </a:lnTo>
                  <a:lnTo>
                    <a:pt x="1390188" y="704119"/>
                  </a:lnTo>
                  <a:lnTo>
                    <a:pt x="1389513" y="703711"/>
                  </a:lnTo>
                  <a:lnTo>
                    <a:pt x="1389311" y="702816"/>
                  </a:lnTo>
                  <a:lnTo>
                    <a:pt x="1389785" y="702225"/>
                  </a:lnTo>
                  <a:lnTo>
                    <a:pt x="1387704" y="700932"/>
                  </a:lnTo>
                  <a:lnTo>
                    <a:pt x="1387776" y="698485"/>
                  </a:lnTo>
                  <a:lnTo>
                    <a:pt x="1386928" y="697503"/>
                  </a:lnTo>
                  <a:lnTo>
                    <a:pt x="1386729" y="696753"/>
                  </a:lnTo>
                  <a:lnTo>
                    <a:pt x="1387302" y="696228"/>
                  </a:lnTo>
                  <a:lnTo>
                    <a:pt x="1386743" y="695411"/>
                  </a:lnTo>
                  <a:lnTo>
                    <a:pt x="1385702" y="695925"/>
                  </a:lnTo>
                  <a:lnTo>
                    <a:pt x="1384839" y="695759"/>
                  </a:lnTo>
                  <a:lnTo>
                    <a:pt x="1385640" y="693641"/>
                  </a:lnTo>
                  <a:lnTo>
                    <a:pt x="1385021" y="692765"/>
                  </a:lnTo>
                  <a:lnTo>
                    <a:pt x="1383697" y="692681"/>
                  </a:lnTo>
                  <a:lnTo>
                    <a:pt x="1383248" y="691712"/>
                  </a:lnTo>
                  <a:lnTo>
                    <a:pt x="1382181" y="691287"/>
                  </a:lnTo>
                  <a:lnTo>
                    <a:pt x="1381086" y="689809"/>
                  </a:lnTo>
                  <a:lnTo>
                    <a:pt x="1378644" y="689592"/>
                  </a:lnTo>
                  <a:lnTo>
                    <a:pt x="1377859" y="688288"/>
                  </a:lnTo>
                  <a:lnTo>
                    <a:pt x="1377882" y="686088"/>
                  </a:lnTo>
                  <a:lnTo>
                    <a:pt x="1376966" y="686029"/>
                  </a:lnTo>
                  <a:lnTo>
                    <a:pt x="1376124" y="686679"/>
                  </a:lnTo>
                  <a:lnTo>
                    <a:pt x="1375782" y="686033"/>
                  </a:lnTo>
                  <a:lnTo>
                    <a:pt x="1374739" y="685487"/>
                  </a:lnTo>
                  <a:lnTo>
                    <a:pt x="1372218" y="685105"/>
                  </a:lnTo>
                  <a:lnTo>
                    <a:pt x="1372385" y="684059"/>
                  </a:lnTo>
                  <a:lnTo>
                    <a:pt x="1371369" y="683589"/>
                  </a:lnTo>
                  <a:lnTo>
                    <a:pt x="1370610" y="682621"/>
                  </a:lnTo>
                  <a:lnTo>
                    <a:pt x="1370942" y="680917"/>
                  </a:lnTo>
                  <a:lnTo>
                    <a:pt x="1369784" y="678982"/>
                  </a:lnTo>
                  <a:lnTo>
                    <a:pt x="1370559" y="677669"/>
                  </a:lnTo>
                  <a:lnTo>
                    <a:pt x="1370598" y="676153"/>
                  </a:lnTo>
                  <a:lnTo>
                    <a:pt x="1371130" y="676243"/>
                  </a:lnTo>
                  <a:lnTo>
                    <a:pt x="1372653" y="675173"/>
                  </a:lnTo>
                  <a:lnTo>
                    <a:pt x="1375188" y="674051"/>
                  </a:lnTo>
                  <a:lnTo>
                    <a:pt x="1375852" y="673312"/>
                  </a:lnTo>
                  <a:lnTo>
                    <a:pt x="1377233" y="672410"/>
                  </a:lnTo>
                  <a:lnTo>
                    <a:pt x="1377137" y="671596"/>
                  </a:lnTo>
                  <a:lnTo>
                    <a:pt x="1375348" y="671777"/>
                  </a:lnTo>
                  <a:lnTo>
                    <a:pt x="1374944" y="672479"/>
                  </a:lnTo>
                  <a:lnTo>
                    <a:pt x="1373676" y="672452"/>
                  </a:lnTo>
                  <a:lnTo>
                    <a:pt x="1372506" y="671672"/>
                  </a:lnTo>
                  <a:lnTo>
                    <a:pt x="1372560" y="670562"/>
                  </a:lnTo>
                  <a:lnTo>
                    <a:pt x="1371285" y="670855"/>
                  </a:lnTo>
                  <a:lnTo>
                    <a:pt x="1370798" y="669733"/>
                  </a:lnTo>
                  <a:lnTo>
                    <a:pt x="1370734" y="667593"/>
                  </a:lnTo>
                  <a:lnTo>
                    <a:pt x="1369992" y="667092"/>
                  </a:lnTo>
                  <a:lnTo>
                    <a:pt x="1368816" y="667937"/>
                  </a:lnTo>
                  <a:lnTo>
                    <a:pt x="1368731" y="666640"/>
                  </a:lnTo>
                  <a:lnTo>
                    <a:pt x="1367219" y="666111"/>
                  </a:lnTo>
                  <a:lnTo>
                    <a:pt x="1365376" y="666006"/>
                  </a:lnTo>
                  <a:lnTo>
                    <a:pt x="1364525" y="665168"/>
                  </a:lnTo>
                  <a:lnTo>
                    <a:pt x="1363656" y="663869"/>
                  </a:lnTo>
                  <a:lnTo>
                    <a:pt x="1363907" y="662974"/>
                  </a:lnTo>
                  <a:lnTo>
                    <a:pt x="1363066" y="662316"/>
                  </a:lnTo>
                  <a:lnTo>
                    <a:pt x="1362193" y="660402"/>
                  </a:lnTo>
                  <a:lnTo>
                    <a:pt x="1361711" y="660450"/>
                  </a:lnTo>
                  <a:lnTo>
                    <a:pt x="1359866" y="659042"/>
                  </a:lnTo>
                  <a:lnTo>
                    <a:pt x="1358607" y="659283"/>
                  </a:lnTo>
                  <a:lnTo>
                    <a:pt x="1357749" y="656130"/>
                  </a:lnTo>
                  <a:lnTo>
                    <a:pt x="1356767" y="655262"/>
                  </a:lnTo>
                  <a:lnTo>
                    <a:pt x="1353979" y="656090"/>
                  </a:lnTo>
                  <a:lnTo>
                    <a:pt x="1352071" y="655900"/>
                  </a:lnTo>
                  <a:lnTo>
                    <a:pt x="1351074" y="654834"/>
                  </a:lnTo>
                  <a:lnTo>
                    <a:pt x="1350630" y="655582"/>
                  </a:lnTo>
                  <a:lnTo>
                    <a:pt x="1350454" y="656772"/>
                  </a:lnTo>
                  <a:lnTo>
                    <a:pt x="1350806" y="657558"/>
                  </a:lnTo>
                  <a:lnTo>
                    <a:pt x="1350117" y="658012"/>
                  </a:lnTo>
                  <a:lnTo>
                    <a:pt x="1348851" y="656738"/>
                  </a:lnTo>
                  <a:lnTo>
                    <a:pt x="1348013" y="655282"/>
                  </a:lnTo>
                  <a:lnTo>
                    <a:pt x="1346162" y="654485"/>
                  </a:lnTo>
                  <a:lnTo>
                    <a:pt x="1346692" y="653652"/>
                  </a:lnTo>
                  <a:lnTo>
                    <a:pt x="1346122" y="653184"/>
                  </a:lnTo>
                  <a:lnTo>
                    <a:pt x="1346953" y="651937"/>
                  </a:lnTo>
                  <a:lnTo>
                    <a:pt x="1345949" y="649922"/>
                  </a:lnTo>
                  <a:lnTo>
                    <a:pt x="1346582" y="649303"/>
                  </a:lnTo>
                  <a:lnTo>
                    <a:pt x="1347678" y="646626"/>
                  </a:lnTo>
                  <a:lnTo>
                    <a:pt x="1359151" y="646659"/>
                  </a:lnTo>
                  <a:lnTo>
                    <a:pt x="1361283" y="646560"/>
                  </a:lnTo>
                  <a:lnTo>
                    <a:pt x="1361757" y="648066"/>
                  </a:lnTo>
                  <a:lnTo>
                    <a:pt x="1363243" y="648447"/>
                  </a:lnTo>
                  <a:lnTo>
                    <a:pt x="1363135" y="649514"/>
                  </a:lnTo>
                  <a:lnTo>
                    <a:pt x="1363693" y="650356"/>
                  </a:lnTo>
                  <a:lnTo>
                    <a:pt x="1364437" y="652528"/>
                  </a:lnTo>
                  <a:lnTo>
                    <a:pt x="1366227" y="653006"/>
                  </a:lnTo>
                  <a:lnTo>
                    <a:pt x="1368118" y="652195"/>
                  </a:lnTo>
                  <a:lnTo>
                    <a:pt x="1369254" y="652147"/>
                  </a:lnTo>
                  <a:lnTo>
                    <a:pt x="1376986" y="652297"/>
                  </a:lnTo>
                  <a:lnTo>
                    <a:pt x="1379529" y="652426"/>
                  </a:lnTo>
                  <a:lnTo>
                    <a:pt x="1384569" y="652845"/>
                  </a:lnTo>
                  <a:lnTo>
                    <a:pt x="1384691" y="652083"/>
                  </a:lnTo>
                  <a:lnTo>
                    <a:pt x="1386331" y="651930"/>
                  </a:lnTo>
                  <a:lnTo>
                    <a:pt x="1386512" y="650997"/>
                  </a:lnTo>
                  <a:lnTo>
                    <a:pt x="1387066" y="650616"/>
                  </a:lnTo>
                  <a:lnTo>
                    <a:pt x="1388311" y="651411"/>
                  </a:lnTo>
                  <a:lnTo>
                    <a:pt x="1389513" y="649804"/>
                  </a:lnTo>
                  <a:lnTo>
                    <a:pt x="1391043" y="649214"/>
                  </a:lnTo>
                  <a:lnTo>
                    <a:pt x="1391159" y="648805"/>
                  </a:lnTo>
                  <a:lnTo>
                    <a:pt x="1390627" y="647068"/>
                  </a:lnTo>
                  <a:lnTo>
                    <a:pt x="1389414" y="646011"/>
                  </a:lnTo>
                  <a:lnTo>
                    <a:pt x="1388925" y="644155"/>
                  </a:lnTo>
                  <a:lnTo>
                    <a:pt x="1387852" y="642802"/>
                  </a:lnTo>
                  <a:lnTo>
                    <a:pt x="1387817" y="637882"/>
                  </a:lnTo>
                  <a:lnTo>
                    <a:pt x="1387647" y="631327"/>
                  </a:lnTo>
                  <a:lnTo>
                    <a:pt x="1385953" y="630238"/>
                  </a:lnTo>
                  <a:lnTo>
                    <a:pt x="1382836" y="629596"/>
                  </a:lnTo>
                  <a:lnTo>
                    <a:pt x="1381286" y="629746"/>
                  </a:lnTo>
                  <a:lnTo>
                    <a:pt x="1381142" y="629049"/>
                  </a:lnTo>
                  <a:lnTo>
                    <a:pt x="1378895" y="628207"/>
                  </a:lnTo>
                  <a:lnTo>
                    <a:pt x="1378625" y="627645"/>
                  </a:lnTo>
                  <a:lnTo>
                    <a:pt x="1376837" y="626461"/>
                  </a:lnTo>
                  <a:lnTo>
                    <a:pt x="1375540" y="626283"/>
                  </a:lnTo>
                  <a:lnTo>
                    <a:pt x="1375665" y="625296"/>
                  </a:lnTo>
                  <a:lnTo>
                    <a:pt x="1374722" y="624914"/>
                  </a:lnTo>
                  <a:lnTo>
                    <a:pt x="1372624" y="623514"/>
                  </a:lnTo>
                  <a:lnTo>
                    <a:pt x="1372556" y="622463"/>
                  </a:lnTo>
                  <a:lnTo>
                    <a:pt x="1373452" y="622533"/>
                  </a:lnTo>
                  <a:lnTo>
                    <a:pt x="1374203" y="621498"/>
                  </a:lnTo>
                  <a:lnTo>
                    <a:pt x="1375086" y="621334"/>
                  </a:lnTo>
                  <a:lnTo>
                    <a:pt x="1374983" y="619612"/>
                  </a:lnTo>
                  <a:lnTo>
                    <a:pt x="1373847" y="619441"/>
                  </a:lnTo>
                  <a:lnTo>
                    <a:pt x="1376825" y="604644"/>
                  </a:lnTo>
                  <a:lnTo>
                    <a:pt x="1377432" y="601214"/>
                  </a:lnTo>
                  <a:lnTo>
                    <a:pt x="1377369" y="599897"/>
                  </a:lnTo>
                  <a:lnTo>
                    <a:pt x="1376451" y="598452"/>
                  </a:lnTo>
                  <a:lnTo>
                    <a:pt x="1355844" y="596403"/>
                  </a:lnTo>
                  <a:lnTo>
                    <a:pt x="1355065" y="596505"/>
                  </a:lnTo>
                  <a:lnTo>
                    <a:pt x="1354607" y="595901"/>
                  </a:lnTo>
                  <a:lnTo>
                    <a:pt x="1354784" y="594970"/>
                  </a:lnTo>
                  <a:lnTo>
                    <a:pt x="1356725" y="592495"/>
                  </a:lnTo>
                  <a:lnTo>
                    <a:pt x="1357499" y="592640"/>
                  </a:lnTo>
                  <a:lnTo>
                    <a:pt x="1359715" y="591682"/>
                  </a:lnTo>
                  <a:lnTo>
                    <a:pt x="1359803" y="591082"/>
                  </a:lnTo>
                  <a:lnTo>
                    <a:pt x="1358553" y="591073"/>
                  </a:lnTo>
                  <a:lnTo>
                    <a:pt x="1357579" y="590736"/>
                  </a:lnTo>
                  <a:lnTo>
                    <a:pt x="1357732" y="589988"/>
                  </a:lnTo>
                  <a:lnTo>
                    <a:pt x="1357292" y="589031"/>
                  </a:lnTo>
                  <a:lnTo>
                    <a:pt x="1357696" y="587712"/>
                  </a:lnTo>
                  <a:lnTo>
                    <a:pt x="1359274" y="587385"/>
                  </a:lnTo>
                  <a:lnTo>
                    <a:pt x="1359579" y="586636"/>
                  </a:lnTo>
                  <a:lnTo>
                    <a:pt x="1359049" y="585521"/>
                  </a:lnTo>
                  <a:lnTo>
                    <a:pt x="1359357" y="583734"/>
                  </a:lnTo>
                  <a:lnTo>
                    <a:pt x="1358969" y="582871"/>
                  </a:lnTo>
                  <a:lnTo>
                    <a:pt x="1358926" y="581233"/>
                  </a:lnTo>
                  <a:lnTo>
                    <a:pt x="1358460" y="580364"/>
                  </a:lnTo>
                  <a:lnTo>
                    <a:pt x="1357789" y="577339"/>
                  </a:lnTo>
                  <a:lnTo>
                    <a:pt x="1360013" y="575903"/>
                  </a:lnTo>
                  <a:lnTo>
                    <a:pt x="1360235" y="574937"/>
                  </a:lnTo>
                  <a:lnTo>
                    <a:pt x="1361476" y="573993"/>
                  </a:lnTo>
                  <a:lnTo>
                    <a:pt x="1362104" y="572901"/>
                  </a:lnTo>
                  <a:lnTo>
                    <a:pt x="1363089" y="572544"/>
                  </a:lnTo>
                  <a:lnTo>
                    <a:pt x="1366364" y="569877"/>
                  </a:lnTo>
                  <a:lnTo>
                    <a:pt x="1366433" y="569228"/>
                  </a:lnTo>
                  <a:lnTo>
                    <a:pt x="1365503" y="567240"/>
                  </a:lnTo>
                  <a:lnTo>
                    <a:pt x="1365985" y="566589"/>
                  </a:lnTo>
                  <a:lnTo>
                    <a:pt x="1367068" y="566290"/>
                  </a:lnTo>
                  <a:lnTo>
                    <a:pt x="1366350" y="565159"/>
                  </a:lnTo>
                  <a:lnTo>
                    <a:pt x="1365467" y="564570"/>
                  </a:lnTo>
                  <a:lnTo>
                    <a:pt x="1365349" y="563774"/>
                  </a:lnTo>
                  <a:lnTo>
                    <a:pt x="1366432" y="563447"/>
                  </a:lnTo>
                  <a:lnTo>
                    <a:pt x="1366889" y="562830"/>
                  </a:lnTo>
                  <a:lnTo>
                    <a:pt x="1366878" y="561351"/>
                  </a:lnTo>
                  <a:lnTo>
                    <a:pt x="1370301" y="559382"/>
                  </a:lnTo>
                  <a:lnTo>
                    <a:pt x="1371860" y="559005"/>
                  </a:lnTo>
                  <a:lnTo>
                    <a:pt x="1372481" y="557060"/>
                  </a:lnTo>
                  <a:lnTo>
                    <a:pt x="1374189" y="556975"/>
                  </a:lnTo>
                  <a:lnTo>
                    <a:pt x="1374376" y="557907"/>
                  </a:lnTo>
                  <a:lnTo>
                    <a:pt x="1374969" y="558052"/>
                  </a:lnTo>
                  <a:lnTo>
                    <a:pt x="1375753" y="556006"/>
                  </a:lnTo>
                  <a:lnTo>
                    <a:pt x="1377609" y="555993"/>
                  </a:lnTo>
                  <a:lnTo>
                    <a:pt x="1378227" y="557417"/>
                  </a:lnTo>
                  <a:lnTo>
                    <a:pt x="1378990" y="557142"/>
                  </a:lnTo>
                  <a:lnTo>
                    <a:pt x="1380545" y="557219"/>
                  </a:lnTo>
                  <a:lnTo>
                    <a:pt x="1381438" y="556679"/>
                  </a:lnTo>
                  <a:lnTo>
                    <a:pt x="1381088" y="555756"/>
                  </a:lnTo>
                  <a:lnTo>
                    <a:pt x="1381394" y="554462"/>
                  </a:lnTo>
                  <a:lnTo>
                    <a:pt x="1383157" y="553800"/>
                  </a:lnTo>
                  <a:lnTo>
                    <a:pt x="1384299" y="554501"/>
                  </a:lnTo>
                  <a:lnTo>
                    <a:pt x="1384808" y="555510"/>
                  </a:lnTo>
                  <a:lnTo>
                    <a:pt x="1385856" y="555556"/>
                  </a:lnTo>
                  <a:lnTo>
                    <a:pt x="1386266" y="553850"/>
                  </a:lnTo>
                  <a:lnTo>
                    <a:pt x="1386258" y="552665"/>
                  </a:lnTo>
                  <a:lnTo>
                    <a:pt x="1386602" y="551892"/>
                  </a:lnTo>
                  <a:lnTo>
                    <a:pt x="1387296" y="552137"/>
                  </a:lnTo>
                  <a:lnTo>
                    <a:pt x="1387782" y="552999"/>
                  </a:lnTo>
                  <a:lnTo>
                    <a:pt x="1388923" y="553004"/>
                  </a:lnTo>
                  <a:lnTo>
                    <a:pt x="1389634" y="552507"/>
                  </a:lnTo>
                  <a:lnTo>
                    <a:pt x="1389944" y="551678"/>
                  </a:lnTo>
                  <a:lnTo>
                    <a:pt x="1392071" y="549936"/>
                  </a:lnTo>
                  <a:lnTo>
                    <a:pt x="1393483" y="549607"/>
                  </a:lnTo>
                  <a:lnTo>
                    <a:pt x="1394507" y="549639"/>
                  </a:lnTo>
                  <a:lnTo>
                    <a:pt x="1394182" y="550511"/>
                  </a:lnTo>
                  <a:lnTo>
                    <a:pt x="1394855" y="551237"/>
                  </a:lnTo>
                  <a:lnTo>
                    <a:pt x="1395998" y="551255"/>
                  </a:lnTo>
                  <a:lnTo>
                    <a:pt x="1396299" y="550664"/>
                  </a:lnTo>
                  <a:lnTo>
                    <a:pt x="1397956" y="552073"/>
                  </a:lnTo>
                  <a:lnTo>
                    <a:pt x="1398385" y="553379"/>
                  </a:lnTo>
                  <a:lnTo>
                    <a:pt x="1399238" y="553426"/>
                  </a:lnTo>
                  <a:lnTo>
                    <a:pt x="1399901" y="554386"/>
                  </a:lnTo>
                  <a:lnTo>
                    <a:pt x="1400889" y="554892"/>
                  </a:lnTo>
                  <a:lnTo>
                    <a:pt x="1401876" y="554570"/>
                  </a:lnTo>
                  <a:lnTo>
                    <a:pt x="1402615" y="555082"/>
                  </a:lnTo>
                  <a:lnTo>
                    <a:pt x="1403757" y="554818"/>
                  </a:lnTo>
                  <a:lnTo>
                    <a:pt x="1406362" y="555340"/>
                  </a:lnTo>
                  <a:lnTo>
                    <a:pt x="1407801" y="556343"/>
                  </a:lnTo>
                  <a:lnTo>
                    <a:pt x="1409391" y="555923"/>
                  </a:lnTo>
                  <a:lnTo>
                    <a:pt x="1410321" y="556133"/>
                  </a:lnTo>
                  <a:lnTo>
                    <a:pt x="1410993" y="555760"/>
                  </a:lnTo>
                  <a:lnTo>
                    <a:pt x="1410802" y="554085"/>
                  </a:lnTo>
                  <a:lnTo>
                    <a:pt x="1411167" y="552833"/>
                  </a:lnTo>
                  <a:lnTo>
                    <a:pt x="1410853" y="551922"/>
                  </a:lnTo>
                  <a:lnTo>
                    <a:pt x="1410745" y="548906"/>
                  </a:lnTo>
                  <a:lnTo>
                    <a:pt x="1395133" y="533757"/>
                  </a:lnTo>
                  <a:lnTo>
                    <a:pt x="1392958" y="531926"/>
                  </a:lnTo>
                  <a:lnTo>
                    <a:pt x="1393438" y="531208"/>
                  </a:lnTo>
                  <a:lnTo>
                    <a:pt x="1394559" y="531263"/>
                  </a:lnTo>
                  <a:lnTo>
                    <a:pt x="1395360" y="529763"/>
                  </a:lnTo>
                  <a:lnTo>
                    <a:pt x="1395849" y="529561"/>
                  </a:lnTo>
                  <a:lnTo>
                    <a:pt x="1396497" y="531157"/>
                  </a:lnTo>
                  <a:lnTo>
                    <a:pt x="1398457" y="531987"/>
                  </a:lnTo>
                  <a:lnTo>
                    <a:pt x="1398985" y="530747"/>
                  </a:lnTo>
                  <a:lnTo>
                    <a:pt x="1399808" y="530455"/>
                  </a:lnTo>
                  <a:lnTo>
                    <a:pt x="1400524" y="529063"/>
                  </a:lnTo>
                  <a:lnTo>
                    <a:pt x="1402883" y="527175"/>
                  </a:lnTo>
                  <a:lnTo>
                    <a:pt x="1403126" y="528198"/>
                  </a:lnTo>
                  <a:lnTo>
                    <a:pt x="1403650" y="528523"/>
                  </a:lnTo>
                  <a:lnTo>
                    <a:pt x="1405225" y="527761"/>
                  </a:lnTo>
                  <a:lnTo>
                    <a:pt x="1405958" y="526873"/>
                  </a:lnTo>
                  <a:lnTo>
                    <a:pt x="1407417" y="528439"/>
                  </a:lnTo>
                  <a:lnTo>
                    <a:pt x="1408194" y="529626"/>
                  </a:lnTo>
                  <a:lnTo>
                    <a:pt x="1407698" y="530801"/>
                  </a:lnTo>
                  <a:lnTo>
                    <a:pt x="1408140" y="531072"/>
                  </a:lnTo>
                  <a:lnTo>
                    <a:pt x="1409534" y="530160"/>
                  </a:lnTo>
                  <a:lnTo>
                    <a:pt x="1410058" y="530974"/>
                  </a:lnTo>
                  <a:lnTo>
                    <a:pt x="1410900" y="530913"/>
                  </a:lnTo>
                  <a:lnTo>
                    <a:pt x="1411071" y="531743"/>
                  </a:lnTo>
                  <a:lnTo>
                    <a:pt x="1410533" y="533187"/>
                  </a:lnTo>
                  <a:lnTo>
                    <a:pt x="1410956" y="534147"/>
                  </a:lnTo>
                  <a:lnTo>
                    <a:pt x="1412529" y="534228"/>
                  </a:lnTo>
                  <a:lnTo>
                    <a:pt x="1413565" y="535030"/>
                  </a:lnTo>
                  <a:lnTo>
                    <a:pt x="1417273" y="533839"/>
                  </a:lnTo>
                  <a:lnTo>
                    <a:pt x="1418592" y="534321"/>
                  </a:lnTo>
                  <a:lnTo>
                    <a:pt x="1418538" y="534967"/>
                  </a:lnTo>
                  <a:lnTo>
                    <a:pt x="1419239" y="535424"/>
                  </a:lnTo>
                  <a:lnTo>
                    <a:pt x="1419492" y="536640"/>
                  </a:lnTo>
                  <a:lnTo>
                    <a:pt x="1420306" y="537028"/>
                  </a:lnTo>
                  <a:lnTo>
                    <a:pt x="1422113" y="535468"/>
                  </a:lnTo>
                  <a:lnTo>
                    <a:pt x="1423379" y="535104"/>
                  </a:lnTo>
                  <a:lnTo>
                    <a:pt x="1426382" y="535215"/>
                  </a:lnTo>
                  <a:lnTo>
                    <a:pt x="1427473" y="534639"/>
                  </a:lnTo>
                  <a:lnTo>
                    <a:pt x="1427809" y="533278"/>
                  </a:lnTo>
                  <a:lnTo>
                    <a:pt x="1428223" y="532754"/>
                  </a:lnTo>
                  <a:lnTo>
                    <a:pt x="1429385" y="532326"/>
                  </a:lnTo>
                  <a:lnTo>
                    <a:pt x="1430953" y="532399"/>
                  </a:lnTo>
                  <a:lnTo>
                    <a:pt x="1431258" y="531644"/>
                  </a:lnTo>
                  <a:lnTo>
                    <a:pt x="1431209" y="530255"/>
                  </a:lnTo>
                  <a:lnTo>
                    <a:pt x="1432600" y="528920"/>
                  </a:lnTo>
                  <a:lnTo>
                    <a:pt x="1431539" y="528079"/>
                  </a:lnTo>
                  <a:lnTo>
                    <a:pt x="1432812" y="526513"/>
                  </a:lnTo>
                  <a:lnTo>
                    <a:pt x="1432445" y="525489"/>
                  </a:lnTo>
                  <a:lnTo>
                    <a:pt x="1433235" y="524834"/>
                  </a:lnTo>
                  <a:lnTo>
                    <a:pt x="1434930" y="524604"/>
                  </a:lnTo>
                  <a:lnTo>
                    <a:pt x="1436308" y="525027"/>
                  </a:lnTo>
                  <a:lnTo>
                    <a:pt x="1436644" y="522072"/>
                  </a:lnTo>
                  <a:lnTo>
                    <a:pt x="1438949" y="521769"/>
                  </a:lnTo>
                  <a:lnTo>
                    <a:pt x="1440773" y="520807"/>
                  </a:lnTo>
                  <a:lnTo>
                    <a:pt x="1441721" y="520564"/>
                  </a:lnTo>
                  <a:lnTo>
                    <a:pt x="1442735" y="519899"/>
                  </a:lnTo>
                  <a:lnTo>
                    <a:pt x="1443327" y="519009"/>
                  </a:lnTo>
                  <a:lnTo>
                    <a:pt x="1444564" y="518357"/>
                  </a:lnTo>
                  <a:lnTo>
                    <a:pt x="1445967" y="518708"/>
                  </a:lnTo>
                  <a:lnTo>
                    <a:pt x="1447091" y="520498"/>
                  </a:lnTo>
                  <a:lnTo>
                    <a:pt x="1448195" y="521151"/>
                  </a:lnTo>
                  <a:lnTo>
                    <a:pt x="1449605" y="520546"/>
                  </a:lnTo>
                  <a:lnTo>
                    <a:pt x="1450457" y="520723"/>
                  </a:lnTo>
                  <a:lnTo>
                    <a:pt x="1451490" y="522049"/>
                  </a:lnTo>
                  <a:lnTo>
                    <a:pt x="1453394" y="523496"/>
                  </a:lnTo>
                  <a:lnTo>
                    <a:pt x="1453864" y="522396"/>
                  </a:lnTo>
                  <a:lnTo>
                    <a:pt x="1455823" y="522166"/>
                  </a:lnTo>
                  <a:lnTo>
                    <a:pt x="1457536" y="522521"/>
                  </a:lnTo>
                  <a:lnTo>
                    <a:pt x="1459618" y="523329"/>
                  </a:lnTo>
                  <a:lnTo>
                    <a:pt x="1461171" y="523212"/>
                  </a:lnTo>
                  <a:lnTo>
                    <a:pt x="1461565" y="522832"/>
                  </a:lnTo>
                  <a:lnTo>
                    <a:pt x="1463479" y="523016"/>
                  </a:lnTo>
                  <a:lnTo>
                    <a:pt x="1463871" y="523528"/>
                  </a:lnTo>
                  <a:lnTo>
                    <a:pt x="1465778" y="523410"/>
                  </a:lnTo>
                  <a:lnTo>
                    <a:pt x="1466642" y="522791"/>
                  </a:lnTo>
                  <a:lnTo>
                    <a:pt x="1468106" y="523813"/>
                  </a:lnTo>
                  <a:lnTo>
                    <a:pt x="1468888" y="522983"/>
                  </a:lnTo>
                  <a:lnTo>
                    <a:pt x="1469492" y="522868"/>
                  </a:lnTo>
                  <a:lnTo>
                    <a:pt x="1471080" y="523375"/>
                  </a:lnTo>
                  <a:lnTo>
                    <a:pt x="1472525" y="525016"/>
                  </a:lnTo>
                  <a:lnTo>
                    <a:pt x="1474378" y="525299"/>
                  </a:lnTo>
                  <a:lnTo>
                    <a:pt x="1475044" y="526258"/>
                  </a:lnTo>
                  <a:lnTo>
                    <a:pt x="1475722" y="526006"/>
                  </a:lnTo>
                  <a:lnTo>
                    <a:pt x="1476964" y="526141"/>
                  </a:lnTo>
                  <a:lnTo>
                    <a:pt x="1476980" y="526845"/>
                  </a:lnTo>
                  <a:lnTo>
                    <a:pt x="1479084" y="528362"/>
                  </a:lnTo>
                  <a:lnTo>
                    <a:pt x="1480051" y="528230"/>
                  </a:lnTo>
                  <a:lnTo>
                    <a:pt x="1481227" y="528790"/>
                  </a:lnTo>
                  <a:lnTo>
                    <a:pt x="1481874" y="529671"/>
                  </a:lnTo>
                  <a:lnTo>
                    <a:pt x="1484595" y="530177"/>
                  </a:lnTo>
                  <a:lnTo>
                    <a:pt x="1486406" y="530892"/>
                  </a:lnTo>
                  <a:lnTo>
                    <a:pt x="1486284" y="529027"/>
                  </a:lnTo>
                  <a:lnTo>
                    <a:pt x="1485792" y="527753"/>
                  </a:lnTo>
                  <a:lnTo>
                    <a:pt x="1484065" y="527150"/>
                  </a:lnTo>
                  <a:lnTo>
                    <a:pt x="1481264" y="525169"/>
                  </a:lnTo>
                  <a:lnTo>
                    <a:pt x="1480486" y="524078"/>
                  </a:lnTo>
                  <a:lnTo>
                    <a:pt x="1480749" y="522619"/>
                  </a:lnTo>
                  <a:lnTo>
                    <a:pt x="1487738" y="518903"/>
                  </a:lnTo>
                  <a:lnTo>
                    <a:pt x="1493029" y="512636"/>
                  </a:lnTo>
                  <a:lnTo>
                    <a:pt x="1491994" y="510427"/>
                  </a:lnTo>
                  <a:lnTo>
                    <a:pt x="1489759" y="509297"/>
                  </a:lnTo>
                  <a:lnTo>
                    <a:pt x="1488881" y="509391"/>
                  </a:lnTo>
                  <a:lnTo>
                    <a:pt x="1489237" y="507577"/>
                  </a:lnTo>
                  <a:lnTo>
                    <a:pt x="1488855" y="506085"/>
                  </a:lnTo>
                  <a:lnTo>
                    <a:pt x="1486994" y="504715"/>
                  </a:lnTo>
                  <a:lnTo>
                    <a:pt x="1487081" y="503213"/>
                  </a:lnTo>
                  <a:lnTo>
                    <a:pt x="1487500" y="502064"/>
                  </a:lnTo>
                  <a:lnTo>
                    <a:pt x="1487028" y="501091"/>
                  </a:lnTo>
                  <a:lnTo>
                    <a:pt x="1487576" y="498591"/>
                  </a:lnTo>
                  <a:lnTo>
                    <a:pt x="1486959" y="497911"/>
                  </a:lnTo>
                  <a:lnTo>
                    <a:pt x="1486910" y="497158"/>
                  </a:lnTo>
                  <a:lnTo>
                    <a:pt x="1486183" y="495947"/>
                  </a:lnTo>
                  <a:lnTo>
                    <a:pt x="1485317" y="496265"/>
                  </a:lnTo>
                  <a:lnTo>
                    <a:pt x="1483954" y="496110"/>
                  </a:lnTo>
                  <a:lnTo>
                    <a:pt x="1482797" y="495508"/>
                  </a:lnTo>
                  <a:lnTo>
                    <a:pt x="1481798" y="493931"/>
                  </a:lnTo>
                  <a:lnTo>
                    <a:pt x="1480213" y="494879"/>
                  </a:lnTo>
                  <a:lnTo>
                    <a:pt x="1479495" y="495040"/>
                  </a:lnTo>
                  <a:lnTo>
                    <a:pt x="1478440" y="494391"/>
                  </a:lnTo>
                  <a:lnTo>
                    <a:pt x="1478120" y="493748"/>
                  </a:lnTo>
                  <a:lnTo>
                    <a:pt x="1477632" y="491264"/>
                  </a:lnTo>
                  <a:lnTo>
                    <a:pt x="1476359" y="491090"/>
                  </a:lnTo>
                  <a:lnTo>
                    <a:pt x="1475779" y="489564"/>
                  </a:lnTo>
                  <a:lnTo>
                    <a:pt x="1475877" y="487559"/>
                  </a:lnTo>
                  <a:lnTo>
                    <a:pt x="1474506" y="486210"/>
                  </a:lnTo>
                  <a:lnTo>
                    <a:pt x="1473275" y="486095"/>
                  </a:lnTo>
                  <a:lnTo>
                    <a:pt x="1472608" y="485681"/>
                  </a:lnTo>
                  <a:lnTo>
                    <a:pt x="1472200" y="484722"/>
                  </a:lnTo>
                  <a:lnTo>
                    <a:pt x="1472701" y="483554"/>
                  </a:lnTo>
                  <a:lnTo>
                    <a:pt x="1472514" y="482768"/>
                  </a:lnTo>
                  <a:lnTo>
                    <a:pt x="1471067" y="481549"/>
                  </a:lnTo>
                  <a:lnTo>
                    <a:pt x="1470847" y="480629"/>
                  </a:lnTo>
                  <a:lnTo>
                    <a:pt x="1469330" y="478694"/>
                  </a:lnTo>
                  <a:lnTo>
                    <a:pt x="1468860" y="478788"/>
                  </a:lnTo>
                  <a:lnTo>
                    <a:pt x="1468675" y="480182"/>
                  </a:lnTo>
                  <a:lnTo>
                    <a:pt x="1469049" y="481444"/>
                  </a:lnTo>
                  <a:lnTo>
                    <a:pt x="1468455" y="482219"/>
                  </a:lnTo>
                  <a:lnTo>
                    <a:pt x="1468237" y="483267"/>
                  </a:lnTo>
                  <a:lnTo>
                    <a:pt x="1467305" y="482190"/>
                  </a:lnTo>
                  <a:lnTo>
                    <a:pt x="1466431" y="479604"/>
                  </a:lnTo>
                  <a:lnTo>
                    <a:pt x="1465860" y="478759"/>
                  </a:lnTo>
                  <a:lnTo>
                    <a:pt x="1464766" y="478596"/>
                  </a:lnTo>
                  <a:lnTo>
                    <a:pt x="1463543" y="479978"/>
                  </a:lnTo>
                  <a:lnTo>
                    <a:pt x="1462448" y="480622"/>
                  </a:lnTo>
                  <a:lnTo>
                    <a:pt x="1461533" y="478626"/>
                  </a:lnTo>
                  <a:lnTo>
                    <a:pt x="1460023" y="478424"/>
                  </a:lnTo>
                  <a:lnTo>
                    <a:pt x="1459509" y="476866"/>
                  </a:lnTo>
                  <a:lnTo>
                    <a:pt x="1459714" y="475326"/>
                  </a:lnTo>
                  <a:lnTo>
                    <a:pt x="1460664" y="474957"/>
                  </a:lnTo>
                  <a:lnTo>
                    <a:pt x="1460116" y="473334"/>
                  </a:lnTo>
                  <a:lnTo>
                    <a:pt x="1460543" y="472492"/>
                  </a:lnTo>
                  <a:lnTo>
                    <a:pt x="1458743" y="472629"/>
                  </a:lnTo>
                  <a:lnTo>
                    <a:pt x="1458147" y="472277"/>
                  </a:lnTo>
                  <a:lnTo>
                    <a:pt x="1456809" y="472805"/>
                  </a:lnTo>
                  <a:lnTo>
                    <a:pt x="1455817" y="473986"/>
                  </a:lnTo>
                  <a:lnTo>
                    <a:pt x="1454953" y="473189"/>
                  </a:lnTo>
                  <a:lnTo>
                    <a:pt x="1453877" y="472672"/>
                  </a:lnTo>
                  <a:lnTo>
                    <a:pt x="1452955" y="470735"/>
                  </a:lnTo>
                  <a:lnTo>
                    <a:pt x="1451683" y="467611"/>
                  </a:lnTo>
                  <a:lnTo>
                    <a:pt x="1450176" y="466631"/>
                  </a:lnTo>
                  <a:lnTo>
                    <a:pt x="1449779" y="465630"/>
                  </a:lnTo>
                  <a:lnTo>
                    <a:pt x="1449951" y="464434"/>
                  </a:lnTo>
                  <a:lnTo>
                    <a:pt x="1450491" y="463667"/>
                  </a:lnTo>
                  <a:lnTo>
                    <a:pt x="1450261" y="462896"/>
                  </a:lnTo>
                  <a:lnTo>
                    <a:pt x="1450692" y="461776"/>
                  </a:lnTo>
                  <a:lnTo>
                    <a:pt x="1448904" y="460946"/>
                  </a:lnTo>
                  <a:lnTo>
                    <a:pt x="1448572" y="459870"/>
                  </a:lnTo>
                  <a:lnTo>
                    <a:pt x="1447520" y="459370"/>
                  </a:lnTo>
                  <a:lnTo>
                    <a:pt x="1446752" y="458082"/>
                  </a:lnTo>
                  <a:lnTo>
                    <a:pt x="1445348" y="456652"/>
                  </a:lnTo>
                  <a:lnTo>
                    <a:pt x="1445672" y="455739"/>
                  </a:lnTo>
                  <a:lnTo>
                    <a:pt x="1445451" y="455007"/>
                  </a:lnTo>
                  <a:lnTo>
                    <a:pt x="1444248" y="455014"/>
                  </a:lnTo>
                  <a:lnTo>
                    <a:pt x="1442877" y="454617"/>
                  </a:lnTo>
                  <a:lnTo>
                    <a:pt x="1440840" y="453697"/>
                  </a:lnTo>
                  <a:lnTo>
                    <a:pt x="1439496" y="452180"/>
                  </a:lnTo>
                  <a:lnTo>
                    <a:pt x="1439012" y="451165"/>
                  </a:lnTo>
                  <a:lnTo>
                    <a:pt x="1437638" y="450587"/>
                  </a:lnTo>
                  <a:lnTo>
                    <a:pt x="1434887" y="451581"/>
                  </a:lnTo>
                  <a:lnTo>
                    <a:pt x="1433263" y="451124"/>
                  </a:lnTo>
                  <a:lnTo>
                    <a:pt x="1432823" y="450465"/>
                  </a:lnTo>
                  <a:lnTo>
                    <a:pt x="1431796" y="450062"/>
                  </a:lnTo>
                  <a:lnTo>
                    <a:pt x="1431440" y="449124"/>
                  </a:lnTo>
                  <a:lnTo>
                    <a:pt x="1432585" y="448317"/>
                  </a:lnTo>
                  <a:lnTo>
                    <a:pt x="1434630" y="447499"/>
                  </a:lnTo>
                  <a:lnTo>
                    <a:pt x="1434412" y="445907"/>
                  </a:lnTo>
                  <a:lnTo>
                    <a:pt x="1434859" y="445383"/>
                  </a:lnTo>
                  <a:lnTo>
                    <a:pt x="1434690" y="443633"/>
                  </a:lnTo>
                  <a:lnTo>
                    <a:pt x="1433901" y="442451"/>
                  </a:lnTo>
                  <a:lnTo>
                    <a:pt x="1435543" y="440932"/>
                  </a:lnTo>
                  <a:lnTo>
                    <a:pt x="1434209" y="440356"/>
                  </a:lnTo>
                  <a:lnTo>
                    <a:pt x="1433305" y="438310"/>
                  </a:lnTo>
                  <a:lnTo>
                    <a:pt x="1433756" y="437803"/>
                  </a:lnTo>
                  <a:lnTo>
                    <a:pt x="1435253" y="437828"/>
                  </a:lnTo>
                  <a:lnTo>
                    <a:pt x="1435847" y="436328"/>
                  </a:lnTo>
                  <a:lnTo>
                    <a:pt x="1436986" y="436065"/>
                  </a:lnTo>
                  <a:lnTo>
                    <a:pt x="1438356" y="433748"/>
                  </a:lnTo>
                  <a:lnTo>
                    <a:pt x="1439591" y="432983"/>
                  </a:lnTo>
                  <a:lnTo>
                    <a:pt x="1440713" y="432864"/>
                  </a:lnTo>
                  <a:lnTo>
                    <a:pt x="1441720" y="432181"/>
                  </a:lnTo>
                  <a:lnTo>
                    <a:pt x="1441364" y="431525"/>
                  </a:lnTo>
                  <a:lnTo>
                    <a:pt x="1439767" y="430594"/>
                  </a:lnTo>
                  <a:lnTo>
                    <a:pt x="1439484" y="428439"/>
                  </a:lnTo>
                  <a:lnTo>
                    <a:pt x="1438492" y="427825"/>
                  </a:lnTo>
                  <a:lnTo>
                    <a:pt x="1438856" y="426990"/>
                  </a:lnTo>
                  <a:lnTo>
                    <a:pt x="1438677" y="426217"/>
                  </a:lnTo>
                  <a:lnTo>
                    <a:pt x="1439424" y="425985"/>
                  </a:lnTo>
                  <a:lnTo>
                    <a:pt x="1440195" y="424790"/>
                  </a:lnTo>
                  <a:lnTo>
                    <a:pt x="1440103" y="423542"/>
                  </a:lnTo>
                  <a:lnTo>
                    <a:pt x="1439686" y="422946"/>
                  </a:lnTo>
                  <a:lnTo>
                    <a:pt x="1439826" y="421627"/>
                  </a:lnTo>
                  <a:lnTo>
                    <a:pt x="1440853" y="420816"/>
                  </a:lnTo>
                  <a:lnTo>
                    <a:pt x="1440881" y="418767"/>
                  </a:lnTo>
                  <a:lnTo>
                    <a:pt x="1440347" y="418321"/>
                  </a:lnTo>
                  <a:lnTo>
                    <a:pt x="1438317" y="417823"/>
                  </a:lnTo>
                  <a:lnTo>
                    <a:pt x="1438180" y="416610"/>
                  </a:lnTo>
                  <a:lnTo>
                    <a:pt x="1437601" y="415782"/>
                  </a:lnTo>
                  <a:lnTo>
                    <a:pt x="1437861" y="414284"/>
                  </a:lnTo>
                  <a:lnTo>
                    <a:pt x="1437407" y="412989"/>
                  </a:lnTo>
                  <a:lnTo>
                    <a:pt x="1438498" y="411904"/>
                  </a:lnTo>
                  <a:lnTo>
                    <a:pt x="1438887" y="410705"/>
                  </a:lnTo>
                  <a:lnTo>
                    <a:pt x="1439721" y="409461"/>
                  </a:lnTo>
                  <a:lnTo>
                    <a:pt x="1439752" y="407819"/>
                  </a:lnTo>
                  <a:lnTo>
                    <a:pt x="1440423" y="406842"/>
                  </a:lnTo>
                  <a:lnTo>
                    <a:pt x="1440479" y="404680"/>
                  </a:lnTo>
                  <a:lnTo>
                    <a:pt x="1439843" y="403664"/>
                  </a:lnTo>
                  <a:lnTo>
                    <a:pt x="1438596" y="403352"/>
                  </a:lnTo>
                  <a:lnTo>
                    <a:pt x="1438435" y="401319"/>
                  </a:lnTo>
                  <a:lnTo>
                    <a:pt x="1439032" y="400252"/>
                  </a:lnTo>
                  <a:lnTo>
                    <a:pt x="1439405" y="398924"/>
                  </a:lnTo>
                  <a:lnTo>
                    <a:pt x="1440057" y="397880"/>
                  </a:lnTo>
                  <a:lnTo>
                    <a:pt x="1440603" y="395310"/>
                  </a:lnTo>
                  <a:lnTo>
                    <a:pt x="1441052" y="394638"/>
                  </a:lnTo>
                  <a:lnTo>
                    <a:pt x="1440645" y="393883"/>
                  </a:lnTo>
                  <a:lnTo>
                    <a:pt x="1441362" y="392184"/>
                  </a:lnTo>
                  <a:lnTo>
                    <a:pt x="1441616" y="390656"/>
                  </a:lnTo>
                  <a:lnTo>
                    <a:pt x="1442304" y="389543"/>
                  </a:lnTo>
                  <a:lnTo>
                    <a:pt x="1443468" y="389267"/>
                  </a:lnTo>
                  <a:lnTo>
                    <a:pt x="1443872" y="388491"/>
                  </a:lnTo>
                  <a:lnTo>
                    <a:pt x="1445101" y="387319"/>
                  </a:lnTo>
                  <a:lnTo>
                    <a:pt x="1446088" y="386702"/>
                  </a:lnTo>
                  <a:lnTo>
                    <a:pt x="1446851" y="384619"/>
                  </a:lnTo>
                  <a:lnTo>
                    <a:pt x="1447477" y="382191"/>
                  </a:lnTo>
                  <a:lnTo>
                    <a:pt x="1448670" y="380273"/>
                  </a:lnTo>
                  <a:lnTo>
                    <a:pt x="1449514" y="377267"/>
                  </a:lnTo>
                  <a:lnTo>
                    <a:pt x="1449331" y="376032"/>
                  </a:lnTo>
                  <a:lnTo>
                    <a:pt x="1450337" y="374837"/>
                  </a:lnTo>
                  <a:lnTo>
                    <a:pt x="1451000" y="374531"/>
                  </a:lnTo>
                  <a:lnTo>
                    <a:pt x="1453718" y="374764"/>
                  </a:lnTo>
                  <a:lnTo>
                    <a:pt x="1454580" y="375209"/>
                  </a:lnTo>
                  <a:lnTo>
                    <a:pt x="1454940" y="376548"/>
                  </a:lnTo>
                  <a:lnTo>
                    <a:pt x="1455931" y="376899"/>
                  </a:lnTo>
                  <a:lnTo>
                    <a:pt x="1457032" y="376754"/>
                  </a:lnTo>
                  <a:lnTo>
                    <a:pt x="1457247" y="376052"/>
                  </a:lnTo>
                  <a:lnTo>
                    <a:pt x="1458356" y="376362"/>
                  </a:lnTo>
                  <a:lnTo>
                    <a:pt x="1459592" y="377713"/>
                  </a:lnTo>
                  <a:lnTo>
                    <a:pt x="1461172" y="377619"/>
                  </a:lnTo>
                  <a:lnTo>
                    <a:pt x="1462015" y="376195"/>
                  </a:lnTo>
                  <a:lnTo>
                    <a:pt x="1462888" y="375931"/>
                  </a:lnTo>
                  <a:lnTo>
                    <a:pt x="1465024" y="375905"/>
                  </a:lnTo>
                  <a:lnTo>
                    <a:pt x="1466833" y="374221"/>
                  </a:lnTo>
                  <a:lnTo>
                    <a:pt x="1468373" y="375820"/>
                  </a:lnTo>
                  <a:lnTo>
                    <a:pt x="1469110" y="376123"/>
                  </a:lnTo>
                  <a:lnTo>
                    <a:pt x="1469049" y="377719"/>
                  </a:lnTo>
                  <a:lnTo>
                    <a:pt x="1470266" y="377602"/>
                  </a:lnTo>
                  <a:lnTo>
                    <a:pt x="1471414" y="378954"/>
                  </a:lnTo>
                  <a:lnTo>
                    <a:pt x="1472314" y="379063"/>
                  </a:lnTo>
                  <a:lnTo>
                    <a:pt x="1472594" y="378390"/>
                  </a:lnTo>
                  <a:lnTo>
                    <a:pt x="1473599" y="378566"/>
                  </a:lnTo>
                  <a:lnTo>
                    <a:pt x="1474313" y="377340"/>
                  </a:lnTo>
                  <a:lnTo>
                    <a:pt x="1475362" y="376718"/>
                  </a:lnTo>
                  <a:lnTo>
                    <a:pt x="1476373" y="378343"/>
                  </a:lnTo>
                  <a:lnTo>
                    <a:pt x="1477395" y="378448"/>
                  </a:lnTo>
                  <a:lnTo>
                    <a:pt x="1478265" y="377985"/>
                  </a:lnTo>
                  <a:lnTo>
                    <a:pt x="1479535" y="374729"/>
                  </a:lnTo>
                  <a:lnTo>
                    <a:pt x="1479593" y="373594"/>
                  </a:lnTo>
                  <a:lnTo>
                    <a:pt x="1480558" y="372862"/>
                  </a:lnTo>
                  <a:lnTo>
                    <a:pt x="1480409" y="372194"/>
                  </a:lnTo>
                  <a:lnTo>
                    <a:pt x="1482373" y="371927"/>
                  </a:lnTo>
                  <a:lnTo>
                    <a:pt x="1482359" y="370596"/>
                  </a:lnTo>
                  <a:lnTo>
                    <a:pt x="1483034" y="370129"/>
                  </a:lnTo>
                  <a:lnTo>
                    <a:pt x="1482416" y="369154"/>
                  </a:lnTo>
                  <a:lnTo>
                    <a:pt x="1482496" y="368063"/>
                  </a:lnTo>
                  <a:lnTo>
                    <a:pt x="1482125" y="367141"/>
                  </a:lnTo>
                  <a:lnTo>
                    <a:pt x="1481446" y="366585"/>
                  </a:lnTo>
                  <a:lnTo>
                    <a:pt x="1481443" y="364453"/>
                  </a:lnTo>
                  <a:lnTo>
                    <a:pt x="1479982" y="363048"/>
                  </a:lnTo>
                  <a:lnTo>
                    <a:pt x="1479132" y="363328"/>
                  </a:lnTo>
                  <a:lnTo>
                    <a:pt x="1478105" y="364214"/>
                  </a:lnTo>
                  <a:lnTo>
                    <a:pt x="1476476" y="363171"/>
                  </a:lnTo>
                  <a:lnTo>
                    <a:pt x="1473494" y="363796"/>
                  </a:lnTo>
                  <a:lnTo>
                    <a:pt x="1472501" y="363829"/>
                  </a:lnTo>
                  <a:lnTo>
                    <a:pt x="1470871" y="361982"/>
                  </a:lnTo>
                  <a:lnTo>
                    <a:pt x="1469789" y="362044"/>
                  </a:lnTo>
                  <a:lnTo>
                    <a:pt x="1469668" y="361426"/>
                  </a:lnTo>
                  <a:lnTo>
                    <a:pt x="1470822" y="360775"/>
                  </a:lnTo>
                  <a:lnTo>
                    <a:pt x="1471231" y="359334"/>
                  </a:lnTo>
                  <a:lnTo>
                    <a:pt x="1472637" y="356984"/>
                  </a:lnTo>
                  <a:lnTo>
                    <a:pt x="1472979" y="356038"/>
                  </a:lnTo>
                  <a:lnTo>
                    <a:pt x="1473901" y="355256"/>
                  </a:lnTo>
                  <a:lnTo>
                    <a:pt x="1474397" y="354193"/>
                  </a:lnTo>
                  <a:lnTo>
                    <a:pt x="1474123" y="353408"/>
                  </a:lnTo>
                  <a:lnTo>
                    <a:pt x="1474290" y="352213"/>
                  </a:lnTo>
                  <a:lnTo>
                    <a:pt x="1475220" y="351213"/>
                  </a:lnTo>
                  <a:lnTo>
                    <a:pt x="1475331" y="350003"/>
                  </a:lnTo>
                  <a:lnTo>
                    <a:pt x="1474779" y="349022"/>
                  </a:lnTo>
                  <a:lnTo>
                    <a:pt x="1474226" y="348891"/>
                  </a:lnTo>
                  <a:lnTo>
                    <a:pt x="1473817" y="346899"/>
                  </a:lnTo>
                  <a:lnTo>
                    <a:pt x="1473959" y="346000"/>
                  </a:lnTo>
                  <a:lnTo>
                    <a:pt x="1474764" y="344794"/>
                  </a:lnTo>
                  <a:lnTo>
                    <a:pt x="1475309" y="343506"/>
                  </a:lnTo>
                  <a:lnTo>
                    <a:pt x="1475984" y="342746"/>
                  </a:lnTo>
                  <a:lnTo>
                    <a:pt x="1476019" y="341570"/>
                  </a:lnTo>
                  <a:lnTo>
                    <a:pt x="1476549" y="340843"/>
                  </a:lnTo>
                  <a:lnTo>
                    <a:pt x="1476435" y="340039"/>
                  </a:lnTo>
                  <a:lnTo>
                    <a:pt x="1476832" y="338442"/>
                  </a:lnTo>
                  <a:lnTo>
                    <a:pt x="1477495" y="337503"/>
                  </a:lnTo>
                  <a:lnTo>
                    <a:pt x="1477964" y="335989"/>
                  </a:lnTo>
                  <a:lnTo>
                    <a:pt x="1477441" y="335401"/>
                  </a:lnTo>
                  <a:lnTo>
                    <a:pt x="1478010" y="333534"/>
                  </a:lnTo>
                  <a:lnTo>
                    <a:pt x="1479085" y="332284"/>
                  </a:lnTo>
                  <a:lnTo>
                    <a:pt x="1479109" y="331546"/>
                  </a:lnTo>
                  <a:lnTo>
                    <a:pt x="1481184" y="331685"/>
                  </a:lnTo>
                  <a:lnTo>
                    <a:pt x="1482243" y="331046"/>
                  </a:lnTo>
                  <a:lnTo>
                    <a:pt x="1485382" y="329850"/>
                  </a:lnTo>
                  <a:lnTo>
                    <a:pt x="1486992" y="330598"/>
                  </a:lnTo>
                  <a:lnTo>
                    <a:pt x="1487699" y="331435"/>
                  </a:lnTo>
                  <a:lnTo>
                    <a:pt x="1488901" y="331465"/>
                  </a:lnTo>
                  <a:lnTo>
                    <a:pt x="1489705" y="331103"/>
                  </a:lnTo>
                  <a:lnTo>
                    <a:pt x="1491392" y="331416"/>
                  </a:lnTo>
                  <a:lnTo>
                    <a:pt x="1493029" y="332849"/>
                  </a:lnTo>
                  <a:lnTo>
                    <a:pt x="1493204" y="332116"/>
                  </a:lnTo>
                  <a:lnTo>
                    <a:pt x="1495258" y="332402"/>
                  </a:lnTo>
                  <a:lnTo>
                    <a:pt x="1494906" y="331198"/>
                  </a:lnTo>
                  <a:lnTo>
                    <a:pt x="1495846" y="330517"/>
                  </a:lnTo>
                  <a:lnTo>
                    <a:pt x="1495721" y="329690"/>
                  </a:lnTo>
                  <a:lnTo>
                    <a:pt x="1494603" y="328262"/>
                  </a:lnTo>
                  <a:lnTo>
                    <a:pt x="1494691" y="327698"/>
                  </a:lnTo>
                  <a:lnTo>
                    <a:pt x="1493777" y="326668"/>
                  </a:lnTo>
                  <a:lnTo>
                    <a:pt x="1492918" y="326419"/>
                  </a:lnTo>
                  <a:lnTo>
                    <a:pt x="1493579" y="325600"/>
                  </a:lnTo>
                  <a:lnTo>
                    <a:pt x="1493547" y="324658"/>
                  </a:lnTo>
                  <a:lnTo>
                    <a:pt x="1494980" y="323533"/>
                  </a:lnTo>
                  <a:lnTo>
                    <a:pt x="1495921" y="322185"/>
                  </a:lnTo>
                  <a:lnTo>
                    <a:pt x="1497425" y="320840"/>
                  </a:lnTo>
                  <a:lnTo>
                    <a:pt x="1498650" y="318574"/>
                  </a:lnTo>
                  <a:lnTo>
                    <a:pt x="1499587" y="317613"/>
                  </a:lnTo>
                  <a:lnTo>
                    <a:pt x="1500336" y="316406"/>
                  </a:lnTo>
                  <a:lnTo>
                    <a:pt x="1500871" y="316434"/>
                  </a:lnTo>
                  <a:lnTo>
                    <a:pt x="1501238" y="314633"/>
                  </a:lnTo>
                  <a:lnTo>
                    <a:pt x="1501852" y="314044"/>
                  </a:lnTo>
                  <a:lnTo>
                    <a:pt x="1502755" y="312220"/>
                  </a:lnTo>
                  <a:lnTo>
                    <a:pt x="1503200" y="310388"/>
                  </a:lnTo>
                  <a:lnTo>
                    <a:pt x="1503862" y="310418"/>
                  </a:lnTo>
                  <a:lnTo>
                    <a:pt x="1504274" y="311872"/>
                  </a:lnTo>
                  <a:lnTo>
                    <a:pt x="1503614" y="313783"/>
                  </a:lnTo>
                  <a:lnTo>
                    <a:pt x="1504807" y="314365"/>
                  </a:lnTo>
                  <a:lnTo>
                    <a:pt x="1506036" y="316076"/>
                  </a:lnTo>
                  <a:lnTo>
                    <a:pt x="1507441" y="315580"/>
                  </a:lnTo>
                  <a:lnTo>
                    <a:pt x="1507906" y="315126"/>
                  </a:lnTo>
                  <a:lnTo>
                    <a:pt x="1508082" y="313218"/>
                  </a:lnTo>
                  <a:lnTo>
                    <a:pt x="1508494" y="312649"/>
                  </a:lnTo>
                  <a:lnTo>
                    <a:pt x="1508444" y="311416"/>
                  </a:lnTo>
                  <a:lnTo>
                    <a:pt x="1509428" y="311680"/>
                  </a:lnTo>
                  <a:lnTo>
                    <a:pt x="1510683" y="310099"/>
                  </a:lnTo>
                  <a:lnTo>
                    <a:pt x="1511308" y="308651"/>
                  </a:lnTo>
                  <a:lnTo>
                    <a:pt x="1511190" y="307781"/>
                  </a:lnTo>
                  <a:lnTo>
                    <a:pt x="1511743" y="306540"/>
                  </a:lnTo>
                  <a:lnTo>
                    <a:pt x="1512479" y="305842"/>
                  </a:lnTo>
                  <a:lnTo>
                    <a:pt x="1513398" y="302225"/>
                  </a:lnTo>
                  <a:lnTo>
                    <a:pt x="1513544" y="300815"/>
                  </a:lnTo>
                  <a:lnTo>
                    <a:pt x="1514169" y="300519"/>
                  </a:lnTo>
                  <a:lnTo>
                    <a:pt x="1514673" y="299467"/>
                  </a:lnTo>
                  <a:lnTo>
                    <a:pt x="1515368" y="299363"/>
                  </a:lnTo>
                  <a:lnTo>
                    <a:pt x="1515398" y="298493"/>
                  </a:lnTo>
                  <a:lnTo>
                    <a:pt x="1517556" y="297153"/>
                  </a:lnTo>
                  <a:lnTo>
                    <a:pt x="1517405" y="296280"/>
                  </a:lnTo>
                  <a:lnTo>
                    <a:pt x="1518305" y="294534"/>
                  </a:lnTo>
                  <a:lnTo>
                    <a:pt x="1519586" y="294368"/>
                  </a:lnTo>
                  <a:lnTo>
                    <a:pt x="1519953" y="295417"/>
                  </a:lnTo>
                  <a:lnTo>
                    <a:pt x="1520849" y="295631"/>
                  </a:lnTo>
                  <a:lnTo>
                    <a:pt x="1521108" y="296733"/>
                  </a:lnTo>
                  <a:lnTo>
                    <a:pt x="1522367" y="295908"/>
                  </a:lnTo>
                  <a:lnTo>
                    <a:pt x="1522691" y="293987"/>
                  </a:lnTo>
                  <a:lnTo>
                    <a:pt x="1523642" y="292401"/>
                  </a:lnTo>
                  <a:lnTo>
                    <a:pt x="1525285" y="291928"/>
                  </a:lnTo>
                  <a:lnTo>
                    <a:pt x="1526044" y="291206"/>
                  </a:lnTo>
                  <a:lnTo>
                    <a:pt x="1526190" y="290485"/>
                  </a:lnTo>
                  <a:lnTo>
                    <a:pt x="1527601" y="290729"/>
                  </a:lnTo>
                  <a:lnTo>
                    <a:pt x="1528384" y="290519"/>
                  </a:lnTo>
                  <a:lnTo>
                    <a:pt x="1528265" y="288812"/>
                  </a:lnTo>
                  <a:lnTo>
                    <a:pt x="1527914" y="287671"/>
                  </a:lnTo>
                  <a:lnTo>
                    <a:pt x="1526755" y="286878"/>
                  </a:lnTo>
                  <a:lnTo>
                    <a:pt x="1525693" y="285455"/>
                  </a:lnTo>
                  <a:lnTo>
                    <a:pt x="1525766" y="284854"/>
                  </a:lnTo>
                  <a:lnTo>
                    <a:pt x="1528184" y="282057"/>
                  </a:lnTo>
                  <a:lnTo>
                    <a:pt x="1528994" y="280960"/>
                  </a:lnTo>
                  <a:lnTo>
                    <a:pt x="1528939" y="280100"/>
                  </a:lnTo>
                  <a:lnTo>
                    <a:pt x="1530375" y="279845"/>
                  </a:lnTo>
                  <a:lnTo>
                    <a:pt x="1530649" y="279072"/>
                  </a:lnTo>
                  <a:lnTo>
                    <a:pt x="1532955" y="277888"/>
                  </a:lnTo>
                  <a:lnTo>
                    <a:pt x="1532892" y="276185"/>
                  </a:lnTo>
                  <a:lnTo>
                    <a:pt x="1533018" y="273508"/>
                  </a:lnTo>
                  <a:lnTo>
                    <a:pt x="1532422" y="271694"/>
                  </a:lnTo>
                  <a:lnTo>
                    <a:pt x="1531228" y="271255"/>
                  </a:lnTo>
                  <a:lnTo>
                    <a:pt x="1531092" y="270366"/>
                  </a:lnTo>
                  <a:lnTo>
                    <a:pt x="1531713" y="269914"/>
                  </a:lnTo>
                  <a:lnTo>
                    <a:pt x="1532834" y="270832"/>
                  </a:lnTo>
                  <a:lnTo>
                    <a:pt x="1533350" y="270670"/>
                  </a:lnTo>
                  <a:lnTo>
                    <a:pt x="1534731" y="269449"/>
                  </a:lnTo>
                  <a:lnTo>
                    <a:pt x="1536058" y="267975"/>
                  </a:lnTo>
                  <a:lnTo>
                    <a:pt x="1536603" y="266430"/>
                  </a:lnTo>
                  <a:lnTo>
                    <a:pt x="1535510" y="265018"/>
                  </a:lnTo>
                  <a:lnTo>
                    <a:pt x="1535260" y="263848"/>
                  </a:lnTo>
                  <a:lnTo>
                    <a:pt x="1534152" y="263631"/>
                  </a:lnTo>
                  <a:lnTo>
                    <a:pt x="1533662" y="262925"/>
                  </a:lnTo>
                  <a:lnTo>
                    <a:pt x="1533876" y="261379"/>
                  </a:lnTo>
                  <a:lnTo>
                    <a:pt x="1532882" y="259653"/>
                  </a:lnTo>
                  <a:lnTo>
                    <a:pt x="1530641" y="258631"/>
                  </a:lnTo>
                  <a:lnTo>
                    <a:pt x="1530751" y="257332"/>
                  </a:lnTo>
                  <a:lnTo>
                    <a:pt x="1529562" y="256148"/>
                  </a:lnTo>
                  <a:lnTo>
                    <a:pt x="1528108" y="255025"/>
                  </a:lnTo>
                  <a:lnTo>
                    <a:pt x="1527626" y="254359"/>
                  </a:lnTo>
                  <a:lnTo>
                    <a:pt x="1526294" y="254176"/>
                  </a:lnTo>
                  <a:lnTo>
                    <a:pt x="1525774" y="253668"/>
                  </a:lnTo>
                  <a:lnTo>
                    <a:pt x="1526796" y="252715"/>
                  </a:lnTo>
                  <a:lnTo>
                    <a:pt x="1527047" y="252023"/>
                  </a:lnTo>
                  <a:lnTo>
                    <a:pt x="1528165" y="251307"/>
                  </a:lnTo>
                  <a:lnTo>
                    <a:pt x="1528642" y="250303"/>
                  </a:lnTo>
                  <a:lnTo>
                    <a:pt x="1527381" y="249604"/>
                  </a:lnTo>
                  <a:lnTo>
                    <a:pt x="1525685" y="249668"/>
                  </a:lnTo>
                  <a:lnTo>
                    <a:pt x="1524326" y="249249"/>
                  </a:lnTo>
                  <a:lnTo>
                    <a:pt x="1522764" y="249173"/>
                  </a:lnTo>
                  <a:lnTo>
                    <a:pt x="1522024" y="249780"/>
                  </a:lnTo>
                  <a:lnTo>
                    <a:pt x="1521944" y="250934"/>
                  </a:lnTo>
                  <a:lnTo>
                    <a:pt x="1519652" y="251091"/>
                  </a:lnTo>
                  <a:lnTo>
                    <a:pt x="1519688" y="249969"/>
                  </a:lnTo>
                  <a:lnTo>
                    <a:pt x="1517865" y="249787"/>
                  </a:lnTo>
                  <a:lnTo>
                    <a:pt x="1517617" y="250371"/>
                  </a:lnTo>
                  <a:lnTo>
                    <a:pt x="1516332" y="250564"/>
                  </a:lnTo>
                  <a:lnTo>
                    <a:pt x="1515061" y="248038"/>
                  </a:lnTo>
                  <a:lnTo>
                    <a:pt x="1513806" y="248375"/>
                  </a:lnTo>
                  <a:lnTo>
                    <a:pt x="1513074" y="248260"/>
                  </a:lnTo>
                  <a:lnTo>
                    <a:pt x="1512391" y="247140"/>
                  </a:lnTo>
                  <a:lnTo>
                    <a:pt x="1512621" y="246517"/>
                  </a:lnTo>
                  <a:lnTo>
                    <a:pt x="1510908" y="246605"/>
                  </a:lnTo>
                  <a:lnTo>
                    <a:pt x="1510656" y="244970"/>
                  </a:lnTo>
                  <a:lnTo>
                    <a:pt x="1508543" y="245203"/>
                  </a:lnTo>
                  <a:lnTo>
                    <a:pt x="1507803" y="244521"/>
                  </a:lnTo>
                  <a:lnTo>
                    <a:pt x="1507860" y="241769"/>
                  </a:lnTo>
                  <a:lnTo>
                    <a:pt x="1507101" y="239841"/>
                  </a:lnTo>
                  <a:lnTo>
                    <a:pt x="1507792" y="238665"/>
                  </a:lnTo>
                  <a:lnTo>
                    <a:pt x="1507917" y="237669"/>
                  </a:lnTo>
                  <a:lnTo>
                    <a:pt x="1507310" y="237526"/>
                  </a:lnTo>
                  <a:lnTo>
                    <a:pt x="1506663" y="238977"/>
                  </a:lnTo>
                  <a:lnTo>
                    <a:pt x="1505963" y="239544"/>
                  </a:lnTo>
                  <a:lnTo>
                    <a:pt x="1505335" y="239016"/>
                  </a:lnTo>
                  <a:lnTo>
                    <a:pt x="1505026" y="238059"/>
                  </a:lnTo>
                  <a:lnTo>
                    <a:pt x="1505718" y="236818"/>
                  </a:lnTo>
                  <a:lnTo>
                    <a:pt x="1505269" y="235727"/>
                  </a:lnTo>
                  <a:lnTo>
                    <a:pt x="1504274" y="235716"/>
                  </a:lnTo>
                  <a:lnTo>
                    <a:pt x="1503642" y="236164"/>
                  </a:lnTo>
                  <a:lnTo>
                    <a:pt x="1503571" y="237303"/>
                  </a:lnTo>
                  <a:lnTo>
                    <a:pt x="1501806" y="237918"/>
                  </a:lnTo>
                  <a:lnTo>
                    <a:pt x="1500867" y="236631"/>
                  </a:lnTo>
                  <a:lnTo>
                    <a:pt x="1499757" y="236829"/>
                  </a:lnTo>
                  <a:lnTo>
                    <a:pt x="1499155" y="237283"/>
                  </a:lnTo>
                  <a:lnTo>
                    <a:pt x="1497846" y="236830"/>
                  </a:lnTo>
                  <a:lnTo>
                    <a:pt x="1497770" y="236007"/>
                  </a:lnTo>
                  <a:lnTo>
                    <a:pt x="1497000" y="235982"/>
                  </a:lnTo>
                  <a:lnTo>
                    <a:pt x="1496560" y="236847"/>
                  </a:lnTo>
                  <a:lnTo>
                    <a:pt x="1495455" y="236070"/>
                  </a:lnTo>
                  <a:lnTo>
                    <a:pt x="1494993" y="237335"/>
                  </a:lnTo>
                  <a:lnTo>
                    <a:pt x="1492854" y="236701"/>
                  </a:lnTo>
                  <a:lnTo>
                    <a:pt x="1493009" y="235887"/>
                  </a:lnTo>
                  <a:lnTo>
                    <a:pt x="1494168" y="235295"/>
                  </a:lnTo>
                  <a:lnTo>
                    <a:pt x="1494435" y="234328"/>
                  </a:lnTo>
                  <a:lnTo>
                    <a:pt x="1493989" y="233556"/>
                  </a:lnTo>
                  <a:lnTo>
                    <a:pt x="1494341" y="232633"/>
                  </a:lnTo>
                  <a:lnTo>
                    <a:pt x="1494131" y="231655"/>
                  </a:lnTo>
                  <a:lnTo>
                    <a:pt x="1493051" y="231954"/>
                  </a:lnTo>
                  <a:lnTo>
                    <a:pt x="1491909" y="230937"/>
                  </a:lnTo>
                  <a:lnTo>
                    <a:pt x="1490484" y="230149"/>
                  </a:lnTo>
                  <a:lnTo>
                    <a:pt x="1488533" y="229687"/>
                  </a:lnTo>
                  <a:lnTo>
                    <a:pt x="1488446" y="228670"/>
                  </a:lnTo>
                  <a:lnTo>
                    <a:pt x="1487718" y="227960"/>
                  </a:lnTo>
                  <a:lnTo>
                    <a:pt x="1487558" y="227000"/>
                  </a:lnTo>
                  <a:lnTo>
                    <a:pt x="1486890" y="227036"/>
                  </a:lnTo>
                  <a:lnTo>
                    <a:pt x="1486333" y="224923"/>
                  </a:lnTo>
                  <a:lnTo>
                    <a:pt x="1485688" y="224650"/>
                  </a:lnTo>
                  <a:lnTo>
                    <a:pt x="1485433" y="223199"/>
                  </a:lnTo>
                  <a:lnTo>
                    <a:pt x="1484315" y="222684"/>
                  </a:lnTo>
                  <a:lnTo>
                    <a:pt x="1482317" y="223003"/>
                  </a:lnTo>
                  <a:lnTo>
                    <a:pt x="1481968" y="223427"/>
                  </a:lnTo>
                  <a:lnTo>
                    <a:pt x="1480881" y="223218"/>
                  </a:lnTo>
                  <a:lnTo>
                    <a:pt x="1479703" y="224420"/>
                  </a:lnTo>
                  <a:lnTo>
                    <a:pt x="1478003" y="223145"/>
                  </a:lnTo>
                  <a:lnTo>
                    <a:pt x="1476511" y="224321"/>
                  </a:lnTo>
                  <a:lnTo>
                    <a:pt x="1474157" y="224176"/>
                  </a:lnTo>
                  <a:lnTo>
                    <a:pt x="1472858" y="224906"/>
                  </a:lnTo>
                  <a:lnTo>
                    <a:pt x="1471963" y="224550"/>
                  </a:lnTo>
                  <a:lnTo>
                    <a:pt x="1470635" y="225399"/>
                  </a:lnTo>
                  <a:lnTo>
                    <a:pt x="1469880" y="224458"/>
                  </a:lnTo>
                  <a:lnTo>
                    <a:pt x="1468534" y="224240"/>
                  </a:lnTo>
                  <a:lnTo>
                    <a:pt x="1467954" y="223811"/>
                  </a:lnTo>
                  <a:lnTo>
                    <a:pt x="1466459" y="224437"/>
                  </a:lnTo>
                  <a:lnTo>
                    <a:pt x="1465925" y="224003"/>
                  </a:lnTo>
                  <a:lnTo>
                    <a:pt x="1465036" y="224577"/>
                  </a:lnTo>
                  <a:lnTo>
                    <a:pt x="1463617" y="224287"/>
                  </a:lnTo>
                  <a:lnTo>
                    <a:pt x="1463071" y="224783"/>
                  </a:lnTo>
                  <a:lnTo>
                    <a:pt x="1462376" y="223931"/>
                  </a:lnTo>
                  <a:lnTo>
                    <a:pt x="1461125" y="223719"/>
                  </a:lnTo>
                  <a:lnTo>
                    <a:pt x="1458572" y="222776"/>
                  </a:lnTo>
                  <a:lnTo>
                    <a:pt x="1458142" y="222209"/>
                  </a:lnTo>
                  <a:lnTo>
                    <a:pt x="1458088" y="220914"/>
                  </a:lnTo>
                  <a:lnTo>
                    <a:pt x="1457551" y="218943"/>
                  </a:lnTo>
                  <a:lnTo>
                    <a:pt x="1454921" y="216254"/>
                  </a:lnTo>
                  <a:lnTo>
                    <a:pt x="1453574" y="215341"/>
                  </a:lnTo>
                  <a:lnTo>
                    <a:pt x="1451640" y="217903"/>
                  </a:lnTo>
                  <a:lnTo>
                    <a:pt x="1450457" y="218538"/>
                  </a:lnTo>
                  <a:lnTo>
                    <a:pt x="1449763" y="218244"/>
                  </a:lnTo>
                  <a:lnTo>
                    <a:pt x="1449010" y="217133"/>
                  </a:lnTo>
                  <a:lnTo>
                    <a:pt x="1447411" y="217278"/>
                  </a:lnTo>
                  <a:lnTo>
                    <a:pt x="1446319" y="218128"/>
                  </a:lnTo>
                  <a:lnTo>
                    <a:pt x="1445638" y="219529"/>
                  </a:lnTo>
                  <a:lnTo>
                    <a:pt x="1445905" y="220679"/>
                  </a:lnTo>
                  <a:lnTo>
                    <a:pt x="1445767" y="221614"/>
                  </a:lnTo>
                  <a:lnTo>
                    <a:pt x="1444851" y="221654"/>
                  </a:lnTo>
                  <a:lnTo>
                    <a:pt x="1443882" y="221254"/>
                  </a:lnTo>
                  <a:lnTo>
                    <a:pt x="1442503" y="221284"/>
                  </a:lnTo>
                  <a:lnTo>
                    <a:pt x="1441017" y="222494"/>
                  </a:lnTo>
                  <a:lnTo>
                    <a:pt x="1439886" y="222479"/>
                  </a:lnTo>
                  <a:lnTo>
                    <a:pt x="1438488" y="220890"/>
                  </a:lnTo>
                  <a:lnTo>
                    <a:pt x="1438224" y="219992"/>
                  </a:lnTo>
                  <a:lnTo>
                    <a:pt x="1439038" y="218871"/>
                  </a:lnTo>
                  <a:lnTo>
                    <a:pt x="1438775" y="218396"/>
                  </a:lnTo>
                  <a:lnTo>
                    <a:pt x="1437487" y="218079"/>
                  </a:lnTo>
                  <a:lnTo>
                    <a:pt x="1435747" y="218075"/>
                  </a:lnTo>
                  <a:lnTo>
                    <a:pt x="1435559" y="216628"/>
                  </a:lnTo>
                  <a:lnTo>
                    <a:pt x="1434002" y="216200"/>
                  </a:lnTo>
                  <a:lnTo>
                    <a:pt x="1434499" y="215274"/>
                  </a:lnTo>
                  <a:lnTo>
                    <a:pt x="1434403" y="213949"/>
                  </a:lnTo>
                  <a:lnTo>
                    <a:pt x="1433638" y="213007"/>
                  </a:lnTo>
                  <a:lnTo>
                    <a:pt x="1432601" y="212774"/>
                  </a:lnTo>
                  <a:lnTo>
                    <a:pt x="1430970" y="210379"/>
                  </a:lnTo>
                  <a:lnTo>
                    <a:pt x="1429957" y="210365"/>
                  </a:lnTo>
                  <a:lnTo>
                    <a:pt x="1429392" y="212090"/>
                  </a:lnTo>
                  <a:lnTo>
                    <a:pt x="1428086" y="211576"/>
                  </a:lnTo>
                  <a:lnTo>
                    <a:pt x="1427797" y="210872"/>
                  </a:lnTo>
                  <a:lnTo>
                    <a:pt x="1426019" y="208773"/>
                  </a:lnTo>
                  <a:lnTo>
                    <a:pt x="1425091" y="208630"/>
                  </a:lnTo>
                  <a:lnTo>
                    <a:pt x="1424637" y="207934"/>
                  </a:lnTo>
                  <a:lnTo>
                    <a:pt x="1423359" y="207761"/>
                  </a:lnTo>
                  <a:lnTo>
                    <a:pt x="1422366" y="205451"/>
                  </a:lnTo>
                  <a:lnTo>
                    <a:pt x="1421704" y="204894"/>
                  </a:lnTo>
                  <a:lnTo>
                    <a:pt x="1421315" y="203798"/>
                  </a:lnTo>
                  <a:lnTo>
                    <a:pt x="1420733" y="203167"/>
                  </a:lnTo>
                  <a:lnTo>
                    <a:pt x="1419821" y="203039"/>
                  </a:lnTo>
                  <a:lnTo>
                    <a:pt x="1418886" y="203820"/>
                  </a:lnTo>
                  <a:lnTo>
                    <a:pt x="1417485" y="204220"/>
                  </a:lnTo>
                  <a:lnTo>
                    <a:pt x="1416396" y="204243"/>
                  </a:lnTo>
                  <a:lnTo>
                    <a:pt x="1415131" y="205001"/>
                  </a:lnTo>
                  <a:lnTo>
                    <a:pt x="1414795" y="205534"/>
                  </a:lnTo>
                  <a:lnTo>
                    <a:pt x="1415657" y="207845"/>
                  </a:lnTo>
                  <a:lnTo>
                    <a:pt x="1415112" y="208469"/>
                  </a:lnTo>
                  <a:lnTo>
                    <a:pt x="1414071" y="208784"/>
                  </a:lnTo>
                  <a:lnTo>
                    <a:pt x="1412510" y="209663"/>
                  </a:lnTo>
                  <a:lnTo>
                    <a:pt x="1411519" y="209794"/>
                  </a:lnTo>
                  <a:lnTo>
                    <a:pt x="1410065" y="208889"/>
                  </a:lnTo>
                  <a:lnTo>
                    <a:pt x="1409374" y="207994"/>
                  </a:lnTo>
                  <a:lnTo>
                    <a:pt x="1409008" y="206703"/>
                  </a:lnTo>
                  <a:lnTo>
                    <a:pt x="1409779" y="204993"/>
                  </a:lnTo>
                  <a:lnTo>
                    <a:pt x="1408483" y="203821"/>
                  </a:lnTo>
                  <a:lnTo>
                    <a:pt x="1407807" y="202752"/>
                  </a:lnTo>
                  <a:lnTo>
                    <a:pt x="1405965" y="201581"/>
                  </a:lnTo>
                  <a:lnTo>
                    <a:pt x="1405590" y="200849"/>
                  </a:lnTo>
                  <a:lnTo>
                    <a:pt x="1404466" y="200197"/>
                  </a:lnTo>
                  <a:lnTo>
                    <a:pt x="1403053" y="200469"/>
                  </a:lnTo>
                  <a:lnTo>
                    <a:pt x="1402635" y="201299"/>
                  </a:lnTo>
                  <a:lnTo>
                    <a:pt x="1402859" y="203356"/>
                  </a:lnTo>
                  <a:lnTo>
                    <a:pt x="1401647" y="204249"/>
                  </a:lnTo>
                  <a:lnTo>
                    <a:pt x="1401399" y="205325"/>
                  </a:lnTo>
                  <a:lnTo>
                    <a:pt x="1400059" y="205306"/>
                  </a:lnTo>
                  <a:lnTo>
                    <a:pt x="1399464" y="205979"/>
                  </a:lnTo>
                  <a:lnTo>
                    <a:pt x="1395879" y="207016"/>
                  </a:lnTo>
                  <a:lnTo>
                    <a:pt x="1394440" y="206467"/>
                  </a:lnTo>
                  <a:lnTo>
                    <a:pt x="1392993" y="206643"/>
                  </a:lnTo>
                  <a:lnTo>
                    <a:pt x="1392274" y="205485"/>
                  </a:lnTo>
                  <a:lnTo>
                    <a:pt x="1392372" y="204185"/>
                  </a:lnTo>
                  <a:lnTo>
                    <a:pt x="1391378" y="202270"/>
                  </a:lnTo>
                  <a:lnTo>
                    <a:pt x="1389702" y="201573"/>
                  </a:lnTo>
                  <a:lnTo>
                    <a:pt x="1389169" y="202280"/>
                  </a:lnTo>
                  <a:lnTo>
                    <a:pt x="1388404" y="201656"/>
                  </a:lnTo>
                  <a:lnTo>
                    <a:pt x="1386953" y="201665"/>
                  </a:lnTo>
                  <a:lnTo>
                    <a:pt x="1386173" y="201359"/>
                  </a:lnTo>
                  <a:lnTo>
                    <a:pt x="1385098" y="200426"/>
                  </a:lnTo>
                  <a:lnTo>
                    <a:pt x="1384677" y="200488"/>
                  </a:lnTo>
                  <a:lnTo>
                    <a:pt x="1383377" y="202686"/>
                  </a:lnTo>
                  <a:lnTo>
                    <a:pt x="1382733" y="204301"/>
                  </a:lnTo>
                  <a:lnTo>
                    <a:pt x="1382621" y="206114"/>
                  </a:lnTo>
                  <a:lnTo>
                    <a:pt x="1381608" y="206853"/>
                  </a:lnTo>
                  <a:lnTo>
                    <a:pt x="1378781" y="209760"/>
                  </a:lnTo>
                  <a:lnTo>
                    <a:pt x="1376213" y="209558"/>
                  </a:lnTo>
                  <a:lnTo>
                    <a:pt x="1374632" y="209757"/>
                  </a:lnTo>
                  <a:lnTo>
                    <a:pt x="1372964" y="211181"/>
                  </a:lnTo>
                  <a:lnTo>
                    <a:pt x="1372277" y="211357"/>
                  </a:lnTo>
                  <a:lnTo>
                    <a:pt x="1370999" y="210791"/>
                  </a:lnTo>
                  <a:lnTo>
                    <a:pt x="1369367" y="210489"/>
                  </a:lnTo>
                  <a:lnTo>
                    <a:pt x="1368799" y="210620"/>
                  </a:lnTo>
                  <a:lnTo>
                    <a:pt x="1368238" y="211860"/>
                  </a:lnTo>
                  <a:lnTo>
                    <a:pt x="1366856" y="213280"/>
                  </a:lnTo>
                  <a:lnTo>
                    <a:pt x="1366137" y="213615"/>
                  </a:lnTo>
                  <a:lnTo>
                    <a:pt x="1364631" y="213603"/>
                  </a:lnTo>
                  <a:lnTo>
                    <a:pt x="1362920" y="213893"/>
                  </a:lnTo>
                  <a:lnTo>
                    <a:pt x="1361948" y="214425"/>
                  </a:lnTo>
                  <a:lnTo>
                    <a:pt x="1361347" y="215278"/>
                  </a:lnTo>
                  <a:lnTo>
                    <a:pt x="1360989" y="217170"/>
                  </a:lnTo>
                  <a:lnTo>
                    <a:pt x="1360040" y="218007"/>
                  </a:lnTo>
                  <a:lnTo>
                    <a:pt x="1359531" y="217842"/>
                  </a:lnTo>
                  <a:lnTo>
                    <a:pt x="1358151" y="216495"/>
                  </a:lnTo>
                  <a:lnTo>
                    <a:pt x="1356743" y="216456"/>
                  </a:lnTo>
                  <a:lnTo>
                    <a:pt x="1353518" y="215137"/>
                  </a:lnTo>
                  <a:lnTo>
                    <a:pt x="1352178" y="214730"/>
                  </a:lnTo>
                  <a:lnTo>
                    <a:pt x="1350784" y="213321"/>
                  </a:lnTo>
                  <a:lnTo>
                    <a:pt x="1350033" y="213065"/>
                  </a:lnTo>
                  <a:lnTo>
                    <a:pt x="1347013" y="213114"/>
                  </a:lnTo>
                  <a:lnTo>
                    <a:pt x="1345925" y="213510"/>
                  </a:lnTo>
                  <a:lnTo>
                    <a:pt x="1344800" y="214448"/>
                  </a:lnTo>
                  <a:lnTo>
                    <a:pt x="1342732" y="214700"/>
                  </a:lnTo>
                  <a:lnTo>
                    <a:pt x="1340893" y="213575"/>
                  </a:lnTo>
                  <a:lnTo>
                    <a:pt x="1339383" y="213325"/>
                  </a:lnTo>
                  <a:lnTo>
                    <a:pt x="1337765" y="213953"/>
                  </a:lnTo>
                  <a:lnTo>
                    <a:pt x="1335980" y="214105"/>
                  </a:lnTo>
                  <a:lnTo>
                    <a:pt x="1335014" y="213770"/>
                  </a:lnTo>
                  <a:lnTo>
                    <a:pt x="1334129" y="214128"/>
                  </a:lnTo>
                  <a:lnTo>
                    <a:pt x="1332628" y="199154"/>
                  </a:lnTo>
                  <a:lnTo>
                    <a:pt x="1330666" y="179503"/>
                  </a:lnTo>
                  <a:lnTo>
                    <a:pt x="1328006" y="176851"/>
                  </a:lnTo>
                  <a:lnTo>
                    <a:pt x="1326170" y="175265"/>
                  </a:lnTo>
                  <a:lnTo>
                    <a:pt x="1321499" y="170935"/>
                  </a:lnTo>
                  <a:lnTo>
                    <a:pt x="1320102" y="169787"/>
                  </a:lnTo>
                  <a:lnTo>
                    <a:pt x="1317390" y="167205"/>
                  </a:lnTo>
                  <a:lnTo>
                    <a:pt x="1315902" y="165599"/>
                  </a:lnTo>
                  <a:lnTo>
                    <a:pt x="1311030" y="161414"/>
                  </a:lnTo>
                  <a:lnTo>
                    <a:pt x="1290151" y="142012"/>
                  </a:lnTo>
                  <a:lnTo>
                    <a:pt x="1269653" y="122946"/>
                  </a:lnTo>
                  <a:lnTo>
                    <a:pt x="1268219" y="123037"/>
                  </a:lnTo>
                  <a:lnTo>
                    <a:pt x="1267506" y="123979"/>
                  </a:lnTo>
                  <a:lnTo>
                    <a:pt x="1264509" y="124441"/>
                  </a:lnTo>
                  <a:lnTo>
                    <a:pt x="1263116" y="125176"/>
                  </a:lnTo>
                  <a:lnTo>
                    <a:pt x="1262054" y="125245"/>
                  </a:lnTo>
                  <a:lnTo>
                    <a:pt x="1260522" y="124908"/>
                  </a:lnTo>
                  <a:lnTo>
                    <a:pt x="1259789" y="125121"/>
                  </a:lnTo>
                  <a:lnTo>
                    <a:pt x="1259333" y="127165"/>
                  </a:lnTo>
                  <a:lnTo>
                    <a:pt x="1258939" y="127848"/>
                  </a:lnTo>
                  <a:lnTo>
                    <a:pt x="1257613" y="128735"/>
                  </a:lnTo>
                  <a:lnTo>
                    <a:pt x="1256424" y="130143"/>
                  </a:lnTo>
                  <a:lnTo>
                    <a:pt x="1254661" y="130493"/>
                  </a:lnTo>
                  <a:lnTo>
                    <a:pt x="1253941" y="131374"/>
                  </a:lnTo>
                  <a:lnTo>
                    <a:pt x="1252609" y="131338"/>
                  </a:lnTo>
                  <a:lnTo>
                    <a:pt x="1252124" y="131714"/>
                  </a:lnTo>
                  <a:lnTo>
                    <a:pt x="1251549" y="133346"/>
                  </a:lnTo>
                  <a:lnTo>
                    <a:pt x="1250339" y="133239"/>
                  </a:lnTo>
                  <a:lnTo>
                    <a:pt x="1248679" y="133510"/>
                  </a:lnTo>
                  <a:lnTo>
                    <a:pt x="1247375" y="132836"/>
                  </a:lnTo>
                  <a:lnTo>
                    <a:pt x="1245586" y="132269"/>
                  </a:lnTo>
                  <a:lnTo>
                    <a:pt x="1243961" y="132471"/>
                  </a:lnTo>
                  <a:lnTo>
                    <a:pt x="1243013" y="131132"/>
                  </a:lnTo>
                  <a:lnTo>
                    <a:pt x="1241684" y="131232"/>
                  </a:lnTo>
                  <a:lnTo>
                    <a:pt x="1236568" y="132684"/>
                  </a:lnTo>
                  <a:lnTo>
                    <a:pt x="1233593" y="133086"/>
                  </a:lnTo>
                  <a:lnTo>
                    <a:pt x="1232219" y="133516"/>
                  </a:lnTo>
                  <a:lnTo>
                    <a:pt x="1231033" y="134355"/>
                  </a:lnTo>
                  <a:lnTo>
                    <a:pt x="1230651" y="135050"/>
                  </a:lnTo>
                  <a:lnTo>
                    <a:pt x="1229702" y="135061"/>
                  </a:lnTo>
                  <a:lnTo>
                    <a:pt x="1229092" y="134471"/>
                  </a:lnTo>
                  <a:lnTo>
                    <a:pt x="1228888" y="132792"/>
                  </a:lnTo>
                  <a:lnTo>
                    <a:pt x="1227680" y="132453"/>
                  </a:lnTo>
                  <a:lnTo>
                    <a:pt x="1227266" y="130771"/>
                  </a:lnTo>
                  <a:lnTo>
                    <a:pt x="1226312" y="129041"/>
                  </a:lnTo>
                  <a:lnTo>
                    <a:pt x="1225120" y="127713"/>
                  </a:lnTo>
                  <a:lnTo>
                    <a:pt x="1224002" y="127032"/>
                  </a:lnTo>
                  <a:lnTo>
                    <a:pt x="1222915" y="126877"/>
                  </a:lnTo>
                  <a:lnTo>
                    <a:pt x="1221480" y="125379"/>
                  </a:lnTo>
                  <a:lnTo>
                    <a:pt x="1221153" y="124286"/>
                  </a:lnTo>
                  <a:lnTo>
                    <a:pt x="1221355" y="123493"/>
                  </a:lnTo>
                  <a:lnTo>
                    <a:pt x="1220949" y="122486"/>
                  </a:lnTo>
                  <a:lnTo>
                    <a:pt x="1219955" y="122576"/>
                  </a:lnTo>
                  <a:lnTo>
                    <a:pt x="1218483" y="120800"/>
                  </a:lnTo>
                  <a:lnTo>
                    <a:pt x="1217593" y="121065"/>
                  </a:lnTo>
                  <a:lnTo>
                    <a:pt x="1217159" y="122740"/>
                  </a:lnTo>
                  <a:lnTo>
                    <a:pt x="1215835" y="123232"/>
                  </a:lnTo>
                  <a:lnTo>
                    <a:pt x="1214431" y="122801"/>
                  </a:lnTo>
                  <a:lnTo>
                    <a:pt x="1213510" y="123421"/>
                  </a:lnTo>
                  <a:lnTo>
                    <a:pt x="1212567" y="123588"/>
                  </a:lnTo>
                  <a:lnTo>
                    <a:pt x="1211642" y="122728"/>
                  </a:lnTo>
                  <a:lnTo>
                    <a:pt x="1208339" y="124097"/>
                  </a:lnTo>
                  <a:lnTo>
                    <a:pt x="1206306" y="126250"/>
                  </a:lnTo>
                  <a:lnTo>
                    <a:pt x="1205641" y="126289"/>
                  </a:lnTo>
                  <a:lnTo>
                    <a:pt x="1204860" y="124970"/>
                  </a:lnTo>
                  <a:lnTo>
                    <a:pt x="1204223" y="124670"/>
                  </a:lnTo>
                  <a:lnTo>
                    <a:pt x="1203472" y="125325"/>
                  </a:lnTo>
                  <a:lnTo>
                    <a:pt x="1202513" y="124271"/>
                  </a:lnTo>
                  <a:lnTo>
                    <a:pt x="1200325" y="123428"/>
                  </a:lnTo>
                  <a:lnTo>
                    <a:pt x="1197833" y="121878"/>
                  </a:lnTo>
                  <a:lnTo>
                    <a:pt x="1197311" y="120588"/>
                  </a:lnTo>
                  <a:lnTo>
                    <a:pt x="1196260" y="119788"/>
                  </a:lnTo>
                  <a:lnTo>
                    <a:pt x="1193546" y="122536"/>
                  </a:lnTo>
                  <a:lnTo>
                    <a:pt x="1192234" y="121218"/>
                  </a:lnTo>
                  <a:lnTo>
                    <a:pt x="1191218" y="119054"/>
                  </a:lnTo>
                  <a:lnTo>
                    <a:pt x="1189960" y="118681"/>
                  </a:lnTo>
                  <a:lnTo>
                    <a:pt x="1188267" y="119575"/>
                  </a:lnTo>
                  <a:lnTo>
                    <a:pt x="1187206" y="119566"/>
                  </a:lnTo>
                  <a:lnTo>
                    <a:pt x="1186092" y="118685"/>
                  </a:lnTo>
                  <a:lnTo>
                    <a:pt x="1184376" y="117907"/>
                  </a:lnTo>
                  <a:lnTo>
                    <a:pt x="1182154" y="117596"/>
                  </a:lnTo>
                  <a:lnTo>
                    <a:pt x="1181456" y="117310"/>
                  </a:lnTo>
                  <a:lnTo>
                    <a:pt x="1181267" y="116500"/>
                  </a:lnTo>
                  <a:lnTo>
                    <a:pt x="1181543" y="113638"/>
                  </a:lnTo>
                  <a:lnTo>
                    <a:pt x="1182410" y="112319"/>
                  </a:lnTo>
                  <a:lnTo>
                    <a:pt x="1181366" y="111547"/>
                  </a:lnTo>
                  <a:lnTo>
                    <a:pt x="1178832" y="111555"/>
                  </a:lnTo>
                  <a:lnTo>
                    <a:pt x="1176928" y="111036"/>
                  </a:lnTo>
                  <a:lnTo>
                    <a:pt x="1176032" y="110108"/>
                  </a:lnTo>
                  <a:lnTo>
                    <a:pt x="1175060" y="108664"/>
                  </a:lnTo>
                  <a:lnTo>
                    <a:pt x="1172297" y="106904"/>
                  </a:lnTo>
                  <a:lnTo>
                    <a:pt x="1171794" y="106324"/>
                  </a:lnTo>
                  <a:lnTo>
                    <a:pt x="1170635" y="106224"/>
                  </a:lnTo>
                  <a:lnTo>
                    <a:pt x="1169089" y="105263"/>
                  </a:lnTo>
                  <a:lnTo>
                    <a:pt x="1169051" y="104127"/>
                  </a:lnTo>
                  <a:lnTo>
                    <a:pt x="1166159" y="102855"/>
                  </a:lnTo>
                  <a:lnTo>
                    <a:pt x="1165286" y="103280"/>
                  </a:lnTo>
                  <a:lnTo>
                    <a:pt x="1164103" y="102089"/>
                  </a:lnTo>
                  <a:lnTo>
                    <a:pt x="1163294" y="100933"/>
                  </a:lnTo>
                  <a:lnTo>
                    <a:pt x="1162975" y="99963"/>
                  </a:lnTo>
                  <a:lnTo>
                    <a:pt x="1161754" y="99415"/>
                  </a:lnTo>
                  <a:lnTo>
                    <a:pt x="1161867" y="98931"/>
                  </a:lnTo>
                  <a:lnTo>
                    <a:pt x="1160029" y="97868"/>
                  </a:lnTo>
                  <a:lnTo>
                    <a:pt x="1159538" y="97950"/>
                  </a:lnTo>
                  <a:lnTo>
                    <a:pt x="1158042" y="99799"/>
                  </a:lnTo>
                  <a:lnTo>
                    <a:pt x="1157043" y="100645"/>
                  </a:lnTo>
                  <a:lnTo>
                    <a:pt x="1156050" y="100335"/>
                  </a:lnTo>
                  <a:lnTo>
                    <a:pt x="1154407" y="98965"/>
                  </a:lnTo>
                  <a:lnTo>
                    <a:pt x="1153209" y="98703"/>
                  </a:lnTo>
                  <a:lnTo>
                    <a:pt x="1152305" y="97890"/>
                  </a:lnTo>
                  <a:lnTo>
                    <a:pt x="1151690" y="95933"/>
                  </a:lnTo>
                  <a:lnTo>
                    <a:pt x="1151126" y="96764"/>
                  </a:lnTo>
                  <a:lnTo>
                    <a:pt x="1149993" y="96101"/>
                  </a:lnTo>
                  <a:lnTo>
                    <a:pt x="1148921" y="94925"/>
                  </a:lnTo>
                  <a:lnTo>
                    <a:pt x="1148390" y="95236"/>
                  </a:lnTo>
                  <a:lnTo>
                    <a:pt x="1147144" y="94807"/>
                  </a:lnTo>
                  <a:lnTo>
                    <a:pt x="1146105" y="93681"/>
                  </a:lnTo>
                  <a:lnTo>
                    <a:pt x="1146170" y="92732"/>
                  </a:lnTo>
                  <a:lnTo>
                    <a:pt x="1145205" y="91785"/>
                  </a:lnTo>
                  <a:lnTo>
                    <a:pt x="1144282" y="92224"/>
                  </a:lnTo>
                  <a:lnTo>
                    <a:pt x="1142947" y="92415"/>
                  </a:lnTo>
                  <a:lnTo>
                    <a:pt x="1142402" y="91433"/>
                  </a:lnTo>
                  <a:lnTo>
                    <a:pt x="1141219" y="91255"/>
                  </a:lnTo>
                  <a:lnTo>
                    <a:pt x="1140902" y="90723"/>
                  </a:lnTo>
                  <a:lnTo>
                    <a:pt x="1139670" y="89885"/>
                  </a:lnTo>
                  <a:lnTo>
                    <a:pt x="1138921" y="88416"/>
                  </a:lnTo>
                  <a:lnTo>
                    <a:pt x="1138583" y="86863"/>
                  </a:lnTo>
                  <a:lnTo>
                    <a:pt x="1137007" y="86276"/>
                  </a:lnTo>
                  <a:lnTo>
                    <a:pt x="1136072" y="86602"/>
                  </a:lnTo>
                  <a:lnTo>
                    <a:pt x="1135707" y="86183"/>
                  </a:lnTo>
                  <a:lnTo>
                    <a:pt x="1134253" y="86000"/>
                  </a:lnTo>
                  <a:lnTo>
                    <a:pt x="1133036" y="85576"/>
                  </a:lnTo>
                  <a:lnTo>
                    <a:pt x="1131472" y="84597"/>
                  </a:lnTo>
                  <a:lnTo>
                    <a:pt x="1131159" y="84034"/>
                  </a:lnTo>
                  <a:lnTo>
                    <a:pt x="1129888" y="83412"/>
                  </a:lnTo>
                  <a:lnTo>
                    <a:pt x="1128976" y="82066"/>
                  </a:lnTo>
                  <a:lnTo>
                    <a:pt x="1127566" y="81385"/>
                  </a:lnTo>
                  <a:lnTo>
                    <a:pt x="1126601" y="79729"/>
                  </a:lnTo>
                  <a:lnTo>
                    <a:pt x="1125582" y="79584"/>
                  </a:lnTo>
                  <a:lnTo>
                    <a:pt x="1124750" y="78883"/>
                  </a:lnTo>
                  <a:lnTo>
                    <a:pt x="1124091" y="77536"/>
                  </a:lnTo>
                  <a:lnTo>
                    <a:pt x="1122480" y="76795"/>
                  </a:lnTo>
                  <a:lnTo>
                    <a:pt x="1123023" y="75614"/>
                  </a:lnTo>
                  <a:lnTo>
                    <a:pt x="1122357" y="75266"/>
                  </a:lnTo>
                  <a:lnTo>
                    <a:pt x="1121326" y="75935"/>
                  </a:lnTo>
                  <a:lnTo>
                    <a:pt x="1120006" y="75586"/>
                  </a:lnTo>
                  <a:lnTo>
                    <a:pt x="1119033" y="74835"/>
                  </a:lnTo>
                  <a:lnTo>
                    <a:pt x="1117881" y="74767"/>
                  </a:lnTo>
                  <a:lnTo>
                    <a:pt x="1117148" y="72589"/>
                  </a:lnTo>
                  <a:lnTo>
                    <a:pt x="1116507" y="72841"/>
                  </a:lnTo>
                  <a:lnTo>
                    <a:pt x="1114926" y="72226"/>
                  </a:lnTo>
                  <a:lnTo>
                    <a:pt x="1115320" y="71217"/>
                  </a:lnTo>
                  <a:lnTo>
                    <a:pt x="1114238" y="69549"/>
                  </a:lnTo>
                  <a:lnTo>
                    <a:pt x="1113649" y="69193"/>
                  </a:lnTo>
                  <a:lnTo>
                    <a:pt x="1113349" y="67255"/>
                  </a:lnTo>
                  <a:lnTo>
                    <a:pt x="1111453" y="67308"/>
                  </a:lnTo>
                  <a:lnTo>
                    <a:pt x="1108070" y="65889"/>
                  </a:lnTo>
                  <a:lnTo>
                    <a:pt x="1106756" y="66254"/>
                  </a:lnTo>
                  <a:lnTo>
                    <a:pt x="1105360" y="66038"/>
                  </a:lnTo>
                  <a:lnTo>
                    <a:pt x="1104571" y="65592"/>
                  </a:lnTo>
                  <a:lnTo>
                    <a:pt x="1103453" y="66353"/>
                  </a:lnTo>
                  <a:lnTo>
                    <a:pt x="1102758" y="65698"/>
                  </a:lnTo>
                  <a:lnTo>
                    <a:pt x="1101274" y="65204"/>
                  </a:lnTo>
                  <a:lnTo>
                    <a:pt x="1101263" y="64137"/>
                  </a:lnTo>
                  <a:lnTo>
                    <a:pt x="1099920" y="63718"/>
                  </a:lnTo>
                  <a:lnTo>
                    <a:pt x="1098286" y="64734"/>
                  </a:lnTo>
                  <a:lnTo>
                    <a:pt x="1097105" y="64788"/>
                  </a:lnTo>
                  <a:lnTo>
                    <a:pt x="1096796" y="64034"/>
                  </a:lnTo>
                  <a:lnTo>
                    <a:pt x="1095607" y="63419"/>
                  </a:lnTo>
                  <a:lnTo>
                    <a:pt x="1095266" y="64236"/>
                  </a:lnTo>
                  <a:lnTo>
                    <a:pt x="1094138" y="64691"/>
                  </a:lnTo>
                  <a:lnTo>
                    <a:pt x="1093532" y="65842"/>
                  </a:lnTo>
                  <a:lnTo>
                    <a:pt x="1092807" y="65042"/>
                  </a:lnTo>
                  <a:lnTo>
                    <a:pt x="1092388" y="63755"/>
                  </a:lnTo>
                  <a:lnTo>
                    <a:pt x="1091071" y="62646"/>
                  </a:lnTo>
                  <a:lnTo>
                    <a:pt x="1090121" y="62316"/>
                  </a:lnTo>
                  <a:lnTo>
                    <a:pt x="1089827" y="62956"/>
                  </a:lnTo>
                  <a:lnTo>
                    <a:pt x="1088984" y="63122"/>
                  </a:lnTo>
                  <a:lnTo>
                    <a:pt x="1088210" y="62494"/>
                  </a:lnTo>
                  <a:lnTo>
                    <a:pt x="1087447" y="61255"/>
                  </a:lnTo>
                  <a:lnTo>
                    <a:pt x="1086692" y="61589"/>
                  </a:lnTo>
                  <a:lnTo>
                    <a:pt x="1085685" y="61181"/>
                  </a:lnTo>
                  <a:lnTo>
                    <a:pt x="1084151" y="61348"/>
                  </a:lnTo>
                  <a:lnTo>
                    <a:pt x="1080930" y="59183"/>
                  </a:lnTo>
                  <a:lnTo>
                    <a:pt x="1080454" y="59333"/>
                  </a:lnTo>
                  <a:lnTo>
                    <a:pt x="1080349" y="60589"/>
                  </a:lnTo>
                  <a:lnTo>
                    <a:pt x="1079591" y="60265"/>
                  </a:lnTo>
                  <a:lnTo>
                    <a:pt x="1078395" y="59049"/>
                  </a:lnTo>
                  <a:lnTo>
                    <a:pt x="1077379" y="59131"/>
                  </a:lnTo>
                  <a:lnTo>
                    <a:pt x="1076438" y="60217"/>
                  </a:lnTo>
                  <a:lnTo>
                    <a:pt x="1074042" y="60227"/>
                  </a:lnTo>
                  <a:lnTo>
                    <a:pt x="1073515" y="60523"/>
                  </a:lnTo>
                  <a:lnTo>
                    <a:pt x="1072703" y="59995"/>
                  </a:lnTo>
                  <a:lnTo>
                    <a:pt x="1071303" y="59956"/>
                  </a:lnTo>
                  <a:lnTo>
                    <a:pt x="1069060" y="60925"/>
                  </a:lnTo>
                  <a:lnTo>
                    <a:pt x="1068415" y="60660"/>
                  </a:lnTo>
                  <a:lnTo>
                    <a:pt x="1067656" y="61308"/>
                  </a:lnTo>
                  <a:lnTo>
                    <a:pt x="1066428" y="61281"/>
                  </a:lnTo>
                  <a:lnTo>
                    <a:pt x="1065996" y="62421"/>
                  </a:lnTo>
                  <a:lnTo>
                    <a:pt x="1065361" y="62733"/>
                  </a:lnTo>
                  <a:lnTo>
                    <a:pt x="1064012" y="62729"/>
                  </a:lnTo>
                  <a:lnTo>
                    <a:pt x="1063116" y="62055"/>
                  </a:lnTo>
                  <a:lnTo>
                    <a:pt x="1062216" y="61831"/>
                  </a:lnTo>
                  <a:lnTo>
                    <a:pt x="1061056" y="62994"/>
                  </a:lnTo>
                  <a:lnTo>
                    <a:pt x="1059568" y="63302"/>
                  </a:lnTo>
                  <a:lnTo>
                    <a:pt x="1058786" y="64603"/>
                  </a:lnTo>
                  <a:lnTo>
                    <a:pt x="1057627" y="65035"/>
                  </a:lnTo>
                  <a:lnTo>
                    <a:pt x="1057371" y="65561"/>
                  </a:lnTo>
                  <a:lnTo>
                    <a:pt x="1056319" y="65847"/>
                  </a:lnTo>
                  <a:lnTo>
                    <a:pt x="1053764" y="65991"/>
                  </a:lnTo>
                  <a:lnTo>
                    <a:pt x="1052706" y="66423"/>
                  </a:lnTo>
                  <a:lnTo>
                    <a:pt x="1052409" y="66974"/>
                  </a:lnTo>
                  <a:lnTo>
                    <a:pt x="1050158" y="67565"/>
                  </a:lnTo>
                  <a:lnTo>
                    <a:pt x="1047732" y="69554"/>
                  </a:lnTo>
                  <a:lnTo>
                    <a:pt x="1046701" y="68965"/>
                  </a:lnTo>
                  <a:lnTo>
                    <a:pt x="1046246" y="69637"/>
                  </a:lnTo>
                  <a:lnTo>
                    <a:pt x="1045268" y="69862"/>
                  </a:lnTo>
                  <a:lnTo>
                    <a:pt x="1043879" y="70824"/>
                  </a:lnTo>
                  <a:lnTo>
                    <a:pt x="1043730" y="71315"/>
                  </a:lnTo>
                  <a:lnTo>
                    <a:pt x="1042303" y="71807"/>
                  </a:lnTo>
                  <a:lnTo>
                    <a:pt x="1041610" y="72667"/>
                  </a:lnTo>
                  <a:lnTo>
                    <a:pt x="1042299" y="74299"/>
                  </a:lnTo>
                  <a:lnTo>
                    <a:pt x="1041395" y="75452"/>
                  </a:lnTo>
                  <a:lnTo>
                    <a:pt x="1040113" y="74953"/>
                  </a:lnTo>
                  <a:lnTo>
                    <a:pt x="1038866" y="75737"/>
                  </a:lnTo>
                  <a:lnTo>
                    <a:pt x="1039064" y="76392"/>
                  </a:lnTo>
                  <a:lnTo>
                    <a:pt x="1040499" y="77284"/>
                  </a:lnTo>
                  <a:lnTo>
                    <a:pt x="1040645" y="78137"/>
                  </a:lnTo>
                  <a:lnTo>
                    <a:pt x="1039261" y="79159"/>
                  </a:lnTo>
                  <a:lnTo>
                    <a:pt x="1038554" y="78783"/>
                  </a:lnTo>
                  <a:lnTo>
                    <a:pt x="1037080" y="78979"/>
                  </a:lnTo>
                  <a:lnTo>
                    <a:pt x="1036654" y="79772"/>
                  </a:lnTo>
                  <a:lnTo>
                    <a:pt x="1034759" y="79800"/>
                  </a:lnTo>
                  <a:lnTo>
                    <a:pt x="1034995" y="81168"/>
                  </a:lnTo>
                  <a:lnTo>
                    <a:pt x="1033377" y="81123"/>
                  </a:lnTo>
                  <a:lnTo>
                    <a:pt x="1032824" y="82268"/>
                  </a:lnTo>
                  <a:lnTo>
                    <a:pt x="1031981" y="82453"/>
                  </a:lnTo>
                  <a:lnTo>
                    <a:pt x="1031085" y="81481"/>
                  </a:lnTo>
                  <a:lnTo>
                    <a:pt x="1030856" y="80706"/>
                  </a:lnTo>
                  <a:lnTo>
                    <a:pt x="1031223" y="79159"/>
                  </a:lnTo>
                  <a:lnTo>
                    <a:pt x="1031630" y="78687"/>
                  </a:lnTo>
                  <a:lnTo>
                    <a:pt x="1030573" y="77329"/>
                  </a:lnTo>
                  <a:lnTo>
                    <a:pt x="1029449" y="76979"/>
                  </a:lnTo>
                  <a:lnTo>
                    <a:pt x="1028452" y="76273"/>
                  </a:lnTo>
                  <a:lnTo>
                    <a:pt x="1026159" y="75350"/>
                  </a:lnTo>
                  <a:lnTo>
                    <a:pt x="1025502" y="73564"/>
                  </a:lnTo>
                  <a:lnTo>
                    <a:pt x="1024440" y="73210"/>
                  </a:lnTo>
                  <a:lnTo>
                    <a:pt x="1022661" y="73756"/>
                  </a:lnTo>
                  <a:lnTo>
                    <a:pt x="1021727" y="74542"/>
                  </a:lnTo>
                  <a:lnTo>
                    <a:pt x="1020499" y="74603"/>
                  </a:lnTo>
                  <a:lnTo>
                    <a:pt x="1019122" y="73951"/>
                  </a:lnTo>
                  <a:lnTo>
                    <a:pt x="1018439" y="73252"/>
                  </a:lnTo>
                  <a:lnTo>
                    <a:pt x="1017232" y="73189"/>
                  </a:lnTo>
                  <a:lnTo>
                    <a:pt x="1016222" y="72784"/>
                  </a:lnTo>
                  <a:lnTo>
                    <a:pt x="1014731" y="72600"/>
                  </a:lnTo>
                  <a:lnTo>
                    <a:pt x="1012808" y="71341"/>
                  </a:lnTo>
                  <a:lnTo>
                    <a:pt x="1011962" y="70295"/>
                  </a:lnTo>
                  <a:lnTo>
                    <a:pt x="1011152" y="70220"/>
                  </a:lnTo>
                  <a:lnTo>
                    <a:pt x="1009386" y="69507"/>
                  </a:lnTo>
                  <a:lnTo>
                    <a:pt x="1008356" y="69705"/>
                  </a:lnTo>
                  <a:lnTo>
                    <a:pt x="1007490" y="70423"/>
                  </a:lnTo>
                  <a:lnTo>
                    <a:pt x="1006098" y="70303"/>
                  </a:lnTo>
                  <a:lnTo>
                    <a:pt x="1006133" y="69079"/>
                  </a:lnTo>
                  <a:lnTo>
                    <a:pt x="1007177" y="68448"/>
                  </a:lnTo>
                  <a:lnTo>
                    <a:pt x="1006334" y="67736"/>
                  </a:lnTo>
                  <a:lnTo>
                    <a:pt x="1005941" y="66438"/>
                  </a:lnTo>
                  <a:lnTo>
                    <a:pt x="1005220" y="65857"/>
                  </a:lnTo>
                  <a:lnTo>
                    <a:pt x="1003080" y="66275"/>
                  </a:lnTo>
                  <a:lnTo>
                    <a:pt x="1001203" y="66236"/>
                  </a:lnTo>
                  <a:lnTo>
                    <a:pt x="1000139" y="65077"/>
                  </a:lnTo>
                  <a:lnTo>
                    <a:pt x="998366" y="65012"/>
                  </a:lnTo>
                  <a:lnTo>
                    <a:pt x="997062" y="64094"/>
                  </a:lnTo>
                  <a:lnTo>
                    <a:pt x="995249" y="64343"/>
                  </a:lnTo>
                  <a:lnTo>
                    <a:pt x="993353" y="63865"/>
                  </a:lnTo>
                  <a:lnTo>
                    <a:pt x="992327" y="63130"/>
                  </a:lnTo>
                  <a:lnTo>
                    <a:pt x="991232" y="63033"/>
                  </a:lnTo>
                  <a:lnTo>
                    <a:pt x="990699" y="62580"/>
                  </a:lnTo>
                  <a:lnTo>
                    <a:pt x="989873" y="62679"/>
                  </a:lnTo>
                  <a:lnTo>
                    <a:pt x="988657" y="62165"/>
                  </a:lnTo>
                  <a:lnTo>
                    <a:pt x="986963" y="62476"/>
                  </a:lnTo>
                  <a:lnTo>
                    <a:pt x="986452" y="61836"/>
                  </a:lnTo>
                  <a:lnTo>
                    <a:pt x="986478" y="60890"/>
                  </a:lnTo>
                  <a:lnTo>
                    <a:pt x="985220" y="60958"/>
                  </a:lnTo>
                  <a:lnTo>
                    <a:pt x="985033" y="59542"/>
                  </a:lnTo>
                  <a:lnTo>
                    <a:pt x="984228" y="60171"/>
                  </a:lnTo>
                  <a:lnTo>
                    <a:pt x="983621" y="59394"/>
                  </a:lnTo>
                  <a:lnTo>
                    <a:pt x="984174" y="58704"/>
                  </a:lnTo>
                  <a:lnTo>
                    <a:pt x="984845" y="57158"/>
                  </a:lnTo>
                  <a:lnTo>
                    <a:pt x="984023" y="56317"/>
                  </a:lnTo>
                  <a:lnTo>
                    <a:pt x="984838" y="55088"/>
                  </a:lnTo>
                  <a:lnTo>
                    <a:pt x="984534" y="53255"/>
                  </a:lnTo>
                  <a:lnTo>
                    <a:pt x="984556" y="50646"/>
                  </a:lnTo>
                  <a:lnTo>
                    <a:pt x="983114" y="49850"/>
                  </a:lnTo>
                  <a:lnTo>
                    <a:pt x="984300" y="47380"/>
                  </a:lnTo>
                  <a:lnTo>
                    <a:pt x="983928" y="46618"/>
                  </a:lnTo>
                  <a:lnTo>
                    <a:pt x="984205" y="45951"/>
                  </a:lnTo>
                  <a:lnTo>
                    <a:pt x="984736" y="42979"/>
                  </a:lnTo>
                  <a:lnTo>
                    <a:pt x="984816" y="41259"/>
                  </a:lnTo>
                  <a:lnTo>
                    <a:pt x="985444" y="39634"/>
                  </a:lnTo>
                  <a:lnTo>
                    <a:pt x="987171" y="36865"/>
                  </a:lnTo>
                  <a:lnTo>
                    <a:pt x="989001" y="33283"/>
                  </a:lnTo>
                  <a:lnTo>
                    <a:pt x="990704" y="29706"/>
                  </a:lnTo>
                  <a:lnTo>
                    <a:pt x="991376" y="27711"/>
                  </a:lnTo>
                  <a:lnTo>
                    <a:pt x="991854" y="25458"/>
                  </a:lnTo>
                  <a:lnTo>
                    <a:pt x="992311" y="22462"/>
                  </a:lnTo>
                  <a:lnTo>
                    <a:pt x="993126" y="20893"/>
                  </a:lnTo>
                  <a:lnTo>
                    <a:pt x="994596" y="19581"/>
                  </a:lnTo>
                  <a:lnTo>
                    <a:pt x="995290" y="17902"/>
                  </a:lnTo>
                  <a:lnTo>
                    <a:pt x="997288" y="14712"/>
                  </a:lnTo>
                  <a:lnTo>
                    <a:pt x="995646" y="14572"/>
                  </a:lnTo>
                  <a:lnTo>
                    <a:pt x="995081" y="14804"/>
                  </a:lnTo>
                  <a:lnTo>
                    <a:pt x="994153" y="14052"/>
                  </a:lnTo>
                  <a:lnTo>
                    <a:pt x="993905" y="13054"/>
                  </a:lnTo>
                  <a:lnTo>
                    <a:pt x="993001" y="13037"/>
                  </a:lnTo>
                  <a:lnTo>
                    <a:pt x="991195" y="11668"/>
                  </a:lnTo>
                  <a:lnTo>
                    <a:pt x="989985" y="11120"/>
                  </a:lnTo>
                  <a:lnTo>
                    <a:pt x="989169" y="11898"/>
                  </a:lnTo>
                  <a:lnTo>
                    <a:pt x="988043" y="11233"/>
                  </a:lnTo>
                  <a:lnTo>
                    <a:pt x="987574" y="10606"/>
                  </a:lnTo>
                  <a:lnTo>
                    <a:pt x="986818" y="11223"/>
                  </a:lnTo>
                  <a:lnTo>
                    <a:pt x="985487" y="10868"/>
                  </a:lnTo>
                  <a:lnTo>
                    <a:pt x="985235" y="11267"/>
                  </a:lnTo>
                  <a:lnTo>
                    <a:pt x="983980" y="11117"/>
                  </a:lnTo>
                  <a:lnTo>
                    <a:pt x="981729" y="9298"/>
                  </a:lnTo>
                  <a:lnTo>
                    <a:pt x="981050" y="9180"/>
                  </a:lnTo>
                  <a:lnTo>
                    <a:pt x="979283" y="9954"/>
                  </a:lnTo>
                  <a:lnTo>
                    <a:pt x="979257" y="9018"/>
                  </a:lnTo>
                  <a:lnTo>
                    <a:pt x="977960" y="9114"/>
                  </a:lnTo>
                  <a:lnTo>
                    <a:pt x="977995" y="10143"/>
                  </a:lnTo>
                  <a:lnTo>
                    <a:pt x="976946" y="9631"/>
                  </a:lnTo>
                  <a:lnTo>
                    <a:pt x="976774" y="8899"/>
                  </a:lnTo>
                  <a:lnTo>
                    <a:pt x="975483" y="9428"/>
                  </a:lnTo>
                  <a:lnTo>
                    <a:pt x="975003" y="8022"/>
                  </a:lnTo>
                  <a:lnTo>
                    <a:pt x="973760" y="8338"/>
                  </a:lnTo>
                  <a:lnTo>
                    <a:pt x="972857" y="8171"/>
                  </a:lnTo>
                  <a:lnTo>
                    <a:pt x="971997" y="5976"/>
                  </a:lnTo>
                  <a:lnTo>
                    <a:pt x="970259" y="6916"/>
                  </a:lnTo>
                  <a:lnTo>
                    <a:pt x="970017" y="6012"/>
                  </a:lnTo>
                  <a:lnTo>
                    <a:pt x="968919" y="5562"/>
                  </a:lnTo>
                  <a:lnTo>
                    <a:pt x="968096" y="4586"/>
                  </a:lnTo>
                  <a:lnTo>
                    <a:pt x="966783" y="4821"/>
                  </a:lnTo>
                  <a:lnTo>
                    <a:pt x="966352" y="5525"/>
                  </a:lnTo>
                  <a:lnTo>
                    <a:pt x="965410" y="5589"/>
                  </a:lnTo>
                  <a:lnTo>
                    <a:pt x="964090" y="6129"/>
                  </a:lnTo>
                  <a:lnTo>
                    <a:pt x="963159" y="7760"/>
                  </a:lnTo>
                  <a:lnTo>
                    <a:pt x="962728" y="7822"/>
                  </a:lnTo>
                  <a:lnTo>
                    <a:pt x="961232" y="7092"/>
                  </a:lnTo>
                  <a:lnTo>
                    <a:pt x="960578" y="7478"/>
                  </a:lnTo>
                  <a:lnTo>
                    <a:pt x="958445" y="6496"/>
                  </a:lnTo>
                  <a:lnTo>
                    <a:pt x="957590" y="6783"/>
                  </a:lnTo>
                  <a:lnTo>
                    <a:pt x="957468" y="5425"/>
                  </a:lnTo>
                  <a:lnTo>
                    <a:pt x="956304" y="5053"/>
                  </a:lnTo>
                  <a:lnTo>
                    <a:pt x="954321" y="5761"/>
                  </a:lnTo>
                  <a:lnTo>
                    <a:pt x="953066" y="4811"/>
                  </a:lnTo>
                  <a:lnTo>
                    <a:pt x="952894" y="3653"/>
                  </a:lnTo>
                  <a:lnTo>
                    <a:pt x="951899" y="3784"/>
                  </a:lnTo>
                  <a:lnTo>
                    <a:pt x="951616" y="4735"/>
                  </a:lnTo>
                  <a:lnTo>
                    <a:pt x="949456" y="6904"/>
                  </a:lnTo>
                  <a:lnTo>
                    <a:pt x="947968" y="6555"/>
                  </a:lnTo>
                  <a:lnTo>
                    <a:pt x="948953" y="5889"/>
                  </a:lnTo>
                  <a:lnTo>
                    <a:pt x="949117" y="4993"/>
                  </a:lnTo>
                  <a:lnTo>
                    <a:pt x="948777" y="4366"/>
                  </a:lnTo>
                  <a:lnTo>
                    <a:pt x="947249" y="4108"/>
                  </a:lnTo>
                  <a:lnTo>
                    <a:pt x="945609" y="3460"/>
                  </a:lnTo>
                  <a:lnTo>
                    <a:pt x="944963" y="5036"/>
                  </a:lnTo>
                  <a:lnTo>
                    <a:pt x="944229" y="5010"/>
                  </a:lnTo>
                  <a:lnTo>
                    <a:pt x="942507" y="3527"/>
                  </a:lnTo>
                  <a:lnTo>
                    <a:pt x="941329" y="3493"/>
                  </a:lnTo>
                  <a:lnTo>
                    <a:pt x="939985" y="2995"/>
                  </a:lnTo>
                  <a:lnTo>
                    <a:pt x="938909" y="1889"/>
                  </a:lnTo>
                  <a:lnTo>
                    <a:pt x="938966" y="815"/>
                  </a:lnTo>
                  <a:lnTo>
                    <a:pt x="938543" y="112"/>
                  </a:lnTo>
                  <a:lnTo>
                    <a:pt x="937844" y="0"/>
                  </a:lnTo>
                  <a:lnTo>
                    <a:pt x="937682" y="1650"/>
                  </a:lnTo>
                  <a:lnTo>
                    <a:pt x="934584" y="1041"/>
                  </a:lnTo>
                  <a:lnTo>
                    <a:pt x="935346" y="1928"/>
                  </a:lnTo>
                  <a:lnTo>
                    <a:pt x="935002" y="2691"/>
                  </a:lnTo>
                  <a:lnTo>
                    <a:pt x="933261" y="3597"/>
                  </a:lnTo>
                  <a:lnTo>
                    <a:pt x="932687" y="2652"/>
                  </a:lnTo>
                  <a:lnTo>
                    <a:pt x="930273" y="1885"/>
                  </a:lnTo>
                  <a:lnTo>
                    <a:pt x="929644" y="2706"/>
                  </a:lnTo>
                  <a:lnTo>
                    <a:pt x="928576" y="2029"/>
                  </a:lnTo>
                  <a:lnTo>
                    <a:pt x="927968" y="2634"/>
                  </a:lnTo>
                  <a:lnTo>
                    <a:pt x="926108" y="2820"/>
                  </a:lnTo>
                  <a:lnTo>
                    <a:pt x="924165" y="994"/>
                  </a:lnTo>
                  <a:lnTo>
                    <a:pt x="923708" y="1538"/>
                  </a:lnTo>
                  <a:lnTo>
                    <a:pt x="920854" y="2276"/>
                  </a:lnTo>
                  <a:lnTo>
                    <a:pt x="920907" y="3307"/>
                  </a:lnTo>
                  <a:lnTo>
                    <a:pt x="919473" y="3724"/>
                  </a:lnTo>
                  <a:lnTo>
                    <a:pt x="919165" y="4654"/>
                  </a:lnTo>
                  <a:lnTo>
                    <a:pt x="917971" y="5593"/>
                  </a:lnTo>
                  <a:lnTo>
                    <a:pt x="916185" y="5760"/>
                  </a:lnTo>
                  <a:lnTo>
                    <a:pt x="915136" y="6481"/>
                  </a:lnTo>
                  <a:lnTo>
                    <a:pt x="914136" y="6679"/>
                  </a:lnTo>
                  <a:lnTo>
                    <a:pt x="913930" y="6015"/>
                  </a:lnTo>
                  <a:lnTo>
                    <a:pt x="911627" y="6601"/>
                  </a:lnTo>
                  <a:lnTo>
                    <a:pt x="908768" y="7551"/>
                  </a:lnTo>
                  <a:lnTo>
                    <a:pt x="907354" y="9846"/>
                  </a:lnTo>
                  <a:lnTo>
                    <a:pt x="906160" y="10286"/>
                  </a:lnTo>
                  <a:lnTo>
                    <a:pt x="905331" y="11143"/>
                  </a:lnTo>
                  <a:lnTo>
                    <a:pt x="903935" y="10968"/>
                  </a:lnTo>
                  <a:lnTo>
                    <a:pt x="903142" y="11788"/>
                  </a:lnTo>
                  <a:lnTo>
                    <a:pt x="902398" y="11478"/>
                  </a:lnTo>
                  <a:lnTo>
                    <a:pt x="900576" y="13501"/>
                  </a:lnTo>
                  <a:lnTo>
                    <a:pt x="899177" y="13367"/>
                  </a:lnTo>
                  <a:lnTo>
                    <a:pt x="898491" y="12608"/>
                  </a:lnTo>
                  <a:lnTo>
                    <a:pt x="897474" y="12659"/>
                  </a:lnTo>
                  <a:lnTo>
                    <a:pt x="896486" y="13673"/>
                  </a:lnTo>
                  <a:lnTo>
                    <a:pt x="894960" y="13430"/>
                  </a:lnTo>
                  <a:lnTo>
                    <a:pt x="893395" y="13946"/>
                  </a:lnTo>
                  <a:lnTo>
                    <a:pt x="893095" y="15187"/>
                  </a:lnTo>
                  <a:lnTo>
                    <a:pt x="892263" y="15496"/>
                  </a:lnTo>
                  <a:lnTo>
                    <a:pt x="891733" y="14818"/>
                  </a:lnTo>
                  <a:lnTo>
                    <a:pt x="889883" y="15307"/>
                  </a:lnTo>
                  <a:lnTo>
                    <a:pt x="887006" y="17155"/>
                  </a:lnTo>
                  <a:lnTo>
                    <a:pt x="886644" y="18140"/>
                  </a:lnTo>
                  <a:lnTo>
                    <a:pt x="885343" y="19094"/>
                  </a:lnTo>
                  <a:lnTo>
                    <a:pt x="883916" y="18734"/>
                  </a:lnTo>
                  <a:lnTo>
                    <a:pt x="882722" y="20211"/>
                  </a:lnTo>
                  <a:lnTo>
                    <a:pt x="881715" y="20228"/>
                  </a:lnTo>
                  <a:lnTo>
                    <a:pt x="880723" y="21854"/>
                  </a:lnTo>
                  <a:lnTo>
                    <a:pt x="879163" y="22595"/>
                  </a:lnTo>
                  <a:lnTo>
                    <a:pt x="878537" y="23167"/>
                  </a:lnTo>
                  <a:lnTo>
                    <a:pt x="878031" y="22687"/>
                  </a:lnTo>
                  <a:lnTo>
                    <a:pt x="877145" y="23012"/>
                  </a:lnTo>
                  <a:lnTo>
                    <a:pt x="876676" y="23975"/>
                  </a:lnTo>
                  <a:lnTo>
                    <a:pt x="877095" y="26036"/>
                  </a:lnTo>
                  <a:lnTo>
                    <a:pt x="875541" y="25869"/>
                  </a:lnTo>
                  <a:lnTo>
                    <a:pt x="874860" y="27028"/>
                  </a:lnTo>
                  <a:lnTo>
                    <a:pt x="873345" y="25993"/>
                  </a:lnTo>
                  <a:lnTo>
                    <a:pt x="872987" y="26845"/>
                  </a:lnTo>
                  <a:lnTo>
                    <a:pt x="872327" y="26844"/>
                  </a:lnTo>
                  <a:lnTo>
                    <a:pt x="872442" y="28236"/>
                  </a:lnTo>
                  <a:lnTo>
                    <a:pt x="871744" y="28154"/>
                  </a:lnTo>
                  <a:lnTo>
                    <a:pt x="871320" y="30667"/>
                  </a:lnTo>
                  <a:lnTo>
                    <a:pt x="870328" y="30499"/>
                  </a:lnTo>
                  <a:lnTo>
                    <a:pt x="869729" y="29842"/>
                  </a:lnTo>
                  <a:lnTo>
                    <a:pt x="868107" y="30760"/>
                  </a:lnTo>
                  <a:lnTo>
                    <a:pt x="867974" y="31781"/>
                  </a:lnTo>
                  <a:lnTo>
                    <a:pt x="865533" y="33201"/>
                  </a:lnTo>
                  <a:lnTo>
                    <a:pt x="863705" y="34718"/>
                  </a:lnTo>
                  <a:lnTo>
                    <a:pt x="862226" y="34558"/>
                  </a:lnTo>
                  <a:lnTo>
                    <a:pt x="861428" y="35051"/>
                  </a:lnTo>
                  <a:lnTo>
                    <a:pt x="860230" y="35315"/>
                  </a:lnTo>
                  <a:lnTo>
                    <a:pt x="859472" y="36205"/>
                  </a:lnTo>
                  <a:lnTo>
                    <a:pt x="858685" y="36411"/>
                  </a:lnTo>
                  <a:lnTo>
                    <a:pt x="858544" y="37298"/>
                  </a:lnTo>
                  <a:lnTo>
                    <a:pt x="857106" y="37294"/>
                  </a:lnTo>
                  <a:lnTo>
                    <a:pt x="855627" y="36470"/>
                  </a:lnTo>
                  <a:lnTo>
                    <a:pt x="855420" y="36960"/>
                  </a:lnTo>
                  <a:lnTo>
                    <a:pt x="856500" y="37478"/>
                  </a:lnTo>
                  <a:lnTo>
                    <a:pt x="856286" y="38221"/>
                  </a:lnTo>
                  <a:lnTo>
                    <a:pt x="854534" y="38315"/>
                  </a:lnTo>
                  <a:lnTo>
                    <a:pt x="853936" y="37744"/>
                  </a:lnTo>
                  <a:lnTo>
                    <a:pt x="853200" y="37757"/>
                  </a:lnTo>
                  <a:lnTo>
                    <a:pt x="853017" y="38843"/>
                  </a:lnTo>
                  <a:lnTo>
                    <a:pt x="854322" y="40432"/>
                  </a:lnTo>
                  <a:lnTo>
                    <a:pt x="853516" y="40664"/>
                  </a:lnTo>
                  <a:lnTo>
                    <a:pt x="853644" y="42520"/>
                  </a:lnTo>
                  <a:lnTo>
                    <a:pt x="854420" y="43360"/>
                  </a:lnTo>
                  <a:lnTo>
                    <a:pt x="853250" y="43798"/>
                  </a:lnTo>
                  <a:lnTo>
                    <a:pt x="851926" y="43677"/>
                  </a:lnTo>
                  <a:lnTo>
                    <a:pt x="851148" y="44430"/>
                  </a:lnTo>
                  <a:lnTo>
                    <a:pt x="851320" y="46002"/>
                  </a:lnTo>
                  <a:lnTo>
                    <a:pt x="850331" y="47294"/>
                  </a:lnTo>
                  <a:lnTo>
                    <a:pt x="850801" y="48771"/>
                  </a:lnTo>
                  <a:lnTo>
                    <a:pt x="849667" y="49246"/>
                  </a:lnTo>
                  <a:lnTo>
                    <a:pt x="849253" y="49003"/>
                  </a:lnTo>
                  <a:lnTo>
                    <a:pt x="848321" y="50339"/>
                  </a:lnTo>
                  <a:lnTo>
                    <a:pt x="848262" y="51012"/>
                  </a:lnTo>
                  <a:lnTo>
                    <a:pt x="847276" y="51580"/>
                  </a:lnTo>
                  <a:lnTo>
                    <a:pt x="846541" y="51279"/>
                  </a:lnTo>
                  <a:lnTo>
                    <a:pt x="845406" y="51532"/>
                  </a:lnTo>
                  <a:lnTo>
                    <a:pt x="844515" y="52722"/>
                  </a:lnTo>
                  <a:lnTo>
                    <a:pt x="842725" y="52414"/>
                  </a:lnTo>
                  <a:lnTo>
                    <a:pt x="842935" y="53846"/>
                  </a:lnTo>
                  <a:lnTo>
                    <a:pt x="841614" y="54200"/>
                  </a:lnTo>
                  <a:lnTo>
                    <a:pt x="841741" y="54735"/>
                  </a:lnTo>
                  <a:lnTo>
                    <a:pt x="839707" y="55157"/>
                  </a:lnTo>
                  <a:lnTo>
                    <a:pt x="839280" y="55614"/>
                  </a:lnTo>
                  <a:lnTo>
                    <a:pt x="837614" y="56125"/>
                  </a:lnTo>
                  <a:lnTo>
                    <a:pt x="836507" y="56768"/>
                  </a:lnTo>
                  <a:lnTo>
                    <a:pt x="835804" y="56502"/>
                  </a:lnTo>
                  <a:lnTo>
                    <a:pt x="832913" y="58414"/>
                  </a:lnTo>
                  <a:lnTo>
                    <a:pt x="832384" y="60628"/>
                  </a:lnTo>
                  <a:lnTo>
                    <a:pt x="830761" y="60287"/>
                  </a:lnTo>
                  <a:lnTo>
                    <a:pt x="830883" y="61558"/>
                  </a:lnTo>
                  <a:lnTo>
                    <a:pt x="825914" y="62741"/>
                  </a:lnTo>
                  <a:lnTo>
                    <a:pt x="824762" y="63353"/>
                  </a:lnTo>
                  <a:lnTo>
                    <a:pt x="825063" y="64014"/>
                  </a:lnTo>
                  <a:lnTo>
                    <a:pt x="824811" y="64862"/>
                  </a:lnTo>
                  <a:lnTo>
                    <a:pt x="823749" y="64777"/>
                  </a:lnTo>
                  <a:lnTo>
                    <a:pt x="822866" y="66040"/>
                  </a:lnTo>
                  <a:lnTo>
                    <a:pt x="822802" y="67057"/>
                  </a:lnTo>
                  <a:lnTo>
                    <a:pt x="822076" y="68464"/>
                  </a:lnTo>
                  <a:lnTo>
                    <a:pt x="821363" y="70491"/>
                  </a:lnTo>
                  <a:lnTo>
                    <a:pt x="818932" y="73027"/>
                  </a:lnTo>
                  <a:lnTo>
                    <a:pt x="817136" y="73627"/>
                  </a:lnTo>
                  <a:lnTo>
                    <a:pt x="816514" y="73324"/>
                  </a:lnTo>
                  <a:lnTo>
                    <a:pt x="814232" y="72935"/>
                  </a:lnTo>
                  <a:lnTo>
                    <a:pt x="811583" y="72836"/>
                  </a:lnTo>
                  <a:lnTo>
                    <a:pt x="810983" y="72443"/>
                  </a:lnTo>
                  <a:lnTo>
                    <a:pt x="809304" y="72145"/>
                  </a:lnTo>
                  <a:lnTo>
                    <a:pt x="807439" y="71119"/>
                  </a:lnTo>
                  <a:lnTo>
                    <a:pt x="806676" y="71031"/>
                  </a:lnTo>
                  <a:lnTo>
                    <a:pt x="806230" y="72002"/>
                  </a:lnTo>
                  <a:lnTo>
                    <a:pt x="805318" y="72433"/>
                  </a:lnTo>
                  <a:lnTo>
                    <a:pt x="804166" y="72218"/>
                  </a:lnTo>
                  <a:lnTo>
                    <a:pt x="804028" y="73161"/>
                  </a:lnTo>
                  <a:lnTo>
                    <a:pt x="802068" y="72456"/>
                  </a:lnTo>
                  <a:lnTo>
                    <a:pt x="800466" y="73932"/>
                  </a:lnTo>
                  <a:lnTo>
                    <a:pt x="799820" y="74966"/>
                  </a:lnTo>
                  <a:lnTo>
                    <a:pt x="798814" y="75429"/>
                  </a:lnTo>
                  <a:lnTo>
                    <a:pt x="798485" y="76745"/>
                  </a:lnTo>
                  <a:lnTo>
                    <a:pt x="796925" y="78359"/>
                  </a:lnTo>
                  <a:lnTo>
                    <a:pt x="795911" y="78094"/>
                  </a:lnTo>
                  <a:lnTo>
                    <a:pt x="794770" y="78801"/>
                  </a:lnTo>
                  <a:lnTo>
                    <a:pt x="794575" y="79891"/>
                  </a:lnTo>
                  <a:lnTo>
                    <a:pt x="793902" y="80620"/>
                  </a:lnTo>
                  <a:lnTo>
                    <a:pt x="792965" y="80408"/>
                  </a:lnTo>
                  <a:lnTo>
                    <a:pt x="792614" y="81915"/>
                  </a:lnTo>
                  <a:lnTo>
                    <a:pt x="790898" y="83366"/>
                  </a:lnTo>
                  <a:lnTo>
                    <a:pt x="790673" y="84283"/>
                  </a:lnTo>
                  <a:lnTo>
                    <a:pt x="788862" y="84298"/>
                  </a:lnTo>
                  <a:lnTo>
                    <a:pt x="786623" y="87734"/>
                  </a:lnTo>
                  <a:lnTo>
                    <a:pt x="786011" y="87663"/>
                  </a:lnTo>
                  <a:lnTo>
                    <a:pt x="784966" y="88717"/>
                  </a:lnTo>
                  <a:lnTo>
                    <a:pt x="784421" y="88614"/>
                  </a:lnTo>
                  <a:lnTo>
                    <a:pt x="782922" y="89350"/>
                  </a:lnTo>
                  <a:lnTo>
                    <a:pt x="782245" y="89930"/>
                  </a:lnTo>
                  <a:lnTo>
                    <a:pt x="781469" y="91267"/>
                  </a:lnTo>
                  <a:lnTo>
                    <a:pt x="780315" y="90444"/>
                  </a:lnTo>
                  <a:lnTo>
                    <a:pt x="779992" y="91290"/>
                  </a:lnTo>
                  <a:lnTo>
                    <a:pt x="779200" y="91755"/>
                  </a:lnTo>
                  <a:lnTo>
                    <a:pt x="779632" y="93101"/>
                  </a:lnTo>
                  <a:lnTo>
                    <a:pt x="777698" y="94373"/>
                  </a:lnTo>
                  <a:lnTo>
                    <a:pt x="777128" y="95395"/>
                  </a:lnTo>
                  <a:lnTo>
                    <a:pt x="775396" y="96933"/>
                  </a:lnTo>
                  <a:lnTo>
                    <a:pt x="774815" y="96949"/>
                  </a:lnTo>
                  <a:lnTo>
                    <a:pt x="773954" y="97775"/>
                  </a:lnTo>
                  <a:lnTo>
                    <a:pt x="771951" y="98048"/>
                  </a:lnTo>
                  <a:lnTo>
                    <a:pt x="771363" y="97249"/>
                  </a:lnTo>
                  <a:lnTo>
                    <a:pt x="770530" y="97656"/>
                  </a:lnTo>
                  <a:lnTo>
                    <a:pt x="769014" y="99554"/>
                  </a:lnTo>
                  <a:lnTo>
                    <a:pt x="768627" y="100498"/>
                  </a:lnTo>
                  <a:lnTo>
                    <a:pt x="767768" y="101407"/>
                  </a:lnTo>
                  <a:lnTo>
                    <a:pt x="765775" y="101546"/>
                  </a:lnTo>
                  <a:lnTo>
                    <a:pt x="764020" y="102302"/>
                  </a:lnTo>
                  <a:lnTo>
                    <a:pt x="763001" y="103063"/>
                  </a:lnTo>
                  <a:lnTo>
                    <a:pt x="761842" y="101025"/>
                  </a:lnTo>
                  <a:lnTo>
                    <a:pt x="759714" y="102100"/>
                  </a:lnTo>
                  <a:lnTo>
                    <a:pt x="758061" y="101424"/>
                  </a:lnTo>
                  <a:lnTo>
                    <a:pt x="758125" y="100911"/>
                  </a:lnTo>
                  <a:lnTo>
                    <a:pt x="756677" y="99856"/>
                  </a:lnTo>
                  <a:lnTo>
                    <a:pt x="755868" y="100208"/>
                  </a:lnTo>
                  <a:lnTo>
                    <a:pt x="755192" y="99936"/>
                  </a:lnTo>
                  <a:lnTo>
                    <a:pt x="754263" y="100845"/>
                  </a:lnTo>
                  <a:lnTo>
                    <a:pt x="752811" y="100631"/>
                  </a:lnTo>
                  <a:lnTo>
                    <a:pt x="752356" y="100948"/>
                  </a:lnTo>
                  <a:lnTo>
                    <a:pt x="752427" y="102458"/>
                  </a:lnTo>
                  <a:lnTo>
                    <a:pt x="750913" y="104023"/>
                  </a:lnTo>
                  <a:lnTo>
                    <a:pt x="750163" y="104311"/>
                  </a:lnTo>
                  <a:lnTo>
                    <a:pt x="748682" y="105569"/>
                  </a:lnTo>
                  <a:lnTo>
                    <a:pt x="748654" y="106387"/>
                  </a:lnTo>
                  <a:lnTo>
                    <a:pt x="747529" y="107139"/>
                  </a:lnTo>
                  <a:lnTo>
                    <a:pt x="747572" y="108140"/>
                  </a:lnTo>
                  <a:lnTo>
                    <a:pt x="746895" y="108474"/>
                  </a:lnTo>
                  <a:lnTo>
                    <a:pt x="745712" y="110547"/>
                  </a:lnTo>
                  <a:lnTo>
                    <a:pt x="744521" y="111650"/>
                  </a:lnTo>
                  <a:lnTo>
                    <a:pt x="742463" y="111950"/>
                  </a:lnTo>
                  <a:lnTo>
                    <a:pt x="741668" y="112546"/>
                  </a:lnTo>
                  <a:lnTo>
                    <a:pt x="741039" y="111994"/>
                  </a:lnTo>
                  <a:lnTo>
                    <a:pt x="739951" y="112652"/>
                  </a:lnTo>
                  <a:lnTo>
                    <a:pt x="739604" y="114046"/>
                  </a:lnTo>
                  <a:lnTo>
                    <a:pt x="740236" y="115498"/>
                  </a:lnTo>
                  <a:lnTo>
                    <a:pt x="739571" y="116350"/>
                  </a:lnTo>
                  <a:lnTo>
                    <a:pt x="739387" y="117430"/>
                  </a:lnTo>
                  <a:lnTo>
                    <a:pt x="738792" y="117568"/>
                  </a:lnTo>
                  <a:lnTo>
                    <a:pt x="737851" y="119650"/>
                  </a:lnTo>
                  <a:lnTo>
                    <a:pt x="736115" y="120925"/>
                  </a:lnTo>
                  <a:lnTo>
                    <a:pt x="735489" y="121000"/>
                  </a:lnTo>
                  <a:lnTo>
                    <a:pt x="734556" y="121793"/>
                  </a:lnTo>
                  <a:lnTo>
                    <a:pt x="734119" y="121433"/>
                  </a:lnTo>
                  <a:lnTo>
                    <a:pt x="731620" y="122170"/>
                  </a:lnTo>
                  <a:lnTo>
                    <a:pt x="731698" y="123527"/>
                  </a:lnTo>
                  <a:lnTo>
                    <a:pt x="731199" y="124523"/>
                  </a:lnTo>
                  <a:lnTo>
                    <a:pt x="730332" y="124617"/>
                  </a:lnTo>
                  <a:lnTo>
                    <a:pt x="729413" y="125433"/>
                  </a:lnTo>
                  <a:lnTo>
                    <a:pt x="728387" y="125394"/>
                  </a:lnTo>
                  <a:lnTo>
                    <a:pt x="727150" y="125990"/>
                  </a:lnTo>
                  <a:lnTo>
                    <a:pt x="726719" y="125544"/>
                  </a:lnTo>
                  <a:lnTo>
                    <a:pt x="725274" y="125227"/>
                  </a:lnTo>
                  <a:lnTo>
                    <a:pt x="722815" y="125081"/>
                  </a:lnTo>
                  <a:lnTo>
                    <a:pt x="722649" y="124839"/>
                  </a:lnTo>
                  <a:lnTo>
                    <a:pt x="720055" y="125443"/>
                  </a:lnTo>
                  <a:lnTo>
                    <a:pt x="718834" y="124609"/>
                  </a:lnTo>
                  <a:lnTo>
                    <a:pt x="717969" y="124800"/>
                  </a:lnTo>
                  <a:lnTo>
                    <a:pt x="717420" y="125403"/>
                  </a:lnTo>
                  <a:lnTo>
                    <a:pt x="716386" y="125625"/>
                  </a:lnTo>
                  <a:lnTo>
                    <a:pt x="715722" y="127985"/>
                  </a:lnTo>
                  <a:lnTo>
                    <a:pt x="715110" y="128077"/>
                  </a:lnTo>
                  <a:lnTo>
                    <a:pt x="714348" y="129201"/>
                  </a:lnTo>
                  <a:lnTo>
                    <a:pt x="713596" y="128999"/>
                  </a:lnTo>
                  <a:lnTo>
                    <a:pt x="712353" y="129218"/>
                  </a:lnTo>
                  <a:lnTo>
                    <a:pt x="712087" y="130152"/>
                  </a:lnTo>
                  <a:lnTo>
                    <a:pt x="710527" y="131121"/>
                  </a:lnTo>
                  <a:lnTo>
                    <a:pt x="709471" y="130792"/>
                  </a:lnTo>
                  <a:lnTo>
                    <a:pt x="707905" y="129612"/>
                  </a:lnTo>
                  <a:lnTo>
                    <a:pt x="705857" y="128703"/>
                  </a:lnTo>
                  <a:lnTo>
                    <a:pt x="704132" y="127518"/>
                  </a:lnTo>
                  <a:lnTo>
                    <a:pt x="703594" y="127786"/>
                  </a:lnTo>
                  <a:lnTo>
                    <a:pt x="701353" y="127845"/>
                  </a:lnTo>
                  <a:lnTo>
                    <a:pt x="699444" y="128440"/>
                  </a:lnTo>
                  <a:lnTo>
                    <a:pt x="698380" y="129014"/>
                  </a:lnTo>
                  <a:lnTo>
                    <a:pt x="696844" y="130804"/>
                  </a:lnTo>
                  <a:lnTo>
                    <a:pt x="696758" y="132734"/>
                  </a:lnTo>
                  <a:lnTo>
                    <a:pt x="696148" y="133783"/>
                  </a:lnTo>
                  <a:lnTo>
                    <a:pt x="695098" y="136386"/>
                  </a:lnTo>
                  <a:lnTo>
                    <a:pt x="693742" y="137043"/>
                  </a:lnTo>
                  <a:lnTo>
                    <a:pt x="692844" y="136392"/>
                  </a:lnTo>
                  <a:lnTo>
                    <a:pt x="690842" y="136480"/>
                  </a:lnTo>
                  <a:lnTo>
                    <a:pt x="688916" y="137215"/>
                  </a:lnTo>
                  <a:lnTo>
                    <a:pt x="688485" y="139007"/>
                  </a:lnTo>
                  <a:lnTo>
                    <a:pt x="687542" y="139414"/>
                  </a:lnTo>
                  <a:lnTo>
                    <a:pt x="687680" y="140755"/>
                  </a:lnTo>
                  <a:lnTo>
                    <a:pt x="687168" y="142010"/>
                  </a:lnTo>
                  <a:lnTo>
                    <a:pt x="686512" y="142108"/>
                  </a:lnTo>
                  <a:lnTo>
                    <a:pt x="685341" y="144123"/>
                  </a:lnTo>
                  <a:lnTo>
                    <a:pt x="685500" y="145399"/>
                  </a:lnTo>
                  <a:lnTo>
                    <a:pt x="684990" y="145848"/>
                  </a:lnTo>
                  <a:lnTo>
                    <a:pt x="682385" y="146123"/>
                  </a:lnTo>
                  <a:lnTo>
                    <a:pt x="682052" y="145569"/>
                  </a:lnTo>
                  <a:lnTo>
                    <a:pt x="682019" y="144240"/>
                  </a:lnTo>
                  <a:lnTo>
                    <a:pt x="681305" y="143453"/>
                  </a:lnTo>
                  <a:lnTo>
                    <a:pt x="680287" y="143747"/>
                  </a:lnTo>
                  <a:lnTo>
                    <a:pt x="679637" y="143066"/>
                  </a:lnTo>
                  <a:lnTo>
                    <a:pt x="679150" y="141257"/>
                  </a:lnTo>
                  <a:lnTo>
                    <a:pt x="679400" y="139337"/>
                  </a:lnTo>
                  <a:lnTo>
                    <a:pt x="677726" y="137991"/>
                  </a:lnTo>
                  <a:lnTo>
                    <a:pt x="676971" y="137641"/>
                  </a:lnTo>
                  <a:lnTo>
                    <a:pt x="676387" y="136604"/>
                  </a:lnTo>
                  <a:lnTo>
                    <a:pt x="677217" y="135680"/>
                  </a:lnTo>
                  <a:lnTo>
                    <a:pt x="679554" y="135912"/>
                  </a:lnTo>
                  <a:lnTo>
                    <a:pt x="680222" y="134858"/>
                  </a:lnTo>
                  <a:lnTo>
                    <a:pt x="681893" y="134422"/>
                  </a:lnTo>
                  <a:lnTo>
                    <a:pt x="682160" y="133488"/>
                  </a:lnTo>
                  <a:lnTo>
                    <a:pt x="682995" y="133647"/>
                  </a:lnTo>
                  <a:lnTo>
                    <a:pt x="684472" y="133469"/>
                  </a:lnTo>
                  <a:lnTo>
                    <a:pt x="685516" y="132987"/>
                  </a:lnTo>
                  <a:lnTo>
                    <a:pt x="686409" y="131819"/>
                  </a:lnTo>
                  <a:lnTo>
                    <a:pt x="686668" y="130828"/>
                  </a:lnTo>
                  <a:lnTo>
                    <a:pt x="686501" y="129888"/>
                  </a:lnTo>
                  <a:lnTo>
                    <a:pt x="687003" y="128887"/>
                  </a:lnTo>
                  <a:lnTo>
                    <a:pt x="686039" y="127464"/>
                  </a:lnTo>
                  <a:lnTo>
                    <a:pt x="686966" y="125359"/>
                  </a:lnTo>
                  <a:lnTo>
                    <a:pt x="688351" y="125252"/>
                  </a:lnTo>
                  <a:lnTo>
                    <a:pt x="689060" y="124789"/>
                  </a:lnTo>
                  <a:lnTo>
                    <a:pt x="689278" y="122865"/>
                  </a:lnTo>
                  <a:lnTo>
                    <a:pt x="690288" y="121804"/>
                  </a:lnTo>
                  <a:lnTo>
                    <a:pt x="690430" y="120141"/>
                  </a:lnTo>
                  <a:lnTo>
                    <a:pt x="691322" y="118864"/>
                  </a:lnTo>
                  <a:lnTo>
                    <a:pt x="693578" y="117018"/>
                  </a:lnTo>
                  <a:lnTo>
                    <a:pt x="693588" y="116342"/>
                  </a:lnTo>
                  <a:lnTo>
                    <a:pt x="694695" y="115849"/>
                  </a:lnTo>
                  <a:lnTo>
                    <a:pt x="696403" y="113847"/>
                  </a:lnTo>
                  <a:lnTo>
                    <a:pt x="696614" y="112408"/>
                  </a:lnTo>
                  <a:lnTo>
                    <a:pt x="696422" y="109284"/>
                  </a:lnTo>
                  <a:lnTo>
                    <a:pt x="695920" y="108421"/>
                  </a:lnTo>
                  <a:lnTo>
                    <a:pt x="697128" y="107537"/>
                  </a:lnTo>
                  <a:lnTo>
                    <a:pt x="697559" y="105788"/>
                  </a:lnTo>
                  <a:lnTo>
                    <a:pt x="697628" y="103755"/>
                  </a:lnTo>
                  <a:lnTo>
                    <a:pt x="696850" y="101414"/>
                  </a:lnTo>
                  <a:lnTo>
                    <a:pt x="695810" y="101165"/>
                  </a:lnTo>
                  <a:lnTo>
                    <a:pt x="694183" y="99644"/>
                  </a:lnTo>
                  <a:lnTo>
                    <a:pt x="693542" y="98346"/>
                  </a:lnTo>
                  <a:lnTo>
                    <a:pt x="692249" y="98343"/>
                  </a:lnTo>
                  <a:lnTo>
                    <a:pt x="691841" y="97252"/>
                  </a:lnTo>
                  <a:lnTo>
                    <a:pt x="692504" y="95705"/>
                  </a:lnTo>
                  <a:lnTo>
                    <a:pt x="692438" y="94778"/>
                  </a:lnTo>
                  <a:lnTo>
                    <a:pt x="691471" y="93987"/>
                  </a:lnTo>
                  <a:lnTo>
                    <a:pt x="690048" y="92156"/>
                  </a:lnTo>
                  <a:lnTo>
                    <a:pt x="688320" y="91597"/>
                  </a:lnTo>
                  <a:lnTo>
                    <a:pt x="687563" y="90947"/>
                  </a:lnTo>
                  <a:lnTo>
                    <a:pt x="686302" y="91377"/>
                  </a:lnTo>
                  <a:lnTo>
                    <a:pt x="684571" y="94671"/>
                  </a:lnTo>
                  <a:lnTo>
                    <a:pt x="684409" y="95586"/>
                  </a:lnTo>
                  <a:lnTo>
                    <a:pt x="683728" y="95839"/>
                  </a:lnTo>
                  <a:lnTo>
                    <a:pt x="682075" y="95140"/>
                  </a:lnTo>
                  <a:lnTo>
                    <a:pt x="681713" y="96308"/>
                  </a:lnTo>
                  <a:lnTo>
                    <a:pt x="681546" y="98431"/>
                  </a:lnTo>
                  <a:lnTo>
                    <a:pt x="680866" y="99610"/>
                  </a:lnTo>
                  <a:lnTo>
                    <a:pt x="679483" y="99977"/>
                  </a:lnTo>
                  <a:lnTo>
                    <a:pt x="677810" y="99698"/>
                  </a:lnTo>
                  <a:lnTo>
                    <a:pt x="676617" y="97367"/>
                  </a:lnTo>
                  <a:lnTo>
                    <a:pt x="674622" y="97609"/>
                  </a:lnTo>
                  <a:lnTo>
                    <a:pt x="673916" y="98491"/>
                  </a:lnTo>
                  <a:lnTo>
                    <a:pt x="672234" y="97730"/>
                  </a:lnTo>
                  <a:lnTo>
                    <a:pt x="671071" y="96410"/>
                  </a:lnTo>
                  <a:lnTo>
                    <a:pt x="670399" y="96362"/>
                  </a:lnTo>
                  <a:lnTo>
                    <a:pt x="670784" y="98853"/>
                  </a:lnTo>
                  <a:lnTo>
                    <a:pt x="669342" y="101154"/>
                  </a:lnTo>
                  <a:lnTo>
                    <a:pt x="668694" y="101459"/>
                  </a:lnTo>
                  <a:lnTo>
                    <a:pt x="666687" y="100784"/>
                  </a:lnTo>
                  <a:lnTo>
                    <a:pt x="665508" y="99900"/>
                  </a:lnTo>
                  <a:lnTo>
                    <a:pt x="663952" y="99691"/>
                  </a:lnTo>
                  <a:lnTo>
                    <a:pt x="663345" y="100621"/>
                  </a:lnTo>
                  <a:lnTo>
                    <a:pt x="662144" y="100366"/>
                  </a:lnTo>
                  <a:lnTo>
                    <a:pt x="661080" y="97613"/>
                  </a:lnTo>
                  <a:lnTo>
                    <a:pt x="659180" y="97560"/>
                  </a:lnTo>
                  <a:lnTo>
                    <a:pt x="658661" y="98124"/>
                  </a:lnTo>
                  <a:lnTo>
                    <a:pt x="657257" y="98710"/>
                  </a:lnTo>
                  <a:lnTo>
                    <a:pt x="656276" y="98433"/>
                  </a:lnTo>
                  <a:lnTo>
                    <a:pt x="655387" y="98718"/>
                  </a:lnTo>
                  <a:lnTo>
                    <a:pt x="653576" y="98442"/>
                  </a:lnTo>
                  <a:lnTo>
                    <a:pt x="652847" y="97539"/>
                  </a:lnTo>
                  <a:lnTo>
                    <a:pt x="652623" y="95886"/>
                  </a:lnTo>
                  <a:lnTo>
                    <a:pt x="652222" y="95647"/>
                  </a:lnTo>
                  <a:lnTo>
                    <a:pt x="650734" y="95982"/>
                  </a:lnTo>
                  <a:lnTo>
                    <a:pt x="649646" y="94538"/>
                  </a:lnTo>
                  <a:lnTo>
                    <a:pt x="649117" y="94516"/>
                  </a:lnTo>
                  <a:lnTo>
                    <a:pt x="649277" y="92082"/>
                  </a:lnTo>
                  <a:lnTo>
                    <a:pt x="650551" y="91275"/>
                  </a:lnTo>
                  <a:lnTo>
                    <a:pt x="651707" y="88514"/>
                  </a:lnTo>
                  <a:lnTo>
                    <a:pt x="651210" y="88131"/>
                  </a:lnTo>
                  <a:lnTo>
                    <a:pt x="649784" y="88005"/>
                  </a:lnTo>
                  <a:lnTo>
                    <a:pt x="649188" y="87019"/>
                  </a:lnTo>
                  <a:lnTo>
                    <a:pt x="648327" y="86750"/>
                  </a:lnTo>
                  <a:lnTo>
                    <a:pt x="648989" y="85430"/>
                  </a:lnTo>
                  <a:lnTo>
                    <a:pt x="648754" y="84157"/>
                  </a:lnTo>
                  <a:lnTo>
                    <a:pt x="649024" y="83253"/>
                  </a:lnTo>
                  <a:lnTo>
                    <a:pt x="648723" y="82351"/>
                  </a:lnTo>
                  <a:lnTo>
                    <a:pt x="647237" y="82217"/>
                  </a:lnTo>
                  <a:lnTo>
                    <a:pt x="646774" y="80751"/>
                  </a:lnTo>
                  <a:lnTo>
                    <a:pt x="644218" y="79464"/>
                  </a:lnTo>
                  <a:lnTo>
                    <a:pt x="642738" y="79635"/>
                  </a:lnTo>
                  <a:lnTo>
                    <a:pt x="642441" y="78815"/>
                  </a:lnTo>
                  <a:lnTo>
                    <a:pt x="640976" y="78171"/>
                  </a:lnTo>
                  <a:lnTo>
                    <a:pt x="639965" y="76833"/>
                  </a:lnTo>
                  <a:lnTo>
                    <a:pt x="638850" y="76262"/>
                  </a:lnTo>
                  <a:lnTo>
                    <a:pt x="637417" y="74665"/>
                  </a:lnTo>
                  <a:lnTo>
                    <a:pt x="634770" y="74048"/>
                  </a:lnTo>
                  <a:lnTo>
                    <a:pt x="633969" y="73584"/>
                  </a:lnTo>
                  <a:lnTo>
                    <a:pt x="632385" y="72097"/>
                  </a:lnTo>
                  <a:lnTo>
                    <a:pt x="631535" y="70606"/>
                  </a:lnTo>
                  <a:lnTo>
                    <a:pt x="629558" y="70636"/>
                  </a:lnTo>
                  <a:lnTo>
                    <a:pt x="629245" y="70326"/>
                  </a:lnTo>
                  <a:lnTo>
                    <a:pt x="628978" y="68045"/>
                  </a:lnTo>
                  <a:lnTo>
                    <a:pt x="628559" y="67282"/>
                  </a:lnTo>
                  <a:lnTo>
                    <a:pt x="627753" y="66852"/>
                  </a:lnTo>
                  <a:lnTo>
                    <a:pt x="626533" y="67399"/>
                  </a:lnTo>
                  <a:lnTo>
                    <a:pt x="625316" y="67409"/>
                  </a:lnTo>
                  <a:lnTo>
                    <a:pt x="623833" y="66695"/>
                  </a:lnTo>
                  <a:lnTo>
                    <a:pt x="622971" y="68395"/>
                  </a:lnTo>
                  <a:lnTo>
                    <a:pt x="623295" y="69844"/>
                  </a:lnTo>
                  <a:lnTo>
                    <a:pt x="622894" y="71538"/>
                  </a:lnTo>
                  <a:lnTo>
                    <a:pt x="621231" y="72507"/>
                  </a:lnTo>
                  <a:lnTo>
                    <a:pt x="619209" y="72841"/>
                  </a:lnTo>
                  <a:lnTo>
                    <a:pt x="618237" y="73628"/>
                  </a:lnTo>
                  <a:lnTo>
                    <a:pt x="618370" y="75847"/>
                  </a:lnTo>
                  <a:lnTo>
                    <a:pt x="617588" y="76627"/>
                  </a:lnTo>
                  <a:lnTo>
                    <a:pt x="615539" y="77932"/>
                  </a:lnTo>
                  <a:lnTo>
                    <a:pt x="615249" y="79157"/>
                  </a:lnTo>
                  <a:lnTo>
                    <a:pt x="615597" y="80140"/>
                  </a:lnTo>
                  <a:lnTo>
                    <a:pt x="616381" y="81277"/>
                  </a:lnTo>
                  <a:lnTo>
                    <a:pt x="615952" y="82789"/>
                  </a:lnTo>
                  <a:lnTo>
                    <a:pt x="616272" y="83424"/>
                  </a:lnTo>
                  <a:lnTo>
                    <a:pt x="617992" y="83631"/>
                  </a:lnTo>
                  <a:lnTo>
                    <a:pt x="619309" y="84072"/>
                  </a:lnTo>
                  <a:lnTo>
                    <a:pt x="619922" y="84578"/>
                  </a:lnTo>
                  <a:lnTo>
                    <a:pt x="620426" y="86395"/>
                  </a:lnTo>
                  <a:lnTo>
                    <a:pt x="621346" y="87537"/>
                  </a:lnTo>
                  <a:lnTo>
                    <a:pt x="621174" y="88797"/>
                  </a:lnTo>
                  <a:lnTo>
                    <a:pt x="619742" y="92774"/>
                  </a:lnTo>
                  <a:lnTo>
                    <a:pt x="618831" y="93306"/>
                  </a:lnTo>
                  <a:lnTo>
                    <a:pt x="618285" y="95205"/>
                  </a:lnTo>
                  <a:lnTo>
                    <a:pt x="618435" y="96449"/>
                  </a:lnTo>
                  <a:lnTo>
                    <a:pt x="617984" y="98547"/>
                  </a:lnTo>
                  <a:lnTo>
                    <a:pt x="618901" y="100309"/>
                  </a:lnTo>
                  <a:lnTo>
                    <a:pt x="618698" y="101765"/>
                  </a:lnTo>
                  <a:lnTo>
                    <a:pt x="619853" y="102666"/>
                  </a:lnTo>
                  <a:lnTo>
                    <a:pt x="620354" y="103642"/>
                  </a:lnTo>
                  <a:lnTo>
                    <a:pt x="621814" y="104439"/>
                  </a:lnTo>
                  <a:lnTo>
                    <a:pt x="622005" y="106074"/>
                  </a:lnTo>
                  <a:lnTo>
                    <a:pt x="620735" y="106639"/>
                  </a:lnTo>
                  <a:lnTo>
                    <a:pt x="620335" y="107611"/>
                  </a:lnTo>
                  <a:lnTo>
                    <a:pt x="620075" y="109370"/>
                  </a:lnTo>
                  <a:lnTo>
                    <a:pt x="621467" y="110569"/>
                  </a:lnTo>
                  <a:lnTo>
                    <a:pt x="621551" y="111480"/>
                  </a:lnTo>
                  <a:lnTo>
                    <a:pt x="622352" y="112351"/>
                  </a:lnTo>
                  <a:lnTo>
                    <a:pt x="623070" y="114336"/>
                  </a:lnTo>
                  <a:lnTo>
                    <a:pt x="623949" y="116025"/>
                  </a:lnTo>
                  <a:lnTo>
                    <a:pt x="622180" y="117377"/>
                  </a:lnTo>
                  <a:lnTo>
                    <a:pt x="621003" y="116607"/>
                  </a:lnTo>
                  <a:lnTo>
                    <a:pt x="619912" y="116612"/>
                  </a:lnTo>
                  <a:lnTo>
                    <a:pt x="618435" y="117371"/>
                  </a:lnTo>
                  <a:lnTo>
                    <a:pt x="617259" y="117672"/>
                  </a:lnTo>
                  <a:lnTo>
                    <a:pt x="615348" y="119000"/>
                  </a:lnTo>
                  <a:lnTo>
                    <a:pt x="614703" y="119951"/>
                  </a:lnTo>
                  <a:lnTo>
                    <a:pt x="613669" y="120532"/>
                  </a:lnTo>
                  <a:lnTo>
                    <a:pt x="612220" y="120116"/>
                  </a:lnTo>
                  <a:lnTo>
                    <a:pt x="610531" y="121063"/>
                  </a:lnTo>
                  <a:lnTo>
                    <a:pt x="609115" y="120525"/>
                  </a:lnTo>
                  <a:lnTo>
                    <a:pt x="607079" y="121305"/>
                  </a:lnTo>
                  <a:lnTo>
                    <a:pt x="604940" y="121032"/>
                  </a:lnTo>
                  <a:lnTo>
                    <a:pt x="602827" y="120170"/>
                  </a:lnTo>
                  <a:lnTo>
                    <a:pt x="600937" y="118166"/>
                  </a:lnTo>
                  <a:lnTo>
                    <a:pt x="599358" y="116927"/>
                  </a:lnTo>
                  <a:lnTo>
                    <a:pt x="597416" y="116431"/>
                  </a:lnTo>
                  <a:lnTo>
                    <a:pt x="595706" y="115638"/>
                  </a:lnTo>
                  <a:lnTo>
                    <a:pt x="593204" y="114065"/>
                  </a:lnTo>
                  <a:lnTo>
                    <a:pt x="591380" y="113493"/>
                  </a:lnTo>
                  <a:lnTo>
                    <a:pt x="590358" y="113457"/>
                  </a:lnTo>
                  <a:lnTo>
                    <a:pt x="588805" y="112916"/>
                  </a:lnTo>
                  <a:lnTo>
                    <a:pt x="587463" y="112028"/>
                  </a:lnTo>
                  <a:lnTo>
                    <a:pt x="585049" y="111222"/>
                  </a:lnTo>
                  <a:lnTo>
                    <a:pt x="582649" y="111018"/>
                  </a:lnTo>
                  <a:lnTo>
                    <a:pt x="580285" y="110147"/>
                  </a:lnTo>
                  <a:lnTo>
                    <a:pt x="579006" y="109935"/>
                  </a:lnTo>
                  <a:lnTo>
                    <a:pt x="577018" y="109909"/>
                  </a:lnTo>
                  <a:lnTo>
                    <a:pt x="575294" y="110077"/>
                  </a:lnTo>
                  <a:lnTo>
                    <a:pt x="574295" y="111510"/>
                  </a:lnTo>
                  <a:lnTo>
                    <a:pt x="572293" y="112400"/>
                  </a:lnTo>
                  <a:lnTo>
                    <a:pt x="570134" y="113599"/>
                  </a:lnTo>
                  <a:lnTo>
                    <a:pt x="568229" y="115120"/>
                  </a:lnTo>
                  <a:lnTo>
                    <a:pt x="566895" y="115567"/>
                  </a:lnTo>
                  <a:lnTo>
                    <a:pt x="565933" y="116769"/>
                  </a:lnTo>
                  <a:lnTo>
                    <a:pt x="565582" y="118191"/>
                  </a:lnTo>
                  <a:lnTo>
                    <a:pt x="565799" y="119044"/>
                  </a:lnTo>
                  <a:lnTo>
                    <a:pt x="567474" y="120334"/>
                  </a:lnTo>
                  <a:lnTo>
                    <a:pt x="567997" y="121082"/>
                  </a:lnTo>
                  <a:lnTo>
                    <a:pt x="569778" y="122124"/>
                  </a:lnTo>
                  <a:lnTo>
                    <a:pt x="569907" y="123441"/>
                  </a:lnTo>
                  <a:lnTo>
                    <a:pt x="570979" y="124567"/>
                  </a:lnTo>
                  <a:lnTo>
                    <a:pt x="570699" y="125658"/>
                  </a:lnTo>
                  <a:lnTo>
                    <a:pt x="569455" y="128056"/>
                  </a:lnTo>
                  <a:lnTo>
                    <a:pt x="568656" y="128939"/>
                  </a:lnTo>
                  <a:lnTo>
                    <a:pt x="567442" y="131047"/>
                  </a:lnTo>
                  <a:lnTo>
                    <a:pt x="566546" y="133872"/>
                  </a:lnTo>
                  <a:lnTo>
                    <a:pt x="565574" y="135246"/>
                  </a:lnTo>
                  <a:lnTo>
                    <a:pt x="564246" y="137670"/>
                  </a:lnTo>
                  <a:lnTo>
                    <a:pt x="564128" y="138467"/>
                  </a:lnTo>
                  <a:lnTo>
                    <a:pt x="564674" y="140652"/>
                  </a:lnTo>
                  <a:lnTo>
                    <a:pt x="563846" y="141471"/>
                  </a:lnTo>
                  <a:lnTo>
                    <a:pt x="564507" y="142220"/>
                  </a:lnTo>
                  <a:lnTo>
                    <a:pt x="564910" y="144069"/>
                  </a:lnTo>
                  <a:lnTo>
                    <a:pt x="565577" y="144764"/>
                  </a:lnTo>
                  <a:lnTo>
                    <a:pt x="567839" y="143328"/>
                  </a:lnTo>
                  <a:lnTo>
                    <a:pt x="568503" y="142147"/>
                  </a:lnTo>
                  <a:lnTo>
                    <a:pt x="570544" y="141954"/>
                  </a:lnTo>
                  <a:lnTo>
                    <a:pt x="570848" y="142983"/>
                  </a:lnTo>
                  <a:lnTo>
                    <a:pt x="570778" y="144871"/>
                  </a:lnTo>
                  <a:lnTo>
                    <a:pt x="571021" y="146628"/>
                  </a:lnTo>
                  <a:lnTo>
                    <a:pt x="570567" y="148028"/>
                  </a:lnTo>
                  <a:lnTo>
                    <a:pt x="570842" y="148611"/>
                  </a:lnTo>
                  <a:lnTo>
                    <a:pt x="572445" y="148691"/>
                  </a:lnTo>
                  <a:lnTo>
                    <a:pt x="572987" y="149058"/>
                  </a:lnTo>
                  <a:lnTo>
                    <a:pt x="575163" y="151644"/>
                  </a:lnTo>
                  <a:lnTo>
                    <a:pt x="577995" y="154147"/>
                  </a:lnTo>
                  <a:lnTo>
                    <a:pt x="578178" y="154886"/>
                  </a:lnTo>
                  <a:lnTo>
                    <a:pt x="576522" y="157752"/>
                  </a:lnTo>
                  <a:lnTo>
                    <a:pt x="575250" y="158095"/>
                  </a:lnTo>
                  <a:lnTo>
                    <a:pt x="573791" y="159244"/>
                  </a:lnTo>
                  <a:lnTo>
                    <a:pt x="573676" y="160138"/>
                  </a:lnTo>
                  <a:lnTo>
                    <a:pt x="576142" y="160835"/>
                  </a:lnTo>
                  <a:lnTo>
                    <a:pt x="576313" y="161492"/>
                  </a:lnTo>
                  <a:lnTo>
                    <a:pt x="574478" y="162972"/>
                  </a:lnTo>
                  <a:lnTo>
                    <a:pt x="573369" y="163657"/>
                  </a:lnTo>
                  <a:lnTo>
                    <a:pt x="571351" y="164375"/>
                  </a:lnTo>
                  <a:lnTo>
                    <a:pt x="570655" y="165296"/>
                  </a:lnTo>
                  <a:lnTo>
                    <a:pt x="569784" y="165618"/>
                  </a:lnTo>
                  <a:lnTo>
                    <a:pt x="567737" y="166930"/>
                  </a:lnTo>
                  <a:lnTo>
                    <a:pt x="566922" y="168058"/>
                  </a:lnTo>
                  <a:lnTo>
                    <a:pt x="566513" y="169176"/>
                  </a:lnTo>
                  <a:lnTo>
                    <a:pt x="565190" y="171400"/>
                  </a:lnTo>
                  <a:lnTo>
                    <a:pt x="564805" y="173828"/>
                  </a:lnTo>
                  <a:lnTo>
                    <a:pt x="564921" y="177079"/>
                  </a:lnTo>
                  <a:lnTo>
                    <a:pt x="564654" y="178348"/>
                  </a:lnTo>
                  <a:lnTo>
                    <a:pt x="564021" y="179758"/>
                  </a:lnTo>
                  <a:lnTo>
                    <a:pt x="563303" y="182040"/>
                  </a:lnTo>
                  <a:lnTo>
                    <a:pt x="562632" y="187198"/>
                  </a:lnTo>
                  <a:lnTo>
                    <a:pt x="563042" y="188436"/>
                  </a:lnTo>
                  <a:lnTo>
                    <a:pt x="564749" y="190272"/>
                  </a:lnTo>
                  <a:lnTo>
                    <a:pt x="566938" y="192215"/>
                  </a:lnTo>
                  <a:lnTo>
                    <a:pt x="568894" y="192382"/>
                  </a:lnTo>
                  <a:lnTo>
                    <a:pt x="569778" y="192665"/>
                  </a:lnTo>
                  <a:lnTo>
                    <a:pt x="570910" y="194425"/>
                  </a:lnTo>
                  <a:lnTo>
                    <a:pt x="572902" y="195613"/>
                  </a:lnTo>
                  <a:lnTo>
                    <a:pt x="575571" y="196224"/>
                  </a:lnTo>
                  <a:lnTo>
                    <a:pt x="575630" y="197618"/>
                  </a:lnTo>
                  <a:lnTo>
                    <a:pt x="575003" y="199246"/>
                  </a:lnTo>
                  <a:lnTo>
                    <a:pt x="575564" y="200002"/>
                  </a:lnTo>
                  <a:lnTo>
                    <a:pt x="575885" y="201144"/>
                  </a:lnTo>
                  <a:lnTo>
                    <a:pt x="575899" y="203698"/>
                  </a:lnTo>
                  <a:lnTo>
                    <a:pt x="575451" y="205220"/>
                  </a:lnTo>
                  <a:lnTo>
                    <a:pt x="576287" y="206749"/>
                  </a:lnTo>
                  <a:lnTo>
                    <a:pt x="577278" y="209878"/>
                  </a:lnTo>
                  <a:lnTo>
                    <a:pt x="579292" y="211861"/>
                  </a:lnTo>
                  <a:lnTo>
                    <a:pt x="579235" y="213976"/>
                  </a:lnTo>
                  <a:lnTo>
                    <a:pt x="579463" y="215506"/>
                  </a:lnTo>
                  <a:lnTo>
                    <a:pt x="580246" y="217102"/>
                  </a:lnTo>
                  <a:lnTo>
                    <a:pt x="581302" y="220154"/>
                  </a:lnTo>
                  <a:lnTo>
                    <a:pt x="581229" y="221013"/>
                  </a:lnTo>
                  <a:lnTo>
                    <a:pt x="580039" y="222706"/>
                  </a:lnTo>
                  <a:lnTo>
                    <a:pt x="579742" y="223714"/>
                  </a:lnTo>
                  <a:lnTo>
                    <a:pt x="580223" y="224361"/>
                  </a:lnTo>
                  <a:lnTo>
                    <a:pt x="579919" y="225457"/>
                  </a:lnTo>
                  <a:lnTo>
                    <a:pt x="580791" y="227594"/>
                  </a:lnTo>
                  <a:lnTo>
                    <a:pt x="581327" y="228248"/>
                  </a:lnTo>
                  <a:lnTo>
                    <a:pt x="582352" y="230382"/>
                  </a:lnTo>
                  <a:lnTo>
                    <a:pt x="582160" y="233195"/>
                  </a:lnTo>
                  <a:lnTo>
                    <a:pt x="581136" y="234320"/>
                  </a:lnTo>
                  <a:lnTo>
                    <a:pt x="579693" y="234112"/>
                  </a:lnTo>
                  <a:lnTo>
                    <a:pt x="562159" y="238491"/>
                  </a:lnTo>
                  <a:lnTo>
                    <a:pt x="557797" y="239540"/>
                  </a:lnTo>
                  <a:lnTo>
                    <a:pt x="552830" y="240220"/>
                  </a:lnTo>
                  <a:lnTo>
                    <a:pt x="550816" y="241034"/>
                  </a:lnTo>
                  <a:lnTo>
                    <a:pt x="547887" y="241485"/>
                  </a:lnTo>
                  <a:lnTo>
                    <a:pt x="545469" y="243757"/>
                  </a:lnTo>
                  <a:lnTo>
                    <a:pt x="545115" y="244338"/>
                  </a:lnTo>
                  <a:lnTo>
                    <a:pt x="543454" y="244795"/>
                  </a:lnTo>
                  <a:lnTo>
                    <a:pt x="542456" y="244144"/>
                  </a:lnTo>
                  <a:lnTo>
                    <a:pt x="540991" y="244390"/>
                  </a:lnTo>
                  <a:lnTo>
                    <a:pt x="539892" y="243758"/>
                  </a:lnTo>
                  <a:lnTo>
                    <a:pt x="538504" y="242590"/>
                  </a:lnTo>
                  <a:lnTo>
                    <a:pt x="537049" y="243061"/>
                  </a:lnTo>
                  <a:lnTo>
                    <a:pt x="537132" y="241865"/>
                  </a:lnTo>
                  <a:lnTo>
                    <a:pt x="537572" y="240950"/>
                  </a:lnTo>
                  <a:lnTo>
                    <a:pt x="536449" y="240347"/>
                  </a:lnTo>
                  <a:lnTo>
                    <a:pt x="535488" y="240692"/>
                  </a:lnTo>
                  <a:lnTo>
                    <a:pt x="534359" y="242011"/>
                  </a:lnTo>
                  <a:lnTo>
                    <a:pt x="533742" y="241958"/>
                  </a:lnTo>
                  <a:lnTo>
                    <a:pt x="532677" y="243423"/>
                  </a:lnTo>
                  <a:lnTo>
                    <a:pt x="532057" y="243805"/>
                  </a:lnTo>
                  <a:lnTo>
                    <a:pt x="532253" y="246203"/>
                  </a:lnTo>
                  <a:lnTo>
                    <a:pt x="531113" y="247142"/>
                  </a:lnTo>
                  <a:lnTo>
                    <a:pt x="530806" y="246247"/>
                  </a:lnTo>
                  <a:lnTo>
                    <a:pt x="529966" y="247692"/>
                  </a:lnTo>
                  <a:lnTo>
                    <a:pt x="529044" y="247858"/>
                  </a:lnTo>
                  <a:lnTo>
                    <a:pt x="526883" y="248898"/>
                  </a:lnTo>
                  <a:lnTo>
                    <a:pt x="527182" y="249672"/>
                  </a:lnTo>
                  <a:lnTo>
                    <a:pt x="526525" y="250165"/>
                  </a:lnTo>
                  <a:lnTo>
                    <a:pt x="526703" y="250818"/>
                  </a:lnTo>
                  <a:lnTo>
                    <a:pt x="524545" y="252568"/>
                  </a:lnTo>
                  <a:lnTo>
                    <a:pt x="524022" y="252154"/>
                  </a:lnTo>
                  <a:lnTo>
                    <a:pt x="522853" y="252227"/>
                  </a:lnTo>
                  <a:lnTo>
                    <a:pt x="521976" y="252821"/>
                  </a:lnTo>
                  <a:lnTo>
                    <a:pt x="521472" y="252635"/>
                  </a:lnTo>
                  <a:lnTo>
                    <a:pt x="519978" y="252929"/>
                  </a:lnTo>
                  <a:lnTo>
                    <a:pt x="519026" y="252039"/>
                  </a:lnTo>
                  <a:lnTo>
                    <a:pt x="517945" y="252113"/>
                  </a:lnTo>
                  <a:lnTo>
                    <a:pt x="517412" y="251570"/>
                  </a:lnTo>
                  <a:lnTo>
                    <a:pt x="516249" y="251616"/>
                  </a:lnTo>
                  <a:lnTo>
                    <a:pt x="515781" y="252388"/>
                  </a:lnTo>
                  <a:lnTo>
                    <a:pt x="514305" y="252836"/>
                  </a:lnTo>
                  <a:lnTo>
                    <a:pt x="514316" y="254161"/>
                  </a:lnTo>
                  <a:lnTo>
                    <a:pt x="513817" y="254127"/>
                  </a:lnTo>
                  <a:lnTo>
                    <a:pt x="512915" y="255000"/>
                  </a:lnTo>
                  <a:lnTo>
                    <a:pt x="513069" y="255443"/>
                  </a:lnTo>
                  <a:close/>
                </a:path>
              </a:pathLst>
            </a:custGeom>
            <a:solidFill>
              <a:srgbClr val="FC9879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g88"/>
            <p:cNvSpPr/>
            <p:nvPr/>
          </p:nvSpPr>
          <p:spPr>
            <a:xfrm>
              <a:off x="6166003" y="3865780"/>
              <a:ext cx="6196" cy="5448"/>
            </a:xfrm>
            <a:custGeom>
              <a:avLst/>
              <a:pathLst>
                <a:path w="6196" h="5448">
                  <a:moveTo>
                    <a:pt x="967" y="0"/>
                  </a:moveTo>
                  <a:lnTo>
                    <a:pt x="359" y="602"/>
                  </a:lnTo>
                  <a:lnTo>
                    <a:pt x="0" y="3149"/>
                  </a:lnTo>
                  <a:lnTo>
                    <a:pt x="1402" y="4177"/>
                  </a:lnTo>
                  <a:lnTo>
                    <a:pt x="2017" y="5169"/>
                  </a:lnTo>
                  <a:lnTo>
                    <a:pt x="4613" y="4675"/>
                  </a:lnTo>
                  <a:lnTo>
                    <a:pt x="5375" y="5448"/>
                  </a:lnTo>
                  <a:lnTo>
                    <a:pt x="6196" y="4562"/>
                  </a:lnTo>
                  <a:lnTo>
                    <a:pt x="5243" y="3675"/>
                  </a:lnTo>
                  <a:lnTo>
                    <a:pt x="4902" y="2852"/>
                  </a:lnTo>
                  <a:lnTo>
                    <a:pt x="3894" y="2601"/>
                  </a:lnTo>
                  <a:lnTo>
                    <a:pt x="3061" y="1544"/>
                  </a:lnTo>
                  <a:lnTo>
                    <a:pt x="1920" y="944"/>
                  </a:lnTo>
                  <a:close/>
                </a:path>
              </a:pathLst>
            </a:custGeom>
            <a:solidFill>
              <a:srgbClr val="FED7C6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g89"/>
            <p:cNvSpPr/>
            <p:nvPr/>
          </p:nvSpPr>
          <p:spPr>
            <a:xfrm>
              <a:off x="4444524" y="3497964"/>
              <a:ext cx="303994" cy="483017"/>
            </a:xfrm>
            <a:custGeom>
              <a:avLst/>
              <a:pathLst>
                <a:path w="303994" h="483017">
                  <a:moveTo>
                    <a:pt x="227593" y="12534"/>
                  </a:moveTo>
                  <a:lnTo>
                    <a:pt x="225781" y="11819"/>
                  </a:lnTo>
                  <a:lnTo>
                    <a:pt x="223060" y="11313"/>
                  </a:lnTo>
                  <a:lnTo>
                    <a:pt x="222413" y="10432"/>
                  </a:lnTo>
                  <a:lnTo>
                    <a:pt x="221237" y="9872"/>
                  </a:lnTo>
                  <a:lnTo>
                    <a:pt x="220270" y="10005"/>
                  </a:lnTo>
                  <a:lnTo>
                    <a:pt x="218166" y="8487"/>
                  </a:lnTo>
                  <a:lnTo>
                    <a:pt x="218150" y="7784"/>
                  </a:lnTo>
                  <a:lnTo>
                    <a:pt x="216908" y="7648"/>
                  </a:lnTo>
                  <a:lnTo>
                    <a:pt x="216230" y="7900"/>
                  </a:lnTo>
                  <a:lnTo>
                    <a:pt x="215564" y="6941"/>
                  </a:lnTo>
                  <a:lnTo>
                    <a:pt x="213711" y="6658"/>
                  </a:lnTo>
                  <a:lnTo>
                    <a:pt x="212266" y="5017"/>
                  </a:lnTo>
                  <a:lnTo>
                    <a:pt x="210678" y="4510"/>
                  </a:lnTo>
                  <a:lnTo>
                    <a:pt x="210074" y="4625"/>
                  </a:lnTo>
                  <a:lnTo>
                    <a:pt x="209292" y="5456"/>
                  </a:lnTo>
                  <a:lnTo>
                    <a:pt x="207828" y="4433"/>
                  </a:lnTo>
                  <a:lnTo>
                    <a:pt x="206964" y="5052"/>
                  </a:lnTo>
                  <a:lnTo>
                    <a:pt x="205057" y="5170"/>
                  </a:lnTo>
                  <a:lnTo>
                    <a:pt x="204665" y="4658"/>
                  </a:lnTo>
                  <a:lnTo>
                    <a:pt x="202752" y="4474"/>
                  </a:lnTo>
                  <a:lnTo>
                    <a:pt x="202357" y="4855"/>
                  </a:lnTo>
                  <a:lnTo>
                    <a:pt x="200804" y="4971"/>
                  </a:lnTo>
                  <a:lnTo>
                    <a:pt x="198723" y="4163"/>
                  </a:lnTo>
                  <a:lnTo>
                    <a:pt x="197009" y="3808"/>
                  </a:lnTo>
                  <a:lnTo>
                    <a:pt x="195050" y="4038"/>
                  </a:lnTo>
                  <a:lnTo>
                    <a:pt x="194581" y="5138"/>
                  </a:lnTo>
                  <a:lnTo>
                    <a:pt x="192676" y="3691"/>
                  </a:lnTo>
                  <a:lnTo>
                    <a:pt x="191643" y="2366"/>
                  </a:lnTo>
                  <a:lnTo>
                    <a:pt x="190792" y="2189"/>
                  </a:lnTo>
                  <a:lnTo>
                    <a:pt x="189382" y="2794"/>
                  </a:lnTo>
                  <a:lnTo>
                    <a:pt x="188278" y="2140"/>
                  </a:lnTo>
                  <a:lnTo>
                    <a:pt x="187153" y="351"/>
                  </a:lnTo>
                  <a:lnTo>
                    <a:pt x="185750" y="0"/>
                  </a:lnTo>
                  <a:lnTo>
                    <a:pt x="184513" y="651"/>
                  </a:lnTo>
                  <a:lnTo>
                    <a:pt x="183921" y="1541"/>
                  </a:lnTo>
                  <a:lnTo>
                    <a:pt x="182908" y="2206"/>
                  </a:lnTo>
                  <a:lnTo>
                    <a:pt x="181960" y="2449"/>
                  </a:lnTo>
                  <a:lnTo>
                    <a:pt x="180135" y="3412"/>
                  </a:lnTo>
                  <a:lnTo>
                    <a:pt x="177830" y="3715"/>
                  </a:lnTo>
                  <a:lnTo>
                    <a:pt x="177494" y="6669"/>
                  </a:lnTo>
                  <a:lnTo>
                    <a:pt x="176116" y="6246"/>
                  </a:lnTo>
                  <a:lnTo>
                    <a:pt x="174422" y="6476"/>
                  </a:lnTo>
                  <a:lnTo>
                    <a:pt x="173632" y="7131"/>
                  </a:lnTo>
                  <a:lnTo>
                    <a:pt x="173999" y="8155"/>
                  </a:lnTo>
                  <a:lnTo>
                    <a:pt x="172725" y="9722"/>
                  </a:lnTo>
                  <a:lnTo>
                    <a:pt x="173786" y="10563"/>
                  </a:lnTo>
                  <a:lnTo>
                    <a:pt x="172395" y="11897"/>
                  </a:lnTo>
                  <a:lnTo>
                    <a:pt x="172445" y="13287"/>
                  </a:lnTo>
                  <a:lnTo>
                    <a:pt x="172139" y="14041"/>
                  </a:lnTo>
                  <a:lnTo>
                    <a:pt x="170572" y="13968"/>
                  </a:lnTo>
                  <a:lnTo>
                    <a:pt x="169409" y="14397"/>
                  </a:lnTo>
                  <a:lnTo>
                    <a:pt x="168995" y="14921"/>
                  </a:lnTo>
                  <a:lnTo>
                    <a:pt x="168659" y="16282"/>
                  </a:lnTo>
                  <a:lnTo>
                    <a:pt x="167568" y="16857"/>
                  </a:lnTo>
                  <a:lnTo>
                    <a:pt x="164566" y="16747"/>
                  </a:lnTo>
                  <a:lnTo>
                    <a:pt x="163299" y="17110"/>
                  </a:lnTo>
                  <a:lnTo>
                    <a:pt x="161492" y="18671"/>
                  </a:lnTo>
                  <a:lnTo>
                    <a:pt x="160678" y="18283"/>
                  </a:lnTo>
                  <a:lnTo>
                    <a:pt x="160425" y="17067"/>
                  </a:lnTo>
                  <a:lnTo>
                    <a:pt x="159724" y="16609"/>
                  </a:lnTo>
                  <a:lnTo>
                    <a:pt x="159778" y="15963"/>
                  </a:lnTo>
                  <a:lnTo>
                    <a:pt x="158459" y="15481"/>
                  </a:lnTo>
                  <a:lnTo>
                    <a:pt x="154751" y="16672"/>
                  </a:lnTo>
                  <a:lnTo>
                    <a:pt x="153715" y="15870"/>
                  </a:lnTo>
                  <a:lnTo>
                    <a:pt x="152142" y="15789"/>
                  </a:lnTo>
                  <a:lnTo>
                    <a:pt x="151719" y="14829"/>
                  </a:lnTo>
                  <a:lnTo>
                    <a:pt x="152257" y="13385"/>
                  </a:lnTo>
                  <a:lnTo>
                    <a:pt x="152087" y="12555"/>
                  </a:lnTo>
                  <a:lnTo>
                    <a:pt x="151244" y="12616"/>
                  </a:lnTo>
                  <a:lnTo>
                    <a:pt x="150720" y="11802"/>
                  </a:lnTo>
                  <a:lnTo>
                    <a:pt x="149326" y="12714"/>
                  </a:lnTo>
                  <a:lnTo>
                    <a:pt x="148884" y="12443"/>
                  </a:lnTo>
                  <a:lnTo>
                    <a:pt x="149381" y="11269"/>
                  </a:lnTo>
                  <a:lnTo>
                    <a:pt x="148603" y="10081"/>
                  </a:lnTo>
                  <a:lnTo>
                    <a:pt x="147144" y="8515"/>
                  </a:lnTo>
                  <a:lnTo>
                    <a:pt x="146411" y="9403"/>
                  </a:lnTo>
                  <a:lnTo>
                    <a:pt x="144836" y="10166"/>
                  </a:lnTo>
                  <a:lnTo>
                    <a:pt x="144313" y="9840"/>
                  </a:lnTo>
                  <a:lnTo>
                    <a:pt x="144069" y="8817"/>
                  </a:lnTo>
                  <a:lnTo>
                    <a:pt x="141710" y="10706"/>
                  </a:lnTo>
                  <a:lnTo>
                    <a:pt x="140995" y="12097"/>
                  </a:lnTo>
                  <a:lnTo>
                    <a:pt x="140171" y="12389"/>
                  </a:lnTo>
                  <a:lnTo>
                    <a:pt x="139643" y="13629"/>
                  </a:lnTo>
                  <a:lnTo>
                    <a:pt x="137683" y="12799"/>
                  </a:lnTo>
                  <a:lnTo>
                    <a:pt x="137035" y="11203"/>
                  </a:lnTo>
                  <a:lnTo>
                    <a:pt x="136547" y="11406"/>
                  </a:lnTo>
                  <a:lnTo>
                    <a:pt x="135745" y="12905"/>
                  </a:lnTo>
                  <a:lnTo>
                    <a:pt x="134624" y="12851"/>
                  </a:lnTo>
                  <a:lnTo>
                    <a:pt x="134144" y="13568"/>
                  </a:lnTo>
                  <a:lnTo>
                    <a:pt x="136319" y="15400"/>
                  </a:lnTo>
                  <a:lnTo>
                    <a:pt x="151931" y="30549"/>
                  </a:lnTo>
                  <a:lnTo>
                    <a:pt x="152040" y="33564"/>
                  </a:lnTo>
                  <a:lnTo>
                    <a:pt x="152354" y="34475"/>
                  </a:lnTo>
                  <a:lnTo>
                    <a:pt x="151989" y="35728"/>
                  </a:lnTo>
                  <a:lnTo>
                    <a:pt x="152179" y="37403"/>
                  </a:lnTo>
                  <a:lnTo>
                    <a:pt x="151507" y="37775"/>
                  </a:lnTo>
                  <a:lnTo>
                    <a:pt x="150577" y="37565"/>
                  </a:lnTo>
                  <a:lnTo>
                    <a:pt x="148987" y="37985"/>
                  </a:lnTo>
                  <a:lnTo>
                    <a:pt x="147549" y="36982"/>
                  </a:lnTo>
                  <a:lnTo>
                    <a:pt x="144943" y="36460"/>
                  </a:lnTo>
                  <a:lnTo>
                    <a:pt x="143801" y="36725"/>
                  </a:lnTo>
                  <a:lnTo>
                    <a:pt x="143063" y="36212"/>
                  </a:lnTo>
                  <a:lnTo>
                    <a:pt x="142075" y="36535"/>
                  </a:lnTo>
                  <a:lnTo>
                    <a:pt x="141087" y="36029"/>
                  </a:lnTo>
                  <a:lnTo>
                    <a:pt x="140425" y="35069"/>
                  </a:lnTo>
                  <a:lnTo>
                    <a:pt x="139571" y="35021"/>
                  </a:lnTo>
                  <a:lnTo>
                    <a:pt x="139143" y="33716"/>
                  </a:lnTo>
                  <a:lnTo>
                    <a:pt x="137485" y="32306"/>
                  </a:lnTo>
                  <a:lnTo>
                    <a:pt x="137184" y="32897"/>
                  </a:lnTo>
                  <a:lnTo>
                    <a:pt x="136041" y="32880"/>
                  </a:lnTo>
                  <a:lnTo>
                    <a:pt x="135368" y="32153"/>
                  </a:lnTo>
                  <a:lnTo>
                    <a:pt x="135693" y="31281"/>
                  </a:lnTo>
                  <a:lnTo>
                    <a:pt x="134670" y="31250"/>
                  </a:lnTo>
                  <a:lnTo>
                    <a:pt x="133257" y="31578"/>
                  </a:lnTo>
                  <a:lnTo>
                    <a:pt x="131130" y="33321"/>
                  </a:lnTo>
                  <a:lnTo>
                    <a:pt x="130820" y="34150"/>
                  </a:lnTo>
                  <a:lnTo>
                    <a:pt x="130109" y="34646"/>
                  </a:lnTo>
                  <a:lnTo>
                    <a:pt x="128969" y="34642"/>
                  </a:lnTo>
                  <a:lnTo>
                    <a:pt x="128482" y="33779"/>
                  </a:lnTo>
                  <a:lnTo>
                    <a:pt x="127788" y="33535"/>
                  </a:lnTo>
                  <a:lnTo>
                    <a:pt x="127444" y="34307"/>
                  </a:lnTo>
                  <a:lnTo>
                    <a:pt x="127453" y="35492"/>
                  </a:lnTo>
                  <a:lnTo>
                    <a:pt x="127043" y="37198"/>
                  </a:lnTo>
                  <a:lnTo>
                    <a:pt x="125994" y="37152"/>
                  </a:lnTo>
                  <a:lnTo>
                    <a:pt x="125485" y="36143"/>
                  </a:lnTo>
                  <a:lnTo>
                    <a:pt x="124343" y="35443"/>
                  </a:lnTo>
                  <a:lnTo>
                    <a:pt x="122580" y="36104"/>
                  </a:lnTo>
                  <a:lnTo>
                    <a:pt x="122274" y="37398"/>
                  </a:lnTo>
                  <a:lnTo>
                    <a:pt x="122625" y="38321"/>
                  </a:lnTo>
                  <a:lnTo>
                    <a:pt x="121731" y="38861"/>
                  </a:lnTo>
                  <a:lnTo>
                    <a:pt x="120176" y="38784"/>
                  </a:lnTo>
                  <a:lnTo>
                    <a:pt x="119413" y="39059"/>
                  </a:lnTo>
                  <a:lnTo>
                    <a:pt x="118796" y="37635"/>
                  </a:lnTo>
                  <a:lnTo>
                    <a:pt x="116940" y="37648"/>
                  </a:lnTo>
                  <a:lnTo>
                    <a:pt x="116156" y="39694"/>
                  </a:lnTo>
                  <a:lnTo>
                    <a:pt x="115562" y="39549"/>
                  </a:lnTo>
                  <a:lnTo>
                    <a:pt x="115375" y="38617"/>
                  </a:lnTo>
                  <a:lnTo>
                    <a:pt x="113668" y="38702"/>
                  </a:lnTo>
                  <a:lnTo>
                    <a:pt x="113047" y="40647"/>
                  </a:lnTo>
                  <a:lnTo>
                    <a:pt x="111487" y="41024"/>
                  </a:lnTo>
                  <a:lnTo>
                    <a:pt x="108064" y="42994"/>
                  </a:lnTo>
                  <a:lnTo>
                    <a:pt x="108075" y="44472"/>
                  </a:lnTo>
                  <a:lnTo>
                    <a:pt x="107618" y="45090"/>
                  </a:lnTo>
                  <a:lnTo>
                    <a:pt x="106536" y="45416"/>
                  </a:lnTo>
                  <a:lnTo>
                    <a:pt x="106654" y="46212"/>
                  </a:lnTo>
                  <a:lnTo>
                    <a:pt x="107536" y="46802"/>
                  </a:lnTo>
                  <a:lnTo>
                    <a:pt x="108254" y="47932"/>
                  </a:lnTo>
                  <a:lnTo>
                    <a:pt x="107171" y="48232"/>
                  </a:lnTo>
                  <a:lnTo>
                    <a:pt x="106690" y="48883"/>
                  </a:lnTo>
                  <a:lnTo>
                    <a:pt x="107619" y="50870"/>
                  </a:lnTo>
                  <a:lnTo>
                    <a:pt x="107551" y="51520"/>
                  </a:lnTo>
                  <a:lnTo>
                    <a:pt x="104275" y="54187"/>
                  </a:lnTo>
                  <a:lnTo>
                    <a:pt x="103290" y="54543"/>
                  </a:lnTo>
                  <a:lnTo>
                    <a:pt x="102662" y="55635"/>
                  </a:lnTo>
                  <a:lnTo>
                    <a:pt x="101421" y="56580"/>
                  </a:lnTo>
                  <a:lnTo>
                    <a:pt x="101199" y="57546"/>
                  </a:lnTo>
                  <a:lnTo>
                    <a:pt x="98975" y="58981"/>
                  </a:lnTo>
                  <a:lnTo>
                    <a:pt x="99646" y="62006"/>
                  </a:lnTo>
                  <a:lnTo>
                    <a:pt x="100113" y="62875"/>
                  </a:lnTo>
                  <a:lnTo>
                    <a:pt x="100155" y="64513"/>
                  </a:lnTo>
                  <a:lnTo>
                    <a:pt x="100544" y="65377"/>
                  </a:lnTo>
                  <a:lnTo>
                    <a:pt x="100235" y="67163"/>
                  </a:lnTo>
                  <a:lnTo>
                    <a:pt x="100765" y="68278"/>
                  </a:lnTo>
                  <a:lnTo>
                    <a:pt x="100461" y="69028"/>
                  </a:lnTo>
                  <a:lnTo>
                    <a:pt x="98882" y="69355"/>
                  </a:lnTo>
                  <a:lnTo>
                    <a:pt x="98478" y="70673"/>
                  </a:lnTo>
                  <a:lnTo>
                    <a:pt x="98918" y="71631"/>
                  </a:lnTo>
                  <a:lnTo>
                    <a:pt x="98765" y="72378"/>
                  </a:lnTo>
                  <a:lnTo>
                    <a:pt x="99739" y="72716"/>
                  </a:lnTo>
                  <a:lnTo>
                    <a:pt x="100989" y="72724"/>
                  </a:lnTo>
                  <a:lnTo>
                    <a:pt x="100902" y="73324"/>
                  </a:lnTo>
                  <a:lnTo>
                    <a:pt x="98685" y="74282"/>
                  </a:lnTo>
                  <a:lnTo>
                    <a:pt x="97911" y="74138"/>
                  </a:lnTo>
                  <a:lnTo>
                    <a:pt x="95971" y="76612"/>
                  </a:lnTo>
                  <a:lnTo>
                    <a:pt x="95793" y="77543"/>
                  </a:lnTo>
                  <a:lnTo>
                    <a:pt x="96251" y="78147"/>
                  </a:lnTo>
                  <a:lnTo>
                    <a:pt x="97030" y="78045"/>
                  </a:lnTo>
                  <a:lnTo>
                    <a:pt x="117637" y="80094"/>
                  </a:lnTo>
                  <a:lnTo>
                    <a:pt x="118555" y="81539"/>
                  </a:lnTo>
                  <a:lnTo>
                    <a:pt x="118619" y="82856"/>
                  </a:lnTo>
                  <a:lnTo>
                    <a:pt x="118011" y="86287"/>
                  </a:lnTo>
                  <a:lnTo>
                    <a:pt x="115033" y="101083"/>
                  </a:lnTo>
                  <a:lnTo>
                    <a:pt x="116169" y="101255"/>
                  </a:lnTo>
                  <a:lnTo>
                    <a:pt x="116272" y="102976"/>
                  </a:lnTo>
                  <a:lnTo>
                    <a:pt x="115389" y="103141"/>
                  </a:lnTo>
                  <a:lnTo>
                    <a:pt x="114639" y="104176"/>
                  </a:lnTo>
                  <a:lnTo>
                    <a:pt x="113742" y="104105"/>
                  </a:lnTo>
                  <a:lnTo>
                    <a:pt x="113810" y="105157"/>
                  </a:lnTo>
                  <a:lnTo>
                    <a:pt x="115908" y="106556"/>
                  </a:lnTo>
                  <a:lnTo>
                    <a:pt x="116851" y="106939"/>
                  </a:lnTo>
                  <a:lnTo>
                    <a:pt x="116726" y="107926"/>
                  </a:lnTo>
                  <a:lnTo>
                    <a:pt x="118024" y="108104"/>
                  </a:lnTo>
                  <a:lnTo>
                    <a:pt x="119812" y="109287"/>
                  </a:lnTo>
                  <a:lnTo>
                    <a:pt x="120082" y="109850"/>
                  </a:lnTo>
                  <a:lnTo>
                    <a:pt x="122328" y="110691"/>
                  </a:lnTo>
                  <a:lnTo>
                    <a:pt x="122472" y="111388"/>
                  </a:lnTo>
                  <a:lnTo>
                    <a:pt x="124023" y="111239"/>
                  </a:lnTo>
                  <a:lnTo>
                    <a:pt x="127139" y="111880"/>
                  </a:lnTo>
                  <a:lnTo>
                    <a:pt x="128833" y="112969"/>
                  </a:lnTo>
                  <a:lnTo>
                    <a:pt x="129003" y="119524"/>
                  </a:lnTo>
                  <a:lnTo>
                    <a:pt x="129038" y="124444"/>
                  </a:lnTo>
                  <a:lnTo>
                    <a:pt x="130111" y="125797"/>
                  </a:lnTo>
                  <a:lnTo>
                    <a:pt x="130600" y="127654"/>
                  </a:lnTo>
                  <a:lnTo>
                    <a:pt x="131813" y="128710"/>
                  </a:lnTo>
                  <a:lnTo>
                    <a:pt x="132346" y="130448"/>
                  </a:lnTo>
                  <a:lnTo>
                    <a:pt x="132229" y="130856"/>
                  </a:lnTo>
                  <a:lnTo>
                    <a:pt x="130699" y="131446"/>
                  </a:lnTo>
                  <a:lnTo>
                    <a:pt x="129497" y="133053"/>
                  </a:lnTo>
                  <a:lnTo>
                    <a:pt x="128252" y="132258"/>
                  </a:lnTo>
                  <a:lnTo>
                    <a:pt x="127698" y="132639"/>
                  </a:lnTo>
                  <a:lnTo>
                    <a:pt x="127518" y="133572"/>
                  </a:lnTo>
                  <a:lnTo>
                    <a:pt x="125878" y="133725"/>
                  </a:lnTo>
                  <a:lnTo>
                    <a:pt x="125755" y="134487"/>
                  </a:lnTo>
                  <a:lnTo>
                    <a:pt x="120715" y="134068"/>
                  </a:lnTo>
                  <a:lnTo>
                    <a:pt x="118172" y="133939"/>
                  </a:lnTo>
                  <a:lnTo>
                    <a:pt x="110440" y="133789"/>
                  </a:lnTo>
                  <a:lnTo>
                    <a:pt x="109304" y="133837"/>
                  </a:lnTo>
                  <a:lnTo>
                    <a:pt x="107413" y="134649"/>
                  </a:lnTo>
                  <a:lnTo>
                    <a:pt x="105624" y="134171"/>
                  </a:lnTo>
                  <a:lnTo>
                    <a:pt x="104879" y="131999"/>
                  </a:lnTo>
                  <a:lnTo>
                    <a:pt x="104321" y="131156"/>
                  </a:lnTo>
                  <a:lnTo>
                    <a:pt x="104429" y="130089"/>
                  </a:lnTo>
                  <a:lnTo>
                    <a:pt x="102943" y="129708"/>
                  </a:lnTo>
                  <a:lnTo>
                    <a:pt x="102470" y="128202"/>
                  </a:lnTo>
                  <a:lnTo>
                    <a:pt x="100337" y="128302"/>
                  </a:lnTo>
                  <a:lnTo>
                    <a:pt x="88864" y="128269"/>
                  </a:lnTo>
                  <a:lnTo>
                    <a:pt x="87768" y="130945"/>
                  </a:lnTo>
                  <a:lnTo>
                    <a:pt x="87135" y="131565"/>
                  </a:lnTo>
                  <a:lnTo>
                    <a:pt x="88140" y="133580"/>
                  </a:lnTo>
                  <a:lnTo>
                    <a:pt x="87308" y="134827"/>
                  </a:lnTo>
                  <a:lnTo>
                    <a:pt x="87878" y="135295"/>
                  </a:lnTo>
                  <a:lnTo>
                    <a:pt x="87348" y="136128"/>
                  </a:lnTo>
                  <a:lnTo>
                    <a:pt x="89199" y="136924"/>
                  </a:lnTo>
                  <a:lnTo>
                    <a:pt x="90037" y="138380"/>
                  </a:lnTo>
                  <a:lnTo>
                    <a:pt x="91303" y="139654"/>
                  </a:lnTo>
                  <a:lnTo>
                    <a:pt x="91992" y="139200"/>
                  </a:lnTo>
                  <a:lnTo>
                    <a:pt x="91641" y="138414"/>
                  </a:lnTo>
                  <a:lnTo>
                    <a:pt x="91816" y="137224"/>
                  </a:lnTo>
                  <a:lnTo>
                    <a:pt x="92260" y="136477"/>
                  </a:lnTo>
                  <a:lnTo>
                    <a:pt x="93258" y="137542"/>
                  </a:lnTo>
                  <a:lnTo>
                    <a:pt x="95165" y="137733"/>
                  </a:lnTo>
                  <a:lnTo>
                    <a:pt x="97953" y="136905"/>
                  </a:lnTo>
                  <a:lnTo>
                    <a:pt x="98935" y="137773"/>
                  </a:lnTo>
                  <a:lnTo>
                    <a:pt x="99794" y="140925"/>
                  </a:lnTo>
                  <a:lnTo>
                    <a:pt x="101052" y="140685"/>
                  </a:lnTo>
                  <a:lnTo>
                    <a:pt x="102898" y="142093"/>
                  </a:lnTo>
                  <a:lnTo>
                    <a:pt x="103380" y="142044"/>
                  </a:lnTo>
                  <a:lnTo>
                    <a:pt x="104252" y="143959"/>
                  </a:lnTo>
                  <a:lnTo>
                    <a:pt x="105093" y="144617"/>
                  </a:lnTo>
                  <a:lnTo>
                    <a:pt x="104842" y="145512"/>
                  </a:lnTo>
                  <a:lnTo>
                    <a:pt x="105711" y="146810"/>
                  </a:lnTo>
                  <a:lnTo>
                    <a:pt x="106562" y="147648"/>
                  </a:lnTo>
                  <a:lnTo>
                    <a:pt x="108405" y="147754"/>
                  </a:lnTo>
                  <a:lnTo>
                    <a:pt x="109917" y="148282"/>
                  </a:lnTo>
                  <a:lnTo>
                    <a:pt x="110003" y="149579"/>
                  </a:lnTo>
                  <a:lnTo>
                    <a:pt x="111178" y="148734"/>
                  </a:lnTo>
                  <a:lnTo>
                    <a:pt x="111920" y="149236"/>
                  </a:lnTo>
                  <a:lnTo>
                    <a:pt x="111984" y="151376"/>
                  </a:lnTo>
                  <a:lnTo>
                    <a:pt x="112471" y="152497"/>
                  </a:lnTo>
                  <a:lnTo>
                    <a:pt x="113746" y="152204"/>
                  </a:lnTo>
                  <a:lnTo>
                    <a:pt x="113693" y="153314"/>
                  </a:lnTo>
                  <a:lnTo>
                    <a:pt x="114862" y="154095"/>
                  </a:lnTo>
                  <a:lnTo>
                    <a:pt x="116130" y="154122"/>
                  </a:lnTo>
                  <a:lnTo>
                    <a:pt x="116535" y="153420"/>
                  </a:lnTo>
                  <a:lnTo>
                    <a:pt x="118324" y="153238"/>
                  </a:lnTo>
                  <a:lnTo>
                    <a:pt x="118420" y="154052"/>
                  </a:lnTo>
                  <a:lnTo>
                    <a:pt x="117039" y="154954"/>
                  </a:lnTo>
                  <a:lnTo>
                    <a:pt x="116375" y="155694"/>
                  </a:lnTo>
                  <a:lnTo>
                    <a:pt x="113839" y="156816"/>
                  </a:lnTo>
                  <a:lnTo>
                    <a:pt x="112317" y="157886"/>
                  </a:lnTo>
                  <a:lnTo>
                    <a:pt x="111785" y="157795"/>
                  </a:lnTo>
                  <a:lnTo>
                    <a:pt x="111745" y="159311"/>
                  </a:lnTo>
                  <a:lnTo>
                    <a:pt x="110970" y="160625"/>
                  </a:lnTo>
                  <a:lnTo>
                    <a:pt x="112128" y="162559"/>
                  </a:lnTo>
                  <a:lnTo>
                    <a:pt x="111797" y="164263"/>
                  </a:lnTo>
                  <a:lnTo>
                    <a:pt x="112555" y="165231"/>
                  </a:lnTo>
                  <a:lnTo>
                    <a:pt x="113571" y="165701"/>
                  </a:lnTo>
                  <a:lnTo>
                    <a:pt x="113404" y="166747"/>
                  </a:lnTo>
                  <a:lnTo>
                    <a:pt x="115926" y="167129"/>
                  </a:lnTo>
                  <a:lnTo>
                    <a:pt x="116969" y="167675"/>
                  </a:lnTo>
                  <a:lnTo>
                    <a:pt x="117310" y="168322"/>
                  </a:lnTo>
                  <a:lnTo>
                    <a:pt x="118152" y="167671"/>
                  </a:lnTo>
                  <a:lnTo>
                    <a:pt x="119068" y="167730"/>
                  </a:lnTo>
                  <a:lnTo>
                    <a:pt x="119045" y="169930"/>
                  </a:lnTo>
                  <a:lnTo>
                    <a:pt x="119830" y="171234"/>
                  </a:lnTo>
                  <a:lnTo>
                    <a:pt x="122272" y="171451"/>
                  </a:lnTo>
                  <a:lnTo>
                    <a:pt x="123367" y="172930"/>
                  </a:lnTo>
                  <a:lnTo>
                    <a:pt x="124435" y="173354"/>
                  </a:lnTo>
                  <a:lnTo>
                    <a:pt x="124884" y="174323"/>
                  </a:lnTo>
                  <a:lnTo>
                    <a:pt x="126207" y="174407"/>
                  </a:lnTo>
                  <a:lnTo>
                    <a:pt x="126826" y="175283"/>
                  </a:lnTo>
                  <a:lnTo>
                    <a:pt x="126025" y="177401"/>
                  </a:lnTo>
                  <a:lnTo>
                    <a:pt x="126888" y="177568"/>
                  </a:lnTo>
                  <a:lnTo>
                    <a:pt x="127930" y="177054"/>
                  </a:lnTo>
                  <a:lnTo>
                    <a:pt x="128488" y="177871"/>
                  </a:lnTo>
                  <a:lnTo>
                    <a:pt x="127915" y="178396"/>
                  </a:lnTo>
                  <a:lnTo>
                    <a:pt x="128114" y="179145"/>
                  </a:lnTo>
                  <a:lnTo>
                    <a:pt x="128963" y="180128"/>
                  </a:lnTo>
                  <a:lnTo>
                    <a:pt x="128890" y="182574"/>
                  </a:lnTo>
                  <a:lnTo>
                    <a:pt x="130971" y="183867"/>
                  </a:lnTo>
                  <a:lnTo>
                    <a:pt x="130497" y="184458"/>
                  </a:lnTo>
                  <a:lnTo>
                    <a:pt x="130699" y="185354"/>
                  </a:lnTo>
                  <a:lnTo>
                    <a:pt x="131374" y="185762"/>
                  </a:lnTo>
                  <a:lnTo>
                    <a:pt x="130744" y="186584"/>
                  </a:lnTo>
                  <a:lnTo>
                    <a:pt x="130090" y="188552"/>
                  </a:lnTo>
                  <a:lnTo>
                    <a:pt x="128826" y="189596"/>
                  </a:lnTo>
                  <a:lnTo>
                    <a:pt x="129058" y="190824"/>
                  </a:lnTo>
                  <a:lnTo>
                    <a:pt x="129927" y="191527"/>
                  </a:lnTo>
                  <a:lnTo>
                    <a:pt x="130020" y="192574"/>
                  </a:lnTo>
                  <a:lnTo>
                    <a:pt x="131759" y="192669"/>
                  </a:lnTo>
                  <a:lnTo>
                    <a:pt x="132310" y="193676"/>
                  </a:lnTo>
                  <a:lnTo>
                    <a:pt x="131531" y="195513"/>
                  </a:lnTo>
                  <a:lnTo>
                    <a:pt x="130665" y="195320"/>
                  </a:lnTo>
                  <a:lnTo>
                    <a:pt x="129491" y="195609"/>
                  </a:lnTo>
                  <a:lnTo>
                    <a:pt x="128421" y="196597"/>
                  </a:lnTo>
                  <a:lnTo>
                    <a:pt x="129261" y="197568"/>
                  </a:lnTo>
                  <a:lnTo>
                    <a:pt x="130679" y="197527"/>
                  </a:lnTo>
                  <a:lnTo>
                    <a:pt x="130031" y="198936"/>
                  </a:lnTo>
                  <a:lnTo>
                    <a:pt x="131161" y="199843"/>
                  </a:lnTo>
                  <a:lnTo>
                    <a:pt x="131957" y="199437"/>
                  </a:lnTo>
                  <a:lnTo>
                    <a:pt x="132827" y="199767"/>
                  </a:lnTo>
                  <a:lnTo>
                    <a:pt x="133476" y="200744"/>
                  </a:lnTo>
                  <a:lnTo>
                    <a:pt x="132362" y="202160"/>
                  </a:lnTo>
                  <a:lnTo>
                    <a:pt x="131408" y="202667"/>
                  </a:lnTo>
                  <a:lnTo>
                    <a:pt x="131344" y="203670"/>
                  </a:lnTo>
                  <a:lnTo>
                    <a:pt x="130615" y="203709"/>
                  </a:lnTo>
                  <a:lnTo>
                    <a:pt x="130079" y="204917"/>
                  </a:lnTo>
                  <a:lnTo>
                    <a:pt x="129249" y="206022"/>
                  </a:lnTo>
                  <a:lnTo>
                    <a:pt x="129237" y="208021"/>
                  </a:lnTo>
                  <a:lnTo>
                    <a:pt x="130028" y="208424"/>
                  </a:lnTo>
                  <a:lnTo>
                    <a:pt x="130421" y="209310"/>
                  </a:lnTo>
                  <a:lnTo>
                    <a:pt x="130166" y="209885"/>
                  </a:lnTo>
                  <a:lnTo>
                    <a:pt x="130680" y="210948"/>
                  </a:lnTo>
                  <a:lnTo>
                    <a:pt x="130351" y="211418"/>
                  </a:lnTo>
                  <a:lnTo>
                    <a:pt x="128360" y="212480"/>
                  </a:lnTo>
                  <a:lnTo>
                    <a:pt x="127568" y="212671"/>
                  </a:lnTo>
                  <a:lnTo>
                    <a:pt x="126681" y="213499"/>
                  </a:lnTo>
                  <a:lnTo>
                    <a:pt x="125988" y="214857"/>
                  </a:lnTo>
                  <a:lnTo>
                    <a:pt x="126227" y="216400"/>
                  </a:lnTo>
                  <a:lnTo>
                    <a:pt x="125161" y="217310"/>
                  </a:lnTo>
                  <a:lnTo>
                    <a:pt x="125205" y="217975"/>
                  </a:lnTo>
                  <a:lnTo>
                    <a:pt x="126457" y="219211"/>
                  </a:lnTo>
                  <a:lnTo>
                    <a:pt x="126589" y="220737"/>
                  </a:lnTo>
                  <a:lnTo>
                    <a:pt x="127322" y="221617"/>
                  </a:lnTo>
                  <a:lnTo>
                    <a:pt x="128394" y="222300"/>
                  </a:lnTo>
                  <a:lnTo>
                    <a:pt x="127475" y="223200"/>
                  </a:lnTo>
                  <a:lnTo>
                    <a:pt x="127175" y="224068"/>
                  </a:lnTo>
                  <a:lnTo>
                    <a:pt x="125838" y="225470"/>
                  </a:lnTo>
                  <a:lnTo>
                    <a:pt x="124755" y="227066"/>
                  </a:lnTo>
                  <a:lnTo>
                    <a:pt x="124612" y="228581"/>
                  </a:lnTo>
                  <a:lnTo>
                    <a:pt x="122409" y="228956"/>
                  </a:lnTo>
                  <a:lnTo>
                    <a:pt x="119585" y="228873"/>
                  </a:lnTo>
                  <a:lnTo>
                    <a:pt x="118180" y="228523"/>
                  </a:lnTo>
                  <a:lnTo>
                    <a:pt x="115703" y="226759"/>
                  </a:lnTo>
                  <a:lnTo>
                    <a:pt x="114387" y="226046"/>
                  </a:lnTo>
                  <a:lnTo>
                    <a:pt x="113979" y="228259"/>
                  </a:lnTo>
                  <a:lnTo>
                    <a:pt x="115182" y="230087"/>
                  </a:lnTo>
                  <a:lnTo>
                    <a:pt x="115136" y="231324"/>
                  </a:lnTo>
                  <a:lnTo>
                    <a:pt x="114663" y="232864"/>
                  </a:lnTo>
                  <a:lnTo>
                    <a:pt x="115341" y="234290"/>
                  </a:lnTo>
                  <a:lnTo>
                    <a:pt x="115769" y="235866"/>
                  </a:lnTo>
                  <a:lnTo>
                    <a:pt x="115737" y="237814"/>
                  </a:lnTo>
                  <a:lnTo>
                    <a:pt x="112971" y="238825"/>
                  </a:lnTo>
                  <a:lnTo>
                    <a:pt x="113235" y="239605"/>
                  </a:lnTo>
                  <a:lnTo>
                    <a:pt x="112510" y="239913"/>
                  </a:lnTo>
                  <a:lnTo>
                    <a:pt x="110923" y="239790"/>
                  </a:lnTo>
                  <a:lnTo>
                    <a:pt x="110764" y="241595"/>
                  </a:lnTo>
                  <a:lnTo>
                    <a:pt x="110473" y="241836"/>
                  </a:lnTo>
                  <a:lnTo>
                    <a:pt x="108319" y="241481"/>
                  </a:lnTo>
                  <a:lnTo>
                    <a:pt x="108130" y="242197"/>
                  </a:lnTo>
                  <a:lnTo>
                    <a:pt x="107161" y="242595"/>
                  </a:lnTo>
                  <a:lnTo>
                    <a:pt x="107032" y="244093"/>
                  </a:lnTo>
                  <a:lnTo>
                    <a:pt x="105885" y="247591"/>
                  </a:lnTo>
                  <a:lnTo>
                    <a:pt x="105072" y="247928"/>
                  </a:lnTo>
                  <a:lnTo>
                    <a:pt x="104322" y="247582"/>
                  </a:lnTo>
                  <a:lnTo>
                    <a:pt x="103016" y="248055"/>
                  </a:lnTo>
                  <a:lnTo>
                    <a:pt x="102213" y="249172"/>
                  </a:lnTo>
                  <a:lnTo>
                    <a:pt x="101942" y="250156"/>
                  </a:lnTo>
                  <a:lnTo>
                    <a:pt x="100528" y="251010"/>
                  </a:lnTo>
                  <a:lnTo>
                    <a:pt x="99170" y="250654"/>
                  </a:lnTo>
                  <a:lnTo>
                    <a:pt x="98392" y="251153"/>
                  </a:lnTo>
                  <a:lnTo>
                    <a:pt x="97663" y="252232"/>
                  </a:lnTo>
                  <a:lnTo>
                    <a:pt x="96916" y="254483"/>
                  </a:lnTo>
                  <a:lnTo>
                    <a:pt x="97222" y="255163"/>
                  </a:lnTo>
                  <a:lnTo>
                    <a:pt x="96508" y="255983"/>
                  </a:lnTo>
                  <a:lnTo>
                    <a:pt x="96403" y="257298"/>
                  </a:lnTo>
                  <a:lnTo>
                    <a:pt x="96862" y="258383"/>
                  </a:lnTo>
                  <a:lnTo>
                    <a:pt x="96214" y="259004"/>
                  </a:lnTo>
                  <a:lnTo>
                    <a:pt x="95804" y="260726"/>
                  </a:lnTo>
                  <a:lnTo>
                    <a:pt x="96088" y="261923"/>
                  </a:lnTo>
                  <a:lnTo>
                    <a:pt x="94560" y="262666"/>
                  </a:lnTo>
                  <a:lnTo>
                    <a:pt x="94952" y="264200"/>
                  </a:lnTo>
                  <a:lnTo>
                    <a:pt x="96816" y="265694"/>
                  </a:lnTo>
                  <a:lnTo>
                    <a:pt x="96664" y="266244"/>
                  </a:lnTo>
                  <a:lnTo>
                    <a:pt x="97221" y="267266"/>
                  </a:lnTo>
                  <a:lnTo>
                    <a:pt x="96912" y="268359"/>
                  </a:lnTo>
                  <a:lnTo>
                    <a:pt x="98010" y="269267"/>
                  </a:lnTo>
                  <a:lnTo>
                    <a:pt x="98263" y="271241"/>
                  </a:lnTo>
                  <a:lnTo>
                    <a:pt x="97233" y="272690"/>
                  </a:lnTo>
                  <a:lnTo>
                    <a:pt x="96790" y="273854"/>
                  </a:lnTo>
                  <a:lnTo>
                    <a:pt x="95661" y="274031"/>
                  </a:lnTo>
                  <a:lnTo>
                    <a:pt x="95354" y="274618"/>
                  </a:lnTo>
                  <a:lnTo>
                    <a:pt x="96671" y="275911"/>
                  </a:lnTo>
                  <a:lnTo>
                    <a:pt x="96197" y="276998"/>
                  </a:lnTo>
                  <a:lnTo>
                    <a:pt x="95530" y="277253"/>
                  </a:lnTo>
                  <a:lnTo>
                    <a:pt x="95599" y="279973"/>
                  </a:lnTo>
                  <a:lnTo>
                    <a:pt x="95239" y="283273"/>
                  </a:lnTo>
                  <a:lnTo>
                    <a:pt x="94070" y="283563"/>
                  </a:lnTo>
                  <a:lnTo>
                    <a:pt x="92640" y="284944"/>
                  </a:lnTo>
                  <a:lnTo>
                    <a:pt x="91595" y="284580"/>
                  </a:lnTo>
                  <a:lnTo>
                    <a:pt x="90671" y="284705"/>
                  </a:lnTo>
                  <a:lnTo>
                    <a:pt x="89267" y="285496"/>
                  </a:lnTo>
                  <a:lnTo>
                    <a:pt x="88860" y="287194"/>
                  </a:lnTo>
                  <a:lnTo>
                    <a:pt x="87227" y="289794"/>
                  </a:lnTo>
                  <a:lnTo>
                    <a:pt x="86615" y="289880"/>
                  </a:lnTo>
                  <a:lnTo>
                    <a:pt x="85834" y="289058"/>
                  </a:lnTo>
                  <a:lnTo>
                    <a:pt x="83355" y="290517"/>
                  </a:lnTo>
                  <a:lnTo>
                    <a:pt x="80917" y="290229"/>
                  </a:lnTo>
                  <a:lnTo>
                    <a:pt x="79483" y="289679"/>
                  </a:lnTo>
                  <a:lnTo>
                    <a:pt x="78514" y="291353"/>
                  </a:lnTo>
                  <a:lnTo>
                    <a:pt x="77980" y="294764"/>
                  </a:lnTo>
                  <a:lnTo>
                    <a:pt x="76868" y="295644"/>
                  </a:lnTo>
                  <a:lnTo>
                    <a:pt x="77079" y="296349"/>
                  </a:lnTo>
                  <a:lnTo>
                    <a:pt x="78274" y="297977"/>
                  </a:lnTo>
                  <a:lnTo>
                    <a:pt x="78548" y="299903"/>
                  </a:lnTo>
                  <a:lnTo>
                    <a:pt x="78350" y="300991"/>
                  </a:lnTo>
                  <a:lnTo>
                    <a:pt x="77231" y="302492"/>
                  </a:lnTo>
                  <a:lnTo>
                    <a:pt x="77056" y="304554"/>
                  </a:lnTo>
                  <a:lnTo>
                    <a:pt x="75991" y="306395"/>
                  </a:lnTo>
                  <a:lnTo>
                    <a:pt x="75112" y="306842"/>
                  </a:lnTo>
                  <a:lnTo>
                    <a:pt x="74429" y="309329"/>
                  </a:lnTo>
                  <a:lnTo>
                    <a:pt x="74356" y="311157"/>
                  </a:lnTo>
                  <a:lnTo>
                    <a:pt x="73391" y="311279"/>
                  </a:lnTo>
                  <a:lnTo>
                    <a:pt x="73562" y="312859"/>
                  </a:lnTo>
                  <a:lnTo>
                    <a:pt x="73241" y="313332"/>
                  </a:lnTo>
                  <a:lnTo>
                    <a:pt x="72646" y="315688"/>
                  </a:lnTo>
                  <a:lnTo>
                    <a:pt x="72469" y="317254"/>
                  </a:lnTo>
                  <a:lnTo>
                    <a:pt x="71839" y="317582"/>
                  </a:lnTo>
                  <a:lnTo>
                    <a:pt x="71936" y="318380"/>
                  </a:lnTo>
                  <a:lnTo>
                    <a:pt x="71101" y="318802"/>
                  </a:lnTo>
                  <a:lnTo>
                    <a:pt x="71000" y="319771"/>
                  </a:lnTo>
                  <a:lnTo>
                    <a:pt x="70285" y="320895"/>
                  </a:lnTo>
                  <a:lnTo>
                    <a:pt x="69173" y="321617"/>
                  </a:lnTo>
                  <a:lnTo>
                    <a:pt x="69426" y="322497"/>
                  </a:lnTo>
                  <a:lnTo>
                    <a:pt x="68280" y="325461"/>
                  </a:lnTo>
                  <a:lnTo>
                    <a:pt x="66282" y="326308"/>
                  </a:lnTo>
                  <a:lnTo>
                    <a:pt x="65639" y="326899"/>
                  </a:lnTo>
                  <a:lnTo>
                    <a:pt x="64619" y="326682"/>
                  </a:lnTo>
                  <a:lnTo>
                    <a:pt x="64097" y="327325"/>
                  </a:lnTo>
                  <a:lnTo>
                    <a:pt x="64338" y="328052"/>
                  </a:lnTo>
                  <a:lnTo>
                    <a:pt x="51986" y="328034"/>
                  </a:lnTo>
                  <a:lnTo>
                    <a:pt x="32107" y="328004"/>
                  </a:lnTo>
                  <a:lnTo>
                    <a:pt x="16875" y="327981"/>
                  </a:lnTo>
                  <a:lnTo>
                    <a:pt x="15931" y="329555"/>
                  </a:lnTo>
                  <a:lnTo>
                    <a:pt x="15453" y="331154"/>
                  </a:lnTo>
                  <a:lnTo>
                    <a:pt x="15090" y="334815"/>
                  </a:lnTo>
                  <a:lnTo>
                    <a:pt x="14297" y="335627"/>
                  </a:lnTo>
                  <a:lnTo>
                    <a:pt x="13614" y="338625"/>
                  </a:lnTo>
                  <a:lnTo>
                    <a:pt x="14195" y="339244"/>
                  </a:lnTo>
                  <a:lnTo>
                    <a:pt x="13389" y="340394"/>
                  </a:lnTo>
                  <a:lnTo>
                    <a:pt x="12554" y="340378"/>
                  </a:lnTo>
                  <a:lnTo>
                    <a:pt x="10513" y="341064"/>
                  </a:lnTo>
                  <a:lnTo>
                    <a:pt x="9983" y="342238"/>
                  </a:lnTo>
                  <a:lnTo>
                    <a:pt x="7490" y="342932"/>
                  </a:lnTo>
                  <a:lnTo>
                    <a:pt x="6883" y="344519"/>
                  </a:lnTo>
                  <a:lnTo>
                    <a:pt x="6307" y="344646"/>
                  </a:lnTo>
                  <a:lnTo>
                    <a:pt x="5855" y="345517"/>
                  </a:lnTo>
                  <a:lnTo>
                    <a:pt x="5187" y="344938"/>
                  </a:lnTo>
                  <a:lnTo>
                    <a:pt x="4839" y="346976"/>
                  </a:lnTo>
                  <a:lnTo>
                    <a:pt x="4163" y="347360"/>
                  </a:lnTo>
                  <a:lnTo>
                    <a:pt x="3624" y="348343"/>
                  </a:lnTo>
                  <a:lnTo>
                    <a:pt x="3726" y="349222"/>
                  </a:lnTo>
                  <a:lnTo>
                    <a:pt x="2764" y="351497"/>
                  </a:lnTo>
                  <a:lnTo>
                    <a:pt x="4374" y="351815"/>
                  </a:lnTo>
                  <a:lnTo>
                    <a:pt x="4749" y="352137"/>
                  </a:lnTo>
                  <a:lnTo>
                    <a:pt x="4705" y="353394"/>
                  </a:lnTo>
                  <a:lnTo>
                    <a:pt x="5437" y="354162"/>
                  </a:lnTo>
                  <a:lnTo>
                    <a:pt x="5303" y="355267"/>
                  </a:lnTo>
                  <a:lnTo>
                    <a:pt x="5744" y="356348"/>
                  </a:lnTo>
                  <a:lnTo>
                    <a:pt x="6447" y="357115"/>
                  </a:lnTo>
                  <a:lnTo>
                    <a:pt x="8909" y="358086"/>
                  </a:lnTo>
                  <a:lnTo>
                    <a:pt x="10432" y="358459"/>
                  </a:lnTo>
                  <a:lnTo>
                    <a:pt x="10412" y="359427"/>
                  </a:lnTo>
                  <a:lnTo>
                    <a:pt x="11180" y="360306"/>
                  </a:lnTo>
                  <a:lnTo>
                    <a:pt x="10542" y="361431"/>
                  </a:lnTo>
                  <a:lnTo>
                    <a:pt x="11038" y="364290"/>
                  </a:lnTo>
                  <a:lnTo>
                    <a:pt x="10696" y="366193"/>
                  </a:lnTo>
                  <a:lnTo>
                    <a:pt x="9169" y="366760"/>
                  </a:lnTo>
                  <a:lnTo>
                    <a:pt x="7445" y="367141"/>
                  </a:lnTo>
                  <a:lnTo>
                    <a:pt x="8319" y="370027"/>
                  </a:lnTo>
                  <a:lnTo>
                    <a:pt x="8861" y="370718"/>
                  </a:lnTo>
                  <a:lnTo>
                    <a:pt x="9703" y="373945"/>
                  </a:lnTo>
                  <a:lnTo>
                    <a:pt x="10346" y="374954"/>
                  </a:lnTo>
                  <a:lnTo>
                    <a:pt x="9796" y="376674"/>
                  </a:lnTo>
                  <a:lnTo>
                    <a:pt x="9279" y="376565"/>
                  </a:lnTo>
                  <a:lnTo>
                    <a:pt x="7038" y="377631"/>
                  </a:lnTo>
                  <a:lnTo>
                    <a:pt x="6686" y="378898"/>
                  </a:lnTo>
                  <a:lnTo>
                    <a:pt x="6198" y="379232"/>
                  </a:lnTo>
                  <a:lnTo>
                    <a:pt x="5265" y="383744"/>
                  </a:lnTo>
                  <a:lnTo>
                    <a:pt x="4655" y="384639"/>
                  </a:lnTo>
                  <a:lnTo>
                    <a:pt x="3638" y="384752"/>
                  </a:lnTo>
                  <a:lnTo>
                    <a:pt x="3192" y="386116"/>
                  </a:lnTo>
                  <a:lnTo>
                    <a:pt x="3941" y="386693"/>
                  </a:lnTo>
                  <a:lnTo>
                    <a:pt x="5556" y="387200"/>
                  </a:lnTo>
                  <a:lnTo>
                    <a:pt x="8545" y="387158"/>
                  </a:lnTo>
                  <a:lnTo>
                    <a:pt x="8121" y="387618"/>
                  </a:lnTo>
                  <a:lnTo>
                    <a:pt x="8025" y="388942"/>
                  </a:lnTo>
                  <a:lnTo>
                    <a:pt x="9934" y="389871"/>
                  </a:lnTo>
                  <a:lnTo>
                    <a:pt x="8682" y="390347"/>
                  </a:lnTo>
                  <a:lnTo>
                    <a:pt x="9119" y="391228"/>
                  </a:lnTo>
                  <a:lnTo>
                    <a:pt x="6646" y="393389"/>
                  </a:lnTo>
                  <a:lnTo>
                    <a:pt x="5530" y="395504"/>
                  </a:lnTo>
                  <a:lnTo>
                    <a:pt x="4352" y="395962"/>
                  </a:lnTo>
                  <a:lnTo>
                    <a:pt x="3436" y="398623"/>
                  </a:lnTo>
                  <a:lnTo>
                    <a:pt x="2552" y="398805"/>
                  </a:lnTo>
                  <a:lnTo>
                    <a:pt x="2909" y="400485"/>
                  </a:lnTo>
                  <a:lnTo>
                    <a:pt x="1961" y="400968"/>
                  </a:lnTo>
                  <a:lnTo>
                    <a:pt x="2662" y="403378"/>
                  </a:lnTo>
                  <a:lnTo>
                    <a:pt x="1209" y="403856"/>
                  </a:lnTo>
                  <a:lnTo>
                    <a:pt x="444" y="404520"/>
                  </a:lnTo>
                  <a:lnTo>
                    <a:pt x="0" y="405924"/>
                  </a:lnTo>
                  <a:lnTo>
                    <a:pt x="673" y="407191"/>
                  </a:lnTo>
                  <a:lnTo>
                    <a:pt x="2638" y="406807"/>
                  </a:lnTo>
                  <a:lnTo>
                    <a:pt x="3796" y="406911"/>
                  </a:lnTo>
                  <a:lnTo>
                    <a:pt x="4075" y="407938"/>
                  </a:lnTo>
                  <a:lnTo>
                    <a:pt x="5089" y="409064"/>
                  </a:lnTo>
                  <a:lnTo>
                    <a:pt x="6059" y="409221"/>
                  </a:lnTo>
                  <a:lnTo>
                    <a:pt x="7434" y="410382"/>
                  </a:lnTo>
                  <a:lnTo>
                    <a:pt x="6978" y="411216"/>
                  </a:lnTo>
                  <a:lnTo>
                    <a:pt x="8606" y="412197"/>
                  </a:lnTo>
                  <a:lnTo>
                    <a:pt x="9157" y="411885"/>
                  </a:lnTo>
                  <a:lnTo>
                    <a:pt x="9806" y="412534"/>
                  </a:lnTo>
                  <a:lnTo>
                    <a:pt x="11051" y="412771"/>
                  </a:lnTo>
                  <a:lnTo>
                    <a:pt x="11757" y="411741"/>
                  </a:lnTo>
                  <a:lnTo>
                    <a:pt x="12314" y="412016"/>
                  </a:lnTo>
                  <a:lnTo>
                    <a:pt x="13394" y="411691"/>
                  </a:lnTo>
                  <a:lnTo>
                    <a:pt x="15516" y="412307"/>
                  </a:lnTo>
                  <a:lnTo>
                    <a:pt x="17102" y="412983"/>
                  </a:lnTo>
                  <a:lnTo>
                    <a:pt x="17372" y="413982"/>
                  </a:lnTo>
                  <a:lnTo>
                    <a:pt x="18335" y="413809"/>
                  </a:lnTo>
                  <a:lnTo>
                    <a:pt x="19196" y="414497"/>
                  </a:lnTo>
                  <a:lnTo>
                    <a:pt x="18813" y="415647"/>
                  </a:lnTo>
                  <a:lnTo>
                    <a:pt x="19683" y="417105"/>
                  </a:lnTo>
                  <a:lnTo>
                    <a:pt x="18951" y="417899"/>
                  </a:lnTo>
                  <a:lnTo>
                    <a:pt x="18641" y="419758"/>
                  </a:lnTo>
                  <a:lnTo>
                    <a:pt x="19310" y="421426"/>
                  </a:lnTo>
                  <a:lnTo>
                    <a:pt x="20773" y="421908"/>
                  </a:lnTo>
                  <a:lnTo>
                    <a:pt x="21241" y="421320"/>
                  </a:lnTo>
                  <a:lnTo>
                    <a:pt x="22972" y="421665"/>
                  </a:lnTo>
                  <a:lnTo>
                    <a:pt x="21784" y="423587"/>
                  </a:lnTo>
                  <a:lnTo>
                    <a:pt x="21052" y="425107"/>
                  </a:lnTo>
                  <a:lnTo>
                    <a:pt x="22142" y="426298"/>
                  </a:lnTo>
                  <a:lnTo>
                    <a:pt x="21633" y="429029"/>
                  </a:lnTo>
                  <a:lnTo>
                    <a:pt x="19540" y="430143"/>
                  </a:lnTo>
                  <a:lnTo>
                    <a:pt x="20015" y="432297"/>
                  </a:lnTo>
                  <a:lnTo>
                    <a:pt x="21108" y="433352"/>
                  </a:lnTo>
                  <a:lnTo>
                    <a:pt x="22288" y="433727"/>
                  </a:lnTo>
                  <a:lnTo>
                    <a:pt x="22194" y="435400"/>
                  </a:lnTo>
                  <a:lnTo>
                    <a:pt x="22598" y="437142"/>
                  </a:lnTo>
                  <a:lnTo>
                    <a:pt x="23073" y="437604"/>
                  </a:lnTo>
                  <a:lnTo>
                    <a:pt x="23288" y="439047"/>
                  </a:lnTo>
                  <a:lnTo>
                    <a:pt x="22531" y="439122"/>
                  </a:lnTo>
                  <a:lnTo>
                    <a:pt x="21818" y="440362"/>
                  </a:lnTo>
                  <a:lnTo>
                    <a:pt x="21591" y="441651"/>
                  </a:lnTo>
                  <a:lnTo>
                    <a:pt x="22672" y="442537"/>
                  </a:lnTo>
                  <a:lnTo>
                    <a:pt x="22550" y="443517"/>
                  </a:lnTo>
                  <a:lnTo>
                    <a:pt x="21490" y="444030"/>
                  </a:lnTo>
                  <a:lnTo>
                    <a:pt x="21208" y="445013"/>
                  </a:lnTo>
                  <a:lnTo>
                    <a:pt x="21673" y="446453"/>
                  </a:lnTo>
                  <a:lnTo>
                    <a:pt x="22443" y="446986"/>
                  </a:lnTo>
                  <a:lnTo>
                    <a:pt x="22041" y="448017"/>
                  </a:lnTo>
                  <a:lnTo>
                    <a:pt x="21405" y="448241"/>
                  </a:lnTo>
                  <a:lnTo>
                    <a:pt x="20750" y="447303"/>
                  </a:lnTo>
                  <a:lnTo>
                    <a:pt x="20186" y="449761"/>
                  </a:lnTo>
                  <a:lnTo>
                    <a:pt x="21448" y="449844"/>
                  </a:lnTo>
                  <a:lnTo>
                    <a:pt x="21708" y="450739"/>
                  </a:lnTo>
                  <a:lnTo>
                    <a:pt x="21146" y="451994"/>
                  </a:lnTo>
                  <a:lnTo>
                    <a:pt x="20375" y="452724"/>
                  </a:lnTo>
                  <a:lnTo>
                    <a:pt x="19734" y="454890"/>
                  </a:lnTo>
                  <a:lnTo>
                    <a:pt x="21060" y="455489"/>
                  </a:lnTo>
                  <a:lnTo>
                    <a:pt x="23526" y="455458"/>
                  </a:lnTo>
                  <a:lnTo>
                    <a:pt x="23220" y="456096"/>
                  </a:lnTo>
                  <a:lnTo>
                    <a:pt x="22197" y="456799"/>
                  </a:lnTo>
                  <a:lnTo>
                    <a:pt x="21846" y="457691"/>
                  </a:lnTo>
                  <a:lnTo>
                    <a:pt x="22326" y="458103"/>
                  </a:lnTo>
                  <a:lnTo>
                    <a:pt x="23990" y="458460"/>
                  </a:lnTo>
                  <a:lnTo>
                    <a:pt x="23926" y="457430"/>
                  </a:lnTo>
                  <a:lnTo>
                    <a:pt x="25275" y="456722"/>
                  </a:lnTo>
                  <a:lnTo>
                    <a:pt x="26216" y="457610"/>
                  </a:lnTo>
                  <a:lnTo>
                    <a:pt x="27195" y="457506"/>
                  </a:lnTo>
                  <a:lnTo>
                    <a:pt x="27737" y="457935"/>
                  </a:lnTo>
                  <a:lnTo>
                    <a:pt x="27537" y="458833"/>
                  </a:lnTo>
                  <a:lnTo>
                    <a:pt x="29624" y="458030"/>
                  </a:lnTo>
                  <a:lnTo>
                    <a:pt x="29426" y="459053"/>
                  </a:lnTo>
                  <a:lnTo>
                    <a:pt x="31201" y="459856"/>
                  </a:lnTo>
                  <a:lnTo>
                    <a:pt x="30899" y="460419"/>
                  </a:lnTo>
                  <a:lnTo>
                    <a:pt x="33254" y="461041"/>
                  </a:lnTo>
                  <a:lnTo>
                    <a:pt x="33972" y="460801"/>
                  </a:lnTo>
                  <a:lnTo>
                    <a:pt x="35384" y="461175"/>
                  </a:lnTo>
                  <a:lnTo>
                    <a:pt x="36346" y="461881"/>
                  </a:lnTo>
                  <a:lnTo>
                    <a:pt x="36673" y="462598"/>
                  </a:lnTo>
                  <a:lnTo>
                    <a:pt x="39901" y="461552"/>
                  </a:lnTo>
                  <a:lnTo>
                    <a:pt x="40305" y="462977"/>
                  </a:lnTo>
                  <a:lnTo>
                    <a:pt x="41338" y="464376"/>
                  </a:lnTo>
                  <a:lnTo>
                    <a:pt x="42548" y="464784"/>
                  </a:lnTo>
                  <a:lnTo>
                    <a:pt x="42507" y="465757"/>
                  </a:lnTo>
                  <a:lnTo>
                    <a:pt x="43260" y="466387"/>
                  </a:lnTo>
                  <a:lnTo>
                    <a:pt x="43660" y="465466"/>
                  </a:lnTo>
                  <a:lnTo>
                    <a:pt x="44525" y="464801"/>
                  </a:lnTo>
                  <a:lnTo>
                    <a:pt x="45447" y="466288"/>
                  </a:lnTo>
                  <a:lnTo>
                    <a:pt x="47955" y="465860"/>
                  </a:lnTo>
                  <a:lnTo>
                    <a:pt x="49369" y="466892"/>
                  </a:lnTo>
                  <a:lnTo>
                    <a:pt x="50101" y="466487"/>
                  </a:lnTo>
                  <a:lnTo>
                    <a:pt x="50549" y="465266"/>
                  </a:lnTo>
                  <a:lnTo>
                    <a:pt x="51731" y="465524"/>
                  </a:lnTo>
                  <a:lnTo>
                    <a:pt x="51809" y="466232"/>
                  </a:lnTo>
                  <a:lnTo>
                    <a:pt x="53081" y="466284"/>
                  </a:lnTo>
                  <a:lnTo>
                    <a:pt x="53986" y="465841"/>
                  </a:lnTo>
                  <a:lnTo>
                    <a:pt x="54652" y="466475"/>
                  </a:lnTo>
                  <a:lnTo>
                    <a:pt x="55001" y="467789"/>
                  </a:lnTo>
                  <a:lnTo>
                    <a:pt x="56031" y="468901"/>
                  </a:lnTo>
                  <a:lnTo>
                    <a:pt x="57761" y="469984"/>
                  </a:lnTo>
                  <a:lnTo>
                    <a:pt x="58494" y="469975"/>
                  </a:lnTo>
                  <a:lnTo>
                    <a:pt x="59527" y="470883"/>
                  </a:lnTo>
                  <a:lnTo>
                    <a:pt x="61027" y="470914"/>
                  </a:lnTo>
                  <a:lnTo>
                    <a:pt x="63605" y="468707"/>
                  </a:lnTo>
                  <a:lnTo>
                    <a:pt x="65137" y="468988"/>
                  </a:lnTo>
                  <a:lnTo>
                    <a:pt x="65441" y="468444"/>
                  </a:lnTo>
                  <a:lnTo>
                    <a:pt x="67065" y="468960"/>
                  </a:lnTo>
                  <a:lnTo>
                    <a:pt x="67451" y="468566"/>
                  </a:lnTo>
                  <a:lnTo>
                    <a:pt x="69250" y="468909"/>
                  </a:lnTo>
                  <a:lnTo>
                    <a:pt x="69996" y="469288"/>
                  </a:lnTo>
                  <a:lnTo>
                    <a:pt x="72915" y="469516"/>
                  </a:lnTo>
                  <a:lnTo>
                    <a:pt x="73715" y="469950"/>
                  </a:lnTo>
                  <a:lnTo>
                    <a:pt x="74337" y="469657"/>
                  </a:lnTo>
                  <a:lnTo>
                    <a:pt x="75207" y="470188"/>
                  </a:lnTo>
                  <a:lnTo>
                    <a:pt x="75115" y="470885"/>
                  </a:lnTo>
                  <a:lnTo>
                    <a:pt x="76060" y="471319"/>
                  </a:lnTo>
                  <a:lnTo>
                    <a:pt x="76655" y="470645"/>
                  </a:lnTo>
                  <a:lnTo>
                    <a:pt x="77378" y="470609"/>
                  </a:lnTo>
                  <a:lnTo>
                    <a:pt x="79126" y="472742"/>
                  </a:lnTo>
                  <a:lnTo>
                    <a:pt x="80557" y="473302"/>
                  </a:lnTo>
                  <a:lnTo>
                    <a:pt x="83528" y="473968"/>
                  </a:lnTo>
                  <a:lnTo>
                    <a:pt x="83921" y="473319"/>
                  </a:lnTo>
                  <a:lnTo>
                    <a:pt x="84977" y="473395"/>
                  </a:lnTo>
                  <a:lnTo>
                    <a:pt x="85575" y="472268"/>
                  </a:lnTo>
                  <a:lnTo>
                    <a:pt x="87653" y="471574"/>
                  </a:lnTo>
                  <a:lnTo>
                    <a:pt x="89011" y="472245"/>
                  </a:lnTo>
                  <a:lnTo>
                    <a:pt x="90293" y="473347"/>
                  </a:lnTo>
                  <a:lnTo>
                    <a:pt x="91536" y="473783"/>
                  </a:lnTo>
                  <a:lnTo>
                    <a:pt x="93172" y="474806"/>
                  </a:lnTo>
                  <a:lnTo>
                    <a:pt x="93672" y="474668"/>
                  </a:lnTo>
                  <a:lnTo>
                    <a:pt x="94658" y="475569"/>
                  </a:lnTo>
                  <a:lnTo>
                    <a:pt x="95647" y="474271"/>
                  </a:lnTo>
                  <a:lnTo>
                    <a:pt x="96302" y="474133"/>
                  </a:lnTo>
                  <a:lnTo>
                    <a:pt x="96685" y="475026"/>
                  </a:lnTo>
                  <a:lnTo>
                    <a:pt x="98373" y="474764"/>
                  </a:lnTo>
                  <a:lnTo>
                    <a:pt x="99428" y="474319"/>
                  </a:lnTo>
                  <a:lnTo>
                    <a:pt x="101533" y="474014"/>
                  </a:lnTo>
                  <a:lnTo>
                    <a:pt x="101789" y="472824"/>
                  </a:lnTo>
                  <a:lnTo>
                    <a:pt x="102655" y="472399"/>
                  </a:lnTo>
                  <a:lnTo>
                    <a:pt x="103320" y="472916"/>
                  </a:lnTo>
                  <a:lnTo>
                    <a:pt x="104931" y="472747"/>
                  </a:lnTo>
                  <a:lnTo>
                    <a:pt x="105425" y="471866"/>
                  </a:lnTo>
                  <a:lnTo>
                    <a:pt x="106324" y="471464"/>
                  </a:lnTo>
                  <a:lnTo>
                    <a:pt x="107273" y="471687"/>
                  </a:lnTo>
                  <a:lnTo>
                    <a:pt x="108502" y="471462"/>
                  </a:lnTo>
                  <a:lnTo>
                    <a:pt x="111082" y="472914"/>
                  </a:lnTo>
                  <a:lnTo>
                    <a:pt x="112653" y="473599"/>
                  </a:lnTo>
                  <a:lnTo>
                    <a:pt x="115317" y="476499"/>
                  </a:lnTo>
                  <a:lnTo>
                    <a:pt x="115883" y="475922"/>
                  </a:lnTo>
                  <a:lnTo>
                    <a:pt x="116879" y="475774"/>
                  </a:lnTo>
                  <a:lnTo>
                    <a:pt x="117451" y="475179"/>
                  </a:lnTo>
                  <a:lnTo>
                    <a:pt x="118679" y="476041"/>
                  </a:lnTo>
                  <a:lnTo>
                    <a:pt x="120125" y="476175"/>
                  </a:lnTo>
                  <a:lnTo>
                    <a:pt x="121042" y="478221"/>
                  </a:lnTo>
                  <a:lnTo>
                    <a:pt x="120893" y="479807"/>
                  </a:lnTo>
                  <a:lnTo>
                    <a:pt x="121484" y="480929"/>
                  </a:lnTo>
                  <a:lnTo>
                    <a:pt x="122866" y="481084"/>
                  </a:lnTo>
                  <a:lnTo>
                    <a:pt x="123557" y="480042"/>
                  </a:lnTo>
                  <a:lnTo>
                    <a:pt x="124044" y="480270"/>
                  </a:lnTo>
                  <a:lnTo>
                    <a:pt x="123960" y="481498"/>
                  </a:lnTo>
                  <a:lnTo>
                    <a:pt x="124675" y="482177"/>
                  </a:lnTo>
                  <a:lnTo>
                    <a:pt x="125640" y="482329"/>
                  </a:lnTo>
                  <a:lnTo>
                    <a:pt x="126149" y="483017"/>
                  </a:lnTo>
                  <a:lnTo>
                    <a:pt x="126370" y="482428"/>
                  </a:lnTo>
                  <a:lnTo>
                    <a:pt x="126045" y="480688"/>
                  </a:lnTo>
                  <a:lnTo>
                    <a:pt x="126013" y="477961"/>
                  </a:lnTo>
                  <a:lnTo>
                    <a:pt x="126633" y="475258"/>
                  </a:lnTo>
                  <a:lnTo>
                    <a:pt x="127670" y="472885"/>
                  </a:lnTo>
                  <a:lnTo>
                    <a:pt x="129560" y="469846"/>
                  </a:lnTo>
                  <a:lnTo>
                    <a:pt x="130141" y="468462"/>
                  </a:lnTo>
                  <a:lnTo>
                    <a:pt x="132228" y="465225"/>
                  </a:lnTo>
                  <a:lnTo>
                    <a:pt x="133955" y="463523"/>
                  </a:lnTo>
                  <a:lnTo>
                    <a:pt x="135618" y="462453"/>
                  </a:lnTo>
                  <a:lnTo>
                    <a:pt x="136272" y="461407"/>
                  </a:lnTo>
                  <a:lnTo>
                    <a:pt x="137772" y="460039"/>
                  </a:lnTo>
                  <a:lnTo>
                    <a:pt x="140242" y="458436"/>
                  </a:lnTo>
                  <a:lnTo>
                    <a:pt x="140552" y="457023"/>
                  </a:lnTo>
                  <a:lnTo>
                    <a:pt x="142435" y="452893"/>
                  </a:lnTo>
                  <a:lnTo>
                    <a:pt x="143141" y="450789"/>
                  </a:lnTo>
                  <a:lnTo>
                    <a:pt x="143847" y="447939"/>
                  </a:lnTo>
                  <a:lnTo>
                    <a:pt x="144337" y="446809"/>
                  </a:lnTo>
                  <a:lnTo>
                    <a:pt x="145268" y="446381"/>
                  </a:lnTo>
                  <a:lnTo>
                    <a:pt x="146545" y="444871"/>
                  </a:lnTo>
                  <a:lnTo>
                    <a:pt x="147075" y="442276"/>
                  </a:lnTo>
                  <a:lnTo>
                    <a:pt x="147595" y="441005"/>
                  </a:lnTo>
                  <a:lnTo>
                    <a:pt x="147164" y="440344"/>
                  </a:lnTo>
                  <a:lnTo>
                    <a:pt x="146745" y="438403"/>
                  </a:lnTo>
                  <a:lnTo>
                    <a:pt x="146758" y="437063"/>
                  </a:lnTo>
                  <a:lnTo>
                    <a:pt x="147074" y="434580"/>
                  </a:lnTo>
                  <a:lnTo>
                    <a:pt x="147791" y="432091"/>
                  </a:lnTo>
                  <a:lnTo>
                    <a:pt x="148953" y="429755"/>
                  </a:lnTo>
                  <a:lnTo>
                    <a:pt x="150741" y="427341"/>
                  </a:lnTo>
                  <a:lnTo>
                    <a:pt x="151427" y="426788"/>
                  </a:lnTo>
                  <a:lnTo>
                    <a:pt x="151976" y="425171"/>
                  </a:lnTo>
                  <a:lnTo>
                    <a:pt x="152718" y="425046"/>
                  </a:lnTo>
                  <a:lnTo>
                    <a:pt x="153968" y="423134"/>
                  </a:lnTo>
                  <a:lnTo>
                    <a:pt x="153549" y="422516"/>
                  </a:lnTo>
                  <a:lnTo>
                    <a:pt x="154492" y="420334"/>
                  </a:lnTo>
                  <a:lnTo>
                    <a:pt x="155621" y="419111"/>
                  </a:lnTo>
                  <a:lnTo>
                    <a:pt x="156568" y="418473"/>
                  </a:lnTo>
                  <a:lnTo>
                    <a:pt x="158115" y="417990"/>
                  </a:lnTo>
                  <a:lnTo>
                    <a:pt x="159291" y="418590"/>
                  </a:lnTo>
                  <a:lnTo>
                    <a:pt x="159779" y="418085"/>
                  </a:lnTo>
                  <a:lnTo>
                    <a:pt x="161845" y="416908"/>
                  </a:lnTo>
                  <a:lnTo>
                    <a:pt x="162839" y="416607"/>
                  </a:lnTo>
                  <a:lnTo>
                    <a:pt x="163294" y="415994"/>
                  </a:lnTo>
                  <a:lnTo>
                    <a:pt x="165791" y="415035"/>
                  </a:lnTo>
                  <a:lnTo>
                    <a:pt x="166697" y="414325"/>
                  </a:lnTo>
                  <a:lnTo>
                    <a:pt x="166766" y="413717"/>
                  </a:lnTo>
                  <a:lnTo>
                    <a:pt x="168058" y="413349"/>
                  </a:lnTo>
                  <a:lnTo>
                    <a:pt x="168409" y="412849"/>
                  </a:lnTo>
                  <a:lnTo>
                    <a:pt x="170434" y="413610"/>
                  </a:lnTo>
                  <a:lnTo>
                    <a:pt x="171845" y="414894"/>
                  </a:lnTo>
                  <a:lnTo>
                    <a:pt x="171162" y="416297"/>
                  </a:lnTo>
                  <a:lnTo>
                    <a:pt x="171508" y="417854"/>
                  </a:lnTo>
                  <a:lnTo>
                    <a:pt x="172760" y="416841"/>
                  </a:lnTo>
                  <a:lnTo>
                    <a:pt x="173403" y="415658"/>
                  </a:lnTo>
                  <a:lnTo>
                    <a:pt x="174320" y="413219"/>
                  </a:lnTo>
                  <a:lnTo>
                    <a:pt x="174894" y="412734"/>
                  </a:lnTo>
                  <a:lnTo>
                    <a:pt x="175816" y="412838"/>
                  </a:lnTo>
                  <a:lnTo>
                    <a:pt x="176634" y="412331"/>
                  </a:lnTo>
                  <a:lnTo>
                    <a:pt x="178086" y="412138"/>
                  </a:lnTo>
                  <a:lnTo>
                    <a:pt x="178732" y="410854"/>
                  </a:lnTo>
                  <a:lnTo>
                    <a:pt x="178910" y="408943"/>
                  </a:lnTo>
                  <a:lnTo>
                    <a:pt x="179335" y="407668"/>
                  </a:lnTo>
                  <a:lnTo>
                    <a:pt x="180802" y="405781"/>
                  </a:lnTo>
                  <a:lnTo>
                    <a:pt x="181334" y="404834"/>
                  </a:lnTo>
                  <a:lnTo>
                    <a:pt x="182951" y="403457"/>
                  </a:lnTo>
                  <a:lnTo>
                    <a:pt x="184909" y="403062"/>
                  </a:lnTo>
                  <a:lnTo>
                    <a:pt x="186047" y="401900"/>
                  </a:lnTo>
                  <a:lnTo>
                    <a:pt x="186091" y="401320"/>
                  </a:lnTo>
                  <a:lnTo>
                    <a:pt x="187325" y="398994"/>
                  </a:lnTo>
                  <a:lnTo>
                    <a:pt x="188010" y="396594"/>
                  </a:lnTo>
                  <a:lnTo>
                    <a:pt x="189004" y="395288"/>
                  </a:lnTo>
                  <a:lnTo>
                    <a:pt x="189220" y="394480"/>
                  </a:lnTo>
                  <a:lnTo>
                    <a:pt x="190625" y="393445"/>
                  </a:lnTo>
                  <a:lnTo>
                    <a:pt x="190106" y="392497"/>
                  </a:lnTo>
                  <a:lnTo>
                    <a:pt x="191019" y="391505"/>
                  </a:lnTo>
                  <a:lnTo>
                    <a:pt x="192133" y="391100"/>
                  </a:lnTo>
                  <a:lnTo>
                    <a:pt x="193085" y="391508"/>
                  </a:lnTo>
                  <a:lnTo>
                    <a:pt x="193355" y="390755"/>
                  </a:lnTo>
                  <a:lnTo>
                    <a:pt x="194294" y="390227"/>
                  </a:lnTo>
                  <a:lnTo>
                    <a:pt x="193613" y="389644"/>
                  </a:lnTo>
                  <a:lnTo>
                    <a:pt x="193551" y="388539"/>
                  </a:lnTo>
                  <a:lnTo>
                    <a:pt x="194116" y="388168"/>
                  </a:lnTo>
                  <a:lnTo>
                    <a:pt x="194389" y="387046"/>
                  </a:lnTo>
                  <a:lnTo>
                    <a:pt x="196087" y="387116"/>
                  </a:lnTo>
                  <a:lnTo>
                    <a:pt x="197428" y="388581"/>
                  </a:lnTo>
                  <a:lnTo>
                    <a:pt x="198960" y="388954"/>
                  </a:lnTo>
                  <a:lnTo>
                    <a:pt x="200468" y="386467"/>
                  </a:lnTo>
                  <a:lnTo>
                    <a:pt x="202569" y="383582"/>
                  </a:lnTo>
                  <a:lnTo>
                    <a:pt x="202813" y="381209"/>
                  </a:lnTo>
                  <a:lnTo>
                    <a:pt x="203150" y="380149"/>
                  </a:lnTo>
                  <a:lnTo>
                    <a:pt x="204429" y="377399"/>
                  </a:lnTo>
                  <a:lnTo>
                    <a:pt x="207108" y="373597"/>
                  </a:lnTo>
                  <a:lnTo>
                    <a:pt x="207515" y="372669"/>
                  </a:lnTo>
                  <a:lnTo>
                    <a:pt x="208681" y="371897"/>
                  </a:lnTo>
                  <a:lnTo>
                    <a:pt x="208787" y="370746"/>
                  </a:lnTo>
                  <a:lnTo>
                    <a:pt x="209785" y="368886"/>
                  </a:lnTo>
                  <a:lnTo>
                    <a:pt x="210535" y="366152"/>
                  </a:lnTo>
                  <a:lnTo>
                    <a:pt x="211754" y="363716"/>
                  </a:lnTo>
                  <a:lnTo>
                    <a:pt x="212842" y="361922"/>
                  </a:lnTo>
                  <a:lnTo>
                    <a:pt x="212921" y="361357"/>
                  </a:lnTo>
                  <a:lnTo>
                    <a:pt x="213919" y="359296"/>
                  </a:lnTo>
                  <a:lnTo>
                    <a:pt x="213853" y="358098"/>
                  </a:lnTo>
                  <a:lnTo>
                    <a:pt x="214244" y="356153"/>
                  </a:lnTo>
                  <a:lnTo>
                    <a:pt x="214980" y="354287"/>
                  </a:lnTo>
                  <a:lnTo>
                    <a:pt x="216605" y="351268"/>
                  </a:lnTo>
                  <a:lnTo>
                    <a:pt x="217843" y="349633"/>
                  </a:lnTo>
                  <a:lnTo>
                    <a:pt x="219175" y="348776"/>
                  </a:lnTo>
                  <a:lnTo>
                    <a:pt x="219263" y="347138"/>
                  </a:lnTo>
                  <a:lnTo>
                    <a:pt x="219651" y="346236"/>
                  </a:lnTo>
                  <a:lnTo>
                    <a:pt x="220580" y="345753"/>
                  </a:lnTo>
                  <a:lnTo>
                    <a:pt x="220857" y="344464"/>
                  </a:lnTo>
                  <a:lnTo>
                    <a:pt x="219154" y="342579"/>
                  </a:lnTo>
                  <a:lnTo>
                    <a:pt x="218397" y="342390"/>
                  </a:lnTo>
                  <a:lnTo>
                    <a:pt x="218200" y="341064"/>
                  </a:lnTo>
                  <a:lnTo>
                    <a:pt x="218423" y="338878"/>
                  </a:lnTo>
                  <a:lnTo>
                    <a:pt x="220021" y="337225"/>
                  </a:lnTo>
                  <a:lnTo>
                    <a:pt x="221180" y="336582"/>
                  </a:lnTo>
                  <a:lnTo>
                    <a:pt x="222587" y="336329"/>
                  </a:lnTo>
                  <a:lnTo>
                    <a:pt x="223257" y="337142"/>
                  </a:lnTo>
                  <a:lnTo>
                    <a:pt x="224145" y="338906"/>
                  </a:lnTo>
                  <a:lnTo>
                    <a:pt x="225513" y="340466"/>
                  </a:lnTo>
                  <a:lnTo>
                    <a:pt x="226369" y="339952"/>
                  </a:lnTo>
                  <a:lnTo>
                    <a:pt x="225939" y="337819"/>
                  </a:lnTo>
                  <a:lnTo>
                    <a:pt x="227401" y="335117"/>
                  </a:lnTo>
                  <a:lnTo>
                    <a:pt x="227552" y="334125"/>
                  </a:lnTo>
                  <a:lnTo>
                    <a:pt x="228613" y="333047"/>
                  </a:lnTo>
                  <a:lnTo>
                    <a:pt x="228484" y="332044"/>
                  </a:lnTo>
                  <a:lnTo>
                    <a:pt x="229467" y="331106"/>
                  </a:lnTo>
                  <a:lnTo>
                    <a:pt x="230863" y="329286"/>
                  </a:lnTo>
                  <a:lnTo>
                    <a:pt x="230919" y="328191"/>
                  </a:lnTo>
                  <a:lnTo>
                    <a:pt x="232009" y="326062"/>
                  </a:lnTo>
                  <a:lnTo>
                    <a:pt x="232275" y="323635"/>
                  </a:lnTo>
                  <a:lnTo>
                    <a:pt x="232884" y="322374"/>
                  </a:lnTo>
                  <a:lnTo>
                    <a:pt x="232808" y="319715"/>
                  </a:lnTo>
                  <a:lnTo>
                    <a:pt x="233196" y="317739"/>
                  </a:lnTo>
                  <a:lnTo>
                    <a:pt x="234508" y="313997"/>
                  </a:lnTo>
                  <a:lnTo>
                    <a:pt x="234203" y="311506"/>
                  </a:lnTo>
                  <a:lnTo>
                    <a:pt x="234327" y="309601"/>
                  </a:lnTo>
                  <a:lnTo>
                    <a:pt x="233960" y="308837"/>
                  </a:lnTo>
                  <a:lnTo>
                    <a:pt x="231865" y="306408"/>
                  </a:lnTo>
                  <a:lnTo>
                    <a:pt x="232910" y="304298"/>
                  </a:lnTo>
                  <a:lnTo>
                    <a:pt x="234269" y="303875"/>
                  </a:lnTo>
                  <a:lnTo>
                    <a:pt x="235643" y="304184"/>
                  </a:lnTo>
                  <a:lnTo>
                    <a:pt x="236304" y="303756"/>
                  </a:lnTo>
                  <a:lnTo>
                    <a:pt x="236447" y="302294"/>
                  </a:lnTo>
                  <a:lnTo>
                    <a:pt x="236232" y="301600"/>
                  </a:lnTo>
                  <a:lnTo>
                    <a:pt x="236648" y="300565"/>
                  </a:lnTo>
                  <a:lnTo>
                    <a:pt x="237632" y="299633"/>
                  </a:lnTo>
                  <a:lnTo>
                    <a:pt x="237965" y="298840"/>
                  </a:lnTo>
                  <a:lnTo>
                    <a:pt x="237727" y="297626"/>
                  </a:lnTo>
                  <a:lnTo>
                    <a:pt x="238530" y="296608"/>
                  </a:lnTo>
                  <a:lnTo>
                    <a:pt x="239337" y="294387"/>
                  </a:lnTo>
                  <a:lnTo>
                    <a:pt x="239917" y="293886"/>
                  </a:lnTo>
                  <a:lnTo>
                    <a:pt x="239585" y="292944"/>
                  </a:lnTo>
                  <a:lnTo>
                    <a:pt x="238816" y="292187"/>
                  </a:lnTo>
                  <a:lnTo>
                    <a:pt x="236991" y="291983"/>
                  </a:lnTo>
                  <a:lnTo>
                    <a:pt x="237581" y="291015"/>
                  </a:lnTo>
                  <a:lnTo>
                    <a:pt x="239479" y="290362"/>
                  </a:lnTo>
                  <a:lnTo>
                    <a:pt x="240399" y="289317"/>
                  </a:lnTo>
                  <a:lnTo>
                    <a:pt x="241801" y="289023"/>
                  </a:lnTo>
                  <a:lnTo>
                    <a:pt x="242596" y="288237"/>
                  </a:lnTo>
                  <a:lnTo>
                    <a:pt x="244121" y="287503"/>
                  </a:lnTo>
                  <a:lnTo>
                    <a:pt x="244738" y="286247"/>
                  </a:lnTo>
                  <a:lnTo>
                    <a:pt x="244626" y="285290"/>
                  </a:lnTo>
                  <a:lnTo>
                    <a:pt x="246732" y="281098"/>
                  </a:lnTo>
                  <a:lnTo>
                    <a:pt x="248638" y="279120"/>
                  </a:lnTo>
                  <a:lnTo>
                    <a:pt x="249680" y="277356"/>
                  </a:lnTo>
                  <a:lnTo>
                    <a:pt x="249579" y="276386"/>
                  </a:lnTo>
                  <a:lnTo>
                    <a:pt x="250120" y="275955"/>
                  </a:lnTo>
                  <a:lnTo>
                    <a:pt x="250070" y="274380"/>
                  </a:lnTo>
                  <a:lnTo>
                    <a:pt x="250605" y="272437"/>
                  </a:lnTo>
                  <a:lnTo>
                    <a:pt x="251933" y="270430"/>
                  </a:lnTo>
                  <a:lnTo>
                    <a:pt x="254680" y="267231"/>
                  </a:lnTo>
                  <a:lnTo>
                    <a:pt x="256024" y="265821"/>
                  </a:lnTo>
                  <a:lnTo>
                    <a:pt x="259641" y="262361"/>
                  </a:lnTo>
                  <a:lnTo>
                    <a:pt x="262512" y="259829"/>
                  </a:lnTo>
                  <a:lnTo>
                    <a:pt x="266443" y="256826"/>
                  </a:lnTo>
                  <a:lnTo>
                    <a:pt x="269272" y="254927"/>
                  </a:lnTo>
                  <a:lnTo>
                    <a:pt x="271266" y="253742"/>
                  </a:lnTo>
                  <a:lnTo>
                    <a:pt x="274500" y="252174"/>
                  </a:lnTo>
                  <a:lnTo>
                    <a:pt x="278769" y="250524"/>
                  </a:lnTo>
                  <a:lnTo>
                    <a:pt x="281839" y="249720"/>
                  </a:lnTo>
                  <a:lnTo>
                    <a:pt x="282984" y="249889"/>
                  </a:lnTo>
                  <a:lnTo>
                    <a:pt x="284110" y="249029"/>
                  </a:lnTo>
                  <a:lnTo>
                    <a:pt x="284357" y="246839"/>
                  </a:lnTo>
                  <a:lnTo>
                    <a:pt x="285098" y="245611"/>
                  </a:lnTo>
                  <a:lnTo>
                    <a:pt x="288549" y="238653"/>
                  </a:lnTo>
                  <a:lnTo>
                    <a:pt x="290157" y="235040"/>
                  </a:lnTo>
                  <a:lnTo>
                    <a:pt x="290992" y="232850"/>
                  </a:lnTo>
                  <a:lnTo>
                    <a:pt x="292799" y="228568"/>
                  </a:lnTo>
                  <a:lnTo>
                    <a:pt x="293612" y="226929"/>
                  </a:lnTo>
                  <a:lnTo>
                    <a:pt x="295143" y="223350"/>
                  </a:lnTo>
                  <a:lnTo>
                    <a:pt x="295960" y="220524"/>
                  </a:lnTo>
                  <a:lnTo>
                    <a:pt x="298491" y="213890"/>
                  </a:lnTo>
                  <a:lnTo>
                    <a:pt x="299180" y="211702"/>
                  </a:lnTo>
                  <a:lnTo>
                    <a:pt x="299813" y="208974"/>
                  </a:lnTo>
                  <a:lnTo>
                    <a:pt x="300330" y="205194"/>
                  </a:lnTo>
                  <a:lnTo>
                    <a:pt x="300829" y="200193"/>
                  </a:lnTo>
                  <a:lnTo>
                    <a:pt x="300778" y="197960"/>
                  </a:lnTo>
                  <a:lnTo>
                    <a:pt x="300500" y="195702"/>
                  </a:lnTo>
                  <a:lnTo>
                    <a:pt x="299790" y="191696"/>
                  </a:lnTo>
                  <a:lnTo>
                    <a:pt x="298784" y="186619"/>
                  </a:lnTo>
                  <a:lnTo>
                    <a:pt x="297898" y="180663"/>
                  </a:lnTo>
                  <a:lnTo>
                    <a:pt x="296969" y="173487"/>
                  </a:lnTo>
                  <a:lnTo>
                    <a:pt x="296556" y="169471"/>
                  </a:lnTo>
                  <a:lnTo>
                    <a:pt x="295377" y="161243"/>
                  </a:lnTo>
                  <a:lnTo>
                    <a:pt x="295088" y="158156"/>
                  </a:lnTo>
                  <a:lnTo>
                    <a:pt x="294433" y="153815"/>
                  </a:lnTo>
                  <a:lnTo>
                    <a:pt x="294273" y="150713"/>
                  </a:lnTo>
                  <a:lnTo>
                    <a:pt x="293450" y="147935"/>
                  </a:lnTo>
                  <a:lnTo>
                    <a:pt x="293180" y="141674"/>
                  </a:lnTo>
                  <a:lnTo>
                    <a:pt x="292655" y="136670"/>
                  </a:lnTo>
                  <a:lnTo>
                    <a:pt x="292494" y="134048"/>
                  </a:lnTo>
                  <a:lnTo>
                    <a:pt x="292696" y="125876"/>
                  </a:lnTo>
                  <a:lnTo>
                    <a:pt x="293003" y="118319"/>
                  </a:lnTo>
                  <a:lnTo>
                    <a:pt x="293008" y="113956"/>
                  </a:lnTo>
                  <a:lnTo>
                    <a:pt x="293388" y="109893"/>
                  </a:lnTo>
                  <a:lnTo>
                    <a:pt x="293740" y="107470"/>
                  </a:lnTo>
                  <a:lnTo>
                    <a:pt x="294290" y="105250"/>
                  </a:lnTo>
                  <a:lnTo>
                    <a:pt x="295428" y="101888"/>
                  </a:lnTo>
                  <a:lnTo>
                    <a:pt x="295430" y="99874"/>
                  </a:lnTo>
                  <a:lnTo>
                    <a:pt x="295127" y="98462"/>
                  </a:lnTo>
                  <a:lnTo>
                    <a:pt x="295202" y="92825"/>
                  </a:lnTo>
                  <a:lnTo>
                    <a:pt x="295451" y="88739"/>
                  </a:lnTo>
                  <a:lnTo>
                    <a:pt x="296363" y="83963"/>
                  </a:lnTo>
                  <a:lnTo>
                    <a:pt x="297300" y="80758"/>
                  </a:lnTo>
                  <a:lnTo>
                    <a:pt x="300571" y="71322"/>
                  </a:lnTo>
                  <a:lnTo>
                    <a:pt x="303174" y="65382"/>
                  </a:lnTo>
                  <a:lnTo>
                    <a:pt x="303746" y="63082"/>
                  </a:lnTo>
                  <a:lnTo>
                    <a:pt x="303994" y="62520"/>
                  </a:lnTo>
                  <a:lnTo>
                    <a:pt x="303185" y="62021"/>
                  </a:lnTo>
                  <a:lnTo>
                    <a:pt x="302866" y="61319"/>
                  </a:lnTo>
                  <a:lnTo>
                    <a:pt x="300844" y="60765"/>
                  </a:lnTo>
                  <a:lnTo>
                    <a:pt x="288751" y="52838"/>
                  </a:lnTo>
                  <a:lnTo>
                    <a:pt x="270331" y="40732"/>
                  </a:lnTo>
                  <a:lnTo>
                    <a:pt x="255372" y="30849"/>
                  </a:lnTo>
                  <a:lnTo>
                    <a:pt x="249684" y="27160"/>
                  </a:lnTo>
                  <a:close/>
                </a:path>
              </a:pathLst>
            </a:custGeom>
            <a:solidFill>
              <a:srgbClr val="FED7C6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g90"/>
            <p:cNvSpPr/>
            <p:nvPr/>
          </p:nvSpPr>
          <p:spPr>
            <a:xfrm>
              <a:off x="4057906" y="4243098"/>
              <a:ext cx="1748" cy="1865"/>
            </a:xfrm>
            <a:custGeom>
              <a:avLst/>
              <a:pathLst>
                <a:path w="1748" h="1865">
                  <a:moveTo>
                    <a:pt x="1577" y="0"/>
                  </a:moveTo>
                  <a:lnTo>
                    <a:pt x="0" y="709"/>
                  </a:lnTo>
                  <a:lnTo>
                    <a:pt x="183" y="1865"/>
                  </a:lnTo>
                  <a:lnTo>
                    <a:pt x="1748" y="930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4558684" y="4021195"/>
              <a:ext cx="4196" cy="4451"/>
            </a:xfrm>
            <a:custGeom>
              <a:avLst/>
              <a:pathLst>
                <a:path w="4196" h="4451">
                  <a:moveTo>
                    <a:pt x="3366" y="2881"/>
                  </a:moveTo>
                  <a:lnTo>
                    <a:pt x="1304" y="1300"/>
                  </a:lnTo>
                  <a:lnTo>
                    <a:pt x="625" y="0"/>
                  </a:lnTo>
                  <a:lnTo>
                    <a:pt x="0" y="583"/>
                  </a:lnTo>
                  <a:lnTo>
                    <a:pt x="558" y="3092"/>
                  </a:lnTo>
                  <a:lnTo>
                    <a:pt x="335" y="4429"/>
                  </a:lnTo>
                  <a:lnTo>
                    <a:pt x="2521" y="4451"/>
                  </a:lnTo>
                  <a:lnTo>
                    <a:pt x="4196" y="4110"/>
                  </a:lnTo>
                  <a:lnTo>
                    <a:pt x="4096" y="3371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g92"/>
            <p:cNvSpPr/>
            <p:nvPr/>
          </p:nvSpPr>
          <p:spPr>
            <a:xfrm>
              <a:off x="4068971" y="4250543"/>
              <a:ext cx="3733" cy="2956"/>
            </a:xfrm>
            <a:custGeom>
              <a:avLst/>
              <a:pathLst>
                <a:path w="3733" h="2956">
                  <a:moveTo>
                    <a:pt x="3150" y="0"/>
                  </a:moveTo>
                  <a:lnTo>
                    <a:pt x="1989" y="266"/>
                  </a:lnTo>
                  <a:lnTo>
                    <a:pt x="1226" y="1640"/>
                  </a:lnTo>
                  <a:lnTo>
                    <a:pt x="0" y="1971"/>
                  </a:lnTo>
                  <a:lnTo>
                    <a:pt x="360" y="2956"/>
                  </a:lnTo>
                  <a:lnTo>
                    <a:pt x="1739" y="2565"/>
                  </a:lnTo>
                  <a:lnTo>
                    <a:pt x="1844" y="1903"/>
                  </a:lnTo>
                  <a:lnTo>
                    <a:pt x="2813" y="1746"/>
                  </a:lnTo>
                  <a:lnTo>
                    <a:pt x="3733" y="787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g93"/>
            <p:cNvSpPr/>
            <p:nvPr/>
          </p:nvSpPr>
          <p:spPr>
            <a:xfrm>
              <a:off x="4467676" y="4137414"/>
              <a:ext cx="1793" cy="1726"/>
            </a:xfrm>
            <a:custGeom>
              <a:avLst/>
              <a:pathLst>
                <a:path w="1793" h="1726">
                  <a:moveTo>
                    <a:pt x="1216" y="0"/>
                  </a:moveTo>
                  <a:lnTo>
                    <a:pt x="0" y="1165"/>
                  </a:lnTo>
                  <a:lnTo>
                    <a:pt x="253" y="1726"/>
                  </a:lnTo>
                  <a:lnTo>
                    <a:pt x="1793" y="834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g94"/>
            <p:cNvSpPr/>
            <p:nvPr/>
          </p:nvSpPr>
          <p:spPr>
            <a:xfrm>
              <a:off x="4427186" y="4218628"/>
              <a:ext cx="4300" cy="4937"/>
            </a:xfrm>
            <a:custGeom>
              <a:avLst/>
              <a:pathLst>
                <a:path w="4300" h="4937">
                  <a:moveTo>
                    <a:pt x="3885" y="0"/>
                  </a:moveTo>
                  <a:lnTo>
                    <a:pt x="3136" y="77"/>
                  </a:lnTo>
                  <a:lnTo>
                    <a:pt x="356" y="2111"/>
                  </a:lnTo>
                  <a:lnTo>
                    <a:pt x="0" y="4335"/>
                  </a:lnTo>
                  <a:lnTo>
                    <a:pt x="1006" y="4937"/>
                  </a:lnTo>
                  <a:lnTo>
                    <a:pt x="1141" y="3916"/>
                  </a:lnTo>
                  <a:lnTo>
                    <a:pt x="2403" y="3741"/>
                  </a:lnTo>
                  <a:lnTo>
                    <a:pt x="3847" y="2606"/>
                  </a:lnTo>
                  <a:lnTo>
                    <a:pt x="4300" y="1942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g95"/>
            <p:cNvSpPr/>
            <p:nvPr/>
          </p:nvSpPr>
          <p:spPr>
            <a:xfrm>
              <a:off x="4101487" y="4232354"/>
              <a:ext cx="39307" cy="21238"/>
            </a:xfrm>
            <a:custGeom>
              <a:avLst/>
              <a:pathLst>
                <a:path w="39307" h="21238">
                  <a:moveTo>
                    <a:pt x="20064" y="0"/>
                  </a:moveTo>
                  <a:lnTo>
                    <a:pt x="19325" y="189"/>
                  </a:lnTo>
                  <a:lnTo>
                    <a:pt x="19531" y="1218"/>
                  </a:lnTo>
                  <a:lnTo>
                    <a:pt x="19202" y="2473"/>
                  </a:lnTo>
                  <a:lnTo>
                    <a:pt x="17128" y="3123"/>
                  </a:lnTo>
                  <a:lnTo>
                    <a:pt x="17692" y="3793"/>
                  </a:lnTo>
                  <a:lnTo>
                    <a:pt x="17590" y="4829"/>
                  </a:lnTo>
                  <a:lnTo>
                    <a:pt x="16373" y="5717"/>
                  </a:lnTo>
                  <a:lnTo>
                    <a:pt x="15879" y="5501"/>
                  </a:lnTo>
                  <a:lnTo>
                    <a:pt x="14412" y="5965"/>
                  </a:lnTo>
                  <a:lnTo>
                    <a:pt x="14256" y="6995"/>
                  </a:lnTo>
                  <a:lnTo>
                    <a:pt x="13539" y="7102"/>
                  </a:lnTo>
                  <a:lnTo>
                    <a:pt x="13121" y="8420"/>
                  </a:lnTo>
                  <a:lnTo>
                    <a:pt x="11929" y="8758"/>
                  </a:lnTo>
                  <a:lnTo>
                    <a:pt x="11935" y="8035"/>
                  </a:lnTo>
                  <a:lnTo>
                    <a:pt x="11026" y="7943"/>
                  </a:lnTo>
                  <a:lnTo>
                    <a:pt x="11467" y="6716"/>
                  </a:lnTo>
                  <a:lnTo>
                    <a:pt x="11114" y="5847"/>
                  </a:lnTo>
                  <a:lnTo>
                    <a:pt x="9806" y="6497"/>
                  </a:lnTo>
                  <a:lnTo>
                    <a:pt x="8828" y="8207"/>
                  </a:lnTo>
                  <a:lnTo>
                    <a:pt x="7852" y="8698"/>
                  </a:lnTo>
                  <a:lnTo>
                    <a:pt x="7896" y="9683"/>
                  </a:lnTo>
                  <a:lnTo>
                    <a:pt x="7199" y="11158"/>
                  </a:lnTo>
                  <a:lnTo>
                    <a:pt x="6045" y="11466"/>
                  </a:lnTo>
                  <a:lnTo>
                    <a:pt x="4586" y="11426"/>
                  </a:lnTo>
                  <a:lnTo>
                    <a:pt x="3967" y="12169"/>
                  </a:lnTo>
                  <a:lnTo>
                    <a:pt x="3111" y="11940"/>
                  </a:lnTo>
                  <a:lnTo>
                    <a:pt x="2086" y="12849"/>
                  </a:lnTo>
                  <a:lnTo>
                    <a:pt x="1255" y="12707"/>
                  </a:lnTo>
                  <a:lnTo>
                    <a:pt x="0" y="13754"/>
                  </a:lnTo>
                  <a:lnTo>
                    <a:pt x="97" y="14761"/>
                  </a:lnTo>
                  <a:lnTo>
                    <a:pt x="559" y="15269"/>
                  </a:lnTo>
                  <a:lnTo>
                    <a:pt x="2112" y="14657"/>
                  </a:lnTo>
                  <a:lnTo>
                    <a:pt x="2122" y="15319"/>
                  </a:lnTo>
                  <a:lnTo>
                    <a:pt x="3076" y="16407"/>
                  </a:lnTo>
                  <a:lnTo>
                    <a:pt x="4333" y="14962"/>
                  </a:lnTo>
                  <a:lnTo>
                    <a:pt x="5232" y="16286"/>
                  </a:lnTo>
                  <a:lnTo>
                    <a:pt x="3995" y="18167"/>
                  </a:lnTo>
                  <a:lnTo>
                    <a:pt x="3621" y="19674"/>
                  </a:lnTo>
                  <a:lnTo>
                    <a:pt x="4496" y="20289"/>
                  </a:lnTo>
                  <a:lnTo>
                    <a:pt x="4430" y="21238"/>
                  </a:lnTo>
                  <a:lnTo>
                    <a:pt x="6067" y="21009"/>
                  </a:lnTo>
                  <a:lnTo>
                    <a:pt x="5985" y="20043"/>
                  </a:lnTo>
                  <a:lnTo>
                    <a:pt x="6633" y="18703"/>
                  </a:lnTo>
                  <a:lnTo>
                    <a:pt x="7603" y="18043"/>
                  </a:lnTo>
                  <a:lnTo>
                    <a:pt x="8353" y="16597"/>
                  </a:lnTo>
                  <a:lnTo>
                    <a:pt x="8235" y="15780"/>
                  </a:lnTo>
                  <a:lnTo>
                    <a:pt x="9097" y="14896"/>
                  </a:lnTo>
                  <a:lnTo>
                    <a:pt x="11138" y="14388"/>
                  </a:lnTo>
                  <a:lnTo>
                    <a:pt x="12222" y="14342"/>
                  </a:lnTo>
                  <a:lnTo>
                    <a:pt x="14542" y="14805"/>
                  </a:lnTo>
                  <a:lnTo>
                    <a:pt x="15789" y="16602"/>
                  </a:lnTo>
                  <a:lnTo>
                    <a:pt x="16608" y="16093"/>
                  </a:lnTo>
                  <a:lnTo>
                    <a:pt x="17410" y="16760"/>
                  </a:lnTo>
                  <a:lnTo>
                    <a:pt x="16595" y="18273"/>
                  </a:lnTo>
                  <a:lnTo>
                    <a:pt x="17952" y="17817"/>
                  </a:lnTo>
                  <a:lnTo>
                    <a:pt x="20170" y="17619"/>
                  </a:lnTo>
                  <a:lnTo>
                    <a:pt x="20726" y="17059"/>
                  </a:lnTo>
                  <a:lnTo>
                    <a:pt x="23464" y="16619"/>
                  </a:lnTo>
                  <a:lnTo>
                    <a:pt x="23661" y="16976"/>
                  </a:lnTo>
                  <a:lnTo>
                    <a:pt x="25390" y="17475"/>
                  </a:lnTo>
                  <a:lnTo>
                    <a:pt x="26495" y="17174"/>
                  </a:lnTo>
                  <a:lnTo>
                    <a:pt x="26606" y="16422"/>
                  </a:lnTo>
                  <a:lnTo>
                    <a:pt x="25785" y="16165"/>
                  </a:lnTo>
                  <a:lnTo>
                    <a:pt x="26008" y="15179"/>
                  </a:lnTo>
                  <a:lnTo>
                    <a:pt x="27440" y="14782"/>
                  </a:lnTo>
                  <a:lnTo>
                    <a:pt x="28480" y="15473"/>
                  </a:lnTo>
                  <a:lnTo>
                    <a:pt x="29172" y="14182"/>
                  </a:lnTo>
                  <a:lnTo>
                    <a:pt x="29997" y="13690"/>
                  </a:lnTo>
                  <a:lnTo>
                    <a:pt x="32630" y="12992"/>
                  </a:lnTo>
                  <a:lnTo>
                    <a:pt x="33818" y="13302"/>
                  </a:lnTo>
                  <a:lnTo>
                    <a:pt x="34900" y="14339"/>
                  </a:lnTo>
                  <a:lnTo>
                    <a:pt x="34008" y="15410"/>
                  </a:lnTo>
                  <a:lnTo>
                    <a:pt x="35581" y="15694"/>
                  </a:lnTo>
                  <a:lnTo>
                    <a:pt x="36910" y="14623"/>
                  </a:lnTo>
                  <a:lnTo>
                    <a:pt x="38873" y="14086"/>
                  </a:lnTo>
                  <a:lnTo>
                    <a:pt x="39307" y="12828"/>
                  </a:lnTo>
                  <a:lnTo>
                    <a:pt x="38583" y="12562"/>
                  </a:lnTo>
                  <a:lnTo>
                    <a:pt x="37091" y="12691"/>
                  </a:lnTo>
                  <a:lnTo>
                    <a:pt x="37046" y="12258"/>
                  </a:lnTo>
                  <a:lnTo>
                    <a:pt x="35290" y="11008"/>
                  </a:lnTo>
                  <a:lnTo>
                    <a:pt x="32941" y="11949"/>
                  </a:lnTo>
                  <a:lnTo>
                    <a:pt x="32480" y="11394"/>
                  </a:lnTo>
                  <a:lnTo>
                    <a:pt x="32899" y="10736"/>
                  </a:lnTo>
                  <a:lnTo>
                    <a:pt x="32560" y="9011"/>
                  </a:lnTo>
                  <a:lnTo>
                    <a:pt x="33210" y="8599"/>
                  </a:lnTo>
                  <a:lnTo>
                    <a:pt x="34395" y="7078"/>
                  </a:lnTo>
                  <a:lnTo>
                    <a:pt x="34427" y="6252"/>
                  </a:lnTo>
                  <a:lnTo>
                    <a:pt x="32587" y="6557"/>
                  </a:lnTo>
                  <a:lnTo>
                    <a:pt x="31521" y="7025"/>
                  </a:lnTo>
                  <a:lnTo>
                    <a:pt x="30498" y="8993"/>
                  </a:lnTo>
                  <a:lnTo>
                    <a:pt x="29329" y="9451"/>
                  </a:lnTo>
                  <a:lnTo>
                    <a:pt x="28522" y="8818"/>
                  </a:lnTo>
                  <a:lnTo>
                    <a:pt x="28145" y="7557"/>
                  </a:lnTo>
                  <a:lnTo>
                    <a:pt x="28680" y="6319"/>
                  </a:lnTo>
                  <a:lnTo>
                    <a:pt x="27632" y="5919"/>
                  </a:lnTo>
                  <a:lnTo>
                    <a:pt x="26310" y="6461"/>
                  </a:lnTo>
                  <a:lnTo>
                    <a:pt x="24882" y="6571"/>
                  </a:lnTo>
                  <a:lnTo>
                    <a:pt x="24152" y="6285"/>
                  </a:lnTo>
                  <a:lnTo>
                    <a:pt x="23658" y="5299"/>
                  </a:lnTo>
                  <a:lnTo>
                    <a:pt x="22752" y="5146"/>
                  </a:lnTo>
                  <a:lnTo>
                    <a:pt x="21897" y="4325"/>
                  </a:lnTo>
                  <a:lnTo>
                    <a:pt x="23436" y="3962"/>
                  </a:lnTo>
                  <a:lnTo>
                    <a:pt x="25045" y="4407"/>
                  </a:lnTo>
                  <a:lnTo>
                    <a:pt x="25109" y="3302"/>
                  </a:lnTo>
                  <a:lnTo>
                    <a:pt x="23359" y="3172"/>
                  </a:lnTo>
                  <a:lnTo>
                    <a:pt x="23032" y="2496"/>
                  </a:lnTo>
                  <a:lnTo>
                    <a:pt x="22146" y="2050"/>
                  </a:lnTo>
                  <a:lnTo>
                    <a:pt x="19797" y="2176"/>
                  </a:lnTo>
                  <a:lnTo>
                    <a:pt x="19570" y="1224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4151828" y="4226070"/>
              <a:ext cx="61048" cy="10118"/>
            </a:xfrm>
            <a:custGeom>
              <a:avLst/>
              <a:pathLst>
                <a:path w="61048" h="10118">
                  <a:moveTo>
                    <a:pt x="29918" y="4317"/>
                  </a:moveTo>
                  <a:lnTo>
                    <a:pt x="28105" y="4299"/>
                  </a:lnTo>
                  <a:lnTo>
                    <a:pt x="25077" y="3849"/>
                  </a:lnTo>
                  <a:lnTo>
                    <a:pt x="21469" y="2688"/>
                  </a:lnTo>
                  <a:lnTo>
                    <a:pt x="18688" y="1418"/>
                  </a:lnTo>
                  <a:lnTo>
                    <a:pt x="16603" y="325"/>
                  </a:lnTo>
                  <a:lnTo>
                    <a:pt x="16547" y="831"/>
                  </a:lnTo>
                  <a:lnTo>
                    <a:pt x="17850" y="1575"/>
                  </a:lnTo>
                  <a:lnTo>
                    <a:pt x="18347" y="2670"/>
                  </a:lnTo>
                  <a:lnTo>
                    <a:pt x="18214" y="4482"/>
                  </a:lnTo>
                  <a:lnTo>
                    <a:pt x="17318" y="5291"/>
                  </a:lnTo>
                  <a:lnTo>
                    <a:pt x="15316" y="5357"/>
                  </a:lnTo>
                  <a:lnTo>
                    <a:pt x="13883" y="4419"/>
                  </a:lnTo>
                  <a:lnTo>
                    <a:pt x="12632" y="3876"/>
                  </a:lnTo>
                  <a:lnTo>
                    <a:pt x="10657" y="3709"/>
                  </a:lnTo>
                  <a:lnTo>
                    <a:pt x="10019" y="3156"/>
                  </a:lnTo>
                  <a:lnTo>
                    <a:pt x="8723" y="2757"/>
                  </a:lnTo>
                  <a:lnTo>
                    <a:pt x="7902" y="1463"/>
                  </a:lnTo>
                  <a:lnTo>
                    <a:pt x="5180" y="2022"/>
                  </a:lnTo>
                  <a:lnTo>
                    <a:pt x="4150" y="3589"/>
                  </a:lnTo>
                  <a:lnTo>
                    <a:pt x="3308" y="4105"/>
                  </a:lnTo>
                  <a:lnTo>
                    <a:pt x="1241" y="6070"/>
                  </a:lnTo>
                  <a:lnTo>
                    <a:pt x="467" y="5933"/>
                  </a:lnTo>
                  <a:lnTo>
                    <a:pt x="0" y="6717"/>
                  </a:lnTo>
                  <a:lnTo>
                    <a:pt x="414" y="8926"/>
                  </a:lnTo>
                  <a:lnTo>
                    <a:pt x="1776" y="9289"/>
                  </a:lnTo>
                  <a:lnTo>
                    <a:pt x="2184" y="9923"/>
                  </a:lnTo>
                  <a:lnTo>
                    <a:pt x="3158" y="10118"/>
                  </a:lnTo>
                  <a:lnTo>
                    <a:pt x="4275" y="9599"/>
                  </a:lnTo>
                  <a:lnTo>
                    <a:pt x="5691" y="8526"/>
                  </a:lnTo>
                  <a:lnTo>
                    <a:pt x="7786" y="7930"/>
                  </a:lnTo>
                  <a:lnTo>
                    <a:pt x="17702" y="6200"/>
                  </a:lnTo>
                  <a:lnTo>
                    <a:pt x="22640" y="5763"/>
                  </a:lnTo>
                  <a:lnTo>
                    <a:pt x="25261" y="5317"/>
                  </a:lnTo>
                  <a:lnTo>
                    <a:pt x="31219" y="4492"/>
                  </a:lnTo>
                  <a:lnTo>
                    <a:pt x="33662" y="4364"/>
                  </a:lnTo>
                  <a:lnTo>
                    <a:pt x="38177" y="3797"/>
                  </a:lnTo>
                  <a:lnTo>
                    <a:pt x="40075" y="3707"/>
                  </a:lnTo>
                  <a:lnTo>
                    <a:pt x="51394" y="2773"/>
                  </a:lnTo>
                  <a:lnTo>
                    <a:pt x="54816" y="2731"/>
                  </a:lnTo>
                  <a:lnTo>
                    <a:pt x="58251" y="3167"/>
                  </a:lnTo>
                  <a:lnTo>
                    <a:pt x="60799" y="4020"/>
                  </a:lnTo>
                  <a:lnTo>
                    <a:pt x="61048" y="3381"/>
                  </a:lnTo>
                  <a:lnTo>
                    <a:pt x="59607" y="2430"/>
                  </a:lnTo>
                  <a:lnTo>
                    <a:pt x="55895" y="1094"/>
                  </a:lnTo>
                  <a:lnTo>
                    <a:pt x="55756" y="533"/>
                  </a:lnTo>
                  <a:lnTo>
                    <a:pt x="54518" y="0"/>
                  </a:lnTo>
                  <a:lnTo>
                    <a:pt x="48672" y="1155"/>
                  </a:lnTo>
                  <a:lnTo>
                    <a:pt x="46046" y="2057"/>
                  </a:lnTo>
                  <a:lnTo>
                    <a:pt x="41889" y="3104"/>
                  </a:lnTo>
                  <a:lnTo>
                    <a:pt x="35294" y="4076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g97"/>
            <p:cNvSpPr/>
            <p:nvPr/>
          </p:nvSpPr>
          <p:spPr>
            <a:xfrm>
              <a:off x="4099677" y="4226123"/>
              <a:ext cx="5897" cy="4583"/>
            </a:xfrm>
            <a:custGeom>
              <a:avLst/>
              <a:pathLst>
                <a:path w="5897" h="4583">
                  <a:moveTo>
                    <a:pt x="2580" y="771"/>
                  </a:moveTo>
                  <a:lnTo>
                    <a:pt x="2262" y="0"/>
                  </a:lnTo>
                  <a:lnTo>
                    <a:pt x="0" y="1512"/>
                  </a:lnTo>
                  <a:lnTo>
                    <a:pt x="1289" y="2103"/>
                  </a:lnTo>
                  <a:lnTo>
                    <a:pt x="2191" y="1772"/>
                  </a:lnTo>
                  <a:lnTo>
                    <a:pt x="3956" y="2123"/>
                  </a:lnTo>
                  <a:lnTo>
                    <a:pt x="4492" y="3889"/>
                  </a:lnTo>
                  <a:lnTo>
                    <a:pt x="5417" y="4583"/>
                  </a:lnTo>
                  <a:lnTo>
                    <a:pt x="5391" y="3190"/>
                  </a:lnTo>
                  <a:lnTo>
                    <a:pt x="5897" y="1625"/>
                  </a:lnTo>
                  <a:lnTo>
                    <a:pt x="5308" y="798"/>
                  </a:lnTo>
                  <a:lnTo>
                    <a:pt x="3674" y="1370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g98"/>
            <p:cNvSpPr/>
            <p:nvPr/>
          </p:nvSpPr>
          <p:spPr>
            <a:xfrm>
              <a:off x="4161913" y="4220142"/>
              <a:ext cx="2842" cy="2600"/>
            </a:xfrm>
            <a:custGeom>
              <a:avLst/>
              <a:pathLst>
                <a:path w="2842" h="2600">
                  <a:moveTo>
                    <a:pt x="2842" y="275"/>
                  </a:moveTo>
                  <a:lnTo>
                    <a:pt x="1313" y="0"/>
                  </a:lnTo>
                  <a:lnTo>
                    <a:pt x="769" y="1098"/>
                  </a:lnTo>
                  <a:lnTo>
                    <a:pt x="21" y="1351"/>
                  </a:lnTo>
                  <a:lnTo>
                    <a:pt x="0" y="2600"/>
                  </a:lnTo>
                  <a:lnTo>
                    <a:pt x="894" y="2588"/>
                  </a:lnTo>
                  <a:lnTo>
                    <a:pt x="1725" y="1513"/>
                  </a:lnTo>
                  <a:lnTo>
                    <a:pt x="2730" y="842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g99"/>
            <p:cNvSpPr/>
            <p:nvPr/>
          </p:nvSpPr>
          <p:spPr>
            <a:xfrm>
              <a:off x="4146129" y="4221116"/>
              <a:ext cx="3104" cy="2146"/>
            </a:xfrm>
            <a:custGeom>
              <a:avLst/>
              <a:pathLst>
                <a:path w="3104" h="2146">
                  <a:moveTo>
                    <a:pt x="3082" y="0"/>
                  </a:moveTo>
                  <a:lnTo>
                    <a:pt x="1745" y="590"/>
                  </a:lnTo>
                  <a:lnTo>
                    <a:pt x="0" y="1033"/>
                  </a:lnTo>
                  <a:lnTo>
                    <a:pt x="2063" y="2146"/>
                  </a:lnTo>
                  <a:lnTo>
                    <a:pt x="3104" y="1651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g100"/>
            <p:cNvSpPr/>
            <p:nvPr/>
          </p:nvSpPr>
          <p:spPr>
            <a:xfrm>
              <a:off x="4207717" y="4225672"/>
              <a:ext cx="1973" cy="1769"/>
            </a:xfrm>
            <a:custGeom>
              <a:avLst/>
              <a:pathLst>
                <a:path w="1973" h="1769">
                  <a:moveTo>
                    <a:pt x="664" y="0"/>
                  </a:moveTo>
                  <a:lnTo>
                    <a:pt x="0" y="132"/>
                  </a:lnTo>
                  <a:lnTo>
                    <a:pt x="239" y="1540"/>
                  </a:lnTo>
                  <a:lnTo>
                    <a:pt x="1973" y="1769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g101"/>
            <p:cNvSpPr/>
            <p:nvPr/>
          </p:nvSpPr>
          <p:spPr>
            <a:xfrm>
              <a:off x="4097381" y="4218340"/>
              <a:ext cx="1195" cy="1130"/>
            </a:xfrm>
            <a:custGeom>
              <a:avLst/>
              <a:pathLst>
                <a:path w="1195" h="1130">
                  <a:moveTo>
                    <a:pt x="768" y="0"/>
                  </a:moveTo>
                  <a:lnTo>
                    <a:pt x="0" y="739"/>
                  </a:lnTo>
                  <a:lnTo>
                    <a:pt x="1195" y="1130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g102"/>
            <p:cNvSpPr/>
            <p:nvPr/>
          </p:nvSpPr>
          <p:spPr>
            <a:xfrm>
              <a:off x="4031209" y="3904772"/>
              <a:ext cx="539890" cy="369180"/>
            </a:xfrm>
            <a:custGeom>
              <a:avLst/>
              <a:pathLst>
                <a:path w="539890" h="369180">
                  <a:moveTo>
                    <a:pt x="10970" y="232689"/>
                  </a:moveTo>
                  <a:lnTo>
                    <a:pt x="11526" y="232445"/>
                  </a:lnTo>
                  <a:lnTo>
                    <a:pt x="12992" y="233156"/>
                  </a:lnTo>
                  <a:lnTo>
                    <a:pt x="15220" y="233160"/>
                  </a:lnTo>
                  <a:lnTo>
                    <a:pt x="16374" y="234100"/>
                  </a:lnTo>
                  <a:lnTo>
                    <a:pt x="17315" y="234305"/>
                  </a:lnTo>
                  <a:lnTo>
                    <a:pt x="18400" y="234063"/>
                  </a:lnTo>
                  <a:lnTo>
                    <a:pt x="20307" y="235417"/>
                  </a:lnTo>
                  <a:lnTo>
                    <a:pt x="21448" y="236719"/>
                  </a:lnTo>
                  <a:lnTo>
                    <a:pt x="21672" y="237770"/>
                  </a:lnTo>
                  <a:lnTo>
                    <a:pt x="22579" y="239715"/>
                  </a:lnTo>
                  <a:lnTo>
                    <a:pt x="22797" y="240705"/>
                  </a:lnTo>
                  <a:lnTo>
                    <a:pt x="23356" y="240885"/>
                  </a:lnTo>
                  <a:lnTo>
                    <a:pt x="23521" y="241926"/>
                  </a:lnTo>
                  <a:lnTo>
                    <a:pt x="22741" y="242649"/>
                  </a:lnTo>
                  <a:lnTo>
                    <a:pt x="22738" y="243786"/>
                  </a:lnTo>
                  <a:lnTo>
                    <a:pt x="23264" y="245052"/>
                  </a:lnTo>
                  <a:lnTo>
                    <a:pt x="24219" y="245111"/>
                  </a:lnTo>
                  <a:lnTo>
                    <a:pt x="24501" y="246353"/>
                  </a:lnTo>
                  <a:lnTo>
                    <a:pt x="24023" y="246863"/>
                  </a:lnTo>
                  <a:lnTo>
                    <a:pt x="24392" y="248059"/>
                  </a:lnTo>
                  <a:lnTo>
                    <a:pt x="25808" y="247590"/>
                  </a:lnTo>
                  <a:lnTo>
                    <a:pt x="26522" y="248680"/>
                  </a:lnTo>
                  <a:lnTo>
                    <a:pt x="27434" y="248832"/>
                  </a:lnTo>
                  <a:lnTo>
                    <a:pt x="28557" y="249653"/>
                  </a:lnTo>
                  <a:lnTo>
                    <a:pt x="30129" y="251632"/>
                  </a:lnTo>
                  <a:lnTo>
                    <a:pt x="29140" y="252802"/>
                  </a:lnTo>
                  <a:lnTo>
                    <a:pt x="28904" y="254413"/>
                  </a:lnTo>
                  <a:lnTo>
                    <a:pt x="29442" y="254759"/>
                  </a:lnTo>
                  <a:lnTo>
                    <a:pt x="30410" y="253729"/>
                  </a:lnTo>
                  <a:lnTo>
                    <a:pt x="31574" y="253753"/>
                  </a:lnTo>
                  <a:lnTo>
                    <a:pt x="32895" y="254118"/>
                  </a:lnTo>
                  <a:lnTo>
                    <a:pt x="33630" y="253945"/>
                  </a:lnTo>
                  <a:lnTo>
                    <a:pt x="33913" y="257067"/>
                  </a:lnTo>
                  <a:lnTo>
                    <a:pt x="33345" y="257618"/>
                  </a:lnTo>
                  <a:lnTo>
                    <a:pt x="33315" y="258688"/>
                  </a:lnTo>
                  <a:lnTo>
                    <a:pt x="33739" y="260180"/>
                  </a:lnTo>
                  <a:lnTo>
                    <a:pt x="33467" y="260857"/>
                  </a:lnTo>
                  <a:lnTo>
                    <a:pt x="35013" y="261561"/>
                  </a:lnTo>
                  <a:lnTo>
                    <a:pt x="36613" y="260988"/>
                  </a:lnTo>
                  <a:lnTo>
                    <a:pt x="37976" y="262694"/>
                  </a:lnTo>
                  <a:lnTo>
                    <a:pt x="39099" y="262177"/>
                  </a:lnTo>
                  <a:lnTo>
                    <a:pt x="39446" y="261337"/>
                  </a:lnTo>
                  <a:lnTo>
                    <a:pt x="40167" y="261682"/>
                  </a:lnTo>
                  <a:lnTo>
                    <a:pt x="40708" y="262633"/>
                  </a:lnTo>
                  <a:lnTo>
                    <a:pt x="40656" y="263308"/>
                  </a:lnTo>
                  <a:lnTo>
                    <a:pt x="41926" y="263665"/>
                  </a:lnTo>
                  <a:lnTo>
                    <a:pt x="42364" y="262252"/>
                  </a:lnTo>
                  <a:lnTo>
                    <a:pt x="43274" y="260501"/>
                  </a:lnTo>
                  <a:lnTo>
                    <a:pt x="44678" y="261932"/>
                  </a:lnTo>
                  <a:lnTo>
                    <a:pt x="45939" y="261648"/>
                  </a:lnTo>
                  <a:lnTo>
                    <a:pt x="46162" y="261065"/>
                  </a:lnTo>
                  <a:lnTo>
                    <a:pt x="47143" y="261222"/>
                  </a:lnTo>
                  <a:lnTo>
                    <a:pt x="48329" y="262827"/>
                  </a:lnTo>
                  <a:lnTo>
                    <a:pt x="49061" y="262534"/>
                  </a:lnTo>
                  <a:lnTo>
                    <a:pt x="49552" y="263589"/>
                  </a:lnTo>
                  <a:lnTo>
                    <a:pt x="49206" y="264516"/>
                  </a:lnTo>
                  <a:lnTo>
                    <a:pt x="50517" y="264741"/>
                  </a:lnTo>
                  <a:lnTo>
                    <a:pt x="51455" y="264558"/>
                  </a:lnTo>
                  <a:lnTo>
                    <a:pt x="51991" y="265923"/>
                  </a:lnTo>
                  <a:lnTo>
                    <a:pt x="52853" y="265359"/>
                  </a:lnTo>
                  <a:lnTo>
                    <a:pt x="53435" y="264290"/>
                  </a:lnTo>
                  <a:lnTo>
                    <a:pt x="54682" y="263152"/>
                  </a:lnTo>
                  <a:lnTo>
                    <a:pt x="55871" y="261061"/>
                  </a:lnTo>
                  <a:lnTo>
                    <a:pt x="56178" y="261845"/>
                  </a:lnTo>
                  <a:lnTo>
                    <a:pt x="58288" y="262499"/>
                  </a:lnTo>
                  <a:lnTo>
                    <a:pt x="60000" y="261507"/>
                  </a:lnTo>
                  <a:lnTo>
                    <a:pt x="61800" y="260906"/>
                  </a:lnTo>
                  <a:lnTo>
                    <a:pt x="63106" y="260053"/>
                  </a:lnTo>
                  <a:lnTo>
                    <a:pt x="65077" y="260534"/>
                  </a:lnTo>
                  <a:lnTo>
                    <a:pt x="66288" y="261490"/>
                  </a:lnTo>
                  <a:lnTo>
                    <a:pt x="67092" y="260722"/>
                  </a:lnTo>
                  <a:lnTo>
                    <a:pt x="66397" y="260108"/>
                  </a:lnTo>
                  <a:lnTo>
                    <a:pt x="66503" y="258990"/>
                  </a:lnTo>
                  <a:lnTo>
                    <a:pt x="67163" y="257713"/>
                  </a:lnTo>
                  <a:lnTo>
                    <a:pt x="67883" y="257532"/>
                  </a:lnTo>
                  <a:lnTo>
                    <a:pt x="68433" y="256547"/>
                  </a:lnTo>
                  <a:lnTo>
                    <a:pt x="69614" y="256481"/>
                  </a:lnTo>
                  <a:lnTo>
                    <a:pt x="71220" y="257475"/>
                  </a:lnTo>
                  <a:lnTo>
                    <a:pt x="72162" y="257113"/>
                  </a:lnTo>
                  <a:lnTo>
                    <a:pt x="72717" y="257569"/>
                  </a:lnTo>
                  <a:lnTo>
                    <a:pt x="71717" y="259281"/>
                  </a:lnTo>
                  <a:lnTo>
                    <a:pt x="72709" y="259252"/>
                  </a:lnTo>
                  <a:lnTo>
                    <a:pt x="72313" y="261074"/>
                  </a:lnTo>
                  <a:lnTo>
                    <a:pt x="72499" y="262003"/>
                  </a:lnTo>
                  <a:lnTo>
                    <a:pt x="73236" y="262347"/>
                  </a:lnTo>
                  <a:lnTo>
                    <a:pt x="74263" y="261088"/>
                  </a:lnTo>
                  <a:lnTo>
                    <a:pt x="73827" y="260394"/>
                  </a:lnTo>
                  <a:lnTo>
                    <a:pt x="74816" y="258523"/>
                  </a:lnTo>
                  <a:lnTo>
                    <a:pt x="76175" y="258964"/>
                  </a:lnTo>
                  <a:lnTo>
                    <a:pt x="77151" y="258562"/>
                  </a:lnTo>
                  <a:lnTo>
                    <a:pt x="78171" y="259594"/>
                  </a:lnTo>
                  <a:lnTo>
                    <a:pt x="79076" y="259643"/>
                  </a:lnTo>
                  <a:lnTo>
                    <a:pt x="81579" y="260478"/>
                  </a:lnTo>
                  <a:lnTo>
                    <a:pt x="82895" y="261615"/>
                  </a:lnTo>
                  <a:lnTo>
                    <a:pt x="83282" y="260821"/>
                  </a:lnTo>
                  <a:lnTo>
                    <a:pt x="84644" y="260560"/>
                  </a:lnTo>
                  <a:lnTo>
                    <a:pt x="85718" y="260708"/>
                  </a:lnTo>
                  <a:lnTo>
                    <a:pt x="86555" y="261707"/>
                  </a:lnTo>
                  <a:lnTo>
                    <a:pt x="87331" y="262003"/>
                  </a:lnTo>
                  <a:lnTo>
                    <a:pt x="88400" y="261146"/>
                  </a:lnTo>
                  <a:lnTo>
                    <a:pt x="89052" y="261558"/>
                  </a:lnTo>
                  <a:lnTo>
                    <a:pt x="90181" y="261533"/>
                  </a:lnTo>
                  <a:lnTo>
                    <a:pt x="91125" y="260908"/>
                  </a:lnTo>
                  <a:lnTo>
                    <a:pt x="91775" y="262597"/>
                  </a:lnTo>
                  <a:lnTo>
                    <a:pt x="92617" y="262248"/>
                  </a:lnTo>
                  <a:lnTo>
                    <a:pt x="94100" y="262426"/>
                  </a:lnTo>
                  <a:lnTo>
                    <a:pt x="94063" y="263969"/>
                  </a:lnTo>
                  <a:lnTo>
                    <a:pt x="94869" y="264556"/>
                  </a:lnTo>
                  <a:lnTo>
                    <a:pt x="95871" y="264477"/>
                  </a:lnTo>
                  <a:lnTo>
                    <a:pt x="96822" y="265521"/>
                  </a:lnTo>
                  <a:lnTo>
                    <a:pt x="95891" y="266620"/>
                  </a:lnTo>
                  <a:lnTo>
                    <a:pt x="96091" y="267194"/>
                  </a:lnTo>
                  <a:lnTo>
                    <a:pt x="98584" y="268656"/>
                  </a:lnTo>
                  <a:lnTo>
                    <a:pt x="99396" y="270671"/>
                  </a:lnTo>
                  <a:lnTo>
                    <a:pt x="99969" y="271324"/>
                  </a:lnTo>
                  <a:lnTo>
                    <a:pt x="99030" y="272051"/>
                  </a:lnTo>
                  <a:lnTo>
                    <a:pt x="99013" y="272686"/>
                  </a:lnTo>
                  <a:lnTo>
                    <a:pt x="97915" y="273303"/>
                  </a:lnTo>
                  <a:lnTo>
                    <a:pt x="98253" y="274703"/>
                  </a:lnTo>
                  <a:lnTo>
                    <a:pt x="96691" y="276107"/>
                  </a:lnTo>
                  <a:lnTo>
                    <a:pt x="94517" y="276550"/>
                  </a:lnTo>
                  <a:lnTo>
                    <a:pt x="94104" y="277189"/>
                  </a:lnTo>
                  <a:lnTo>
                    <a:pt x="94806" y="279404"/>
                  </a:lnTo>
                  <a:lnTo>
                    <a:pt x="93379" y="279650"/>
                  </a:lnTo>
                  <a:lnTo>
                    <a:pt x="92146" y="278991"/>
                  </a:lnTo>
                  <a:lnTo>
                    <a:pt x="90949" y="279184"/>
                  </a:lnTo>
                  <a:lnTo>
                    <a:pt x="89841" y="280800"/>
                  </a:lnTo>
                  <a:lnTo>
                    <a:pt x="88923" y="281184"/>
                  </a:lnTo>
                  <a:lnTo>
                    <a:pt x="88739" y="282156"/>
                  </a:lnTo>
                  <a:lnTo>
                    <a:pt x="87732" y="282561"/>
                  </a:lnTo>
                  <a:lnTo>
                    <a:pt x="87525" y="283570"/>
                  </a:lnTo>
                  <a:lnTo>
                    <a:pt x="86755" y="283891"/>
                  </a:lnTo>
                  <a:lnTo>
                    <a:pt x="87281" y="285846"/>
                  </a:lnTo>
                  <a:lnTo>
                    <a:pt x="86855" y="286570"/>
                  </a:lnTo>
                  <a:lnTo>
                    <a:pt x="88090" y="287279"/>
                  </a:lnTo>
                  <a:lnTo>
                    <a:pt x="89145" y="287352"/>
                  </a:lnTo>
                  <a:lnTo>
                    <a:pt x="88582" y="288911"/>
                  </a:lnTo>
                  <a:lnTo>
                    <a:pt x="87174" y="289447"/>
                  </a:lnTo>
                  <a:lnTo>
                    <a:pt x="86243" y="289459"/>
                  </a:lnTo>
                  <a:lnTo>
                    <a:pt x="86133" y="290467"/>
                  </a:lnTo>
                  <a:lnTo>
                    <a:pt x="85617" y="291256"/>
                  </a:lnTo>
                  <a:lnTo>
                    <a:pt x="85379" y="292684"/>
                  </a:lnTo>
                  <a:lnTo>
                    <a:pt x="83215" y="293695"/>
                  </a:lnTo>
                  <a:lnTo>
                    <a:pt x="82935" y="292721"/>
                  </a:lnTo>
                  <a:lnTo>
                    <a:pt x="81468" y="292516"/>
                  </a:lnTo>
                  <a:lnTo>
                    <a:pt x="79763" y="293213"/>
                  </a:lnTo>
                  <a:lnTo>
                    <a:pt x="78538" y="294233"/>
                  </a:lnTo>
                  <a:lnTo>
                    <a:pt x="77459" y="293923"/>
                  </a:lnTo>
                  <a:lnTo>
                    <a:pt x="76301" y="294653"/>
                  </a:lnTo>
                  <a:lnTo>
                    <a:pt x="71846" y="296239"/>
                  </a:lnTo>
                  <a:lnTo>
                    <a:pt x="71171" y="296712"/>
                  </a:lnTo>
                  <a:lnTo>
                    <a:pt x="69780" y="296840"/>
                  </a:lnTo>
                  <a:lnTo>
                    <a:pt x="68405" y="296048"/>
                  </a:lnTo>
                  <a:lnTo>
                    <a:pt x="67124" y="296379"/>
                  </a:lnTo>
                  <a:lnTo>
                    <a:pt x="66807" y="295505"/>
                  </a:lnTo>
                  <a:lnTo>
                    <a:pt x="65731" y="295141"/>
                  </a:lnTo>
                  <a:lnTo>
                    <a:pt x="64030" y="295727"/>
                  </a:lnTo>
                  <a:lnTo>
                    <a:pt x="62711" y="297226"/>
                  </a:lnTo>
                  <a:lnTo>
                    <a:pt x="62625" y="298325"/>
                  </a:lnTo>
                  <a:lnTo>
                    <a:pt x="61109" y="299416"/>
                  </a:lnTo>
                  <a:lnTo>
                    <a:pt x="60165" y="299457"/>
                  </a:lnTo>
                  <a:lnTo>
                    <a:pt x="59197" y="300375"/>
                  </a:lnTo>
                  <a:lnTo>
                    <a:pt x="58007" y="300611"/>
                  </a:lnTo>
                  <a:lnTo>
                    <a:pt x="57411" y="299320"/>
                  </a:lnTo>
                  <a:lnTo>
                    <a:pt x="56637" y="299097"/>
                  </a:lnTo>
                  <a:lnTo>
                    <a:pt x="56226" y="298041"/>
                  </a:lnTo>
                  <a:lnTo>
                    <a:pt x="56852" y="296682"/>
                  </a:lnTo>
                  <a:lnTo>
                    <a:pt x="55610" y="295140"/>
                  </a:lnTo>
                  <a:lnTo>
                    <a:pt x="54200" y="295201"/>
                  </a:lnTo>
                  <a:lnTo>
                    <a:pt x="52739" y="295876"/>
                  </a:lnTo>
                  <a:lnTo>
                    <a:pt x="51861" y="297134"/>
                  </a:lnTo>
                  <a:lnTo>
                    <a:pt x="50837" y="297880"/>
                  </a:lnTo>
                  <a:lnTo>
                    <a:pt x="49332" y="298194"/>
                  </a:lnTo>
                  <a:lnTo>
                    <a:pt x="48123" y="299014"/>
                  </a:lnTo>
                  <a:lnTo>
                    <a:pt x="47266" y="300063"/>
                  </a:lnTo>
                  <a:lnTo>
                    <a:pt x="47470" y="300608"/>
                  </a:lnTo>
                  <a:lnTo>
                    <a:pt x="45887" y="301048"/>
                  </a:lnTo>
                  <a:lnTo>
                    <a:pt x="44895" y="300424"/>
                  </a:lnTo>
                  <a:lnTo>
                    <a:pt x="43825" y="300450"/>
                  </a:lnTo>
                  <a:lnTo>
                    <a:pt x="43064" y="299626"/>
                  </a:lnTo>
                  <a:lnTo>
                    <a:pt x="42261" y="300339"/>
                  </a:lnTo>
                  <a:lnTo>
                    <a:pt x="40719" y="300536"/>
                  </a:lnTo>
                  <a:lnTo>
                    <a:pt x="39880" y="301369"/>
                  </a:lnTo>
                  <a:lnTo>
                    <a:pt x="38751" y="300664"/>
                  </a:lnTo>
                  <a:lnTo>
                    <a:pt x="36612" y="302875"/>
                  </a:lnTo>
                  <a:lnTo>
                    <a:pt x="34949" y="303576"/>
                  </a:lnTo>
                  <a:lnTo>
                    <a:pt x="34342" y="304884"/>
                  </a:lnTo>
                  <a:lnTo>
                    <a:pt x="31134" y="306594"/>
                  </a:lnTo>
                  <a:lnTo>
                    <a:pt x="29399" y="305510"/>
                  </a:lnTo>
                  <a:lnTo>
                    <a:pt x="28883" y="306482"/>
                  </a:lnTo>
                  <a:lnTo>
                    <a:pt x="27753" y="307348"/>
                  </a:lnTo>
                  <a:lnTo>
                    <a:pt x="26497" y="307285"/>
                  </a:lnTo>
                  <a:lnTo>
                    <a:pt x="25512" y="307856"/>
                  </a:lnTo>
                  <a:lnTo>
                    <a:pt x="25119" y="307243"/>
                  </a:lnTo>
                  <a:lnTo>
                    <a:pt x="24129" y="306987"/>
                  </a:lnTo>
                  <a:lnTo>
                    <a:pt x="22172" y="308666"/>
                  </a:lnTo>
                  <a:lnTo>
                    <a:pt x="20025" y="309400"/>
                  </a:lnTo>
                  <a:lnTo>
                    <a:pt x="19013" y="311529"/>
                  </a:lnTo>
                  <a:lnTo>
                    <a:pt x="19239" y="312582"/>
                  </a:lnTo>
                  <a:lnTo>
                    <a:pt x="18200" y="313270"/>
                  </a:lnTo>
                  <a:lnTo>
                    <a:pt x="17094" y="314545"/>
                  </a:lnTo>
                  <a:lnTo>
                    <a:pt x="15965" y="314281"/>
                  </a:lnTo>
                  <a:lnTo>
                    <a:pt x="15460" y="313800"/>
                  </a:lnTo>
                  <a:lnTo>
                    <a:pt x="13378" y="314341"/>
                  </a:lnTo>
                  <a:lnTo>
                    <a:pt x="13241" y="315976"/>
                  </a:lnTo>
                  <a:lnTo>
                    <a:pt x="11917" y="316735"/>
                  </a:lnTo>
                  <a:lnTo>
                    <a:pt x="12410" y="317889"/>
                  </a:lnTo>
                  <a:lnTo>
                    <a:pt x="13252" y="318303"/>
                  </a:lnTo>
                  <a:lnTo>
                    <a:pt x="12453" y="319780"/>
                  </a:lnTo>
                  <a:lnTo>
                    <a:pt x="12739" y="320727"/>
                  </a:lnTo>
                  <a:lnTo>
                    <a:pt x="11983" y="321509"/>
                  </a:lnTo>
                  <a:lnTo>
                    <a:pt x="11962" y="323820"/>
                  </a:lnTo>
                  <a:lnTo>
                    <a:pt x="10632" y="324633"/>
                  </a:lnTo>
                  <a:lnTo>
                    <a:pt x="11260" y="325650"/>
                  </a:lnTo>
                  <a:lnTo>
                    <a:pt x="10234" y="326497"/>
                  </a:lnTo>
                  <a:lnTo>
                    <a:pt x="10689" y="327050"/>
                  </a:lnTo>
                  <a:lnTo>
                    <a:pt x="10333" y="328439"/>
                  </a:lnTo>
                  <a:lnTo>
                    <a:pt x="9678" y="329867"/>
                  </a:lnTo>
                  <a:lnTo>
                    <a:pt x="10581" y="329936"/>
                  </a:lnTo>
                  <a:lnTo>
                    <a:pt x="10983" y="331274"/>
                  </a:lnTo>
                  <a:lnTo>
                    <a:pt x="10031" y="332149"/>
                  </a:lnTo>
                  <a:lnTo>
                    <a:pt x="10808" y="333180"/>
                  </a:lnTo>
                  <a:lnTo>
                    <a:pt x="10220" y="333968"/>
                  </a:lnTo>
                  <a:lnTo>
                    <a:pt x="10286" y="334968"/>
                  </a:lnTo>
                  <a:lnTo>
                    <a:pt x="9662" y="335484"/>
                  </a:lnTo>
                  <a:lnTo>
                    <a:pt x="10061" y="336789"/>
                  </a:lnTo>
                  <a:lnTo>
                    <a:pt x="8766" y="337274"/>
                  </a:lnTo>
                  <a:lnTo>
                    <a:pt x="9347" y="338660"/>
                  </a:lnTo>
                  <a:lnTo>
                    <a:pt x="8913" y="339959"/>
                  </a:lnTo>
                  <a:lnTo>
                    <a:pt x="7783" y="340486"/>
                  </a:lnTo>
                  <a:lnTo>
                    <a:pt x="6374" y="340525"/>
                  </a:lnTo>
                  <a:lnTo>
                    <a:pt x="6106" y="341333"/>
                  </a:lnTo>
                  <a:lnTo>
                    <a:pt x="5156" y="341533"/>
                  </a:lnTo>
                  <a:lnTo>
                    <a:pt x="3963" y="342550"/>
                  </a:lnTo>
                  <a:lnTo>
                    <a:pt x="2388" y="342692"/>
                  </a:lnTo>
                  <a:lnTo>
                    <a:pt x="2001" y="343077"/>
                  </a:lnTo>
                  <a:lnTo>
                    <a:pt x="1980" y="344784"/>
                  </a:lnTo>
                  <a:lnTo>
                    <a:pt x="916" y="345629"/>
                  </a:lnTo>
                  <a:lnTo>
                    <a:pt x="801" y="346805"/>
                  </a:lnTo>
                  <a:lnTo>
                    <a:pt x="1264" y="347131"/>
                  </a:lnTo>
                  <a:lnTo>
                    <a:pt x="235" y="348317"/>
                  </a:lnTo>
                  <a:lnTo>
                    <a:pt x="0" y="349013"/>
                  </a:lnTo>
                  <a:lnTo>
                    <a:pt x="462" y="350316"/>
                  </a:lnTo>
                  <a:lnTo>
                    <a:pt x="1160" y="350429"/>
                  </a:lnTo>
                  <a:lnTo>
                    <a:pt x="1511" y="351320"/>
                  </a:lnTo>
                  <a:lnTo>
                    <a:pt x="2726" y="352306"/>
                  </a:lnTo>
                  <a:lnTo>
                    <a:pt x="4536" y="352112"/>
                  </a:lnTo>
                  <a:lnTo>
                    <a:pt x="5782" y="352519"/>
                  </a:lnTo>
                  <a:lnTo>
                    <a:pt x="6480" y="353140"/>
                  </a:lnTo>
                  <a:lnTo>
                    <a:pt x="6807" y="354271"/>
                  </a:lnTo>
                  <a:lnTo>
                    <a:pt x="8416" y="355246"/>
                  </a:lnTo>
                  <a:lnTo>
                    <a:pt x="8292" y="355969"/>
                  </a:lnTo>
                  <a:lnTo>
                    <a:pt x="9006" y="356731"/>
                  </a:lnTo>
                  <a:lnTo>
                    <a:pt x="8532" y="357832"/>
                  </a:lnTo>
                  <a:lnTo>
                    <a:pt x="8874" y="358226"/>
                  </a:lnTo>
                  <a:lnTo>
                    <a:pt x="11188" y="357086"/>
                  </a:lnTo>
                  <a:lnTo>
                    <a:pt x="11529" y="358003"/>
                  </a:lnTo>
                  <a:lnTo>
                    <a:pt x="13993" y="359287"/>
                  </a:lnTo>
                  <a:lnTo>
                    <a:pt x="14081" y="360842"/>
                  </a:lnTo>
                  <a:lnTo>
                    <a:pt x="15182" y="361464"/>
                  </a:lnTo>
                  <a:lnTo>
                    <a:pt x="14791" y="363082"/>
                  </a:lnTo>
                  <a:lnTo>
                    <a:pt x="15554" y="364190"/>
                  </a:lnTo>
                  <a:lnTo>
                    <a:pt x="15321" y="364762"/>
                  </a:lnTo>
                  <a:lnTo>
                    <a:pt x="17767" y="365254"/>
                  </a:lnTo>
                  <a:lnTo>
                    <a:pt x="18150" y="366359"/>
                  </a:lnTo>
                  <a:lnTo>
                    <a:pt x="20305" y="367756"/>
                  </a:lnTo>
                  <a:lnTo>
                    <a:pt x="21088" y="368713"/>
                  </a:lnTo>
                  <a:lnTo>
                    <a:pt x="22142" y="369180"/>
                  </a:lnTo>
                  <a:lnTo>
                    <a:pt x="22669" y="368985"/>
                  </a:lnTo>
                  <a:lnTo>
                    <a:pt x="21672" y="368347"/>
                  </a:lnTo>
                  <a:lnTo>
                    <a:pt x="21578" y="367803"/>
                  </a:lnTo>
                  <a:lnTo>
                    <a:pt x="22302" y="366994"/>
                  </a:lnTo>
                  <a:lnTo>
                    <a:pt x="23889" y="365778"/>
                  </a:lnTo>
                  <a:lnTo>
                    <a:pt x="25837" y="365115"/>
                  </a:lnTo>
                  <a:lnTo>
                    <a:pt x="26207" y="365628"/>
                  </a:lnTo>
                  <a:lnTo>
                    <a:pt x="28203" y="365444"/>
                  </a:lnTo>
                  <a:lnTo>
                    <a:pt x="29556" y="364596"/>
                  </a:lnTo>
                  <a:lnTo>
                    <a:pt x="29941" y="365879"/>
                  </a:lnTo>
                  <a:lnTo>
                    <a:pt x="31014" y="365917"/>
                  </a:lnTo>
                  <a:lnTo>
                    <a:pt x="31073" y="364960"/>
                  </a:lnTo>
                  <a:lnTo>
                    <a:pt x="32154" y="365495"/>
                  </a:lnTo>
                  <a:lnTo>
                    <a:pt x="33034" y="364507"/>
                  </a:lnTo>
                  <a:lnTo>
                    <a:pt x="34314" y="363820"/>
                  </a:lnTo>
                  <a:lnTo>
                    <a:pt x="36228" y="365014"/>
                  </a:lnTo>
                  <a:lnTo>
                    <a:pt x="37181" y="365286"/>
                  </a:lnTo>
                  <a:lnTo>
                    <a:pt x="37486" y="365982"/>
                  </a:lnTo>
                  <a:lnTo>
                    <a:pt x="38796" y="366204"/>
                  </a:lnTo>
                  <a:lnTo>
                    <a:pt x="38531" y="367380"/>
                  </a:lnTo>
                  <a:lnTo>
                    <a:pt x="38902" y="368912"/>
                  </a:lnTo>
                  <a:lnTo>
                    <a:pt x="39735" y="367839"/>
                  </a:lnTo>
                  <a:lnTo>
                    <a:pt x="40985" y="368230"/>
                  </a:lnTo>
                  <a:lnTo>
                    <a:pt x="42065" y="367567"/>
                  </a:lnTo>
                  <a:lnTo>
                    <a:pt x="43492" y="365950"/>
                  </a:lnTo>
                  <a:lnTo>
                    <a:pt x="44975" y="363631"/>
                  </a:lnTo>
                  <a:lnTo>
                    <a:pt x="44369" y="362634"/>
                  </a:lnTo>
                  <a:lnTo>
                    <a:pt x="45224" y="361501"/>
                  </a:lnTo>
                  <a:lnTo>
                    <a:pt x="45843" y="359895"/>
                  </a:lnTo>
                  <a:lnTo>
                    <a:pt x="46378" y="360482"/>
                  </a:lnTo>
                  <a:lnTo>
                    <a:pt x="47670" y="359727"/>
                  </a:lnTo>
                  <a:lnTo>
                    <a:pt x="48546" y="358291"/>
                  </a:lnTo>
                  <a:lnTo>
                    <a:pt x="49388" y="358027"/>
                  </a:lnTo>
                  <a:lnTo>
                    <a:pt x="51252" y="358298"/>
                  </a:lnTo>
                  <a:lnTo>
                    <a:pt x="51376" y="357400"/>
                  </a:lnTo>
                  <a:lnTo>
                    <a:pt x="50684" y="357163"/>
                  </a:lnTo>
                  <a:lnTo>
                    <a:pt x="49730" y="355553"/>
                  </a:lnTo>
                  <a:lnTo>
                    <a:pt x="48083" y="354653"/>
                  </a:lnTo>
                  <a:lnTo>
                    <a:pt x="47448" y="355471"/>
                  </a:lnTo>
                  <a:lnTo>
                    <a:pt x="46245" y="355248"/>
                  </a:lnTo>
                  <a:lnTo>
                    <a:pt x="45372" y="355661"/>
                  </a:lnTo>
                  <a:lnTo>
                    <a:pt x="44240" y="355281"/>
                  </a:lnTo>
                  <a:lnTo>
                    <a:pt x="42459" y="355280"/>
                  </a:lnTo>
                  <a:lnTo>
                    <a:pt x="41860" y="354631"/>
                  </a:lnTo>
                  <a:lnTo>
                    <a:pt x="42279" y="353407"/>
                  </a:lnTo>
                  <a:lnTo>
                    <a:pt x="43014" y="352854"/>
                  </a:lnTo>
                  <a:lnTo>
                    <a:pt x="42878" y="351567"/>
                  </a:lnTo>
                  <a:lnTo>
                    <a:pt x="44207" y="350294"/>
                  </a:lnTo>
                  <a:lnTo>
                    <a:pt x="41468" y="349805"/>
                  </a:lnTo>
                  <a:lnTo>
                    <a:pt x="39835" y="350415"/>
                  </a:lnTo>
                  <a:lnTo>
                    <a:pt x="40220" y="351350"/>
                  </a:lnTo>
                  <a:lnTo>
                    <a:pt x="38792" y="352482"/>
                  </a:lnTo>
                  <a:lnTo>
                    <a:pt x="37813" y="352639"/>
                  </a:lnTo>
                  <a:lnTo>
                    <a:pt x="36885" y="353799"/>
                  </a:lnTo>
                  <a:lnTo>
                    <a:pt x="36065" y="355249"/>
                  </a:lnTo>
                  <a:lnTo>
                    <a:pt x="35557" y="356850"/>
                  </a:lnTo>
                  <a:lnTo>
                    <a:pt x="34484" y="358016"/>
                  </a:lnTo>
                  <a:lnTo>
                    <a:pt x="33367" y="358018"/>
                  </a:lnTo>
                  <a:lnTo>
                    <a:pt x="34439" y="359686"/>
                  </a:lnTo>
                  <a:lnTo>
                    <a:pt x="33277" y="359648"/>
                  </a:lnTo>
                  <a:lnTo>
                    <a:pt x="32894" y="358740"/>
                  </a:lnTo>
                  <a:lnTo>
                    <a:pt x="31843" y="358393"/>
                  </a:lnTo>
                  <a:lnTo>
                    <a:pt x="33951" y="356231"/>
                  </a:lnTo>
                  <a:lnTo>
                    <a:pt x="34155" y="355291"/>
                  </a:lnTo>
                  <a:lnTo>
                    <a:pt x="34793" y="354788"/>
                  </a:lnTo>
                  <a:lnTo>
                    <a:pt x="34998" y="353563"/>
                  </a:lnTo>
                  <a:lnTo>
                    <a:pt x="36132" y="352288"/>
                  </a:lnTo>
                  <a:lnTo>
                    <a:pt x="36243" y="351555"/>
                  </a:lnTo>
                  <a:lnTo>
                    <a:pt x="37109" y="351156"/>
                  </a:lnTo>
                  <a:lnTo>
                    <a:pt x="37513" y="349932"/>
                  </a:lnTo>
                  <a:lnTo>
                    <a:pt x="35329" y="350960"/>
                  </a:lnTo>
                  <a:lnTo>
                    <a:pt x="34474" y="350061"/>
                  </a:lnTo>
                  <a:lnTo>
                    <a:pt x="32665" y="350201"/>
                  </a:lnTo>
                  <a:lnTo>
                    <a:pt x="31642" y="350863"/>
                  </a:lnTo>
                  <a:lnTo>
                    <a:pt x="30954" y="352037"/>
                  </a:lnTo>
                  <a:lnTo>
                    <a:pt x="30021" y="351600"/>
                  </a:lnTo>
                  <a:lnTo>
                    <a:pt x="29411" y="352418"/>
                  </a:lnTo>
                  <a:lnTo>
                    <a:pt x="28217" y="352253"/>
                  </a:lnTo>
                  <a:lnTo>
                    <a:pt x="28997" y="351289"/>
                  </a:lnTo>
                  <a:lnTo>
                    <a:pt x="29014" y="350555"/>
                  </a:lnTo>
                  <a:lnTo>
                    <a:pt x="29708" y="349577"/>
                  </a:lnTo>
                  <a:lnTo>
                    <a:pt x="30568" y="350216"/>
                  </a:lnTo>
                  <a:lnTo>
                    <a:pt x="31560" y="349626"/>
                  </a:lnTo>
                  <a:lnTo>
                    <a:pt x="31886" y="347326"/>
                  </a:lnTo>
                  <a:lnTo>
                    <a:pt x="33316" y="347690"/>
                  </a:lnTo>
                  <a:lnTo>
                    <a:pt x="34190" y="347286"/>
                  </a:lnTo>
                  <a:lnTo>
                    <a:pt x="35079" y="347649"/>
                  </a:lnTo>
                  <a:lnTo>
                    <a:pt x="35133" y="348395"/>
                  </a:lnTo>
                  <a:lnTo>
                    <a:pt x="36341" y="348306"/>
                  </a:lnTo>
                  <a:lnTo>
                    <a:pt x="36055" y="347308"/>
                  </a:lnTo>
                  <a:lnTo>
                    <a:pt x="36492" y="346293"/>
                  </a:lnTo>
                  <a:lnTo>
                    <a:pt x="36072" y="344718"/>
                  </a:lnTo>
                  <a:lnTo>
                    <a:pt x="33443" y="344436"/>
                  </a:lnTo>
                  <a:lnTo>
                    <a:pt x="33603" y="343298"/>
                  </a:lnTo>
                  <a:lnTo>
                    <a:pt x="32257" y="343923"/>
                  </a:lnTo>
                  <a:lnTo>
                    <a:pt x="31885" y="345963"/>
                  </a:lnTo>
                  <a:lnTo>
                    <a:pt x="30590" y="345996"/>
                  </a:lnTo>
                  <a:lnTo>
                    <a:pt x="29701" y="347519"/>
                  </a:lnTo>
                  <a:lnTo>
                    <a:pt x="28267" y="348641"/>
                  </a:lnTo>
                  <a:lnTo>
                    <a:pt x="27447" y="348298"/>
                  </a:lnTo>
                  <a:lnTo>
                    <a:pt x="26706" y="349869"/>
                  </a:lnTo>
                  <a:lnTo>
                    <a:pt x="24582" y="350200"/>
                  </a:lnTo>
                  <a:lnTo>
                    <a:pt x="23901" y="349621"/>
                  </a:lnTo>
                  <a:lnTo>
                    <a:pt x="24747" y="347977"/>
                  </a:lnTo>
                  <a:lnTo>
                    <a:pt x="23093" y="345504"/>
                  </a:lnTo>
                  <a:lnTo>
                    <a:pt x="23276" y="344475"/>
                  </a:lnTo>
                  <a:lnTo>
                    <a:pt x="24036" y="344399"/>
                  </a:lnTo>
                  <a:lnTo>
                    <a:pt x="25112" y="343157"/>
                  </a:lnTo>
                  <a:lnTo>
                    <a:pt x="24554" y="341992"/>
                  </a:lnTo>
                  <a:lnTo>
                    <a:pt x="26231" y="341632"/>
                  </a:lnTo>
                  <a:lnTo>
                    <a:pt x="24968" y="340072"/>
                  </a:lnTo>
                  <a:lnTo>
                    <a:pt x="25037" y="339314"/>
                  </a:lnTo>
                  <a:lnTo>
                    <a:pt x="26072" y="338960"/>
                  </a:lnTo>
                  <a:lnTo>
                    <a:pt x="26597" y="337917"/>
                  </a:lnTo>
                  <a:lnTo>
                    <a:pt x="26229" y="337054"/>
                  </a:lnTo>
                  <a:lnTo>
                    <a:pt x="26729" y="335515"/>
                  </a:lnTo>
                  <a:lnTo>
                    <a:pt x="27579" y="334629"/>
                  </a:lnTo>
                  <a:lnTo>
                    <a:pt x="26150" y="334077"/>
                  </a:lnTo>
                  <a:lnTo>
                    <a:pt x="26298" y="332940"/>
                  </a:lnTo>
                  <a:lnTo>
                    <a:pt x="26789" y="331992"/>
                  </a:lnTo>
                  <a:lnTo>
                    <a:pt x="26779" y="330555"/>
                  </a:lnTo>
                  <a:lnTo>
                    <a:pt x="27977" y="328311"/>
                  </a:lnTo>
                  <a:lnTo>
                    <a:pt x="28127" y="327064"/>
                  </a:lnTo>
                  <a:lnTo>
                    <a:pt x="28953" y="327109"/>
                  </a:lnTo>
                  <a:lnTo>
                    <a:pt x="29023" y="325843"/>
                  </a:lnTo>
                  <a:lnTo>
                    <a:pt x="30317" y="324583"/>
                  </a:lnTo>
                  <a:lnTo>
                    <a:pt x="31392" y="324671"/>
                  </a:lnTo>
                  <a:lnTo>
                    <a:pt x="31983" y="324321"/>
                  </a:lnTo>
                  <a:lnTo>
                    <a:pt x="32709" y="324920"/>
                  </a:lnTo>
                  <a:lnTo>
                    <a:pt x="33512" y="323540"/>
                  </a:lnTo>
                  <a:lnTo>
                    <a:pt x="34549" y="323804"/>
                  </a:lnTo>
                  <a:lnTo>
                    <a:pt x="37499" y="323179"/>
                  </a:lnTo>
                  <a:lnTo>
                    <a:pt x="38798" y="323813"/>
                  </a:lnTo>
                  <a:lnTo>
                    <a:pt x="40703" y="323499"/>
                  </a:lnTo>
                  <a:lnTo>
                    <a:pt x="41166" y="324056"/>
                  </a:lnTo>
                  <a:lnTo>
                    <a:pt x="40678" y="325317"/>
                  </a:lnTo>
                  <a:lnTo>
                    <a:pt x="42725" y="324583"/>
                  </a:lnTo>
                  <a:lnTo>
                    <a:pt x="42976" y="323767"/>
                  </a:lnTo>
                  <a:lnTo>
                    <a:pt x="43652" y="323722"/>
                  </a:lnTo>
                  <a:lnTo>
                    <a:pt x="45883" y="322058"/>
                  </a:lnTo>
                  <a:lnTo>
                    <a:pt x="49271" y="320752"/>
                  </a:lnTo>
                  <a:lnTo>
                    <a:pt x="50760" y="320813"/>
                  </a:lnTo>
                  <a:lnTo>
                    <a:pt x="51414" y="320571"/>
                  </a:lnTo>
                  <a:lnTo>
                    <a:pt x="53119" y="320741"/>
                  </a:lnTo>
                  <a:lnTo>
                    <a:pt x="55288" y="319226"/>
                  </a:lnTo>
                  <a:lnTo>
                    <a:pt x="55644" y="318117"/>
                  </a:lnTo>
                  <a:lnTo>
                    <a:pt x="56748" y="317727"/>
                  </a:lnTo>
                  <a:lnTo>
                    <a:pt x="57511" y="318438"/>
                  </a:lnTo>
                  <a:lnTo>
                    <a:pt x="58689" y="317994"/>
                  </a:lnTo>
                  <a:lnTo>
                    <a:pt x="59258" y="318495"/>
                  </a:lnTo>
                  <a:lnTo>
                    <a:pt x="59046" y="319271"/>
                  </a:lnTo>
                  <a:lnTo>
                    <a:pt x="60154" y="319265"/>
                  </a:lnTo>
                  <a:lnTo>
                    <a:pt x="60538" y="320478"/>
                  </a:lnTo>
                  <a:lnTo>
                    <a:pt x="61517" y="320677"/>
                  </a:lnTo>
                  <a:lnTo>
                    <a:pt x="61985" y="319894"/>
                  </a:lnTo>
                  <a:lnTo>
                    <a:pt x="61009" y="318539"/>
                  </a:lnTo>
                  <a:lnTo>
                    <a:pt x="61765" y="317304"/>
                  </a:lnTo>
                  <a:lnTo>
                    <a:pt x="63020" y="316684"/>
                  </a:lnTo>
                  <a:lnTo>
                    <a:pt x="62661" y="316058"/>
                  </a:lnTo>
                  <a:lnTo>
                    <a:pt x="61542" y="315797"/>
                  </a:lnTo>
                  <a:lnTo>
                    <a:pt x="62471" y="314805"/>
                  </a:lnTo>
                  <a:lnTo>
                    <a:pt x="62070" y="313180"/>
                  </a:lnTo>
                  <a:lnTo>
                    <a:pt x="62478" y="311663"/>
                  </a:lnTo>
                  <a:lnTo>
                    <a:pt x="63535" y="311381"/>
                  </a:lnTo>
                  <a:lnTo>
                    <a:pt x="64038" y="309914"/>
                  </a:lnTo>
                  <a:lnTo>
                    <a:pt x="64883" y="309074"/>
                  </a:lnTo>
                  <a:lnTo>
                    <a:pt x="65292" y="310368"/>
                  </a:lnTo>
                  <a:lnTo>
                    <a:pt x="66992" y="310157"/>
                  </a:lnTo>
                  <a:lnTo>
                    <a:pt x="67565" y="310569"/>
                  </a:lnTo>
                  <a:lnTo>
                    <a:pt x="68669" y="310051"/>
                  </a:lnTo>
                  <a:lnTo>
                    <a:pt x="70242" y="310969"/>
                  </a:lnTo>
                  <a:lnTo>
                    <a:pt x="71811" y="311244"/>
                  </a:lnTo>
                  <a:lnTo>
                    <a:pt x="72423" y="310493"/>
                  </a:lnTo>
                  <a:lnTo>
                    <a:pt x="73702" y="310115"/>
                  </a:lnTo>
                  <a:lnTo>
                    <a:pt x="73404" y="309069"/>
                  </a:lnTo>
                  <a:lnTo>
                    <a:pt x="72240" y="308544"/>
                  </a:lnTo>
                  <a:lnTo>
                    <a:pt x="71754" y="309501"/>
                  </a:lnTo>
                  <a:lnTo>
                    <a:pt x="71079" y="308188"/>
                  </a:lnTo>
                  <a:lnTo>
                    <a:pt x="71748" y="307598"/>
                  </a:lnTo>
                  <a:lnTo>
                    <a:pt x="71781" y="306799"/>
                  </a:lnTo>
                  <a:lnTo>
                    <a:pt x="72920" y="306556"/>
                  </a:lnTo>
                  <a:lnTo>
                    <a:pt x="73601" y="307160"/>
                  </a:lnTo>
                  <a:lnTo>
                    <a:pt x="74803" y="305940"/>
                  </a:lnTo>
                  <a:lnTo>
                    <a:pt x="75695" y="306044"/>
                  </a:lnTo>
                  <a:lnTo>
                    <a:pt x="78093" y="307847"/>
                  </a:lnTo>
                  <a:lnTo>
                    <a:pt x="77808" y="308701"/>
                  </a:lnTo>
                  <a:lnTo>
                    <a:pt x="76351" y="309365"/>
                  </a:lnTo>
                  <a:lnTo>
                    <a:pt x="76064" y="311893"/>
                  </a:lnTo>
                  <a:lnTo>
                    <a:pt x="78328" y="310741"/>
                  </a:lnTo>
                  <a:lnTo>
                    <a:pt x="80715" y="310858"/>
                  </a:lnTo>
                  <a:lnTo>
                    <a:pt x="80614" y="311417"/>
                  </a:lnTo>
                  <a:lnTo>
                    <a:pt x="79423" y="312590"/>
                  </a:lnTo>
                  <a:lnTo>
                    <a:pt x="79307" y="313922"/>
                  </a:lnTo>
                  <a:lnTo>
                    <a:pt x="78195" y="314941"/>
                  </a:lnTo>
                  <a:lnTo>
                    <a:pt x="77711" y="314372"/>
                  </a:lnTo>
                  <a:lnTo>
                    <a:pt x="76871" y="314587"/>
                  </a:lnTo>
                  <a:lnTo>
                    <a:pt x="77358" y="315694"/>
                  </a:lnTo>
                  <a:lnTo>
                    <a:pt x="76399" y="316296"/>
                  </a:lnTo>
                  <a:lnTo>
                    <a:pt x="75816" y="315620"/>
                  </a:lnTo>
                  <a:lnTo>
                    <a:pt x="74692" y="315703"/>
                  </a:lnTo>
                  <a:lnTo>
                    <a:pt x="73389" y="316698"/>
                  </a:lnTo>
                  <a:lnTo>
                    <a:pt x="73196" y="317916"/>
                  </a:lnTo>
                  <a:lnTo>
                    <a:pt x="72277" y="319120"/>
                  </a:lnTo>
                  <a:lnTo>
                    <a:pt x="74613" y="320713"/>
                  </a:lnTo>
                  <a:lnTo>
                    <a:pt x="75502" y="320054"/>
                  </a:lnTo>
                  <a:lnTo>
                    <a:pt x="76119" y="320291"/>
                  </a:lnTo>
                  <a:lnTo>
                    <a:pt x="76974" y="319154"/>
                  </a:lnTo>
                  <a:lnTo>
                    <a:pt x="80486" y="317251"/>
                  </a:lnTo>
                  <a:lnTo>
                    <a:pt x="81332" y="318298"/>
                  </a:lnTo>
                  <a:lnTo>
                    <a:pt x="80394" y="319989"/>
                  </a:lnTo>
                  <a:lnTo>
                    <a:pt x="81144" y="320602"/>
                  </a:lnTo>
                  <a:lnTo>
                    <a:pt x="82344" y="320267"/>
                  </a:lnTo>
                  <a:lnTo>
                    <a:pt x="82529" y="319356"/>
                  </a:lnTo>
                  <a:lnTo>
                    <a:pt x="83687" y="318923"/>
                  </a:lnTo>
                  <a:lnTo>
                    <a:pt x="84655" y="317439"/>
                  </a:lnTo>
                  <a:lnTo>
                    <a:pt x="85500" y="317125"/>
                  </a:lnTo>
                  <a:lnTo>
                    <a:pt x="86523" y="317830"/>
                  </a:lnTo>
                  <a:lnTo>
                    <a:pt x="87666" y="316591"/>
                  </a:lnTo>
                  <a:lnTo>
                    <a:pt x="89185" y="317305"/>
                  </a:lnTo>
                  <a:lnTo>
                    <a:pt x="90468" y="318924"/>
                  </a:lnTo>
                  <a:lnTo>
                    <a:pt x="91353" y="318427"/>
                  </a:lnTo>
                  <a:lnTo>
                    <a:pt x="91782" y="319208"/>
                  </a:lnTo>
                  <a:lnTo>
                    <a:pt x="91227" y="319935"/>
                  </a:lnTo>
                  <a:lnTo>
                    <a:pt x="90336" y="320082"/>
                  </a:lnTo>
                  <a:lnTo>
                    <a:pt x="89557" y="321575"/>
                  </a:lnTo>
                  <a:lnTo>
                    <a:pt x="88181" y="323259"/>
                  </a:lnTo>
                  <a:lnTo>
                    <a:pt x="88136" y="323781"/>
                  </a:lnTo>
                  <a:lnTo>
                    <a:pt x="89493" y="324919"/>
                  </a:lnTo>
                  <a:lnTo>
                    <a:pt x="91387" y="323824"/>
                  </a:lnTo>
                  <a:lnTo>
                    <a:pt x="92019" y="323990"/>
                  </a:lnTo>
                  <a:lnTo>
                    <a:pt x="94474" y="322337"/>
                  </a:lnTo>
                  <a:lnTo>
                    <a:pt x="95498" y="322717"/>
                  </a:lnTo>
                  <a:lnTo>
                    <a:pt x="95214" y="323694"/>
                  </a:lnTo>
                  <a:lnTo>
                    <a:pt x="95358" y="324620"/>
                  </a:lnTo>
                  <a:lnTo>
                    <a:pt x="96615" y="323960"/>
                  </a:lnTo>
                  <a:lnTo>
                    <a:pt x="97628" y="324060"/>
                  </a:lnTo>
                  <a:lnTo>
                    <a:pt x="98386" y="323722"/>
                  </a:lnTo>
                  <a:lnTo>
                    <a:pt x="97954" y="322063"/>
                  </a:lnTo>
                  <a:lnTo>
                    <a:pt x="98590" y="321608"/>
                  </a:lnTo>
                  <a:lnTo>
                    <a:pt x="99966" y="321423"/>
                  </a:lnTo>
                  <a:lnTo>
                    <a:pt x="101028" y="322289"/>
                  </a:lnTo>
                  <a:lnTo>
                    <a:pt x="104281" y="321516"/>
                  </a:lnTo>
                  <a:lnTo>
                    <a:pt x="105045" y="320636"/>
                  </a:lnTo>
                  <a:lnTo>
                    <a:pt x="106563" y="320196"/>
                  </a:lnTo>
                  <a:lnTo>
                    <a:pt x="107803" y="318483"/>
                  </a:lnTo>
                  <a:lnTo>
                    <a:pt x="108992" y="317517"/>
                  </a:lnTo>
                  <a:lnTo>
                    <a:pt x="108814" y="316474"/>
                  </a:lnTo>
                  <a:lnTo>
                    <a:pt x="110427" y="315818"/>
                  </a:lnTo>
                  <a:lnTo>
                    <a:pt x="111469" y="313906"/>
                  </a:lnTo>
                  <a:lnTo>
                    <a:pt x="111668" y="312761"/>
                  </a:lnTo>
                  <a:lnTo>
                    <a:pt x="110931" y="311911"/>
                  </a:lnTo>
                  <a:lnTo>
                    <a:pt x="110960" y="311171"/>
                  </a:lnTo>
                  <a:lnTo>
                    <a:pt x="111929" y="310115"/>
                  </a:lnTo>
                  <a:lnTo>
                    <a:pt x="113657" y="309669"/>
                  </a:lnTo>
                  <a:lnTo>
                    <a:pt x="114693" y="308767"/>
                  </a:lnTo>
                  <a:lnTo>
                    <a:pt x="115631" y="308689"/>
                  </a:lnTo>
                  <a:lnTo>
                    <a:pt x="116428" y="309378"/>
                  </a:lnTo>
                  <a:lnTo>
                    <a:pt x="116630" y="310182"/>
                  </a:lnTo>
                  <a:lnTo>
                    <a:pt x="115862" y="310927"/>
                  </a:lnTo>
                  <a:lnTo>
                    <a:pt x="116385" y="311513"/>
                  </a:lnTo>
                  <a:lnTo>
                    <a:pt x="115559" y="312807"/>
                  </a:lnTo>
                  <a:lnTo>
                    <a:pt x="114871" y="313123"/>
                  </a:lnTo>
                  <a:lnTo>
                    <a:pt x="114565" y="313977"/>
                  </a:lnTo>
                  <a:lnTo>
                    <a:pt x="115569" y="314689"/>
                  </a:lnTo>
                  <a:lnTo>
                    <a:pt x="116232" y="314717"/>
                  </a:lnTo>
                  <a:lnTo>
                    <a:pt x="117669" y="314132"/>
                  </a:lnTo>
                  <a:lnTo>
                    <a:pt x="117627" y="312819"/>
                  </a:lnTo>
                  <a:lnTo>
                    <a:pt x="117937" y="311846"/>
                  </a:lnTo>
                  <a:lnTo>
                    <a:pt x="118725" y="311553"/>
                  </a:lnTo>
                  <a:lnTo>
                    <a:pt x="118994" y="310716"/>
                  </a:lnTo>
                  <a:lnTo>
                    <a:pt x="120572" y="309686"/>
                  </a:lnTo>
                  <a:lnTo>
                    <a:pt x="121324" y="308710"/>
                  </a:lnTo>
                  <a:lnTo>
                    <a:pt x="123377" y="308446"/>
                  </a:lnTo>
                  <a:lnTo>
                    <a:pt x="123483" y="307971"/>
                  </a:lnTo>
                  <a:lnTo>
                    <a:pt x="125368" y="307188"/>
                  </a:lnTo>
                  <a:lnTo>
                    <a:pt x="126820" y="307626"/>
                  </a:lnTo>
                  <a:lnTo>
                    <a:pt x="129045" y="306550"/>
                  </a:lnTo>
                  <a:lnTo>
                    <a:pt x="130371" y="307055"/>
                  </a:lnTo>
                  <a:lnTo>
                    <a:pt x="131476" y="306839"/>
                  </a:lnTo>
                  <a:lnTo>
                    <a:pt x="134422" y="307139"/>
                  </a:lnTo>
                  <a:lnTo>
                    <a:pt x="136670" y="305941"/>
                  </a:lnTo>
                  <a:lnTo>
                    <a:pt x="138339" y="305703"/>
                  </a:lnTo>
                  <a:lnTo>
                    <a:pt x="138628" y="304391"/>
                  </a:lnTo>
                  <a:lnTo>
                    <a:pt x="139852" y="303495"/>
                  </a:lnTo>
                  <a:lnTo>
                    <a:pt x="141799" y="303005"/>
                  </a:lnTo>
                  <a:lnTo>
                    <a:pt x="142567" y="303356"/>
                  </a:lnTo>
                  <a:lnTo>
                    <a:pt x="143324" y="302982"/>
                  </a:lnTo>
                  <a:lnTo>
                    <a:pt x="144245" y="304305"/>
                  </a:lnTo>
                  <a:lnTo>
                    <a:pt x="143322" y="305173"/>
                  </a:lnTo>
                  <a:lnTo>
                    <a:pt x="142686" y="305124"/>
                  </a:lnTo>
                  <a:lnTo>
                    <a:pt x="142448" y="306169"/>
                  </a:lnTo>
                  <a:lnTo>
                    <a:pt x="143788" y="307298"/>
                  </a:lnTo>
                  <a:lnTo>
                    <a:pt x="145195" y="307160"/>
                  </a:lnTo>
                  <a:lnTo>
                    <a:pt x="147158" y="305717"/>
                  </a:lnTo>
                  <a:lnTo>
                    <a:pt x="148190" y="305230"/>
                  </a:lnTo>
                  <a:lnTo>
                    <a:pt x="148525" y="306018"/>
                  </a:lnTo>
                  <a:lnTo>
                    <a:pt x="149206" y="306253"/>
                  </a:lnTo>
                  <a:lnTo>
                    <a:pt x="149513" y="305090"/>
                  </a:lnTo>
                  <a:lnTo>
                    <a:pt x="150036" y="305084"/>
                  </a:lnTo>
                  <a:lnTo>
                    <a:pt x="151008" y="306397"/>
                  </a:lnTo>
                  <a:lnTo>
                    <a:pt x="151747" y="306179"/>
                  </a:lnTo>
                  <a:lnTo>
                    <a:pt x="152937" y="307250"/>
                  </a:lnTo>
                  <a:lnTo>
                    <a:pt x="154003" y="307638"/>
                  </a:lnTo>
                  <a:lnTo>
                    <a:pt x="157113" y="309329"/>
                  </a:lnTo>
                  <a:lnTo>
                    <a:pt x="158990" y="310945"/>
                  </a:lnTo>
                  <a:lnTo>
                    <a:pt x="159942" y="311341"/>
                  </a:lnTo>
                  <a:lnTo>
                    <a:pt x="161063" y="312742"/>
                  </a:lnTo>
                  <a:lnTo>
                    <a:pt x="161821" y="312740"/>
                  </a:lnTo>
                  <a:lnTo>
                    <a:pt x="162425" y="313357"/>
                  </a:lnTo>
                  <a:lnTo>
                    <a:pt x="163313" y="314942"/>
                  </a:lnTo>
                  <a:lnTo>
                    <a:pt x="163900" y="314728"/>
                  </a:lnTo>
                  <a:lnTo>
                    <a:pt x="164557" y="315390"/>
                  </a:lnTo>
                  <a:lnTo>
                    <a:pt x="165957" y="314268"/>
                  </a:lnTo>
                  <a:lnTo>
                    <a:pt x="166833" y="314116"/>
                  </a:lnTo>
                  <a:lnTo>
                    <a:pt x="168277" y="315047"/>
                  </a:lnTo>
                  <a:lnTo>
                    <a:pt x="169167" y="315957"/>
                  </a:lnTo>
                  <a:lnTo>
                    <a:pt x="169613" y="316915"/>
                  </a:lnTo>
                  <a:lnTo>
                    <a:pt x="171124" y="317067"/>
                  </a:lnTo>
                  <a:lnTo>
                    <a:pt x="171725" y="317758"/>
                  </a:lnTo>
                  <a:lnTo>
                    <a:pt x="173245" y="317844"/>
                  </a:lnTo>
                  <a:lnTo>
                    <a:pt x="175123" y="319407"/>
                  </a:lnTo>
                  <a:lnTo>
                    <a:pt x="176059" y="319966"/>
                  </a:lnTo>
                  <a:lnTo>
                    <a:pt x="177120" y="320151"/>
                  </a:lnTo>
                  <a:lnTo>
                    <a:pt x="177849" y="321498"/>
                  </a:lnTo>
                  <a:lnTo>
                    <a:pt x="179068" y="321895"/>
                  </a:lnTo>
                  <a:lnTo>
                    <a:pt x="179854" y="322524"/>
                  </a:lnTo>
                  <a:lnTo>
                    <a:pt x="179994" y="323293"/>
                  </a:lnTo>
                  <a:lnTo>
                    <a:pt x="182227" y="324440"/>
                  </a:lnTo>
                  <a:lnTo>
                    <a:pt x="182334" y="325148"/>
                  </a:lnTo>
                  <a:lnTo>
                    <a:pt x="181362" y="326193"/>
                  </a:lnTo>
                  <a:lnTo>
                    <a:pt x="181671" y="327557"/>
                  </a:lnTo>
                  <a:lnTo>
                    <a:pt x="183328" y="327397"/>
                  </a:lnTo>
                  <a:lnTo>
                    <a:pt x="184073" y="325510"/>
                  </a:lnTo>
                  <a:lnTo>
                    <a:pt x="185012" y="325285"/>
                  </a:lnTo>
                  <a:lnTo>
                    <a:pt x="186373" y="323951"/>
                  </a:lnTo>
                  <a:lnTo>
                    <a:pt x="189698" y="323612"/>
                  </a:lnTo>
                  <a:lnTo>
                    <a:pt x="189780" y="322989"/>
                  </a:lnTo>
                  <a:lnTo>
                    <a:pt x="191781" y="321913"/>
                  </a:lnTo>
                  <a:lnTo>
                    <a:pt x="193870" y="321405"/>
                  </a:lnTo>
                  <a:lnTo>
                    <a:pt x="194817" y="321620"/>
                  </a:lnTo>
                  <a:lnTo>
                    <a:pt x="195230" y="321147"/>
                  </a:lnTo>
                  <a:lnTo>
                    <a:pt x="197056" y="320472"/>
                  </a:lnTo>
                  <a:lnTo>
                    <a:pt x="201806" y="319409"/>
                  </a:lnTo>
                  <a:lnTo>
                    <a:pt x="206187" y="318767"/>
                  </a:lnTo>
                  <a:lnTo>
                    <a:pt x="210348" y="318484"/>
                  </a:lnTo>
                  <a:lnTo>
                    <a:pt x="213323" y="318519"/>
                  </a:lnTo>
                  <a:lnTo>
                    <a:pt x="217867" y="319224"/>
                  </a:lnTo>
                  <a:lnTo>
                    <a:pt x="220250" y="319033"/>
                  </a:lnTo>
                  <a:lnTo>
                    <a:pt x="219990" y="318478"/>
                  </a:lnTo>
                  <a:lnTo>
                    <a:pt x="221729" y="317231"/>
                  </a:lnTo>
                  <a:lnTo>
                    <a:pt x="224841" y="316783"/>
                  </a:lnTo>
                  <a:lnTo>
                    <a:pt x="225722" y="317056"/>
                  </a:lnTo>
                  <a:lnTo>
                    <a:pt x="227597" y="316240"/>
                  </a:lnTo>
                  <a:lnTo>
                    <a:pt x="227737" y="315605"/>
                  </a:lnTo>
                  <a:lnTo>
                    <a:pt x="229573" y="315069"/>
                  </a:lnTo>
                  <a:lnTo>
                    <a:pt x="232234" y="315198"/>
                  </a:lnTo>
                  <a:lnTo>
                    <a:pt x="233019" y="315397"/>
                  </a:lnTo>
                  <a:lnTo>
                    <a:pt x="233618" y="314895"/>
                  </a:lnTo>
                  <a:lnTo>
                    <a:pt x="233508" y="314085"/>
                  </a:lnTo>
                  <a:lnTo>
                    <a:pt x="234011" y="313257"/>
                  </a:lnTo>
                  <a:lnTo>
                    <a:pt x="236496" y="311793"/>
                  </a:lnTo>
                  <a:lnTo>
                    <a:pt x="237221" y="311980"/>
                  </a:lnTo>
                  <a:lnTo>
                    <a:pt x="237594" y="311080"/>
                  </a:lnTo>
                  <a:lnTo>
                    <a:pt x="236875" y="310494"/>
                  </a:lnTo>
                  <a:lnTo>
                    <a:pt x="238830" y="309924"/>
                  </a:lnTo>
                  <a:lnTo>
                    <a:pt x="238058" y="308879"/>
                  </a:lnTo>
                  <a:lnTo>
                    <a:pt x="237138" y="308950"/>
                  </a:lnTo>
                  <a:lnTo>
                    <a:pt x="236112" y="310152"/>
                  </a:lnTo>
                  <a:lnTo>
                    <a:pt x="234724" y="309610"/>
                  </a:lnTo>
                  <a:lnTo>
                    <a:pt x="236299" y="308226"/>
                  </a:lnTo>
                  <a:lnTo>
                    <a:pt x="235937" y="307332"/>
                  </a:lnTo>
                  <a:lnTo>
                    <a:pt x="236385" y="305972"/>
                  </a:lnTo>
                  <a:lnTo>
                    <a:pt x="235746" y="305343"/>
                  </a:lnTo>
                  <a:lnTo>
                    <a:pt x="236411" y="304795"/>
                  </a:lnTo>
                  <a:lnTo>
                    <a:pt x="237126" y="305184"/>
                  </a:lnTo>
                  <a:lnTo>
                    <a:pt x="237273" y="303488"/>
                  </a:lnTo>
                  <a:lnTo>
                    <a:pt x="236215" y="303387"/>
                  </a:lnTo>
                  <a:lnTo>
                    <a:pt x="234584" y="302092"/>
                  </a:lnTo>
                  <a:lnTo>
                    <a:pt x="232518" y="301625"/>
                  </a:lnTo>
                  <a:lnTo>
                    <a:pt x="230502" y="302401"/>
                  </a:lnTo>
                  <a:lnTo>
                    <a:pt x="229786" y="300853"/>
                  </a:lnTo>
                  <a:lnTo>
                    <a:pt x="231801" y="298697"/>
                  </a:lnTo>
                  <a:lnTo>
                    <a:pt x="230629" y="298065"/>
                  </a:lnTo>
                  <a:lnTo>
                    <a:pt x="230147" y="298924"/>
                  </a:lnTo>
                  <a:lnTo>
                    <a:pt x="228466" y="299077"/>
                  </a:lnTo>
                  <a:lnTo>
                    <a:pt x="228392" y="298370"/>
                  </a:lnTo>
                  <a:lnTo>
                    <a:pt x="227576" y="298277"/>
                  </a:lnTo>
                  <a:lnTo>
                    <a:pt x="226975" y="297361"/>
                  </a:lnTo>
                  <a:lnTo>
                    <a:pt x="226741" y="296279"/>
                  </a:lnTo>
                  <a:lnTo>
                    <a:pt x="225810" y="294328"/>
                  </a:lnTo>
                  <a:lnTo>
                    <a:pt x="224450" y="293737"/>
                  </a:lnTo>
                  <a:lnTo>
                    <a:pt x="222806" y="291900"/>
                  </a:lnTo>
                  <a:lnTo>
                    <a:pt x="221892" y="290011"/>
                  </a:lnTo>
                  <a:lnTo>
                    <a:pt x="222199" y="287836"/>
                  </a:lnTo>
                  <a:lnTo>
                    <a:pt x="221394" y="286777"/>
                  </a:lnTo>
                  <a:lnTo>
                    <a:pt x="221365" y="285736"/>
                  </a:lnTo>
                  <a:lnTo>
                    <a:pt x="221990" y="284732"/>
                  </a:lnTo>
                  <a:lnTo>
                    <a:pt x="224043" y="282397"/>
                  </a:lnTo>
                  <a:lnTo>
                    <a:pt x="225862" y="281646"/>
                  </a:lnTo>
                  <a:lnTo>
                    <a:pt x="226671" y="280514"/>
                  </a:lnTo>
                  <a:lnTo>
                    <a:pt x="227823" y="280038"/>
                  </a:lnTo>
                  <a:lnTo>
                    <a:pt x="228490" y="280237"/>
                  </a:lnTo>
                  <a:lnTo>
                    <a:pt x="230181" y="279266"/>
                  </a:lnTo>
                  <a:lnTo>
                    <a:pt x="230940" y="278270"/>
                  </a:lnTo>
                  <a:lnTo>
                    <a:pt x="232694" y="277538"/>
                  </a:lnTo>
                  <a:lnTo>
                    <a:pt x="234691" y="277236"/>
                  </a:lnTo>
                  <a:lnTo>
                    <a:pt x="237344" y="275802"/>
                  </a:lnTo>
                  <a:lnTo>
                    <a:pt x="238611" y="275538"/>
                  </a:lnTo>
                  <a:lnTo>
                    <a:pt x="239891" y="275593"/>
                  </a:lnTo>
                  <a:lnTo>
                    <a:pt x="240955" y="276464"/>
                  </a:lnTo>
                  <a:lnTo>
                    <a:pt x="242338" y="276347"/>
                  </a:lnTo>
                  <a:lnTo>
                    <a:pt x="243341" y="275375"/>
                  </a:lnTo>
                  <a:lnTo>
                    <a:pt x="243563" y="273891"/>
                  </a:lnTo>
                  <a:lnTo>
                    <a:pt x="244679" y="273518"/>
                  </a:lnTo>
                  <a:lnTo>
                    <a:pt x="245668" y="272415"/>
                  </a:lnTo>
                  <a:lnTo>
                    <a:pt x="246693" y="272405"/>
                  </a:lnTo>
                  <a:lnTo>
                    <a:pt x="247503" y="271678"/>
                  </a:lnTo>
                  <a:lnTo>
                    <a:pt x="248341" y="271530"/>
                  </a:lnTo>
                  <a:lnTo>
                    <a:pt x="249428" y="271859"/>
                  </a:lnTo>
                  <a:lnTo>
                    <a:pt x="250344" y="272527"/>
                  </a:lnTo>
                  <a:lnTo>
                    <a:pt x="251604" y="272311"/>
                  </a:lnTo>
                  <a:lnTo>
                    <a:pt x="252405" y="273375"/>
                  </a:lnTo>
                  <a:lnTo>
                    <a:pt x="254535" y="273320"/>
                  </a:lnTo>
                  <a:lnTo>
                    <a:pt x="254378" y="274619"/>
                  </a:lnTo>
                  <a:lnTo>
                    <a:pt x="254899" y="276994"/>
                  </a:lnTo>
                  <a:lnTo>
                    <a:pt x="255528" y="277421"/>
                  </a:lnTo>
                  <a:lnTo>
                    <a:pt x="255369" y="279086"/>
                  </a:lnTo>
                  <a:lnTo>
                    <a:pt x="255419" y="281151"/>
                  </a:lnTo>
                  <a:lnTo>
                    <a:pt x="254044" y="281536"/>
                  </a:lnTo>
                  <a:lnTo>
                    <a:pt x="253053" y="282504"/>
                  </a:lnTo>
                  <a:lnTo>
                    <a:pt x="250627" y="283633"/>
                  </a:lnTo>
                  <a:lnTo>
                    <a:pt x="250089" y="284371"/>
                  </a:lnTo>
                  <a:lnTo>
                    <a:pt x="250067" y="285547"/>
                  </a:lnTo>
                  <a:lnTo>
                    <a:pt x="248658" y="286431"/>
                  </a:lnTo>
                  <a:lnTo>
                    <a:pt x="248278" y="287127"/>
                  </a:lnTo>
                  <a:lnTo>
                    <a:pt x="248599" y="288417"/>
                  </a:lnTo>
                  <a:lnTo>
                    <a:pt x="250520" y="288988"/>
                  </a:lnTo>
                  <a:lnTo>
                    <a:pt x="249237" y="290477"/>
                  </a:lnTo>
                  <a:lnTo>
                    <a:pt x="248087" y="291487"/>
                  </a:lnTo>
                  <a:lnTo>
                    <a:pt x="246146" y="292521"/>
                  </a:lnTo>
                  <a:lnTo>
                    <a:pt x="246355" y="293436"/>
                  </a:lnTo>
                  <a:lnTo>
                    <a:pt x="246069" y="294628"/>
                  </a:lnTo>
                  <a:lnTo>
                    <a:pt x="245424" y="294887"/>
                  </a:lnTo>
                  <a:lnTo>
                    <a:pt x="245649" y="295818"/>
                  </a:lnTo>
                  <a:lnTo>
                    <a:pt x="244488" y="297725"/>
                  </a:lnTo>
                  <a:lnTo>
                    <a:pt x="243621" y="297705"/>
                  </a:lnTo>
                  <a:lnTo>
                    <a:pt x="242277" y="298798"/>
                  </a:lnTo>
                  <a:lnTo>
                    <a:pt x="242716" y="299593"/>
                  </a:lnTo>
                  <a:lnTo>
                    <a:pt x="241360" y="299547"/>
                  </a:lnTo>
                  <a:lnTo>
                    <a:pt x="241025" y="300091"/>
                  </a:lnTo>
                  <a:lnTo>
                    <a:pt x="242311" y="302031"/>
                  </a:lnTo>
                  <a:lnTo>
                    <a:pt x="240824" y="302418"/>
                  </a:lnTo>
                  <a:lnTo>
                    <a:pt x="240720" y="303216"/>
                  </a:lnTo>
                  <a:lnTo>
                    <a:pt x="241438" y="303935"/>
                  </a:lnTo>
                  <a:lnTo>
                    <a:pt x="242442" y="303473"/>
                  </a:lnTo>
                  <a:lnTo>
                    <a:pt x="243542" y="303419"/>
                  </a:lnTo>
                  <a:lnTo>
                    <a:pt x="244295" y="304311"/>
                  </a:lnTo>
                  <a:lnTo>
                    <a:pt x="244255" y="304932"/>
                  </a:lnTo>
                  <a:lnTo>
                    <a:pt x="245656" y="304732"/>
                  </a:lnTo>
                  <a:lnTo>
                    <a:pt x="246439" y="305665"/>
                  </a:lnTo>
                  <a:lnTo>
                    <a:pt x="245913" y="307214"/>
                  </a:lnTo>
                  <a:lnTo>
                    <a:pt x="244997" y="307795"/>
                  </a:lnTo>
                  <a:lnTo>
                    <a:pt x="244089" y="307748"/>
                  </a:lnTo>
                  <a:lnTo>
                    <a:pt x="243004" y="306419"/>
                  </a:lnTo>
                  <a:lnTo>
                    <a:pt x="241437" y="308299"/>
                  </a:lnTo>
                  <a:lnTo>
                    <a:pt x="243581" y="308284"/>
                  </a:lnTo>
                  <a:lnTo>
                    <a:pt x="244292" y="310342"/>
                  </a:lnTo>
                  <a:lnTo>
                    <a:pt x="245544" y="310205"/>
                  </a:lnTo>
                  <a:lnTo>
                    <a:pt x="249503" y="310792"/>
                  </a:lnTo>
                  <a:lnTo>
                    <a:pt x="251983" y="311595"/>
                  </a:lnTo>
                  <a:lnTo>
                    <a:pt x="253996" y="313298"/>
                  </a:lnTo>
                  <a:lnTo>
                    <a:pt x="256168" y="313418"/>
                  </a:lnTo>
                  <a:lnTo>
                    <a:pt x="257494" y="313672"/>
                  </a:lnTo>
                  <a:lnTo>
                    <a:pt x="257685" y="312818"/>
                  </a:lnTo>
                  <a:lnTo>
                    <a:pt x="259250" y="312598"/>
                  </a:lnTo>
                  <a:lnTo>
                    <a:pt x="264011" y="312659"/>
                  </a:lnTo>
                  <a:lnTo>
                    <a:pt x="270291" y="313355"/>
                  </a:lnTo>
                  <a:lnTo>
                    <a:pt x="271847" y="313243"/>
                  </a:lnTo>
                  <a:lnTo>
                    <a:pt x="275769" y="312239"/>
                  </a:lnTo>
                  <a:lnTo>
                    <a:pt x="277844" y="311983"/>
                  </a:lnTo>
                  <a:lnTo>
                    <a:pt x="282422" y="311610"/>
                  </a:lnTo>
                  <a:lnTo>
                    <a:pt x="290180" y="311227"/>
                  </a:lnTo>
                  <a:lnTo>
                    <a:pt x="296885" y="310700"/>
                  </a:lnTo>
                  <a:lnTo>
                    <a:pt x="299062" y="310685"/>
                  </a:lnTo>
                  <a:lnTo>
                    <a:pt x="301282" y="310959"/>
                  </a:lnTo>
                  <a:lnTo>
                    <a:pt x="302034" y="311539"/>
                  </a:lnTo>
                  <a:lnTo>
                    <a:pt x="302871" y="311123"/>
                  </a:lnTo>
                  <a:lnTo>
                    <a:pt x="303153" y="309422"/>
                  </a:lnTo>
                  <a:lnTo>
                    <a:pt x="304858" y="308740"/>
                  </a:lnTo>
                  <a:lnTo>
                    <a:pt x="309470" y="307924"/>
                  </a:lnTo>
                  <a:lnTo>
                    <a:pt x="312703" y="307609"/>
                  </a:lnTo>
                  <a:lnTo>
                    <a:pt x="317304" y="307386"/>
                  </a:lnTo>
                  <a:lnTo>
                    <a:pt x="325576" y="307469"/>
                  </a:lnTo>
                  <a:lnTo>
                    <a:pt x="328588" y="307706"/>
                  </a:lnTo>
                  <a:lnTo>
                    <a:pt x="331609" y="308099"/>
                  </a:lnTo>
                  <a:lnTo>
                    <a:pt x="334196" y="307682"/>
                  </a:lnTo>
                  <a:lnTo>
                    <a:pt x="337858" y="307663"/>
                  </a:lnTo>
                  <a:lnTo>
                    <a:pt x="342285" y="307850"/>
                  </a:lnTo>
                  <a:lnTo>
                    <a:pt x="345562" y="307761"/>
                  </a:lnTo>
                  <a:lnTo>
                    <a:pt x="352010" y="307954"/>
                  </a:lnTo>
                  <a:lnTo>
                    <a:pt x="358113" y="308332"/>
                  </a:lnTo>
                  <a:lnTo>
                    <a:pt x="363405" y="308550"/>
                  </a:lnTo>
                  <a:lnTo>
                    <a:pt x="369266" y="308909"/>
                  </a:lnTo>
                  <a:lnTo>
                    <a:pt x="378251" y="309636"/>
                  </a:lnTo>
                  <a:lnTo>
                    <a:pt x="383442" y="310170"/>
                  </a:lnTo>
                  <a:lnTo>
                    <a:pt x="386635" y="310607"/>
                  </a:lnTo>
                  <a:lnTo>
                    <a:pt x="390208" y="311527"/>
                  </a:lnTo>
                  <a:lnTo>
                    <a:pt x="391583" y="312259"/>
                  </a:lnTo>
                  <a:lnTo>
                    <a:pt x="392350" y="313192"/>
                  </a:lnTo>
                  <a:lnTo>
                    <a:pt x="391948" y="313935"/>
                  </a:lnTo>
                  <a:lnTo>
                    <a:pt x="392757" y="314467"/>
                  </a:lnTo>
                  <a:lnTo>
                    <a:pt x="394078" y="314660"/>
                  </a:lnTo>
                  <a:lnTo>
                    <a:pt x="394681" y="315736"/>
                  </a:lnTo>
                  <a:lnTo>
                    <a:pt x="395691" y="314657"/>
                  </a:lnTo>
                  <a:lnTo>
                    <a:pt x="394970" y="313770"/>
                  </a:lnTo>
                  <a:lnTo>
                    <a:pt x="394075" y="313953"/>
                  </a:lnTo>
                  <a:lnTo>
                    <a:pt x="394053" y="312851"/>
                  </a:lnTo>
                  <a:lnTo>
                    <a:pt x="394962" y="311807"/>
                  </a:lnTo>
                  <a:lnTo>
                    <a:pt x="395805" y="311558"/>
                  </a:lnTo>
                  <a:lnTo>
                    <a:pt x="395320" y="310157"/>
                  </a:lnTo>
                  <a:lnTo>
                    <a:pt x="394312" y="311256"/>
                  </a:lnTo>
                  <a:lnTo>
                    <a:pt x="393099" y="310721"/>
                  </a:lnTo>
                  <a:lnTo>
                    <a:pt x="393509" y="309521"/>
                  </a:lnTo>
                  <a:lnTo>
                    <a:pt x="392159" y="309142"/>
                  </a:lnTo>
                  <a:lnTo>
                    <a:pt x="391730" y="307950"/>
                  </a:lnTo>
                  <a:lnTo>
                    <a:pt x="391621" y="306671"/>
                  </a:lnTo>
                  <a:lnTo>
                    <a:pt x="391822" y="304913"/>
                  </a:lnTo>
                  <a:lnTo>
                    <a:pt x="392846" y="302517"/>
                  </a:lnTo>
                  <a:lnTo>
                    <a:pt x="393983" y="301149"/>
                  </a:lnTo>
                  <a:lnTo>
                    <a:pt x="395447" y="300297"/>
                  </a:lnTo>
                  <a:lnTo>
                    <a:pt x="396210" y="301270"/>
                  </a:lnTo>
                  <a:lnTo>
                    <a:pt x="397216" y="300431"/>
                  </a:lnTo>
                  <a:lnTo>
                    <a:pt x="398192" y="300295"/>
                  </a:lnTo>
                  <a:lnTo>
                    <a:pt x="398994" y="299042"/>
                  </a:lnTo>
                  <a:lnTo>
                    <a:pt x="399281" y="298062"/>
                  </a:lnTo>
                  <a:lnTo>
                    <a:pt x="398621" y="296845"/>
                  </a:lnTo>
                  <a:lnTo>
                    <a:pt x="398730" y="295731"/>
                  </a:lnTo>
                  <a:lnTo>
                    <a:pt x="399211" y="294380"/>
                  </a:lnTo>
                  <a:lnTo>
                    <a:pt x="400526" y="292153"/>
                  </a:lnTo>
                  <a:lnTo>
                    <a:pt x="401477" y="291416"/>
                  </a:lnTo>
                  <a:lnTo>
                    <a:pt x="404985" y="289905"/>
                  </a:lnTo>
                  <a:lnTo>
                    <a:pt x="405962" y="289966"/>
                  </a:lnTo>
                  <a:lnTo>
                    <a:pt x="406649" y="287998"/>
                  </a:lnTo>
                  <a:lnTo>
                    <a:pt x="407521" y="286747"/>
                  </a:lnTo>
                  <a:lnTo>
                    <a:pt x="409421" y="285490"/>
                  </a:lnTo>
                  <a:lnTo>
                    <a:pt x="411018" y="286556"/>
                  </a:lnTo>
                  <a:lnTo>
                    <a:pt x="411753" y="285919"/>
                  </a:lnTo>
                  <a:lnTo>
                    <a:pt x="412759" y="285992"/>
                  </a:lnTo>
                  <a:lnTo>
                    <a:pt x="413704" y="284257"/>
                  </a:lnTo>
                  <a:lnTo>
                    <a:pt x="413452" y="283771"/>
                  </a:lnTo>
                  <a:lnTo>
                    <a:pt x="415157" y="283173"/>
                  </a:lnTo>
                  <a:lnTo>
                    <a:pt x="414102" y="281631"/>
                  </a:lnTo>
                  <a:lnTo>
                    <a:pt x="414869" y="280452"/>
                  </a:lnTo>
                  <a:lnTo>
                    <a:pt x="413180" y="280070"/>
                  </a:lnTo>
                  <a:lnTo>
                    <a:pt x="412774" y="280627"/>
                  </a:lnTo>
                  <a:lnTo>
                    <a:pt x="413015" y="281426"/>
                  </a:lnTo>
                  <a:lnTo>
                    <a:pt x="412456" y="282115"/>
                  </a:lnTo>
                  <a:lnTo>
                    <a:pt x="411113" y="282013"/>
                  </a:lnTo>
                  <a:lnTo>
                    <a:pt x="409788" y="282479"/>
                  </a:lnTo>
                  <a:lnTo>
                    <a:pt x="409064" y="284094"/>
                  </a:lnTo>
                  <a:lnTo>
                    <a:pt x="407438" y="284494"/>
                  </a:lnTo>
                  <a:lnTo>
                    <a:pt x="405956" y="283851"/>
                  </a:lnTo>
                  <a:lnTo>
                    <a:pt x="404250" y="282095"/>
                  </a:lnTo>
                  <a:lnTo>
                    <a:pt x="402360" y="279002"/>
                  </a:lnTo>
                  <a:lnTo>
                    <a:pt x="401310" y="278992"/>
                  </a:lnTo>
                  <a:lnTo>
                    <a:pt x="400024" y="278381"/>
                  </a:lnTo>
                  <a:lnTo>
                    <a:pt x="399359" y="277666"/>
                  </a:lnTo>
                  <a:lnTo>
                    <a:pt x="398489" y="275984"/>
                  </a:lnTo>
                  <a:lnTo>
                    <a:pt x="397584" y="272745"/>
                  </a:lnTo>
                  <a:lnTo>
                    <a:pt x="397124" y="269842"/>
                  </a:lnTo>
                  <a:lnTo>
                    <a:pt x="396886" y="267152"/>
                  </a:lnTo>
                  <a:lnTo>
                    <a:pt x="396828" y="264849"/>
                  </a:lnTo>
                  <a:lnTo>
                    <a:pt x="397079" y="261587"/>
                  </a:lnTo>
                  <a:lnTo>
                    <a:pt x="397369" y="260325"/>
                  </a:lnTo>
                  <a:lnTo>
                    <a:pt x="398232" y="260061"/>
                  </a:lnTo>
                  <a:lnTo>
                    <a:pt x="398658" y="257980"/>
                  </a:lnTo>
                  <a:lnTo>
                    <a:pt x="399704" y="254766"/>
                  </a:lnTo>
                  <a:lnTo>
                    <a:pt x="400513" y="252990"/>
                  </a:lnTo>
                  <a:lnTo>
                    <a:pt x="401443" y="251596"/>
                  </a:lnTo>
                  <a:lnTo>
                    <a:pt x="402553" y="250575"/>
                  </a:lnTo>
                  <a:lnTo>
                    <a:pt x="404104" y="250089"/>
                  </a:lnTo>
                  <a:lnTo>
                    <a:pt x="406023" y="251383"/>
                  </a:lnTo>
                  <a:lnTo>
                    <a:pt x="407233" y="250342"/>
                  </a:lnTo>
                  <a:lnTo>
                    <a:pt x="408790" y="247635"/>
                  </a:lnTo>
                  <a:lnTo>
                    <a:pt x="410897" y="244966"/>
                  </a:lnTo>
                  <a:lnTo>
                    <a:pt x="411948" y="244101"/>
                  </a:lnTo>
                  <a:lnTo>
                    <a:pt x="413721" y="244343"/>
                  </a:lnTo>
                  <a:lnTo>
                    <a:pt x="414764" y="243041"/>
                  </a:lnTo>
                  <a:lnTo>
                    <a:pt x="415413" y="242805"/>
                  </a:lnTo>
                  <a:lnTo>
                    <a:pt x="415957" y="240853"/>
                  </a:lnTo>
                  <a:lnTo>
                    <a:pt x="416734" y="238963"/>
                  </a:lnTo>
                  <a:lnTo>
                    <a:pt x="418877" y="236517"/>
                  </a:lnTo>
                  <a:lnTo>
                    <a:pt x="420068" y="235518"/>
                  </a:lnTo>
                  <a:lnTo>
                    <a:pt x="422742" y="233683"/>
                  </a:lnTo>
                  <a:lnTo>
                    <a:pt x="424940" y="232545"/>
                  </a:lnTo>
                  <a:lnTo>
                    <a:pt x="426113" y="231562"/>
                  </a:lnTo>
                  <a:lnTo>
                    <a:pt x="427761" y="230634"/>
                  </a:lnTo>
                  <a:lnTo>
                    <a:pt x="428858" y="228812"/>
                  </a:lnTo>
                  <a:lnTo>
                    <a:pt x="427533" y="228265"/>
                  </a:lnTo>
                  <a:lnTo>
                    <a:pt x="427891" y="226807"/>
                  </a:lnTo>
                  <a:lnTo>
                    <a:pt x="429497" y="225013"/>
                  </a:lnTo>
                  <a:lnTo>
                    <a:pt x="432596" y="223267"/>
                  </a:lnTo>
                  <a:lnTo>
                    <a:pt x="436254" y="220090"/>
                  </a:lnTo>
                  <a:lnTo>
                    <a:pt x="440324" y="217181"/>
                  </a:lnTo>
                  <a:lnTo>
                    <a:pt x="443729" y="215331"/>
                  </a:lnTo>
                  <a:lnTo>
                    <a:pt x="450412" y="212318"/>
                  </a:lnTo>
                  <a:lnTo>
                    <a:pt x="457821" y="209167"/>
                  </a:lnTo>
                  <a:lnTo>
                    <a:pt x="458962" y="208774"/>
                  </a:lnTo>
                  <a:lnTo>
                    <a:pt x="462871" y="207026"/>
                  </a:lnTo>
                  <a:lnTo>
                    <a:pt x="466295" y="205743"/>
                  </a:lnTo>
                  <a:lnTo>
                    <a:pt x="472132" y="203901"/>
                  </a:lnTo>
                  <a:lnTo>
                    <a:pt x="481028" y="201512"/>
                  </a:lnTo>
                  <a:lnTo>
                    <a:pt x="485441" y="200225"/>
                  </a:lnTo>
                  <a:lnTo>
                    <a:pt x="490445" y="198999"/>
                  </a:lnTo>
                  <a:lnTo>
                    <a:pt x="497783" y="197005"/>
                  </a:lnTo>
                  <a:lnTo>
                    <a:pt x="504478" y="194699"/>
                  </a:lnTo>
                  <a:lnTo>
                    <a:pt x="506819" y="193697"/>
                  </a:lnTo>
                  <a:lnTo>
                    <a:pt x="511123" y="191638"/>
                  </a:lnTo>
                  <a:lnTo>
                    <a:pt x="514106" y="189988"/>
                  </a:lnTo>
                  <a:lnTo>
                    <a:pt x="515690" y="188930"/>
                  </a:lnTo>
                  <a:lnTo>
                    <a:pt x="516110" y="187885"/>
                  </a:lnTo>
                  <a:lnTo>
                    <a:pt x="517844" y="186769"/>
                  </a:lnTo>
                  <a:lnTo>
                    <a:pt x="523560" y="183419"/>
                  </a:lnTo>
                  <a:lnTo>
                    <a:pt x="527812" y="181173"/>
                  </a:lnTo>
                  <a:lnTo>
                    <a:pt x="530599" y="179865"/>
                  </a:lnTo>
                  <a:lnTo>
                    <a:pt x="533560" y="178216"/>
                  </a:lnTo>
                  <a:lnTo>
                    <a:pt x="535374" y="176683"/>
                  </a:lnTo>
                  <a:lnTo>
                    <a:pt x="536039" y="175724"/>
                  </a:lnTo>
                  <a:lnTo>
                    <a:pt x="536804" y="173894"/>
                  </a:lnTo>
                  <a:lnTo>
                    <a:pt x="537538" y="170502"/>
                  </a:lnTo>
                  <a:lnTo>
                    <a:pt x="537521" y="166873"/>
                  </a:lnTo>
                  <a:lnTo>
                    <a:pt x="537057" y="164330"/>
                  </a:lnTo>
                  <a:lnTo>
                    <a:pt x="535924" y="160155"/>
                  </a:lnTo>
                  <a:lnTo>
                    <a:pt x="535252" y="157133"/>
                  </a:lnTo>
                  <a:lnTo>
                    <a:pt x="534838" y="154585"/>
                  </a:lnTo>
                  <a:lnTo>
                    <a:pt x="534942" y="153792"/>
                  </a:lnTo>
                  <a:lnTo>
                    <a:pt x="534241" y="152725"/>
                  </a:lnTo>
                  <a:lnTo>
                    <a:pt x="534091" y="151669"/>
                  </a:lnTo>
                  <a:lnTo>
                    <a:pt x="533181" y="148179"/>
                  </a:lnTo>
                  <a:lnTo>
                    <a:pt x="531597" y="141417"/>
                  </a:lnTo>
                  <a:lnTo>
                    <a:pt x="530952" y="138209"/>
                  </a:lnTo>
                  <a:lnTo>
                    <a:pt x="530713" y="135364"/>
                  </a:lnTo>
                  <a:lnTo>
                    <a:pt x="531048" y="130286"/>
                  </a:lnTo>
                  <a:lnTo>
                    <a:pt x="531985" y="124862"/>
                  </a:lnTo>
                  <a:lnTo>
                    <a:pt x="532316" y="121887"/>
                  </a:lnTo>
                  <a:lnTo>
                    <a:pt x="531169" y="121573"/>
                  </a:lnTo>
                  <a:lnTo>
                    <a:pt x="530749" y="121850"/>
                  </a:lnTo>
                  <a:lnTo>
                    <a:pt x="529240" y="121359"/>
                  </a:lnTo>
                  <a:lnTo>
                    <a:pt x="528632" y="121506"/>
                  </a:lnTo>
                  <a:lnTo>
                    <a:pt x="527422" y="120618"/>
                  </a:lnTo>
                  <a:lnTo>
                    <a:pt x="527799" y="119490"/>
                  </a:lnTo>
                  <a:lnTo>
                    <a:pt x="526012" y="114242"/>
                  </a:lnTo>
                  <a:lnTo>
                    <a:pt x="525145" y="112038"/>
                  </a:lnTo>
                  <a:lnTo>
                    <a:pt x="525243" y="111355"/>
                  </a:lnTo>
                  <a:lnTo>
                    <a:pt x="524138" y="108015"/>
                  </a:lnTo>
                  <a:lnTo>
                    <a:pt x="524100" y="106106"/>
                  </a:lnTo>
                  <a:lnTo>
                    <a:pt x="524654" y="104044"/>
                  </a:lnTo>
                  <a:lnTo>
                    <a:pt x="526227" y="101417"/>
                  </a:lnTo>
                  <a:lnTo>
                    <a:pt x="527591" y="99847"/>
                  </a:lnTo>
                  <a:lnTo>
                    <a:pt x="528952" y="99038"/>
                  </a:lnTo>
                  <a:lnTo>
                    <a:pt x="529276" y="98322"/>
                  </a:lnTo>
                  <a:lnTo>
                    <a:pt x="531281" y="96136"/>
                  </a:lnTo>
                  <a:lnTo>
                    <a:pt x="531502" y="95430"/>
                  </a:lnTo>
                  <a:lnTo>
                    <a:pt x="533315" y="92827"/>
                  </a:lnTo>
                  <a:lnTo>
                    <a:pt x="534000" y="90798"/>
                  </a:lnTo>
                  <a:lnTo>
                    <a:pt x="535260" y="89361"/>
                  </a:lnTo>
                  <a:lnTo>
                    <a:pt x="536500" y="89030"/>
                  </a:lnTo>
                  <a:lnTo>
                    <a:pt x="537232" y="87775"/>
                  </a:lnTo>
                  <a:lnTo>
                    <a:pt x="538262" y="86779"/>
                  </a:lnTo>
                  <a:lnTo>
                    <a:pt x="539412" y="84625"/>
                  </a:lnTo>
                  <a:lnTo>
                    <a:pt x="539018" y="83023"/>
                  </a:lnTo>
                  <a:lnTo>
                    <a:pt x="539180" y="79984"/>
                  </a:lnTo>
                  <a:lnTo>
                    <a:pt x="539890" y="77663"/>
                  </a:lnTo>
                  <a:lnTo>
                    <a:pt x="539464" y="76209"/>
                  </a:lnTo>
                  <a:lnTo>
                    <a:pt x="538955" y="75521"/>
                  </a:lnTo>
                  <a:lnTo>
                    <a:pt x="537989" y="75369"/>
                  </a:lnTo>
                  <a:lnTo>
                    <a:pt x="537275" y="74690"/>
                  </a:lnTo>
                  <a:lnTo>
                    <a:pt x="537359" y="73462"/>
                  </a:lnTo>
                  <a:lnTo>
                    <a:pt x="536871" y="73234"/>
                  </a:lnTo>
                  <a:lnTo>
                    <a:pt x="536180" y="74277"/>
                  </a:lnTo>
                  <a:lnTo>
                    <a:pt x="534799" y="74121"/>
                  </a:lnTo>
                  <a:lnTo>
                    <a:pt x="534207" y="73000"/>
                  </a:lnTo>
                  <a:lnTo>
                    <a:pt x="534357" y="71413"/>
                  </a:lnTo>
                  <a:lnTo>
                    <a:pt x="533440" y="69368"/>
                  </a:lnTo>
                  <a:lnTo>
                    <a:pt x="531994" y="69233"/>
                  </a:lnTo>
                  <a:lnTo>
                    <a:pt x="530766" y="68371"/>
                  </a:lnTo>
                  <a:lnTo>
                    <a:pt x="530194" y="68966"/>
                  </a:lnTo>
                  <a:lnTo>
                    <a:pt x="529198" y="69114"/>
                  </a:lnTo>
                  <a:lnTo>
                    <a:pt x="528632" y="69691"/>
                  </a:lnTo>
                  <a:lnTo>
                    <a:pt x="525968" y="66791"/>
                  </a:lnTo>
                  <a:lnTo>
                    <a:pt x="524397" y="66106"/>
                  </a:lnTo>
                  <a:lnTo>
                    <a:pt x="521817" y="64655"/>
                  </a:lnTo>
                  <a:lnTo>
                    <a:pt x="520588" y="64880"/>
                  </a:lnTo>
                  <a:lnTo>
                    <a:pt x="519639" y="64656"/>
                  </a:lnTo>
                  <a:lnTo>
                    <a:pt x="518740" y="65058"/>
                  </a:lnTo>
                  <a:lnTo>
                    <a:pt x="518245" y="65939"/>
                  </a:lnTo>
                  <a:lnTo>
                    <a:pt x="516634" y="66108"/>
                  </a:lnTo>
                  <a:lnTo>
                    <a:pt x="515969" y="65591"/>
                  </a:lnTo>
                  <a:lnTo>
                    <a:pt x="515104" y="66017"/>
                  </a:lnTo>
                  <a:lnTo>
                    <a:pt x="514848" y="67206"/>
                  </a:lnTo>
                  <a:lnTo>
                    <a:pt x="512742" y="67512"/>
                  </a:lnTo>
                  <a:lnTo>
                    <a:pt x="511688" y="67956"/>
                  </a:lnTo>
                  <a:lnTo>
                    <a:pt x="510000" y="68218"/>
                  </a:lnTo>
                  <a:lnTo>
                    <a:pt x="509617" y="67325"/>
                  </a:lnTo>
                  <a:lnTo>
                    <a:pt x="508962" y="67463"/>
                  </a:lnTo>
                  <a:lnTo>
                    <a:pt x="507973" y="68762"/>
                  </a:lnTo>
                  <a:lnTo>
                    <a:pt x="506987" y="67860"/>
                  </a:lnTo>
                  <a:lnTo>
                    <a:pt x="506487" y="67998"/>
                  </a:lnTo>
                  <a:lnTo>
                    <a:pt x="504851" y="66975"/>
                  </a:lnTo>
                  <a:lnTo>
                    <a:pt x="503608" y="66539"/>
                  </a:lnTo>
                  <a:lnTo>
                    <a:pt x="502326" y="65437"/>
                  </a:lnTo>
                  <a:lnTo>
                    <a:pt x="500967" y="64767"/>
                  </a:lnTo>
                  <a:lnTo>
                    <a:pt x="498890" y="65460"/>
                  </a:lnTo>
                  <a:lnTo>
                    <a:pt x="498292" y="66587"/>
                  </a:lnTo>
                  <a:lnTo>
                    <a:pt x="497236" y="66512"/>
                  </a:lnTo>
                  <a:lnTo>
                    <a:pt x="496843" y="67160"/>
                  </a:lnTo>
                  <a:lnTo>
                    <a:pt x="493872" y="66494"/>
                  </a:lnTo>
                  <a:lnTo>
                    <a:pt x="492441" y="65934"/>
                  </a:lnTo>
                  <a:lnTo>
                    <a:pt x="490693" y="63801"/>
                  </a:lnTo>
                  <a:lnTo>
                    <a:pt x="489969" y="63837"/>
                  </a:lnTo>
                  <a:lnTo>
                    <a:pt x="489375" y="64512"/>
                  </a:lnTo>
                  <a:lnTo>
                    <a:pt x="488430" y="64077"/>
                  </a:lnTo>
                  <a:lnTo>
                    <a:pt x="488522" y="63380"/>
                  </a:lnTo>
                  <a:lnTo>
                    <a:pt x="487652" y="62849"/>
                  </a:lnTo>
                  <a:lnTo>
                    <a:pt x="487030" y="63143"/>
                  </a:lnTo>
                  <a:lnTo>
                    <a:pt x="486229" y="62708"/>
                  </a:lnTo>
                  <a:lnTo>
                    <a:pt x="483311" y="62480"/>
                  </a:lnTo>
                  <a:lnTo>
                    <a:pt x="482565" y="62101"/>
                  </a:lnTo>
                  <a:lnTo>
                    <a:pt x="480765" y="61758"/>
                  </a:lnTo>
                  <a:lnTo>
                    <a:pt x="480380" y="62152"/>
                  </a:lnTo>
                  <a:lnTo>
                    <a:pt x="478756" y="61636"/>
                  </a:lnTo>
                  <a:lnTo>
                    <a:pt x="478452" y="62180"/>
                  </a:lnTo>
                  <a:lnTo>
                    <a:pt x="476920" y="61899"/>
                  </a:lnTo>
                  <a:lnTo>
                    <a:pt x="474342" y="64107"/>
                  </a:lnTo>
                  <a:lnTo>
                    <a:pt x="472842" y="64075"/>
                  </a:lnTo>
                  <a:lnTo>
                    <a:pt x="471809" y="63167"/>
                  </a:lnTo>
                  <a:lnTo>
                    <a:pt x="471076" y="63176"/>
                  </a:lnTo>
                  <a:lnTo>
                    <a:pt x="469345" y="62093"/>
                  </a:lnTo>
                  <a:lnTo>
                    <a:pt x="468315" y="60981"/>
                  </a:lnTo>
                  <a:lnTo>
                    <a:pt x="467967" y="59668"/>
                  </a:lnTo>
                  <a:lnTo>
                    <a:pt x="467300" y="59033"/>
                  </a:lnTo>
                  <a:lnTo>
                    <a:pt x="466396" y="59477"/>
                  </a:lnTo>
                  <a:lnTo>
                    <a:pt x="465123" y="59424"/>
                  </a:lnTo>
                  <a:lnTo>
                    <a:pt x="465046" y="58716"/>
                  </a:lnTo>
                  <a:lnTo>
                    <a:pt x="463864" y="58458"/>
                  </a:lnTo>
                  <a:lnTo>
                    <a:pt x="463416" y="59680"/>
                  </a:lnTo>
                  <a:lnTo>
                    <a:pt x="462683" y="60084"/>
                  </a:lnTo>
                  <a:lnTo>
                    <a:pt x="461270" y="59052"/>
                  </a:lnTo>
                  <a:lnTo>
                    <a:pt x="458762" y="59480"/>
                  </a:lnTo>
                  <a:lnTo>
                    <a:pt x="457840" y="57993"/>
                  </a:lnTo>
                  <a:lnTo>
                    <a:pt x="456975" y="58658"/>
                  </a:lnTo>
                  <a:lnTo>
                    <a:pt x="456575" y="59579"/>
                  </a:lnTo>
                  <a:lnTo>
                    <a:pt x="455821" y="58950"/>
                  </a:lnTo>
                  <a:lnTo>
                    <a:pt x="455863" y="57976"/>
                  </a:lnTo>
                  <a:lnTo>
                    <a:pt x="454653" y="57568"/>
                  </a:lnTo>
                  <a:lnTo>
                    <a:pt x="453620" y="56170"/>
                  </a:lnTo>
                  <a:lnTo>
                    <a:pt x="453216" y="54744"/>
                  </a:lnTo>
                  <a:lnTo>
                    <a:pt x="449988" y="55790"/>
                  </a:lnTo>
                  <a:lnTo>
                    <a:pt x="449660" y="55073"/>
                  </a:lnTo>
                  <a:lnTo>
                    <a:pt x="448698" y="54367"/>
                  </a:lnTo>
                  <a:lnTo>
                    <a:pt x="447287" y="53994"/>
                  </a:lnTo>
                  <a:lnTo>
                    <a:pt x="446569" y="54234"/>
                  </a:lnTo>
                  <a:lnTo>
                    <a:pt x="444214" y="53611"/>
                  </a:lnTo>
                  <a:lnTo>
                    <a:pt x="444516" y="53049"/>
                  </a:lnTo>
                  <a:lnTo>
                    <a:pt x="442741" y="52245"/>
                  </a:lnTo>
                  <a:lnTo>
                    <a:pt x="442939" y="51222"/>
                  </a:lnTo>
                  <a:lnTo>
                    <a:pt x="440852" y="52025"/>
                  </a:lnTo>
                  <a:lnTo>
                    <a:pt x="441052" y="51127"/>
                  </a:lnTo>
                  <a:lnTo>
                    <a:pt x="440510" y="50698"/>
                  </a:lnTo>
                  <a:lnTo>
                    <a:pt x="439530" y="50803"/>
                  </a:lnTo>
                  <a:lnTo>
                    <a:pt x="438590" y="49914"/>
                  </a:lnTo>
                  <a:lnTo>
                    <a:pt x="437241" y="50622"/>
                  </a:lnTo>
                  <a:lnTo>
                    <a:pt x="437305" y="51652"/>
                  </a:lnTo>
                  <a:lnTo>
                    <a:pt x="435641" y="51295"/>
                  </a:lnTo>
                  <a:lnTo>
                    <a:pt x="435161" y="50883"/>
                  </a:lnTo>
                  <a:lnTo>
                    <a:pt x="435512" y="49991"/>
                  </a:lnTo>
                  <a:lnTo>
                    <a:pt x="436535" y="49288"/>
                  </a:lnTo>
                  <a:lnTo>
                    <a:pt x="436841" y="48650"/>
                  </a:lnTo>
                  <a:lnTo>
                    <a:pt x="434374" y="48681"/>
                  </a:lnTo>
                  <a:lnTo>
                    <a:pt x="433048" y="48082"/>
                  </a:lnTo>
                  <a:lnTo>
                    <a:pt x="433690" y="45916"/>
                  </a:lnTo>
                  <a:lnTo>
                    <a:pt x="434460" y="45186"/>
                  </a:lnTo>
                  <a:lnTo>
                    <a:pt x="435023" y="43931"/>
                  </a:lnTo>
                  <a:lnTo>
                    <a:pt x="434763" y="43037"/>
                  </a:lnTo>
                  <a:lnTo>
                    <a:pt x="433501" y="42953"/>
                  </a:lnTo>
                  <a:lnTo>
                    <a:pt x="434065" y="40495"/>
                  </a:lnTo>
                  <a:lnTo>
                    <a:pt x="434719" y="41433"/>
                  </a:lnTo>
                  <a:lnTo>
                    <a:pt x="435355" y="41209"/>
                  </a:lnTo>
                  <a:lnTo>
                    <a:pt x="435758" y="40178"/>
                  </a:lnTo>
                  <a:lnTo>
                    <a:pt x="434988" y="39645"/>
                  </a:lnTo>
                  <a:lnTo>
                    <a:pt x="434523" y="38205"/>
                  </a:lnTo>
                  <a:lnTo>
                    <a:pt x="434805" y="37222"/>
                  </a:lnTo>
                  <a:lnTo>
                    <a:pt x="435865" y="36710"/>
                  </a:lnTo>
                  <a:lnTo>
                    <a:pt x="435987" y="35729"/>
                  </a:lnTo>
                  <a:lnTo>
                    <a:pt x="434906" y="34844"/>
                  </a:lnTo>
                  <a:lnTo>
                    <a:pt x="435133" y="33554"/>
                  </a:lnTo>
                  <a:lnTo>
                    <a:pt x="435846" y="32314"/>
                  </a:lnTo>
                  <a:lnTo>
                    <a:pt x="436603" y="32239"/>
                  </a:lnTo>
                  <a:lnTo>
                    <a:pt x="436387" y="30796"/>
                  </a:lnTo>
                  <a:lnTo>
                    <a:pt x="435913" y="30335"/>
                  </a:lnTo>
                  <a:lnTo>
                    <a:pt x="435509" y="28592"/>
                  </a:lnTo>
                  <a:lnTo>
                    <a:pt x="435602" y="26920"/>
                  </a:lnTo>
                  <a:lnTo>
                    <a:pt x="434423" y="26544"/>
                  </a:lnTo>
                  <a:lnTo>
                    <a:pt x="433330" y="25489"/>
                  </a:lnTo>
                  <a:lnTo>
                    <a:pt x="432855" y="23336"/>
                  </a:lnTo>
                  <a:lnTo>
                    <a:pt x="434948" y="22221"/>
                  </a:lnTo>
                  <a:lnTo>
                    <a:pt x="435457" y="19491"/>
                  </a:lnTo>
                  <a:lnTo>
                    <a:pt x="434367" y="18299"/>
                  </a:lnTo>
                  <a:lnTo>
                    <a:pt x="435099" y="16779"/>
                  </a:lnTo>
                  <a:lnTo>
                    <a:pt x="436286" y="14858"/>
                  </a:lnTo>
                  <a:lnTo>
                    <a:pt x="434556" y="14512"/>
                  </a:lnTo>
                  <a:lnTo>
                    <a:pt x="434088" y="15101"/>
                  </a:lnTo>
                  <a:lnTo>
                    <a:pt x="432625" y="14618"/>
                  </a:lnTo>
                  <a:lnTo>
                    <a:pt x="431956" y="12950"/>
                  </a:lnTo>
                  <a:lnTo>
                    <a:pt x="432266" y="11091"/>
                  </a:lnTo>
                  <a:lnTo>
                    <a:pt x="432998" y="10298"/>
                  </a:lnTo>
                  <a:lnTo>
                    <a:pt x="432128" y="8839"/>
                  </a:lnTo>
                  <a:lnTo>
                    <a:pt x="432511" y="7689"/>
                  </a:lnTo>
                  <a:lnTo>
                    <a:pt x="431649" y="7001"/>
                  </a:lnTo>
                  <a:lnTo>
                    <a:pt x="430687" y="7175"/>
                  </a:lnTo>
                  <a:lnTo>
                    <a:pt x="430417" y="6175"/>
                  </a:lnTo>
                  <a:lnTo>
                    <a:pt x="428831" y="5499"/>
                  </a:lnTo>
                  <a:lnTo>
                    <a:pt x="426709" y="4884"/>
                  </a:lnTo>
                  <a:lnTo>
                    <a:pt x="425629" y="5209"/>
                  </a:lnTo>
                  <a:lnTo>
                    <a:pt x="425072" y="4933"/>
                  </a:lnTo>
                  <a:lnTo>
                    <a:pt x="424365" y="5963"/>
                  </a:lnTo>
                  <a:lnTo>
                    <a:pt x="423121" y="5726"/>
                  </a:lnTo>
                  <a:lnTo>
                    <a:pt x="422472" y="5077"/>
                  </a:lnTo>
                  <a:lnTo>
                    <a:pt x="421921" y="5390"/>
                  </a:lnTo>
                  <a:lnTo>
                    <a:pt x="420293" y="4408"/>
                  </a:lnTo>
                  <a:lnTo>
                    <a:pt x="420749" y="3574"/>
                  </a:lnTo>
                  <a:lnTo>
                    <a:pt x="419374" y="2413"/>
                  </a:lnTo>
                  <a:lnTo>
                    <a:pt x="418404" y="2256"/>
                  </a:lnTo>
                  <a:lnTo>
                    <a:pt x="417390" y="1130"/>
                  </a:lnTo>
                  <a:lnTo>
                    <a:pt x="417111" y="104"/>
                  </a:lnTo>
                  <a:lnTo>
                    <a:pt x="415953" y="0"/>
                  </a:lnTo>
                  <a:lnTo>
                    <a:pt x="413988" y="383"/>
                  </a:lnTo>
                  <a:lnTo>
                    <a:pt x="414177" y="1052"/>
                  </a:lnTo>
                  <a:lnTo>
                    <a:pt x="413310" y="1454"/>
                  </a:lnTo>
                  <a:lnTo>
                    <a:pt x="413410" y="2130"/>
                  </a:lnTo>
                  <a:lnTo>
                    <a:pt x="412616" y="2858"/>
                  </a:lnTo>
                  <a:lnTo>
                    <a:pt x="411047" y="3566"/>
                  </a:lnTo>
                  <a:lnTo>
                    <a:pt x="410353" y="4678"/>
                  </a:lnTo>
                  <a:lnTo>
                    <a:pt x="409825" y="4837"/>
                  </a:lnTo>
                  <a:lnTo>
                    <a:pt x="408397" y="4175"/>
                  </a:lnTo>
                  <a:lnTo>
                    <a:pt x="407360" y="4149"/>
                  </a:lnTo>
                  <a:lnTo>
                    <a:pt x="406582" y="4569"/>
                  </a:lnTo>
                  <a:lnTo>
                    <a:pt x="406904" y="5290"/>
                  </a:lnTo>
                  <a:lnTo>
                    <a:pt x="406438" y="6358"/>
                  </a:lnTo>
                  <a:lnTo>
                    <a:pt x="406058" y="8852"/>
                  </a:lnTo>
                  <a:lnTo>
                    <a:pt x="406851" y="10705"/>
                  </a:lnTo>
                  <a:lnTo>
                    <a:pt x="406140" y="12309"/>
                  </a:lnTo>
                  <a:lnTo>
                    <a:pt x="405432" y="13160"/>
                  </a:lnTo>
                  <a:lnTo>
                    <a:pt x="403587" y="13534"/>
                  </a:lnTo>
                  <a:lnTo>
                    <a:pt x="403036" y="14502"/>
                  </a:lnTo>
                  <a:lnTo>
                    <a:pt x="403705" y="15429"/>
                  </a:lnTo>
                  <a:lnTo>
                    <a:pt x="403229" y="16326"/>
                  </a:lnTo>
                  <a:lnTo>
                    <a:pt x="402245" y="16972"/>
                  </a:lnTo>
                  <a:lnTo>
                    <a:pt x="402305" y="17935"/>
                  </a:lnTo>
                  <a:lnTo>
                    <a:pt x="401589" y="19005"/>
                  </a:lnTo>
                  <a:lnTo>
                    <a:pt x="401767" y="20304"/>
                  </a:lnTo>
                  <a:lnTo>
                    <a:pt x="401360" y="21779"/>
                  </a:lnTo>
                  <a:lnTo>
                    <a:pt x="400427" y="21779"/>
                  </a:lnTo>
                  <a:lnTo>
                    <a:pt x="399557" y="22681"/>
                  </a:lnTo>
                  <a:lnTo>
                    <a:pt x="399914" y="23089"/>
                  </a:lnTo>
                  <a:lnTo>
                    <a:pt x="399731" y="24318"/>
                  </a:lnTo>
                  <a:lnTo>
                    <a:pt x="396741" y="23233"/>
                  </a:lnTo>
                  <a:lnTo>
                    <a:pt x="396378" y="23866"/>
                  </a:lnTo>
                  <a:lnTo>
                    <a:pt x="395566" y="23474"/>
                  </a:lnTo>
                  <a:lnTo>
                    <a:pt x="394417" y="23495"/>
                  </a:lnTo>
                  <a:lnTo>
                    <a:pt x="393619" y="22938"/>
                  </a:lnTo>
                  <a:lnTo>
                    <a:pt x="393028" y="23319"/>
                  </a:lnTo>
                  <a:lnTo>
                    <a:pt x="391493" y="23268"/>
                  </a:lnTo>
                  <a:lnTo>
                    <a:pt x="390223" y="24298"/>
                  </a:lnTo>
                  <a:lnTo>
                    <a:pt x="387494" y="24930"/>
                  </a:lnTo>
                  <a:lnTo>
                    <a:pt x="386754" y="24552"/>
                  </a:lnTo>
                  <a:lnTo>
                    <a:pt x="384930" y="24998"/>
                  </a:lnTo>
                  <a:lnTo>
                    <a:pt x="383905" y="24425"/>
                  </a:lnTo>
                  <a:lnTo>
                    <a:pt x="382876" y="25543"/>
                  </a:lnTo>
                  <a:lnTo>
                    <a:pt x="382216" y="25726"/>
                  </a:lnTo>
                  <a:lnTo>
                    <a:pt x="381006" y="26688"/>
                  </a:lnTo>
                  <a:lnTo>
                    <a:pt x="381021" y="27651"/>
                  </a:lnTo>
                  <a:lnTo>
                    <a:pt x="380042" y="27909"/>
                  </a:lnTo>
                  <a:lnTo>
                    <a:pt x="379363" y="27320"/>
                  </a:lnTo>
                  <a:lnTo>
                    <a:pt x="377829" y="27885"/>
                  </a:lnTo>
                  <a:lnTo>
                    <a:pt x="376603" y="28941"/>
                  </a:lnTo>
                  <a:lnTo>
                    <a:pt x="376056" y="29866"/>
                  </a:lnTo>
                  <a:lnTo>
                    <a:pt x="376164" y="30813"/>
                  </a:lnTo>
                  <a:lnTo>
                    <a:pt x="377600" y="32145"/>
                  </a:lnTo>
                  <a:lnTo>
                    <a:pt x="377424" y="32549"/>
                  </a:lnTo>
                  <a:lnTo>
                    <a:pt x="379346" y="33666"/>
                  </a:lnTo>
                  <a:lnTo>
                    <a:pt x="380294" y="33563"/>
                  </a:lnTo>
                  <a:lnTo>
                    <a:pt x="380909" y="34228"/>
                  </a:lnTo>
                  <a:lnTo>
                    <a:pt x="381127" y="35267"/>
                  </a:lnTo>
                  <a:lnTo>
                    <a:pt x="382688" y="35529"/>
                  </a:lnTo>
                  <a:lnTo>
                    <a:pt x="384305" y="36601"/>
                  </a:lnTo>
                  <a:lnTo>
                    <a:pt x="385139" y="36803"/>
                  </a:lnTo>
                  <a:lnTo>
                    <a:pt x="385748" y="38635"/>
                  </a:lnTo>
                  <a:lnTo>
                    <a:pt x="384510" y="38492"/>
                  </a:lnTo>
                  <a:lnTo>
                    <a:pt x="383755" y="38818"/>
                  </a:lnTo>
                  <a:lnTo>
                    <a:pt x="382550" y="40042"/>
                  </a:lnTo>
                  <a:lnTo>
                    <a:pt x="382424" y="41297"/>
                  </a:lnTo>
                  <a:lnTo>
                    <a:pt x="381548" y="41907"/>
                  </a:lnTo>
                  <a:lnTo>
                    <a:pt x="381096" y="42714"/>
                  </a:lnTo>
                  <a:lnTo>
                    <a:pt x="380241" y="43344"/>
                  </a:lnTo>
                  <a:lnTo>
                    <a:pt x="380075" y="44603"/>
                  </a:lnTo>
                  <a:lnTo>
                    <a:pt x="378765" y="44781"/>
                  </a:lnTo>
                  <a:lnTo>
                    <a:pt x="378741" y="45884"/>
                  </a:lnTo>
                  <a:lnTo>
                    <a:pt x="378163" y="46517"/>
                  </a:lnTo>
                  <a:lnTo>
                    <a:pt x="377601" y="48124"/>
                  </a:lnTo>
                  <a:lnTo>
                    <a:pt x="375959" y="48289"/>
                  </a:lnTo>
                  <a:lnTo>
                    <a:pt x="374306" y="47811"/>
                  </a:lnTo>
                  <a:lnTo>
                    <a:pt x="373349" y="49784"/>
                  </a:lnTo>
                  <a:lnTo>
                    <a:pt x="373055" y="51195"/>
                  </a:lnTo>
                  <a:lnTo>
                    <a:pt x="373351" y="51772"/>
                  </a:lnTo>
                  <a:lnTo>
                    <a:pt x="372369" y="52485"/>
                  </a:lnTo>
                  <a:lnTo>
                    <a:pt x="371816" y="53863"/>
                  </a:lnTo>
                  <a:lnTo>
                    <a:pt x="370684" y="54254"/>
                  </a:lnTo>
                  <a:lnTo>
                    <a:pt x="370088" y="56870"/>
                  </a:lnTo>
                  <a:lnTo>
                    <a:pt x="369349" y="57305"/>
                  </a:lnTo>
                  <a:lnTo>
                    <a:pt x="369305" y="58012"/>
                  </a:lnTo>
                  <a:lnTo>
                    <a:pt x="368176" y="58909"/>
                  </a:lnTo>
                  <a:lnTo>
                    <a:pt x="370045" y="62270"/>
                  </a:lnTo>
                  <a:lnTo>
                    <a:pt x="369091" y="62911"/>
                  </a:lnTo>
                  <a:lnTo>
                    <a:pt x="368986" y="64957"/>
                  </a:lnTo>
                  <a:lnTo>
                    <a:pt x="369438" y="65512"/>
                  </a:lnTo>
                  <a:lnTo>
                    <a:pt x="370486" y="65227"/>
                  </a:lnTo>
                  <a:lnTo>
                    <a:pt x="370810" y="66601"/>
                  </a:lnTo>
                  <a:lnTo>
                    <a:pt x="370002" y="67425"/>
                  </a:lnTo>
                  <a:lnTo>
                    <a:pt x="370731" y="69038"/>
                  </a:lnTo>
                  <a:lnTo>
                    <a:pt x="369352" y="69870"/>
                  </a:lnTo>
                  <a:lnTo>
                    <a:pt x="367451" y="72155"/>
                  </a:lnTo>
                  <a:lnTo>
                    <a:pt x="366617" y="72112"/>
                  </a:lnTo>
                  <a:lnTo>
                    <a:pt x="365377" y="73565"/>
                  </a:lnTo>
                  <a:lnTo>
                    <a:pt x="365503" y="74796"/>
                  </a:lnTo>
                  <a:lnTo>
                    <a:pt x="365263" y="75592"/>
                  </a:lnTo>
                  <a:lnTo>
                    <a:pt x="365317" y="77038"/>
                  </a:lnTo>
                  <a:lnTo>
                    <a:pt x="364131" y="78597"/>
                  </a:lnTo>
                  <a:lnTo>
                    <a:pt x="364222" y="79472"/>
                  </a:lnTo>
                  <a:lnTo>
                    <a:pt x="365355" y="80096"/>
                  </a:lnTo>
                  <a:lnTo>
                    <a:pt x="365992" y="81408"/>
                  </a:lnTo>
                  <a:lnTo>
                    <a:pt x="364786" y="81849"/>
                  </a:lnTo>
                  <a:lnTo>
                    <a:pt x="364260" y="82529"/>
                  </a:lnTo>
                  <a:lnTo>
                    <a:pt x="365209" y="84461"/>
                  </a:lnTo>
                  <a:lnTo>
                    <a:pt x="365197" y="85471"/>
                  </a:lnTo>
                  <a:lnTo>
                    <a:pt x="363493" y="86375"/>
                  </a:lnTo>
                  <a:lnTo>
                    <a:pt x="363748" y="86980"/>
                  </a:lnTo>
                  <a:lnTo>
                    <a:pt x="362182" y="88404"/>
                  </a:lnTo>
                  <a:lnTo>
                    <a:pt x="362409" y="88842"/>
                  </a:lnTo>
                  <a:lnTo>
                    <a:pt x="364277" y="89331"/>
                  </a:lnTo>
                  <a:lnTo>
                    <a:pt x="364056" y="90715"/>
                  </a:lnTo>
                  <a:lnTo>
                    <a:pt x="361070" y="91597"/>
                  </a:lnTo>
                  <a:lnTo>
                    <a:pt x="359994" y="90161"/>
                  </a:lnTo>
                  <a:lnTo>
                    <a:pt x="358977" y="90810"/>
                  </a:lnTo>
                  <a:lnTo>
                    <a:pt x="358578" y="92204"/>
                  </a:lnTo>
                  <a:lnTo>
                    <a:pt x="358950" y="92763"/>
                  </a:lnTo>
                  <a:lnTo>
                    <a:pt x="358969" y="94111"/>
                  </a:lnTo>
                  <a:lnTo>
                    <a:pt x="358248" y="94855"/>
                  </a:lnTo>
                  <a:lnTo>
                    <a:pt x="357502" y="96217"/>
                  </a:lnTo>
                  <a:lnTo>
                    <a:pt x="357801" y="96710"/>
                  </a:lnTo>
                  <a:lnTo>
                    <a:pt x="356669" y="98611"/>
                  </a:lnTo>
                  <a:lnTo>
                    <a:pt x="358913" y="99673"/>
                  </a:lnTo>
                  <a:lnTo>
                    <a:pt x="359971" y="99977"/>
                  </a:lnTo>
                  <a:lnTo>
                    <a:pt x="359501" y="100781"/>
                  </a:lnTo>
                  <a:lnTo>
                    <a:pt x="361432" y="101885"/>
                  </a:lnTo>
                  <a:lnTo>
                    <a:pt x="361820" y="102542"/>
                  </a:lnTo>
                  <a:lnTo>
                    <a:pt x="361115" y="103860"/>
                  </a:lnTo>
                  <a:lnTo>
                    <a:pt x="360140" y="104705"/>
                  </a:lnTo>
                  <a:lnTo>
                    <a:pt x="359202" y="104930"/>
                  </a:lnTo>
                  <a:lnTo>
                    <a:pt x="358470" y="106078"/>
                  </a:lnTo>
                  <a:lnTo>
                    <a:pt x="357564" y="108371"/>
                  </a:lnTo>
                  <a:lnTo>
                    <a:pt x="356015" y="107732"/>
                  </a:lnTo>
                  <a:lnTo>
                    <a:pt x="354703" y="108560"/>
                  </a:lnTo>
                  <a:lnTo>
                    <a:pt x="355242" y="109866"/>
                  </a:lnTo>
                  <a:lnTo>
                    <a:pt x="354270" y="110971"/>
                  </a:lnTo>
                  <a:lnTo>
                    <a:pt x="354349" y="111597"/>
                  </a:lnTo>
                  <a:lnTo>
                    <a:pt x="353627" y="112263"/>
                  </a:lnTo>
                  <a:lnTo>
                    <a:pt x="351337" y="112957"/>
                  </a:lnTo>
                  <a:lnTo>
                    <a:pt x="352174" y="114239"/>
                  </a:lnTo>
                  <a:lnTo>
                    <a:pt x="349612" y="115830"/>
                  </a:lnTo>
                  <a:lnTo>
                    <a:pt x="348464" y="117142"/>
                  </a:lnTo>
                  <a:lnTo>
                    <a:pt x="348139" y="117897"/>
                  </a:lnTo>
                  <a:lnTo>
                    <a:pt x="346941" y="119269"/>
                  </a:lnTo>
                  <a:lnTo>
                    <a:pt x="346814" y="120489"/>
                  </a:lnTo>
                  <a:lnTo>
                    <a:pt x="346155" y="121164"/>
                  </a:lnTo>
                  <a:lnTo>
                    <a:pt x="347533" y="122912"/>
                  </a:lnTo>
                  <a:lnTo>
                    <a:pt x="346706" y="123112"/>
                  </a:lnTo>
                  <a:lnTo>
                    <a:pt x="346029" y="124235"/>
                  </a:lnTo>
                  <a:lnTo>
                    <a:pt x="346640" y="125137"/>
                  </a:lnTo>
                  <a:lnTo>
                    <a:pt x="347960" y="125323"/>
                  </a:lnTo>
                  <a:lnTo>
                    <a:pt x="348992" y="124477"/>
                  </a:lnTo>
                  <a:lnTo>
                    <a:pt x="349228" y="125891"/>
                  </a:lnTo>
                  <a:lnTo>
                    <a:pt x="350140" y="127096"/>
                  </a:lnTo>
                  <a:lnTo>
                    <a:pt x="351324" y="127145"/>
                  </a:lnTo>
                  <a:lnTo>
                    <a:pt x="352285" y="126694"/>
                  </a:lnTo>
                  <a:lnTo>
                    <a:pt x="352714" y="127192"/>
                  </a:lnTo>
                  <a:lnTo>
                    <a:pt x="353592" y="126624"/>
                  </a:lnTo>
                  <a:lnTo>
                    <a:pt x="354089" y="127068"/>
                  </a:lnTo>
                  <a:lnTo>
                    <a:pt x="355352" y="126342"/>
                  </a:lnTo>
                  <a:lnTo>
                    <a:pt x="357243" y="128147"/>
                  </a:lnTo>
                  <a:lnTo>
                    <a:pt x="358042" y="130018"/>
                  </a:lnTo>
                  <a:lnTo>
                    <a:pt x="359260" y="129592"/>
                  </a:lnTo>
                  <a:lnTo>
                    <a:pt x="359497" y="130623"/>
                  </a:lnTo>
                  <a:lnTo>
                    <a:pt x="360356" y="131802"/>
                  </a:lnTo>
                  <a:lnTo>
                    <a:pt x="359335" y="133249"/>
                  </a:lnTo>
                  <a:lnTo>
                    <a:pt x="360008" y="133747"/>
                  </a:lnTo>
                  <a:lnTo>
                    <a:pt x="359785" y="135129"/>
                  </a:lnTo>
                  <a:lnTo>
                    <a:pt x="357131" y="135764"/>
                  </a:lnTo>
                  <a:lnTo>
                    <a:pt x="355146" y="136792"/>
                  </a:lnTo>
                  <a:lnTo>
                    <a:pt x="354683" y="136753"/>
                  </a:lnTo>
                  <a:lnTo>
                    <a:pt x="353644" y="138083"/>
                  </a:lnTo>
                  <a:lnTo>
                    <a:pt x="350992" y="139219"/>
                  </a:lnTo>
                  <a:lnTo>
                    <a:pt x="348368" y="138952"/>
                  </a:lnTo>
                  <a:lnTo>
                    <a:pt x="347660" y="138539"/>
                  </a:lnTo>
                  <a:lnTo>
                    <a:pt x="345482" y="139219"/>
                  </a:lnTo>
                  <a:lnTo>
                    <a:pt x="343810" y="140380"/>
                  </a:lnTo>
                  <a:lnTo>
                    <a:pt x="342713" y="140849"/>
                  </a:lnTo>
                  <a:lnTo>
                    <a:pt x="342455" y="141456"/>
                  </a:lnTo>
                  <a:lnTo>
                    <a:pt x="337750" y="143444"/>
                  </a:lnTo>
                  <a:lnTo>
                    <a:pt x="336595" y="143509"/>
                  </a:lnTo>
                  <a:lnTo>
                    <a:pt x="332682" y="145148"/>
                  </a:lnTo>
                  <a:lnTo>
                    <a:pt x="329789" y="146585"/>
                  </a:lnTo>
                  <a:lnTo>
                    <a:pt x="323350" y="149389"/>
                  </a:lnTo>
                  <a:lnTo>
                    <a:pt x="314275" y="153270"/>
                  </a:lnTo>
                  <a:lnTo>
                    <a:pt x="313656" y="154068"/>
                  </a:lnTo>
                  <a:lnTo>
                    <a:pt x="312422" y="154809"/>
                  </a:lnTo>
                  <a:lnTo>
                    <a:pt x="310744" y="155204"/>
                  </a:lnTo>
                  <a:lnTo>
                    <a:pt x="308851" y="156216"/>
                  </a:lnTo>
                  <a:lnTo>
                    <a:pt x="307559" y="156473"/>
                  </a:lnTo>
                  <a:lnTo>
                    <a:pt x="304943" y="157444"/>
                  </a:lnTo>
                  <a:lnTo>
                    <a:pt x="302720" y="158112"/>
                  </a:lnTo>
                  <a:lnTo>
                    <a:pt x="297934" y="160673"/>
                  </a:lnTo>
                  <a:lnTo>
                    <a:pt x="295165" y="162287"/>
                  </a:lnTo>
                  <a:lnTo>
                    <a:pt x="290811" y="164151"/>
                  </a:lnTo>
                  <a:lnTo>
                    <a:pt x="288600" y="165249"/>
                  </a:lnTo>
                  <a:lnTo>
                    <a:pt x="285503" y="166409"/>
                  </a:lnTo>
                  <a:lnTo>
                    <a:pt x="284794" y="166211"/>
                  </a:lnTo>
                  <a:lnTo>
                    <a:pt x="282019" y="167324"/>
                  </a:lnTo>
                  <a:lnTo>
                    <a:pt x="277719" y="168607"/>
                  </a:lnTo>
                  <a:lnTo>
                    <a:pt x="275740" y="169456"/>
                  </a:lnTo>
                  <a:lnTo>
                    <a:pt x="276147" y="170378"/>
                  </a:lnTo>
                  <a:lnTo>
                    <a:pt x="274068" y="171709"/>
                  </a:lnTo>
                  <a:lnTo>
                    <a:pt x="273609" y="172710"/>
                  </a:lnTo>
                  <a:lnTo>
                    <a:pt x="271939" y="173882"/>
                  </a:lnTo>
                  <a:lnTo>
                    <a:pt x="268006" y="175705"/>
                  </a:lnTo>
                  <a:lnTo>
                    <a:pt x="266722" y="176066"/>
                  </a:lnTo>
                  <a:lnTo>
                    <a:pt x="265059" y="177353"/>
                  </a:lnTo>
                  <a:lnTo>
                    <a:pt x="263716" y="177338"/>
                  </a:lnTo>
                  <a:lnTo>
                    <a:pt x="261619" y="178911"/>
                  </a:lnTo>
                  <a:lnTo>
                    <a:pt x="260382" y="180273"/>
                  </a:lnTo>
                  <a:lnTo>
                    <a:pt x="258375" y="179691"/>
                  </a:lnTo>
                  <a:lnTo>
                    <a:pt x="255793" y="181275"/>
                  </a:lnTo>
                  <a:lnTo>
                    <a:pt x="255323" y="181048"/>
                  </a:lnTo>
                  <a:lnTo>
                    <a:pt x="254080" y="181545"/>
                  </a:lnTo>
                  <a:lnTo>
                    <a:pt x="254115" y="182735"/>
                  </a:lnTo>
                  <a:lnTo>
                    <a:pt x="254855" y="183565"/>
                  </a:lnTo>
                  <a:lnTo>
                    <a:pt x="254903" y="184565"/>
                  </a:lnTo>
                  <a:lnTo>
                    <a:pt x="252161" y="186806"/>
                  </a:lnTo>
                  <a:lnTo>
                    <a:pt x="250364" y="187944"/>
                  </a:lnTo>
                  <a:lnTo>
                    <a:pt x="249085" y="188384"/>
                  </a:lnTo>
                  <a:lnTo>
                    <a:pt x="249140" y="187252"/>
                  </a:lnTo>
                  <a:lnTo>
                    <a:pt x="248725" y="186995"/>
                  </a:lnTo>
                  <a:lnTo>
                    <a:pt x="247139" y="187681"/>
                  </a:lnTo>
                  <a:lnTo>
                    <a:pt x="244875" y="186938"/>
                  </a:lnTo>
                  <a:lnTo>
                    <a:pt x="243413" y="187290"/>
                  </a:lnTo>
                  <a:lnTo>
                    <a:pt x="242670" y="187893"/>
                  </a:lnTo>
                  <a:lnTo>
                    <a:pt x="242079" y="189933"/>
                  </a:lnTo>
                  <a:lnTo>
                    <a:pt x="240841" y="190796"/>
                  </a:lnTo>
                  <a:lnTo>
                    <a:pt x="239921" y="190025"/>
                  </a:lnTo>
                  <a:lnTo>
                    <a:pt x="239243" y="187984"/>
                  </a:lnTo>
                  <a:lnTo>
                    <a:pt x="238682" y="187744"/>
                  </a:lnTo>
                  <a:lnTo>
                    <a:pt x="238905" y="186649"/>
                  </a:lnTo>
                  <a:lnTo>
                    <a:pt x="238413" y="185775"/>
                  </a:lnTo>
                  <a:lnTo>
                    <a:pt x="239828" y="184752"/>
                  </a:lnTo>
                  <a:lnTo>
                    <a:pt x="241167" y="183427"/>
                  </a:lnTo>
                  <a:lnTo>
                    <a:pt x="241110" y="182506"/>
                  </a:lnTo>
                  <a:lnTo>
                    <a:pt x="241929" y="181837"/>
                  </a:lnTo>
                  <a:lnTo>
                    <a:pt x="241528" y="181042"/>
                  </a:lnTo>
                  <a:lnTo>
                    <a:pt x="241831" y="179439"/>
                  </a:lnTo>
                  <a:lnTo>
                    <a:pt x="240764" y="179435"/>
                  </a:lnTo>
                  <a:lnTo>
                    <a:pt x="239924" y="179966"/>
                  </a:lnTo>
                  <a:lnTo>
                    <a:pt x="239267" y="179613"/>
                  </a:lnTo>
                  <a:lnTo>
                    <a:pt x="238358" y="179900"/>
                  </a:lnTo>
                  <a:lnTo>
                    <a:pt x="237019" y="179268"/>
                  </a:lnTo>
                  <a:lnTo>
                    <a:pt x="236927" y="178438"/>
                  </a:lnTo>
                  <a:lnTo>
                    <a:pt x="236170" y="178317"/>
                  </a:lnTo>
                  <a:lnTo>
                    <a:pt x="234836" y="179371"/>
                  </a:lnTo>
                  <a:lnTo>
                    <a:pt x="233835" y="179521"/>
                  </a:lnTo>
                  <a:lnTo>
                    <a:pt x="233110" y="180070"/>
                  </a:lnTo>
                  <a:lnTo>
                    <a:pt x="231713" y="180535"/>
                  </a:lnTo>
                  <a:lnTo>
                    <a:pt x="230965" y="179433"/>
                  </a:lnTo>
                  <a:lnTo>
                    <a:pt x="229037" y="180011"/>
                  </a:lnTo>
                  <a:lnTo>
                    <a:pt x="227698" y="178735"/>
                  </a:lnTo>
                  <a:lnTo>
                    <a:pt x="226945" y="178468"/>
                  </a:lnTo>
                  <a:lnTo>
                    <a:pt x="227296" y="177232"/>
                  </a:lnTo>
                  <a:lnTo>
                    <a:pt x="225597" y="176159"/>
                  </a:lnTo>
                  <a:lnTo>
                    <a:pt x="224466" y="176927"/>
                  </a:lnTo>
                  <a:lnTo>
                    <a:pt x="223541" y="176366"/>
                  </a:lnTo>
                  <a:lnTo>
                    <a:pt x="222717" y="176929"/>
                  </a:lnTo>
                  <a:lnTo>
                    <a:pt x="220934" y="176792"/>
                  </a:lnTo>
                  <a:lnTo>
                    <a:pt x="219196" y="177458"/>
                  </a:lnTo>
                  <a:lnTo>
                    <a:pt x="217950" y="178204"/>
                  </a:lnTo>
                  <a:lnTo>
                    <a:pt x="216889" y="177518"/>
                  </a:lnTo>
                  <a:lnTo>
                    <a:pt x="215981" y="177621"/>
                  </a:lnTo>
                  <a:lnTo>
                    <a:pt x="216029" y="176314"/>
                  </a:lnTo>
                  <a:lnTo>
                    <a:pt x="215168" y="176017"/>
                  </a:lnTo>
                  <a:lnTo>
                    <a:pt x="214018" y="176772"/>
                  </a:lnTo>
                  <a:lnTo>
                    <a:pt x="212573" y="176502"/>
                  </a:lnTo>
                  <a:lnTo>
                    <a:pt x="211706" y="175550"/>
                  </a:lnTo>
                  <a:lnTo>
                    <a:pt x="211341" y="176365"/>
                  </a:lnTo>
                  <a:lnTo>
                    <a:pt x="209330" y="176710"/>
                  </a:lnTo>
                  <a:lnTo>
                    <a:pt x="208943" y="178034"/>
                  </a:lnTo>
                  <a:lnTo>
                    <a:pt x="206882" y="179500"/>
                  </a:lnTo>
                  <a:lnTo>
                    <a:pt x="205447" y="180204"/>
                  </a:lnTo>
                  <a:lnTo>
                    <a:pt x="204488" y="181120"/>
                  </a:lnTo>
                  <a:lnTo>
                    <a:pt x="203882" y="181233"/>
                  </a:lnTo>
                  <a:lnTo>
                    <a:pt x="202888" y="182203"/>
                  </a:lnTo>
                  <a:lnTo>
                    <a:pt x="201398" y="183051"/>
                  </a:lnTo>
                  <a:lnTo>
                    <a:pt x="200792" y="182966"/>
                  </a:lnTo>
                  <a:lnTo>
                    <a:pt x="197836" y="184751"/>
                  </a:lnTo>
                  <a:lnTo>
                    <a:pt x="197007" y="184811"/>
                  </a:lnTo>
                  <a:lnTo>
                    <a:pt x="195665" y="185536"/>
                  </a:lnTo>
                  <a:lnTo>
                    <a:pt x="193981" y="185058"/>
                  </a:lnTo>
                  <a:lnTo>
                    <a:pt x="193258" y="185550"/>
                  </a:lnTo>
                  <a:lnTo>
                    <a:pt x="190175" y="185855"/>
                  </a:lnTo>
                  <a:lnTo>
                    <a:pt x="190136" y="184630"/>
                  </a:lnTo>
                  <a:lnTo>
                    <a:pt x="189132" y="183608"/>
                  </a:lnTo>
                  <a:lnTo>
                    <a:pt x="188308" y="183842"/>
                  </a:lnTo>
                  <a:lnTo>
                    <a:pt x="187266" y="185528"/>
                  </a:lnTo>
                  <a:lnTo>
                    <a:pt x="185059" y="186477"/>
                  </a:lnTo>
                  <a:lnTo>
                    <a:pt x="184239" y="186412"/>
                  </a:lnTo>
                  <a:lnTo>
                    <a:pt x="181722" y="187622"/>
                  </a:lnTo>
                  <a:lnTo>
                    <a:pt x="181264" y="186130"/>
                  </a:lnTo>
                  <a:lnTo>
                    <a:pt x="180540" y="186304"/>
                  </a:lnTo>
                  <a:lnTo>
                    <a:pt x="179162" y="184226"/>
                  </a:lnTo>
                  <a:lnTo>
                    <a:pt x="179340" y="183319"/>
                  </a:lnTo>
                  <a:lnTo>
                    <a:pt x="178115" y="183198"/>
                  </a:lnTo>
                  <a:lnTo>
                    <a:pt x="176646" y="185473"/>
                  </a:lnTo>
                  <a:lnTo>
                    <a:pt x="175434" y="185447"/>
                  </a:lnTo>
                  <a:lnTo>
                    <a:pt x="175422" y="186774"/>
                  </a:lnTo>
                  <a:lnTo>
                    <a:pt x="174146" y="187026"/>
                  </a:lnTo>
                  <a:lnTo>
                    <a:pt x="172117" y="185011"/>
                  </a:lnTo>
                  <a:lnTo>
                    <a:pt x="170789" y="184422"/>
                  </a:lnTo>
                  <a:lnTo>
                    <a:pt x="169748" y="184727"/>
                  </a:lnTo>
                  <a:lnTo>
                    <a:pt x="169236" y="185658"/>
                  </a:lnTo>
                  <a:lnTo>
                    <a:pt x="168290" y="185646"/>
                  </a:lnTo>
                  <a:lnTo>
                    <a:pt x="168090" y="186926"/>
                  </a:lnTo>
                  <a:lnTo>
                    <a:pt x="167036" y="188041"/>
                  </a:lnTo>
                  <a:lnTo>
                    <a:pt x="166046" y="186636"/>
                  </a:lnTo>
                  <a:lnTo>
                    <a:pt x="165790" y="185368"/>
                  </a:lnTo>
                  <a:lnTo>
                    <a:pt x="164296" y="185340"/>
                  </a:lnTo>
                  <a:lnTo>
                    <a:pt x="163920" y="186061"/>
                  </a:lnTo>
                  <a:lnTo>
                    <a:pt x="161287" y="186908"/>
                  </a:lnTo>
                  <a:lnTo>
                    <a:pt x="160676" y="186624"/>
                  </a:lnTo>
                  <a:lnTo>
                    <a:pt x="159008" y="188860"/>
                  </a:lnTo>
                  <a:lnTo>
                    <a:pt x="157497" y="188403"/>
                  </a:lnTo>
                  <a:lnTo>
                    <a:pt x="157079" y="187759"/>
                  </a:lnTo>
                  <a:lnTo>
                    <a:pt x="156139" y="187647"/>
                  </a:lnTo>
                  <a:lnTo>
                    <a:pt x="155872" y="186937"/>
                  </a:lnTo>
                  <a:lnTo>
                    <a:pt x="154922" y="186472"/>
                  </a:lnTo>
                  <a:lnTo>
                    <a:pt x="153965" y="184807"/>
                  </a:lnTo>
                  <a:lnTo>
                    <a:pt x="152821" y="184583"/>
                  </a:lnTo>
                  <a:lnTo>
                    <a:pt x="151102" y="185571"/>
                  </a:lnTo>
                  <a:lnTo>
                    <a:pt x="151047" y="186006"/>
                  </a:lnTo>
                  <a:lnTo>
                    <a:pt x="149666" y="186929"/>
                  </a:lnTo>
                  <a:lnTo>
                    <a:pt x="148244" y="186845"/>
                  </a:lnTo>
                  <a:lnTo>
                    <a:pt x="148161" y="187381"/>
                  </a:lnTo>
                  <a:lnTo>
                    <a:pt x="147024" y="187398"/>
                  </a:lnTo>
                  <a:lnTo>
                    <a:pt x="146252" y="188091"/>
                  </a:lnTo>
                  <a:lnTo>
                    <a:pt x="145308" y="188158"/>
                  </a:lnTo>
                  <a:lnTo>
                    <a:pt x="143884" y="189275"/>
                  </a:lnTo>
                  <a:lnTo>
                    <a:pt x="142571" y="189208"/>
                  </a:lnTo>
                  <a:lnTo>
                    <a:pt x="141569" y="188721"/>
                  </a:lnTo>
                  <a:lnTo>
                    <a:pt x="140854" y="189451"/>
                  </a:lnTo>
                  <a:lnTo>
                    <a:pt x="138524" y="189597"/>
                  </a:lnTo>
                  <a:lnTo>
                    <a:pt x="138656" y="191382"/>
                  </a:lnTo>
                  <a:lnTo>
                    <a:pt x="136927" y="191323"/>
                  </a:lnTo>
                  <a:lnTo>
                    <a:pt x="136512" y="191840"/>
                  </a:lnTo>
                  <a:lnTo>
                    <a:pt x="135524" y="192031"/>
                  </a:lnTo>
                  <a:lnTo>
                    <a:pt x="133046" y="192984"/>
                  </a:lnTo>
                  <a:lnTo>
                    <a:pt x="131923" y="193727"/>
                  </a:lnTo>
                  <a:lnTo>
                    <a:pt x="131217" y="193598"/>
                  </a:lnTo>
                  <a:lnTo>
                    <a:pt x="130011" y="193999"/>
                  </a:lnTo>
                  <a:lnTo>
                    <a:pt x="128516" y="195392"/>
                  </a:lnTo>
                  <a:lnTo>
                    <a:pt x="126951" y="194971"/>
                  </a:lnTo>
                  <a:lnTo>
                    <a:pt x="125028" y="196033"/>
                  </a:lnTo>
                  <a:lnTo>
                    <a:pt x="124604" y="196696"/>
                  </a:lnTo>
                  <a:lnTo>
                    <a:pt x="123889" y="196441"/>
                  </a:lnTo>
                  <a:lnTo>
                    <a:pt x="122400" y="197320"/>
                  </a:lnTo>
                  <a:lnTo>
                    <a:pt x="121483" y="198282"/>
                  </a:lnTo>
                  <a:lnTo>
                    <a:pt x="120559" y="197825"/>
                  </a:lnTo>
                  <a:lnTo>
                    <a:pt x="120120" y="197002"/>
                  </a:lnTo>
                  <a:lnTo>
                    <a:pt x="118434" y="196629"/>
                  </a:lnTo>
                  <a:lnTo>
                    <a:pt x="117522" y="196803"/>
                  </a:lnTo>
                  <a:lnTo>
                    <a:pt x="115460" y="198203"/>
                  </a:lnTo>
                  <a:lnTo>
                    <a:pt x="113840" y="197928"/>
                  </a:lnTo>
                  <a:lnTo>
                    <a:pt x="112244" y="198544"/>
                  </a:lnTo>
                  <a:lnTo>
                    <a:pt x="111644" y="200076"/>
                  </a:lnTo>
                  <a:lnTo>
                    <a:pt x="110586" y="200083"/>
                  </a:lnTo>
                  <a:lnTo>
                    <a:pt x="110172" y="201060"/>
                  </a:lnTo>
                  <a:lnTo>
                    <a:pt x="109054" y="200107"/>
                  </a:lnTo>
                  <a:lnTo>
                    <a:pt x="108218" y="199840"/>
                  </a:lnTo>
                  <a:lnTo>
                    <a:pt x="106682" y="201951"/>
                  </a:lnTo>
                  <a:lnTo>
                    <a:pt x="105456" y="202274"/>
                  </a:lnTo>
                  <a:lnTo>
                    <a:pt x="104958" y="203459"/>
                  </a:lnTo>
                  <a:lnTo>
                    <a:pt x="105409" y="204851"/>
                  </a:lnTo>
                  <a:lnTo>
                    <a:pt x="103127" y="205763"/>
                  </a:lnTo>
                  <a:lnTo>
                    <a:pt x="102135" y="205487"/>
                  </a:lnTo>
                  <a:lnTo>
                    <a:pt x="101252" y="206203"/>
                  </a:lnTo>
                  <a:lnTo>
                    <a:pt x="100921" y="207416"/>
                  </a:lnTo>
                  <a:lnTo>
                    <a:pt x="98173" y="207868"/>
                  </a:lnTo>
                  <a:lnTo>
                    <a:pt x="97823" y="207329"/>
                  </a:lnTo>
                  <a:lnTo>
                    <a:pt x="96306" y="209240"/>
                  </a:lnTo>
                  <a:lnTo>
                    <a:pt x="93523" y="210781"/>
                  </a:lnTo>
                  <a:lnTo>
                    <a:pt x="92728" y="210416"/>
                  </a:lnTo>
                  <a:lnTo>
                    <a:pt x="91625" y="211023"/>
                  </a:lnTo>
                  <a:lnTo>
                    <a:pt x="91430" y="211993"/>
                  </a:lnTo>
                  <a:lnTo>
                    <a:pt x="89616" y="212883"/>
                  </a:lnTo>
                  <a:lnTo>
                    <a:pt x="88178" y="213104"/>
                  </a:lnTo>
                  <a:lnTo>
                    <a:pt x="87744" y="212136"/>
                  </a:lnTo>
                  <a:lnTo>
                    <a:pt x="86432" y="213210"/>
                  </a:lnTo>
                  <a:lnTo>
                    <a:pt x="86106" y="211749"/>
                  </a:lnTo>
                  <a:lnTo>
                    <a:pt x="86047" y="209809"/>
                  </a:lnTo>
                  <a:lnTo>
                    <a:pt x="82096" y="209665"/>
                  </a:lnTo>
                  <a:lnTo>
                    <a:pt x="80620" y="211196"/>
                  </a:lnTo>
                  <a:lnTo>
                    <a:pt x="79627" y="211002"/>
                  </a:lnTo>
                  <a:lnTo>
                    <a:pt x="78827" y="211263"/>
                  </a:lnTo>
                  <a:lnTo>
                    <a:pt x="78574" y="211995"/>
                  </a:lnTo>
                  <a:lnTo>
                    <a:pt x="74751" y="211134"/>
                  </a:lnTo>
                  <a:lnTo>
                    <a:pt x="73731" y="211736"/>
                  </a:lnTo>
                  <a:lnTo>
                    <a:pt x="72709" y="210990"/>
                  </a:lnTo>
                  <a:lnTo>
                    <a:pt x="72149" y="211617"/>
                  </a:lnTo>
                  <a:lnTo>
                    <a:pt x="70669" y="212216"/>
                  </a:lnTo>
                  <a:lnTo>
                    <a:pt x="70371" y="213240"/>
                  </a:lnTo>
                  <a:lnTo>
                    <a:pt x="69384" y="213131"/>
                  </a:lnTo>
                  <a:lnTo>
                    <a:pt x="68576" y="213553"/>
                  </a:lnTo>
                  <a:lnTo>
                    <a:pt x="67912" y="211910"/>
                  </a:lnTo>
                  <a:lnTo>
                    <a:pt x="64523" y="211233"/>
                  </a:lnTo>
                  <a:lnTo>
                    <a:pt x="64110" y="211463"/>
                  </a:lnTo>
                  <a:lnTo>
                    <a:pt x="62637" y="210847"/>
                  </a:lnTo>
                  <a:lnTo>
                    <a:pt x="61870" y="211460"/>
                  </a:lnTo>
                  <a:lnTo>
                    <a:pt x="59355" y="211723"/>
                  </a:lnTo>
                  <a:lnTo>
                    <a:pt x="58687" y="212723"/>
                  </a:lnTo>
                  <a:lnTo>
                    <a:pt x="59131" y="213547"/>
                  </a:lnTo>
                  <a:lnTo>
                    <a:pt x="58172" y="214775"/>
                  </a:lnTo>
                  <a:lnTo>
                    <a:pt x="57163" y="215342"/>
                  </a:lnTo>
                  <a:lnTo>
                    <a:pt x="55419" y="217020"/>
                  </a:lnTo>
                  <a:lnTo>
                    <a:pt x="54175" y="217689"/>
                  </a:lnTo>
                  <a:lnTo>
                    <a:pt x="53896" y="218262"/>
                  </a:lnTo>
                  <a:lnTo>
                    <a:pt x="52595" y="218534"/>
                  </a:lnTo>
                  <a:lnTo>
                    <a:pt x="51381" y="219217"/>
                  </a:lnTo>
                  <a:lnTo>
                    <a:pt x="51109" y="219988"/>
                  </a:lnTo>
                  <a:lnTo>
                    <a:pt x="49313" y="221017"/>
                  </a:lnTo>
                  <a:lnTo>
                    <a:pt x="48978" y="222086"/>
                  </a:lnTo>
                  <a:lnTo>
                    <a:pt x="47530" y="221720"/>
                  </a:lnTo>
                  <a:lnTo>
                    <a:pt x="46715" y="221180"/>
                  </a:lnTo>
                  <a:lnTo>
                    <a:pt x="45883" y="222081"/>
                  </a:lnTo>
                  <a:lnTo>
                    <a:pt x="44749" y="222207"/>
                  </a:lnTo>
                  <a:lnTo>
                    <a:pt x="43768" y="221222"/>
                  </a:lnTo>
                  <a:lnTo>
                    <a:pt x="42427" y="221740"/>
                  </a:lnTo>
                  <a:lnTo>
                    <a:pt x="40754" y="220978"/>
                  </a:lnTo>
                  <a:lnTo>
                    <a:pt x="39674" y="221426"/>
                  </a:lnTo>
                  <a:lnTo>
                    <a:pt x="38353" y="221494"/>
                  </a:lnTo>
                  <a:lnTo>
                    <a:pt x="37544" y="222268"/>
                  </a:lnTo>
                  <a:lnTo>
                    <a:pt x="36151" y="222739"/>
                  </a:lnTo>
                  <a:lnTo>
                    <a:pt x="35932" y="224062"/>
                  </a:lnTo>
                  <a:lnTo>
                    <a:pt x="33970" y="225688"/>
                  </a:lnTo>
                  <a:lnTo>
                    <a:pt x="33432" y="226943"/>
                  </a:lnTo>
                  <a:lnTo>
                    <a:pt x="31737" y="228139"/>
                  </a:lnTo>
                  <a:lnTo>
                    <a:pt x="30065" y="228332"/>
                  </a:lnTo>
                  <a:lnTo>
                    <a:pt x="26693" y="227868"/>
                  </a:lnTo>
                  <a:lnTo>
                    <a:pt x="24906" y="227483"/>
                  </a:lnTo>
                  <a:lnTo>
                    <a:pt x="23092" y="226265"/>
                  </a:lnTo>
                  <a:lnTo>
                    <a:pt x="21928" y="226339"/>
                  </a:lnTo>
                  <a:lnTo>
                    <a:pt x="20353" y="228090"/>
                  </a:lnTo>
                  <a:lnTo>
                    <a:pt x="19582" y="228505"/>
                  </a:lnTo>
                  <a:lnTo>
                    <a:pt x="18294" y="228309"/>
                  </a:lnTo>
                  <a:lnTo>
                    <a:pt x="16200" y="229094"/>
                  </a:lnTo>
                  <a:lnTo>
                    <a:pt x="15562" y="229674"/>
                  </a:lnTo>
                  <a:lnTo>
                    <a:pt x="14786" y="229545"/>
                  </a:lnTo>
                  <a:lnTo>
                    <a:pt x="14077" y="230150"/>
                  </a:lnTo>
                  <a:lnTo>
                    <a:pt x="13237" y="230037"/>
                  </a:lnTo>
                  <a:lnTo>
                    <a:pt x="11690" y="231116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g103"/>
            <p:cNvSpPr/>
            <p:nvPr/>
          </p:nvSpPr>
          <p:spPr>
            <a:xfrm>
              <a:off x="4254180" y="4189894"/>
              <a:ext cx="14872" cy="8240"/>
            </a:xfrm>
            <a:custGeom>
              <a:avLst/>
              <a:pathLst>
                <a:path w="14872" h="8240">
                  <a:moveTo>
                    <a:pt x="12834" y="0"/>
                  </a:moveTo>
                  <a:lnTo>
                    <a:pt x="12025" y="1006"/>
                  </a:lnTo>
                  <a:lnTo>
                    <a:pt x="11081" y="1221"/>
                  </a:lnTo>
                  <a:lnTo>
                    <a:pt x="10340" y="2814"/>
                  </a:lnTo>
                  <a:lnTo>
                    <a:pt x="9318" y="2557"/>
                  </a:lnTo>
                  <a:lnTo>
                    <a:pt x="7984" y="2731"/>
                  </a:lnTo>
                  <a:lnTo>
                    <a:pt x="7238" y="1910"/>
                  </a:lnTo>
                  <a:lnTo>
                    <a:pt x="6178" y="1265"/>
                  </a:lnTo>
                  <a:lnTo>
                    <a:pt x="5106" y="1131"/>
                  </a:lnTo>
                  <a:lnTo>
                    <a:pt x="5048" y="1774"/>
                  </a:lnTo>
                  <a:lnTo>
                    <a:pt x="4049" y="2271"/>
                  </a:lnTo>
                  <a:lnTo>
                    <a:pt x="2501" y="2451"/>
                  </a:lnTo>
                  <a:lnTo>
                    <a:pt x="1270" y="3055"/>
                  </a:lnTo>
                  <a:lnTo>
                    <a:pt x="0" y="5036"/>
                  </a:lnTo>
                  <a:lnTo>
                    <a:pt x="965" y="6227"/>
                  </a:lnTo>
                  <a:lnTo>
                    <a:pt x="2037" y="6750"/>
                  </a:lnTo>
                  <a:lnTo>
                    <a:pt x="2375" y="7755"/>
                  </a:lnTo>
                  <a:lnTo>
                    <a:pt x="3637" y="8240"/>
                  </a:lnTo>
                  <a:lnTo>
                    <a:pt x="5185" y="6479"/>
                  </a:lnTo>
                  <a:lnTo>
                    <a:pt x="6698" y="5891"/>
                  </a:lnTo>
                  <a:lnTo>
                    <a:pt x="8521" y="6305"/>
                  </a:lnTo>
                  <a:lnTo>
                    <a:pt x="9996" y="6207"/>
                  </a:lnTo>
                  <a:lnTo>
                    <a:pt x="10814" y="7577"/>
                  </a:lnTo>
                  <a:lnTo>
                    <a:pt x="11662" y="7885"/>
                  </a:lnTo>
                  <a:lnTo>
                    <a:pt x="12777" y="7034"/>
                  </a:lnTo>
                  <a:lnTo>
                    <a:pt x="12249" y="5662"/>
                  </a:lnTo>
                  <a:lnTo>
                    <a:pt x="11987" y="3826"/>
                  </a:lnTo>
                  <a:lnTo>
                    <a:pt x="13215" y="2512"/>
                  </a:lnTo>
                  <a:lnTo>
                    <a:pt x="14872" y="1656"/>
                  </a:lnTo>
                  <a:lnTo>
                    <a:pt x="14861" y="415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4"/>
            <p:cNvSpPr/>
            <p:nvPr/>
          </p:nvSpPr>
          <p:spPr>
            <a:xfrm>
              <a:off x="4165570" y="4211019"/>
              <a:ext cx="5787" cy="4867"/>
            </a:xfrm>
            <a:custGeom>
              <a:avLst/>
              <a:pathLst>
                <a:path w="5787" h="4867">
                  <a:moveTo>
                    <a:pt x="3909" y="13"/>
                  </a:moveTo>
                  <a:lnTo>
                    <a:pt x="1975" y="1201"/>
                  </a:lnTo>
                  <a:lnTo>
                    <a:pt x="951" y="857"/>
                  </a:lnTo>
                  <a:lnTo>
                    <a:pt x="0" y="2355"/>
                  </a:lnTo>
                  <a:lnTo>
                    <a:pt x="753" y="3650"/>
                  </a:lnTo>
                  <a:lnTo>
                    <a:pt x="127" y="4445"/>
                  </a:lnTo>
                  <a:lnTo>
                    <a:pt x="1236" y="4867"/>
                  </a:lnTo>
                  <a:lnTo>
                    <a:pt x="2517" y="4478"/>
                  </a:lnTo>
                  <a:lnTo>
                    <a:pt x="3515" y="3266"/>
                  </a:lnTo>
                  <a:lnTo>
                    <a:pt x="4381" y="3675"/>
                  </a:lnTo>
                  <a:lnTo>
                    <a:pt x="4629" y="1888"/>
                  </a:lnTo>
                  <a:lnTo>
                    <a:pt x="5787" y="0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g105"/>
            <p:cNvSpPr/>
            <p:nvPr/>
          </p:nvSpPr>
          <p:spPr>
            <a:xfrm>
              <a:off x="4257575" y="4198562"/>
              <a:ext cx="3689" cy="4776"/>
            </a:xfrm>
            <a:custGeom>
              <a:avLst/>
              <a:pathLst>
                <a:path w="3689" h="4776">
                  <a:moveTo>
                    <a:pt x="1421" y="0"/>
                  </a:moveTo>
                  <a:lnTo>
                    <a:pt x="465" y="341"/>
                  </a:lnTo>
                  <a:lnTo>
                    <a:pt x="0" y="1397"/>
                  </a:lnTo>
                  <a:lnTo>
                    <a:pt x="613" y="2425"/>
                  </a:lnTo>
                  <a:lnTo>
                    <a:pt x="649" y="3443"/>
                  </a:lnTo>
                  <a:lnTo>
                    <a:pt x="2567" y="4776"/>
                  </a:lnTo>
                  <a:lnTo>
                    <a:pt x="3689" y="4392"/>
                  </a:lnTo>
                  <a:lnTo>
                    <a:pt x="3180" y="3438"/>
                  </a:lnTo>
                  <a:lnTo>
                    <a:pt x="1970" y="2739"/>
                  </a:lnTo>
                  <a:lnTo>
                    <a:pt x="1176" y="1476"/>
                  </a:lnTo>
                  <a:lnTo>
                    <a:pt x="2347" y="718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g106"/>
            <p:cNvSpPr/>
            <p:nvPr/>
          </p:nvSpPr>
          <p:spPr>
            <a:xfrm>
              <a:off x="4275237" y="4186071"/>
              <a:ext cx="1442" cy="1512"/>
            </a:xfrm>
            <a:custGeom>
              <a:avLst/>
              <a:pathLst>
                <a:path w="1442" h="1512">
                  <a:moveTo>
                    <a:pt x="930" y="0"/>
                  </a:moveTo>
                  <a:lnTo>
                    <a:pt x="0" y="919"/>
                  </a:lnTo>
                  <a:lnTo>
                    <a:pt x="345" y="1512"/>
                  </a:lnTo>
                  <a:lnTo>
                    <a:pt x="1442" y="490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4435149" y="4202220"/>
              <a:ext cx="1557" cy="1624"/>
            </a:xfrm>
            <a:custGeom>
              <a:avLst/>
              <a:pathLst>
                <a:path w="1557" h="1624">
                  <a:moveTo>
                    <a:pt x="1557" y="0"/>
                  </a:moveTo>
                  <a:lnTo>
                    <a:pt x="368" y="141"/>
                  </a:lnTo>
                  <a:lnTo>
                    <a:pt x="0" y="1624"/>
                  </a:lnTo>
                  <a:lnTo>
                    <a:pt x="1044" y="1553"/>
                  </a:lnTo>
                  <a:close/>
                </a:path>
              </a:pathLst>
            </a:cu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g108"/>
            <p:cNvSpPr/>
            <p:nvPr/>
          </p:nvSpPr>
          <p:spPr>
            <a:xfrm>
              <a:off x="3622543" y="4521454"/>
              <a:ext cx="1647" cy="1759"/>
            </a:xfrm>
            <a:custGeom>
              <a:avLst/>
              <a:pathLst>
                <a:path w="1647" h="1759">
                  <a:moveTo>
                    <a:pt x="1647" y="0"/>
                  </a:moveTo>
                  <a:lnTo>
                    <a:pt x="0" y="848"/>
                  </a:lnTo>
                  <a:lnTo>
                    <a:pt x="23" y="1759"/>
                  </a:lnTo>
                  <a:lnTo>
                    <a:pt x="1223" y="1300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g109"/>
            <p:cNvSpPr/>
            <p:nvPr/>
          </p:nvSpPr>
          <p:spPr>
            <a:xfrm>
              <a:off x="3919547" y="4376356"/>
              <a:ext cx="1990" cy="2099"/>
            </a:xfrm>
            <a:custGeom>
              <a:avLst/>
              <a:pathLst>
                <a:path w="1990" h="2099">
                  <a:moveTo>
                    <a:pt x="1731" y="0"/>
                  </a:moveTo>
                  <a:lnTo>
                    <a:pt x="1351" y="818"/>
                  </a:lnTo>
                  <a:lnTo>
                    <a:pt x="0" y="2099"/>
                  </a:lnTo>
                  <a:lnTo>
                    <a:pt x="1440" y="2000"/>
                  </a:lnTo>
                  <a:lnTo>
                    <a:pt x="1990" y="958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g110"/>
            <p:cNvSpPr/>
            <p:nvPr/>
          </p:nvSpPr>
          <p:spPr>
            <a:xfrm>
              <a:off x="4004576" y="4296315"/>
              <a:ext cx="6041" cy="4883"/>
            </a:xfrm>
            <a:custGeom>
              <a:avLst/>
              <a:pathLst>
                <a:path w="6041" h="4883">
                  <a:moveTo>
                    <a:pt x="615" y="107"/>
                  </a:moveTo>
                  <a:lnTo>
                    <a:pt x="0" y="1793"/>
                  </a:lnTo>
                  <a:lnTo>
                    <a:pt x="596" y="2745"/>
                  </a:lnTo>
                  <a:lnTo>
                    <a:pt x="276" y="4211"/>
                  </a:lnTo>
                  <a:lnTo>
                    <a:pt x="762" y="4883"/>
                  </a:lnTo>
                  <a:lnTo>
                    <a:pt x="1452" y="4288"/>
                  </a:lnTo>
                  <a:lnTo>
                    <a:pt x="2477" y="4071"/>
                  </a:lnTo>
                  <a:lnTo>
                    <a:pt x="3644" y="2659"/>
                  </a:lnTo>
                  <a:lnTo>
                    <a:pt x="4551" y="2729"/>
                  </a:lnTo>
                  <a:lnTo>
                    <a:pt x="5828" y="2042"/>
                  </a:lnTo>
                  <a:lnTo>
                    <a:pt x="6041" y="1066"/>
                  </a:lnTo>
                  <a:lnTo>
                    <a:pt x="3398" y="0"/>
                  </a:lnTo>
                  <a:lnTo>
                    <a:pt x="2635" y="1679"/>
                  </a:lnTo>
                  <a:lnTo>
                    <a:pt x="1611" y="1772"/>
                  </a:lnTo>
                  <a:lnTo>
                    <a:pt x="755" y="1322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g111"/>
            <p:cNvSpPr/>
            <p:nvPr/>
          </p:nvSpPr>
          <p:spPr>
            <a:xfrm>
              <a:off x="3993582" y="4301047"/>
              <a:ext cx="1632" cy="1714"/>
            </a:xfrm>
            <a:custGeom>
              <a:avLst/>
              <a:pathLst>
                <a:path w="1632" h="1714">
                  <a:moveTo>
                    <a:pt x="1021" y="0"/>
                  </a:moveTo>
                  <a:lnTo>
                    <a:pt x="0" y="1046"/>
                  </a:lnTo>
                  <a:lnTo>
                    <a:pt x="824" y="1714"/>
                  </a:lnTo>
                  <a:lnTo>
                    <a:pt x="1632" y="542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2"/>
            <p:cNvSpPr/>
            <p:nvPr/>
          </p:nvSpPr>
          <p:spPr>
            <a:xfrm>
              <a:off x="3952785" y="4324025"/>
              <a:ext cx="32576" cy="34774"/>
            </a:xfrm>
            <a:custGeom>
              <a:avLst/>
              <a:pathLst>
                <a:path w="32576" h="34774">
                  <a:moveTo>
                    <a:pt x="18046" y="0"/>
                  </a:moveTo>
                  <a:lnTo>
                    <a:pt x="16537" y="732"/>
                  </a:lnTo>
                  <a:lnTo>
                    <a:pt x="16065" y="2034"/>
                  </a:lnTo>
                  <a:lnTo>
                    <a:pt x="15253" y="2838"/>
                  </a:lnTo>
                  <a:lnTo>
                    <a:pt x="15462" y="3610"/>
                  </a:lnTo>
                  <a:lnTo>
                    <a:pt x="14982" y="5053"/>
                  </a:lnTo>
                  <a:lnTo>
                    <a:pt x="15314" y="6092"/>
                  </a:lnTo>
                  <a:lnTo>
                    <a:pt x="14878" y="7070"/>
                  </a:lnTo>
                  <a:lnTo>
                    <a:pt x="13893" y="7855"/>
                  </a:lnTo>
                  <a:lnTo>
                    <a:pt x="14045" y="8750"/>
                  </a:lnTo>
                  <a:lnTo>
                    <a:pt x="13304" y="9214"/>
                  </a:lnTo>
                  <a:lnTo>
                    <a:pt x="12986" y="10604"/>
                  </a:lnTo>
                  <a:lnTo>
                    <a:pt x="12999" y="12277"/>
                  </a:lnTo>
                  <a:lnTo>
                    <a:pt x="12044" y="13674"/>
                  </a:lnTo>
                  <a:lnTo>
                    <a:pt x="10668" y="14386"/>
                  </a:lnTo>
                  <a:lnTo>
                    <a:pt x="9059" y="15722"/>
                  </a:lnTo>
                  <a:lnTo>
                    <a:pt x="7981" y="16977"/>
                  </a:lnTo>
                  <a:lnTo>
                    <a:pt x="6530" y="17789"/>
                  </a:lnTo>
                  <a:lnTo>
                    <a:pt x="5853" y="19423"/>
                  </a:lnTo>
                  <a:lnTo>
                    <a:pt x="4677" y="19349"/>
                  </a:lnTo>
                  <a:lnTo>
                    <a:pt x="3923" y="19779"/>
                  </a:lnTo>
                  <a:lnTo>
                    <a:pt x="3504" y="20947"/>
                  </a:lnTo>
                  <a:lnTo>
                    <a:pt x="2607" y="21194"/>
                  </a:lnTo>
                  <a:lnTo>
                    <a:pt x="2239" y="21999"/>
                  </a:lnTo>
                  <a:lnTo>
                    <a:pt x="1195" y="23030"/>
                  </a:lnTo>
                  <a:lnTo>
                    <a:pt x="339" y="23008"/>
                  </a:lnTo>
                  <a:lnTo>
                    <a:pt x="0" y="23786"/>
                  </a:lnTo>
                  <a:lnTo>
                    <a:pt x="212" y="25976"/>
                  </a:lnTo>
                  <a:lnTo>
                    <a:pt x="103" y="27408"/>
                  </a:lnTo>
                  <a:lnTo>
                    <a:pt x="1233" y="28350"/>
                  </a:lnTo>
                  <a:lnTo>
                    <a:pt x="2206" y="30007"/>
                  </a:lnTo>
                  <a:lnTo>
                    <a:pt x="3871" y="30709"/>
                  </a:lnTo>
                  <a:lnTo>
                    <a:pt x="7212" y="30624"/>
                  </a:lnTo>
                  <a:lnTo>
                    <a:pt x="8547" y="29788"/>
                  </a:lnTo>
                  <a:lnTo>
                    <a:pt x="9871" y="29745"/>
                  </a:lnTo>
                  <a:lnTo>
                    <a:pt x="10899" y="29412"/>
                  </a:lnTo>
                  <a:lnTo>
                    <a:pt x="11853" y="29602"/>
                  </a:lnTo>
                  <a:lnTo>
                    <a:pt x="14158" y="29108"/>
                  </a:lnTo>
                  <a:lnTo>
                    <a:pt x="15522" y="27451"/>
                  </a:lnTo>
                  <a:lnTo>
                    <a:pt x="16809" y="27966"/>
                  </a:lnTo>
                  <a:lnTo>
                    <a:pt x="18472" y="26862"/>
                  </a:lnTo>
                  <a:lnTo>
                    <a:pt x="19206" y="27508"/>
                  </a:lnTo>
                  <a:lnTo>
                    <a:pt x="21620" y="26428"/>
                  </a:lnTo>
                  <a:lnTo>
                    <a:pt x="22363" y="26927"/>
                  </a:lnTo>
                  <a:lnTo>
                    <a:pt x="23312" y="26739"/>
                  </a:lnTo>
                  <a:lnTo>
                    <a:pt x="23616" y="27829"/>
                  </a:lnTo>
                  <a:lnTo>
                    <a:pt x="24627" y="28923"/>
                  </a:lnTo>
                  <a:lnTo>
                    <a:pt x="24537" y="30226"/>
                  </a:lnTo>
                  <a:lnTo>
                    <a:pt x="23810" y="30949"/>
                  </a:lnTo>
                  <a:lnTo>
                    <a:pt x="24794" y="32616"/>
                  </a:lnTo>
                  <a:lnTo>
                    <a:pt x="25697" y="33326"/>
                  </a:lnTo>
                  <a:lnTo>
                    <a:pt x="26285" y="34375"/>
                  </a:lnTo>
                  <a:lnTo>
                    <a:pt x="28223" y="34517"/>
                  </a:lnTo>
                  <a:lnTo>
                    <a:pt x="28697" y="34774"/>
                  </a:lnTo>
                  <a:lnTo>
                    <a:pt x="30467" y="33752"/>
                  </a:lnTo>
                  <a:lnTo>
                    <a:pt x="31167" y="31968"/>
                  </a:lnTo>
                  <a:lnTo>
                    <a:pt x="30682" y="30177"/>
                  </a:lnTo>
                  <a:lnTo>
                    <a:pt x="31187" y="29267"/>
                  </a:lnTo>
                  <a:lnTo>
                    <a:pt x="30555" y="28425"/>
                  </a:lnTo>
                  <a:lnTo>
                    <a:pt x="30589" y="26459"/>
                  </a:lnTo>
                  <a:lnTo>
                    <a:pt x="31990" y="26321"/>
                  </a:lnTo>
                  <a:lnTo>
                    <a:pt x="32576" y="25661"/>
                  </a:lnTo>
                  <a:lnTo>
                    <a:pt x="31781" y="24933"/>
                  </a:lnTo>
                  <a:lnTo>
                    <a:pt x="31094" y="25273"/>
                  </a:lnTo>
                  <a:lnTo>
                    <a:pt x="30151" y="24296"/>
                  </a:lnTo>
                  <a:lnTo>
                    <a:pt x="29101" y="25628"/>
                  </a:lnTo>
                  <a:lnTo>
                    <a:pt x="27435" y="24139"/>
                  </a:lnTo>
                  <a:lnTo>
                    <a:pt x="25885" y="24119"/>
                  </a:lnTo>
                  <a:lnTo>
                    <a:pt x="25566" y="23212"/>
                  </a:lnTo>
                  <a:lnTo>
                    <a:pt x="25874" y="21391"/>
                  </a:lnTo>
                  <a:lnTo>
                    <a:pt x="23557" y="21442"/>
                  </a:lnTo>
                  <a:lnTo>
                    <a:pt x="23804" y="20207"/>
                  </a:lnTo>
                  <a:lnTo>
                    <a:pt x="23565" y="19078"/>
                  </a:lnTo>
                  <a:lnTo>
                    <a:pt x="24674" y="17230"/>
                  </a:lnTo>
                  <a:lnTo>
                    <a:pt x="26147" y="16286"/>
                  </a:lnTo>
                  <a:lnTo>
                    <a:pt x="26604" y="16478"/>
                  </a:lnTo>
                  <a:lnTo>
                    <a:pt x="28160" y="16109"/>
                  </a:lnTo>
                  <a:lnTo>
                    <a:pt x="29652" y="16288"/>
                  </a:lnTo>
                  <a:lnTo>
                    <a:pt x="30466" y="17099"/>
                  </a:lnTo>
                  <a:lnTo>
                    <a:pt x="31225" y="16961"/>
                  </a:lnTo>
                  <a:lnTo>
                    <a:pt x="31276" y="16047"/>
                  </a:lnTo>
                  <a:lnTo>
                    <a:pt x="29153" y="14382"/>
                  </a:lnTo>
                  <a:lnTo>
                    <a:pt x="30285" y="13933"/>
                  </a:lnTo>
                  <a:lnTo>
                    <a:pt x="30661" y="13042"/>
                  </a:lnTo>
                  <a:lnTo>
                    <a:pt x="29946" y="12526"/>
                  </a:lnTo>
                  <a:lnTo>
                    <a:pt x="30055" y="11848"/>
                  </a:lnTo>
                  <a:lnTo>
                    <a:pt x="30806" y="10954"/>
                  </a:lnTo>
                  <a:lnTo>
                    <a:pt x="30614" y="10376"/>
                  </a:lnTo>
                  <a:lnTo>
                    <a:pt x="31270" y="8871"/>
                  </a:lnTo>
                  <a:lnTo>
                    <a:pt x="31103" y="7301"/>
                  </a:lnTo>
                  <a:lnTo>
                    <a:pt x="29931" y="5890"/>
                  </a:lnTo>
                  <a:lnTo>
                    <a:pt x="27849" y="5643"/>
                  </a:lnTo>
                  <a:lnTo>
                    <a:pt x="27512" y="5027"/>
                  </a:lnTo>
                  <a:lnTo>
                    <a:pt x="28086" y="3901"/>
                  </a:lnTo>
                  <a:lnTo>
                    <a:pt x="27069" y="2716"/>
                  </a:lnTo>
                  <a:lnTo>
                    <a:pt x="25560" y="2307"/>
                  </a:lnTo>
                  <a:lnTo>
                    <a:pt x="24355" y="1695"/>
                  </a:lnTo>
                  <a:lnTo>
                    <a:pt x="23253" y="2123"/>
                  </a:lnTo>
                  <a:lnTo>
                    <a:pt x="22856" y="1510"/>
                  </a:lnTo>
                  <a:lnTo>
                    <a:pt x="20979" y="1354"/>
                  </a:lnTo>
                  <a:lnTo>
                    <a:pt x="19442" y="148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g113"/>
            <p:cNvSpPr/>
            <p:nvPr/>
          </p:nvSpPr>
          <p:spPr>
            <a:xfrm>
              <a:off x="3994323" y="4333574"/>
              <a:ext cx="5756" cy="3820"/>
            </a:xfrm>
            <a:custGeom>
              <a:avLst/>
              <a:pathLst>
                <a:path w="5756" h="3820">
                  <a:moveTo>
                    <a:pt x="2630" y="0"/>
                  </a:moveTo>
                  <a:lnTo>
                    <a:pt x="703" y="669"/>
                  </a:lnTo>
                  <a:lnTo>
                    <a:pt x="0" y="1920"/>
                  </a:lnTo>
                  <a:lnTo>
                    <a:pt x="195" y="2917"/>
                  </a:lnTo>
                  <a:lnTo>
                    <a:pt x="766" y="2972"/>
                  </a:lnTo>
                  <a:lnTo>
                    <a:pt x="1894" y="3820"/>
                  </a:lnTo>
                  <a:lnTo>
                    <a:pt x="3453" y="2789"/>
                  </a:lnTo>
                  <a:lnTo>
                    <a:pt x="5672" y="3070"/>
                  </a:lnTo>
                  <a:lnTo>
                    <a:pt x="5756" y="1863"/>
                  </a:lnTo>
                  <a:lnTo>
                    <a:pt x="2879" y="1198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g114"/>
            <p:cNvSpPr/>
            <p:nvPr/>
          </p:nvSpPr>
          <p:spPr>
            <a:xfrm>
              <a:off x="4012763" y="4326405"/>
              <a:ext cx="2210" cy="3132"/>
            </a:xfrm>
            <a:custGeom>
              <a:avLst/>
              <a:pathLst>
                <a:path w="2210" h="3132">
                  <a:moveTo>
                    <a:pt x="909" y="0"/>
                  </a:moveTo>
                  <a:lnTo>
                    <a:pt x="6" y="293"/>
                  </a:lnTo>
                  <a:lnTo>
                    <a:pt x="0" y="1085"/>
                  </a:lnTo>
                  <a:lnTo>
                    <a:pt x="874" y="1637"/>
                  </a:lnTo>
                  <a:lnTo>
                    <a:pt x="676" y="2652"/>
                  </a:lnTo>
                  <a:lnTo>
                    <a:pt x="1220" y="3132"/>
                  </a:lnTo>
                  <a:lnTo>
                    <a:pt x="2210" y="2209"/>
                  </a:lnTo>
                  <a:lnTo>
                    <a:pt x="2087" y="1182"/>
                  </a:lnTo>
                  <a:lnTo>
                    <a:pt x="942" y="1323"/>
                  </a:lnTo>
                  <a:lnTo>
                    <a:pt x="1373" y="363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5"/>
            <p:cNvSpPr/>
            <p:nvPr/>
          </p:nvSpPr>
          <p:spPr>
            <a:xfrm>
              <a:off x="3907935" y="4343370"/>
              <a:ext cx="1677" cy="1704"/>
            </a:xfrm>
            <a:custGeom>
              <a:avLst/>
              <a:pathLst>
                <a:path w="1677" h="1704">
                  <a:moveTo>
                    <a:pt x="1677" y="0"/>
                  </a:moveTo>
                  <a:lnTo>
                    <a:pt x="376" y="80"/>
                  </a:lnTo>
                  <a:lnTo>
                    <a:pt x="0" y="1356"/>
                  </a:lnTo>
                  <a:lnTo>
                    <a:pt x="794" y="1704"/>
                  </a:lnTo>
                  <a:lnTo>
                    <a:pt x="1431" y="1329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6"/>
            <p:cNvSpPr/>
            <p:nvPr/>
          </p:nvSpPr>
          <p:spPr>
            <a:xfrm>
              <a:off x="3975408" y="4305601"/>
              <a:ext cx="2162" cy="1331"/>
            </a:xfrm>
            <a:custGeom>
              <a:avLst/>
              <a:pathLst>
                <a:path w="2162" h="1331">
                  <a:moveTo>
                    <a:pt x="869" y="0"/>
                  </a:moveTo>
                  <a:lnTo>
                    <a:pt x="0" y="901"/>
                  </a:lnTo>
                  <a:lnTo>
                    <a:pt x="915" y="1331"/>
                  </a:lnTo>
                  <a:lnTo>
                    <a:pt x="2162" y="501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g117"/>
            <p:cNvSpPr/>
            <p:nvPr/>
          </p:nvSpPr>
          <p:spPr>
            <a:xfrm>
              <a:off x="2902260" y="3765451"/>
              <a:ext cx="1228918" cy="783354"/>
            </a:xfrm>
            <a:custGeom>
              <a:avLst/>
              <a:pathLst>
                <a:path w="1228918" h="783354">
                  <a:moveTo>
                    <a:pt x="289713" y="43283"/>
                  </a:moveTo>
                  <a:lnTo>
                    <a:pt x="289614" y="44834"/>
                  </a:lnTo>
                  <a:lnTo>
                    <a:pt x="288756" y="46147"/>
                  </a:lnTo>
                  <a:lnTo>
                    <a:pt x="287962" y="47975"/>
                  </a:lnTo>
                  <a:lnTo>
                    <a:pt x="286814" y="50078"/>
                  </a:lnTo>
                  <a:lnTo>
                    <a:pt x="285758" y="52582"/>
                  </a:lnTo>
                  <a:lnTo>
                    <a:pt x="284594" y="55931"/>
                  </a:lnTo>
                  <a:lnTo>
                    <a:pt x="283075" y="59320"/>
                  </a:lnTo>
                  <a:lnTo>
                    <a:pt x="282382" y="62387"/>
                  </a:lnTo>
                  <a:lnTo>
                    <a:pt x="281685" y="64503"/>
                  </a:lnTo>
                  <a:lnTo>
                    <a:pt x="280280" y="66613"/>
                  </a:lnTo>
                  <a:lnTo>
                    <a:pt x="274420" y="71119"/>
                  </a:lnTo>
                  <a:lnTo>
                    <a:pt x="273630" y="71840"/>
                  </a:lnTo>
                  <a:lnTo>
                    <a:pt x="271594" y="73057"/>
                  </a:lnTo>
                  <a:lnTo>
                    <a:pt x="267700" y="74430"/>
                  </a:lnTo>
                  <a:lnTo>
                    <a:pt x="265325" y="75005"/>
                  </a:lnTo>
                  <a:lnTo>
                    <a:pt x="262640" y="75428"/>
                  </a:lnTo>
                  <a:lnTo>
                    <a:pt x="256832" y="76089"/>
                  </a:lnTo>
                  <a:lnTo>
                    <a:pt x="254463" y="76673"/>
                  </a:lnTo>
                  <a:lnTo>
                    <a:pt x="252587" y="76953"/>
                  </a:lnTo>
                  <a:lnTo>
                    <a:pt x="249172" y="77725"/>
                  </a:lnTo>
                  <a:lnTo>
                    <a:pt x="245634" y="79303"/>
                  </a:lnTo>
                  <a:lnTo>
                    <a:pt x="242715" y="81434"/>
                  </a:lnTo>
                  <a:lnTo>
                    <a:pt x="241976" y="82122"/>
                  </a:lnTo>
                  <a:lnTo>
                    <a:pt x="241166" y="83408"/>
                  </a:lnTo>
                  <a:lnTo>
                    <a:pt x="240172" y="85667"/>
                  </a:lnTo>
                  <a:lnTo>
                    <a:pt x="238664" y="86879"/>
                  </a:lnTo>
                  <a:lnTo>
                    <a:pt x="237856" y="88110"/>
                  </a:lnTo>
                  <a:lnTo>
                    <a:pt x="236986" y="90152"/>
                  </a:lnTo>
                  <a:lnTo>
                    <a:pt x="234990" y="94341"/>
                  </a:lnTo>
                  <a:lnTo>
                    <a:pt x="233572" y="96298"/>
                  </a:lnTo>
                  <a:lnTo>
                    <a:pt x="231646" y="97487"/>
                  </a:lnTo>
                  <a:lnTo>
                    <a:pt x="229986" y="98247"/>
                  </a:lnTo>
                  <a:lnTo>
                    <a:pt x="228086" y="99591"/>
                  </a:lnTo>
                  <a:lnTo>
                    <a:pt x="227072" y="101411"/>
                  </a:lnTo>
                  <a:lnTo>
                    <a:pt x="226087" y="102232"/>
                  </a:lnTo>
                  <a:lnTo>
                    <a:pt x="225763" y="103194"/>
                  </a:lnTo>
                  <a:lnTo>
                    <a:pt x="222095" y="108615"/>
                  </a:lnTo>
                  <a:lnTo>
                    <a:pt x="221083" y="111691"/>
                  </a:lnTo>
                  <a:lnTo>
                    <a:pt x="218920" y="113536"/>
                  </a:lnTo>
                  <a:lnTo>
                    <a:pt x="216581" y="115768"/>
                  </a:lnTo>
                  <a:lnTo>
                    <a:pt x="213932" y="117375"/>
                  </a:lnTo>
                  <a:lnTo>
                    <a:pt x="210470" y="119761"/>
                  </a:lnTo>
                  <a:lnTo>
                    <a:pt x="208986" y="121245"/>
                  </a:lnTo>
                  <a:lnTo>
                    <a:pt x="208185" y="122407"/>
                  </a:lnTo>
                  <a:lnTo>
                    <a:pt x="206928" y="124935"/>
                  </a:lnTo>
                  <a:lnTo>
                    <a:pt x="205806" y="128325"/>
                  </a:lnTo>
                  <a:lnTo>
                    <a:pt x="204046" y="132136"/>
                  </a:lnTo>
                  <a:lnTo>
                    <a:pt x="203055" y="135581"/>
                  </a:lnTo>
                  <a:lnTo>
                    <a:pt x="202588" y="138133"/>
                  </a:lnTo>
                  <a:lnTo>
                    <a:pt x="202895" y="139023"/>
                  </a:lnTo>
                  <a:lnTo>
                    <a:pt x="204305" y="141254"/>
                  </a:lnTo>
                  <a:lnTo>
                    <a:pt x="203607" y="142362"/>
                  </a:lnTo>
                  <a:lnTo>
                    <a:pt x="203790" y="144001"/>
                  </a:lnTo>
                  <a:lnTo>
                    <a:pt x="202852" y="147585"/>
                  </a:lnTo>
                  <a:lnTo>
                    <a:pt x="202886" y="149192"/>
                  </a:lnTo>
                  <a:lnTo>
                    <a:pt x="203475" y="154264"/>
                  </a:lnTo>
                  <a:lnTo>
                    <a:pt x="204282" y="155634"/>
                  </a:lnTo>
                  <a:lnTo>
                    <a:pt x="205309" y="156727"/>
                  </a:lnTo>
                  <a:lnTo>
                    <a:pt x="205503" y="158177"/>
                  </a:lnTo>
                  <a:lnTo>
                    <a:pt x="204961" y="160202"/>
                  </a:lnTo>
                  <a:lnTo>
                    <a:pt x="204772" y="163316"/>
                  </a:lnTo>
                  <a:lnTo>
                    <a:pt x="204142" y="164994"/>
                  </a:lnTo>
                  <a:lnTo>
                    <a:pt x="202871" y="166027"/>
                  </a:lnTo>
                  <a:lnTo>
                    <a:pt x="201301" y="166565"/>
                  </a:lnTo>
                  <a:lnTo>
                    <a:pt x="199843" y="167945"/>
                  </a:lnTo>
                  <a:lnTo>
                    <a:pt x="198223" y="168728"/>
                  </a:lnTo>
                  <a:lnTo>
                    <a:pt x="195622" y="169044"/>
                  </a:lnTo>
                  <a:lnTo>
                    <a:pt x="194137" y="168684"/>
                  </a:lnTo>
                  <a:lnTo>
                    <a:pt x="191767" y="168823"/>
                  </a:lnTo>
                  <a:lnTo>
                    <a:pt x="190493" y="169670"/>
                  </a:lnTo>
                  <a:lnTo>
                    <a:pt x="188440" y="172194"/>
                  </a:lnTo>
                  <a:lnTo>
                    <a:pt x="187622" y="173617"/>
                  </a:lnTo>
                  <a:lnTo>
                    <a:pt x="185457" y="176012"/>
                  </a:lnTo>
                  <a:lnTo>
                    <a:pt x="183862" y="178911"/>
                  </a:lnTo>
                  <a:lnTo>
                    <a:pt x="183260" y="183223"/>
                  </a:lnTo>
                  <a:lnTo>
                    <a:pt x="181334" y="187335"/>
                  </a:lnTo>
                  <a:lnTo>
                    <a:pt x="178816" y="188455"/>
                  </a:lnTo>
                  <a:lnTo>
                    <a:pt x="177930" y="190065"/>
                  </a:lnTo>
                  <a:lnTo>
                    <a:pt x="176676" y="190838"/>
                  </a:lnTo>
                  <a:lnTo>
                    <a:pt x="173791" y="191493"/>
                  </a:lnTo>
                  <a:lnTo>
                    <a:pt x="170924" y="191362"/>
                  </a:lnTo>
                  <a:lnTo>
                    <a:pt x="169497" y="192156"/>
                  </a:lnTo>
                  <a:lnTo>
                    <a:pt x="169068" y="193855"/>
                  </a:lnTo>
                  <a:lnTo>
                    <a:pt x="169511" y="198517"/>
                  </a:lnTo>
                  <a:lnTo>
                    <a:pt x="168967" y="200908"/>
                  </a:lnTo>
                  <a:lnTo>
                    <a:pt x="169778" y="202797"/>
                  </a:lnTo>
                  <a:lnTo>
                    <a:pt x="171170" y="204987"/>
                  </a:lnTo>
                  <a:lnTo>
                    <a:pt x="171548" y="206721"/>
                  </a:lnTo>
                  <a:lnTo>
                    <a:pt x="172335" y="208325"/>
                  </a:lnTo>
                  <a:lnTo>
                    <a:pt x="172416" y="209689"/>
                  </a:lnTo>
                  <a:lnTo>
                    <a:pt x="173253" y="210644"/>
                  </a:lnTo>
                  <a:lnTo>
                    <a:pt x="173135" y="211998"/>
                  </a:lnTo>
                  <a:lnTo>
                    <a:pt x="172097" y="213887"/>
                  </a:lnTo>
                  <a:lnTo>
                    <a:pt x="171487" y="217796"/>
                  </a:lnTo>
                  <a:lnTo>
                    <a:pt x="171530" y="220567"/>
                  </a:lnTo>
                  <a:lnTo>
                    <a:pt x="170953" y="222305"/>
                  </a:lnTo>
                  <a:lnTo>
                    <a:pt x="170472" y="222955"/>
                  </a:lnTo>
                  <a:lnTo>
                    <a:pt x="167861" y="224853"/>
                  </a:lnTo>
                  <a:lnTo>
                    <a:pt x="166192" y="226366"/>
                  </a:lnTo>
                  <a:lnTo>
                    <a:pt x="164652" y="228510"/>
                  </a:lnTo>
                  <a:lnTo>
                    <a:pt x="163682" y="231265"/>
                  </a:lnTo>
                  <a:lnTo>
                    <a:pt x="163549" y="232870"/>
                  </a:lnTo>
                  <a:lnTo>
                    <a:pt x="163105" y="235267"/>
                  </a:lnTo>
                  <a:lnTo>
                    <a:pt x="162243" y="237447"/>
                  </a:lnTo>
                  <a:lnTo>
                    <a:pt x="161221" y="238368"/>
                  </a:lnTo>
                  <a:lnTo>
                    <a:pt x="160303" y="238738"/>
                  </a:lnTo>
                  <a:lnTo>
                    <a:pt x="158986" y="239968"/>
                  </a:lnTo>
                  <a:lnTo>
                    <a:pt x="158177" y="241375"/>
                  </a:lnTo>
                  <a:lnTo>
                    <a:pt x="157458" y="243144"/>
                  </a:lnTo>
                  <a:lnTo>
                    <a:pt x="156857" y="243957"/>
                  </a:lnTo>
                  <a:lnTo>
                    <a:pt x="154214" y="245365"/>
                  </a:lnTo>
                  <a:lnTo>
                    <a:pt x="152399" y="246063"/>
                  </a:lnTo>
                  <a:lnTo>
                    <a:pt x="149450" y="245254"/>
                  </a:lnTo>
                  <a:lnTo>
                    <a:pt x="147287" y="244924"/>
                  </a:lnTo>
                  <a:lnTo>
                    <a:pt x="144613" y="244219"/>
                  </a:lnTo>
                  <a:lnTo>
                    <a:pt x="143324" y="244358"/>
                  </a:lnTo>
                  <a:lnTo>
                    <a:pt x="141767" y="245864"/>
                  </a:lnTo>
                  <a:lnTo>
                    <a:pt x="140375" y="248369"/>
                  </a:lnTo>
                  <a:lnTo>
                    <a:pt x="139271" y="249667"/>
                  </a:lnTo>
                  <a:lnTo>
                    <a:pt x="138402" y="251477"/>
                  </a:lnTo>
                  <a:lnTo>
                    <a:pt x="138249" y="252854"/>
                  </a:lnTo>
                  <a:lnTo>
                    <a:pt x="138886" y="254332"/>
                  </a:lnTo>
                  <a:lnTo>
                    <a:pt x="139880" y="255140"/>
                  </a:lnTo>
                  <a:lnTo>
                    <a:pt x="140889" y="255516"/>
                  </a:lnTo>
                  <a:lnTo>
                    <a:pt x="142503" y="256898"/>
                  </a:lnTo>
                  <a:lnTo>
                    <a:pt x="142991" y="257607"/>
                  </a:lnTo>
                  <a:lnTo>
                    <a:pt x="143480" y="259757"/>
                  </a:lnTo>
                  <a:lnTo>
                    <a:pt x="144102" y="261324"/>
                  </a:lnTo>
                  <a:lnTo>
                    <a:pt x="145296" y="263060"/>
                  </a:lnTo>
                  <a:lnTo>
                    <a:pt x="145649" y="263981"/>
                  </a:lnTo>
                  <a:lnTo>
                    <a:pt x="145811" y="265858"/>
                  </a:lnTo>
                  <a:lnTo>
                    <a:pt x="145485" y="267194"/>
                  </a:lnTo>
                  <a:lnTo>
                    <a:pt x="144783" y="268808"/>
                  </a:lnTo>
                  <a:lnTo>
                    <a:pt x="142785" y="272380"/>
                  </a:lnTo>
                  <a:lnTo>
                    <a:pt x="141945" y="274152"/>
                  </a:lnTo>
                  <a:lnTo>
                    <a:pt x="139559" y="276367"/>
                  </a:lnTo>
                  <a:lnTo>
                    <a:pt x="138196" y="278569"/>
                  </a:lnTo>
                  <a:lnTo>
                    <a:pt x="137067" y="279071"/>
                  </a:lnTo>
                  <a:lnTo>
                    <a:pt x="136215" y="278953"/>
                  </a:lnTo>
                  <a:lnTo>
                    <a:pt x="133217" y="279940"/>
                  </a:lnTo>
                  <a:lnTo>
                    <a:pt x="132153" y="280486"/>
                  </a:lnTo>
                  <a:lnTo>
                    <a:pt x="130304" y="282071"/>
                  </a:lnTo>
                  <a:lnTo>
                    <a:pt x="128971" y="284285"/>
                  </a:lnTo>
                  <a:lnTo>
                    <a:pt x="127183" y="288261"/>
                  </a:lnTo>
                  <a:lnTo>
                    <a:pt x="127236" y="289947"/>
                  </a:lnTo>
                  <a:lnTo>
                    <a:pt x="126446" y="292492"/>
                  </a:lnTo>
                  <a:lnTo>
                    <a:pt x="124060" y="295016"/>
                  </a:lnTo>
                  <a:lnTo>
                    <a:pt x="121064" y="297424"/>
                  </a:lnTo>
                  <a:lnTo>
                    <a:pt x="119989" y="298514"/>
                  </a:lnTo>
                  <a:lnTo>
                    <a:pt x="118336" y="300703"/>
                  </a:lnTo>
                  <a:lnTo>
                    <a:pt x="116822" y="301335"/>
                  </a:lnTo>
                  <a:lnTo>
                    <a:pt x="116236" y="302123"/>
                  </a:lnTo>
                  <a:lnTo>
                    <a:pt x="114689" y="302497"/>
                  </a:lnTo>
                  <a:lnTo>
                    <a:pt x="113960" y="303614"/>
                  </a:lnTo>
                  <a:lnTo>
                    <a:pt x="112930" y="304440"/>
                  </a:lnTo>
                  <a:lnTo>
                    <a:pt x="111047" y="306355"/>
                  </a:lnTo>
                  <a:lnTo>
                    <a:pt x="110041" y="307736"/>
                  </a:lnTo>
                  <a:lnTo>
                    <a:pt x="108639" y="310600"/>
                  </a:lnTo>
                  <a:lnTo>
                    <a:pt x="108015" y="312705"/>
                  </a:lnTo>
                  <a:lnTo>
                    <a:pt x="107620" y="314874"/>
                  </a:lnTo>
                  <a:lnTo>
                    <a:pt x="106799" y="317430"/>
                  </a:lnTo>
                  <a:lnTo>
                    <a:pt x="105869" y="321324"/>
                  </a:lnTo>
                  <a:lnTo>
                    <a:pt x="105011" y="323329"/>
                  </a:lnTo>
                  <a:lnTo>
                    <a:pt x="103680" y="325490"/>
                  </a:lnTo>
                  <a:lnTo>
                    <a:pt x="101547" y="328242"/>
                  </a:lnTo>
                  <a:lnTo>
                    <a:pt x="100647" y="329663"/>
                  </a:lnTo>
                  <a:lnTo>
                    <a:pt x="98630" y="330796"/>
                  </a:lnTo>
                  <a:lnTo>
                    <a:pt x="97287" y="332451"/>
                  </a:lnTo>
                  <a:lnTo>
                    <a:pt x="96394" y="334615"/>
                  </a:lnTo>
                  <a:lnTo>
                    <a:pt x="95456" y="335634"/>
                  </a:lnTo>
                  <a:lnTo>
                    <a:pt x="92982" y="337694"/>
                  </a:lnTo>
                  <a:lnTo>
                    <a:pt x="91236" y="339618"/>
                  </a:lnTo>
                  <a:lnTo>
                    <a:pt x="89186" y="341290"/>
                  </a:lnTo>
                  <a:lnTo>
                    <a:pt x="86536" y="343009"/>
                  </a:lnTo>
                  <a:lnTo>
                    <a:pt x="85953" y="344762"/>
                  </a:lnTo>
                  <a:lnTo>
                    <a:pt x="85472" y="345322"/>
                  </a:lnTo>
                  <a:lnTo>
                    <a:pt x="83313" y="346481"/>
                  </a:lnTo>
                  <a:lnTo>
                    <a:pt x="82084" y="346509"/>
                  </a:lnTo>
                  <a:lnTo>
                    <a:pt x="80595" y="346996"/>
                  </a:lnTo>
                  <a:lnTo>
                    <a:pt x="78006" y="348590"/>
                  </a:lnTo>
                  <a:lnTo>
                    <a:pt x="74032" y="349746"/>
                  </a:lnTo>
                  <a:lnTo>
                    <a:pt x="71846" y="350925"/>
                  </a:lnTo>
                  <a:lnTo>
                    <a:pt x="70393" y="352631"/>
                  </a:lnTo>
                  <a:lnTo>
                    <a:pt x="69443" y="353245"/>
                  </a:lnTo>
                  <a:lnTo>
                    <a:pt x="66845" y="354080"/>
                  </a:lnTo>
                  <a:lnTo>
                    <a:pt x="65468" y="354925"/>
                  </a:lnTo>
                  <a:lnTo>
                    <a:pt x="63763" y="356809"/>
                  </a:lnTo>
                  <a:lnTo>
                    <a:pt x="62240" y="357591"/>
                  </a:lnTo>
                  <a:lnTo>
                    <a:pt x="56988" y="359123"/>
                  </a:lnTo>
                  <a:lnTo>
                    <a:pt x="52987" y="362027"/>
                  </a:lnTo>
                  <a:lnTo>
                    <a:pt x="50025" y="363189"/>
                  </a:lnTo>
                  <a:lnTo>
                    <a:pt x="42816" y="368143"/>
                  </a:lnTo>
                  <a:lnTo>
                    <a:pt x="41459" y="369561"/>
                  </a:lnTo>
                  <a:lnTo>
                    <a:pt x="37109" y="373390"/>
                  </a:lnTo>
                  <a:lnTo>
                    <a:pt x="35066" y="376762"/>
                  </a:lnTo>
                  <a:lnTo>
                    <a:pt x="34643" y="377098"/>
                  </a:lnTo>
                  <a:lnTo>
                    <a:pt x="30799" y="378712"/>
                  </a:lnTo>
                  <a:lnTo>
                    <a:pt x="17910" y="383058"/>
                  </a:lnTo>
                  <a:lnTo>
                    <a:pt x="15316" y="384423"/>
                  </a:lnTo>
                  <a:lnTo>
                    <a:pt x="14152" y="387238"/>
                  </a:lnTo>
                  <a:lnTo>
                    <a:pt x="13149" y="388317"/>
                  </a:lnTo>
                  <a:lnTo>
                    <a:pt x="9655" y="389270"/>
                  </a:lnTo>
                  <a:lnTo>
                    <a:pt x="7156" y="390621"/>
                  </a:lnTo>
                  <a:lnTo>
                    <a:pt x="4985" y="392311"/>
                  </a:lnTo>
                  <a:lnTo>
                    <a:pt x="3307" y="394219"/>
                  </a:lnTo>
                  <a:lnTo>
                    <a:pt x="1692" y="397074"/>
                  </a:lnTo>
                  <a:lnTo>
                    <a:pt x="308" y="398921"/>
                  </a:lnTo>
                  <a:lnTo>
                    <a:pt x="0" y="401006"/>
                  </a:lnTo>
                  <a:lnTo>
                    <a:pt x="676" y="402664"/>
                  </a:lnTo>
                  <a:lnTo>
                    <a:pt x="1202" y="403185"/>
                  </a:lnTo>
                  <a:lnTo>
                    <a:pt x="2555" y="405911"/>
                  </a:lnTo>
                  <a:lnTo>
                    <a:pt x="3065" y="407838"/>
                  </a:lnTo>
                  <a:lnTo>
                    <a:pt x="3593" y="407360"/>
                  </a:lnTo>
                  <a:lnTo>
                    <a:pt x="4859" y="405414"/>
                  </a:lnTo>
                  <a:lnTo>
                    <a:pt x="7458" y="404179"/>
                  </a:lnTo>
                  <a:lnTo>
                    <a:pt x="9830" y="402166"/>
                  </a:lnTo>
                  <a:lnTo>
                    <a:pt x="10890" y="400749"/>
                  </a:lnTo>
                  <a:lnTo>
                    <a:pt x="12397" y="399792"/>
                  </a:lnTo>
                  <a:lnTo>
                    <a:pt x="13518" y="399386"/>
                  </a:lnTo>
                  <a:lnTo>
                    <a:pt x="17200" y="396206"/>
                  </a:lnTo>
                  <a:lnTo>
                    <a:pt x="18908" y="395375"/>
                  </a:lnTo>
                  <a:lnTo>
                    <a:pt x="25456" y="394687"/>
                  </a:lnTo>
                  <a:lnTo>
                    <a:pt x="28117" y="395619"/>
                  </a:lnTo>
                  <a:lnTo>
                    <a:pt x="34572" y="400691"/>
                  </a:lnTo>
                  <a:lnTo>
                    <a:pt x="36426" y="400864"/>
                  </a:lnTo>
                  <a:lnTo>
                    <a:pt x="40466" y="399138"/>
                  </a:lnTo>
                  <a:lnTo>
                    <a:pt x="44940" y="399849"/>
                  </a:lnTo>
                  <a:lnTo>
                    <a:pt x="47488" y="400781"/>
                  </a:lnTo>
                  <a:lnTo>
                    <a:pt x="49412" y="401310"/>
                  </a:lnTo>
                  <a:lnTo>
                    <a:pt x="52625" y="403134"/>
                  </a:lnTo>
                  <a:lnTo>
                    <a:pt x="53848" y="403459"/>
                  </a:lnTo>
                  <a:lnTo>
                    <a:pt x="56717" y="403383"/>
                  </a:lnTo>
                  <a:lnTo>
                    <a:pt x="61396" y="401246"/>
                  </a:lnTo>
                  <a:lnTo>
                    <a:pt x="63987" y="399209"/>
                  </a:lnTo>
                  <a:lnTo>
                    <a:pt x="65921" y="398218"/>
                  </a:lnTo>
                  <a:lnTo>
                    <a:pt x="67313" y="396767"/>
                  </a:lnTo>
                  <a:lnTo>
                    <a:pt x="68493" y="395940"/>
                  </a:lnTo>
                  <a:lnTo>
                    <a:pt x="71516" y="394754"/>
                  </a:lnTo>
                  <a:lnTo>
                    <a:pt x="72617" y="394936"/>
                  </a:lnTo>
                  <a:lnTo>
                    <a:pt x="73379" y="395586"/>
                  </a:lnTo>
                  <a:lnTo>
                    <a:pt x="73960" y="397134"/>
                  </a:lnTo>
                  <a:lnTo>
                    <a:pt x="75114" y="398623"/>
                  </a:lnTo>
                  <a:lnTo>
                    <a:pt x="76385" y="399660"/>
                  </a:lnTo>
                  <a:lnTo>
                    <a:pt x="77554" y="401221"/>
                  </a:lnTo>
                  <a:lnTo>
                    <a:pt x="78438" y="401789"/>
                  </a:lnTo>
                  <a:lnTo>
                    <a:pt x="79761" y="402060"/>
                  </a:lnTo>
                  <a:lnTo>
                    <a:pt x="80928" y="402648"/>
                  </a:lnTo>
                  <a:lnTo>
                    <a:pt x="82875" y="404299"/>
                  </a:lnTo>
                  <a:lnTo>
                    <a:pt x="83947" y="404407"/>
                  </a:lnTo>
                  <a:lnTo>
                    <a:pt x="86675" y="402974"/>
                  </a:lnTo>
                  <a:lnTo>
                    <a:pt x="88230" y="401807"/>
                  </a:lnTo>
                  <a:lnTo>
                    <a:pt x="89958" y="401062"/>
                  </a:lnTo>
                  <a:lnTo>
                    <a:pt x="91927" y="400579"/>
                  </a:lnTo>
                  <a:lnTo>
                    <a:pt x="92980" y="400572"/>
                  </a:lnTo>
                  <a:lnTo>
                    <a:pt x="95774" y="401462"/>
                  </a:lnTo>
                  <a:lnTo>
                    <a:pt x="96780" y="401975"/>
                  </a:lnTo>
                  <a:lnTo>
                    <a:pt x="100197" y="403318"/>
                  </a:lnTo>
                  <a:lnTo>
                    <a:pt x="101829" y="403714"/>
                  </a:lnTo>
                  <a:lnTo>
                    <a:pt x="103184" y="403725"/>
                  </a:lnTo>
                  <a:lnTo>
                    <a:pt x="107552" y="404252"/>
                  </a:lnTo>
                  <a:lnTo>
                    <a:pt x="109447" y="404730"/>
                  </a:lnTo>
                  <a:lnTo>
                    <a:pt x="111191" y="404579"/>
                  </a:lnTo>
                  <a:lnTo>
                    <a:pt x="114177" y="402446"/>
                  </a:lnTo>
                  <a:lnTo>
                    <a:pt x="116654" y="401881"/>
                  </a:lnTo>
                  <a:lnTo>
                    <a:pt x="118061" y="401743"/>
                  </a:lnTo>
                  <a:lnTo>
                    <a:pt x="119472" y="402374"/>
                  </a:lnTo>
                  <a:lnTo>
                    <a:pt x="120746" y="404306"/>
                  </a:lnTo>
                  <a:lnTo>
                    <a:pt x="121125" y="405581"/>
                  </a:lnTo>
                  <a:lnTo>
                    <a:pt x="121064" y="408712"/>
                  </a:lnTo>
                  <a:lnTo>
                    <a:pt x="121224" y="409600"/>
                  </a:lnTo>
                  <a:lnTo>
                    <a:pt x="121883" y="410259"/>
                  </a:lnTo>
                  <a:lnTo>
                    <a:pt x="123120" y="409752"/>
                  </a:lnTo>
                  <a:lnTo>
                    <a:pt x="124837" y="408187"/>
                  </a:lnTo>
                  <a:lnTo>
                    <a:pt x="126522" y="407545"/>
                  </a:lnTo>
                  <a:lnTo>
                    <a:pt x="129536" y="406687"/>
                  </a:lnTo>
                  <a:lnTo>
                    <a:pt x="130933" y="405893"/>
                  </a:lnTo>
                  <a:lnTo>
                    <a:pt x="130909" y="403621"/>
                  </a:lnTo>
                  <a:lnTo>
                    <a:pt x="130211" y="401098"/>
                  </a:lnTo>
                  <a:lnTo>
                    <a:pt x="130135" y="399724"/>
                  </a:lnTo>
                  <a:lnTo>
                    <a:pt x="130344" y="398063"/>
                  </a:lnTo>
                  <a:lnTo>
                    <a:pt x="130906" y="396343"/>
                  </a:lnTo>
                  <a:lnTo>
                    <a:pt x="131582" y="395102"/>
                  </a:lnTo>
                  <a:lnTo>
                    <a:pt x="132020" y="392367"/>
                  </a:lnTo>
                  <a:lnTo>
                    <a:pt x="132935" y="390557"/>
                  </a:lnTo>
                  <a:lnTo>
                    <a:pt x="133834" y="389202"/>
                  </a:lnTo>
                  <a:lnTo>
                    <a:pt x="134926" y="388212"/>
                  </a:lnTo>
                  <a:lnTo>
                    <a:pt x="136159" y="387774"/>
                  </a:lnTo>
                  <a:lnTo>
                    <a:pt x="137451" y="387698"/>
                  </a:lnTo>
                  <a:lnTo>
                    <a:pt x="140142" y="388400"/>
                  </a:lnTo>
                  <a:lnTo>
                    <a:pt x="141595" y="389101"/>
                  </a:lnTo>
                  <a:lnTo>
                    <a:pt x="142914" y="390110"/>
                  </a:lnTo>
                  <a:lnTo>
                    <a:pt x="144203" y="390740"/>
                  </a:lnTo>
                  <a:lnTo>
                    <a:pt x="145325" y="390961"/>
                  </a:lnTo>
                  <a:lnTo>
                    <a:pt x="147717" y="390913"/>
                  </a:lnTo>
                  <a:lnTo>
                    <a:pt x="150712" y="391297"/>
                  </a:lnTo>
                  <a:lnTo>
                    <a:pt x="152882" y="391914"/>
                  </a:lnTo>
                  <a:lnTo>
                    <a:pt x="153660" y="392582"/>
                  </a:lnTo>
                  <a:lnTo>
                    <a:pt x="157822" y="394380"/>
                  </a:lnTo>
                  <a:lnTo>
                    <a:pt x="160619" y="394930"/>
                  </a:lnTo>
                  <a:lnTo>
                    <a:pt x="163872" y="397589"/>
                  </a:lnTo>
                  <a:lnTo>
                    <a:pt x="164878" y="398803"/>
                  </a:lnTo>
                  <a:lnTo>
                    <a:pt x="167264" y="400926"/>
                  </a:lnTo>
                  <a:lnTo>
                    <a:pt x="167549" y="401457"/>
                  </a:lnTo>
                  <a:lnTo>
                    <a:pt x="169799" y="403555"/>
                  </a:lnTo>
                  <a:lnTo>
                    <a:pt x="170911" y="403973"/>
                  </a:lnTo>
                  <a:lnTo>
                    <a:pt x="173448" y="404123"/>
                  </a:lnTo>
                  <a:lnTo>
                    <a:pt x="174602" y="403600"/>
                  </a:lnTo>
                  <a:lnTo>
                    <a:pt x="176315" y="403426"/>
                  </a:lnTo>
                  <a:lnTo>
                    <a:pt x="177429" y="402858"/>
                  </a:lnTo>
                  <a:lnTo>
                    <a:pt x="179448" y="402484"/>
                  </a:lnTo>
                  <a:lnTo>
                    <a:pt x="181790" y="402244"/>
                  </a:lnTo>
                  <a:lnTo>
                    <a:pt x="182467" y="401802"/>
                  </a:lnTo>
                  <a:lnTo>
                    <a:pt x="183812" y="401559"/>
                  </a:lnTo>
                  <a:lnTo>
                    <a:pt x="186559" y="402119"/>
                  </a:lnTo>
                  <a:lnTo>
                    <a:pt x="187153" y="402900"/>
                  </a:lnTo>
                  <a:lnTo>
                    <a:pt x="188568" y="402975"/>
                  </a:lnTo>
                  <a:lnTo>
                    <a:pt x="189111" y="403611"/>
                  </a:lnTo>
                  <a:lnTo>
                    <a:pt x="189691" y="405952"/>
                  </a:lnTo>
                  <a:lnTo>
                    <a:pt x="190096" y="408266"/>
                  </a:lnTo>
                  <a:lnTo>
                    <a:pt x="191152" y="409336"/>
                  </a:lnTo>
                  <a:lnTo>
                    <a:pt x="192846" y="409526"/>
                  </a:lnTo>
                  <a:lnTo>
                    <a:pt x="193762" y="409385"/>
                  </a:lnTo>
                  <a:lnTo>
                    <a:pt x="195367" y="408480"/>
                  </a:lnTo>
                  <a:lnTo>
                    <a:pt x="197453" y="407877"/>
                  </a:lnTo>
                  <a:lnTo>
                    <a:pt x="198818" y="407668"/>
                  </a:lnTo>
                  <a:lnTo>
                    <a:pt x="202128" y="407582"/>
                  </a:lnTo>
                  <a:lnTo>
                    <a:pt x="203868" y="407867"/>
                  </a:lnTo>
                  <a:lnTo>
                    <a:pt x="205205" y="408425"/>
                  </a:lnTo>
                  <a:lnTo>
                    <a:pt x="208867" y="411807"/>
                  </a:lnTo>
                  <a:lnTo>
                    <a:pt x="210492" y="412198"/>
                  </a:lnTo>
                  <a:lnTo>
                    <a:pt x="212933" y="413326"/>
                  </a:lnTo>
                  <a:lnTo>
                    <a:pt x="213939" y="413072"/>
                  </a:lnTo>
                  <a:lnTo>
                    <a:pt x="215141" y="412240"/>
                  </a:lnTo>
                  <a:lnTo>
                    <a:pt x="217579" y="411855"/>
                  </a:lnTo>
                  <a:lnTo>
                    <a:pt x="218902" y="412427"/>
                  </a:lnTo>
                  <a:lnTo>
                    <a:pt x="219971" y="412596"/>
                  </a:lnTo>
                  <a:lnTo>
                    <a:pt x="221265" y="412383"/>
                  </a:lnTo>
                  <a:lnTo>
                    <a:pt x="224554" y="410781"/>
                  </a:lnTo>
                  <a:lnTo>
                    <a:pt x="225778" y="409808"/>
                  </a:lnTo>
                  <a:lnTo>
                    <a:pt x="227555" y="407456"/>
                  </a:lnTo>
                  <a:lnTo>
                    <a:pt x="228473" y="407060"/>
                  </a:lnTo>
                  <a:lnTo>
                    <a:pt x="229826" y="406937"/>
                  </a:lnTo>
                  <a:lnTo>
                    <a:pt x="231451" y="407139"/>
                  </a:lnTo>
                  <a:lnTo>
                    <a:pt x="233476" y="408762"/>
                  </a:lnTo>
                  <a:lnTo>
                    <a:pt x="234570" y="409178"/>
                  </a:lnTo>
                  <a:lnTo>
                    <a:pt x="236917" y="408754"/>
                  </a:lnTo>
                  <a:lnTo>
                    <a:pt x="238465" y="407793"/>
                  </a:lnTo>
                  <a:lnTo>
                    <a:pt x="240038" y="408046"/>
                  </a:lnTo>
                  <a:lnTo>
                    <a:pt x="241244" y="408542"/>
                  </a:lnTo>
                  <a:lnTo>
                    <a:pt x="243180" y="408818"/>
                  </a:lnTo>
                  <a:lnTo>
                    <a:pt x="247687" y="410111"/>
                  </a:lnTo>
                  <a:lnTo>
                    <a:pt x="248965" y="409929"/>
                  </a:lnTo>
                  <a:lnTo>
                    <a:pt x="251130" y="408976"/>
                  </a:lnTo>
                  <a:lnTo>
                    <a:pt x="253358" y="409149"/>
                  </a:lnTo>
                  <a:lnTo>
                    <a:pt x="254250" y="409741"/>
                  </a:lnTo>
                  <a:lnTo>
                    <a:pt x="256424" y="412248"/>
                  </a:lnTo>
                  <a:lnTo>
                    <a:pt x="257127" y="414541"/>
                  </a:lnTo>
                  <a:lnTo>
                    <a:pt x="258421" y="415995"/>
                  </a:lnTo>
                  <a:lnTo>
                    <a:pt x="261564" y="417614"/>
                  </a:lnTo>
                  <a:lnTo>
                    <a:pt x="264095" y="417960"/>
                  </a:lnTo>
                  <a:lnTo>
                    <a:pt x="264711" y="418296"/>
                  </a:lnTo>
                  <a:lnTo>
                    <a:pt x="267199" y="420662"/>
                  </a:lnTo>
                  <a:lnTo>
                    <a:pt x="269236" y="421525"/>
                  </a:lnTo>
                  <a:lnTo>
                    <a:pt x="272210" y="422225"/>
                  </a:lnTo>
                  <a:lnTo>
                    <a:pt x="273697" y="422260"/>
                  </a:lnTo>
                  <a:lnTo>
                    <a:pt x="275691" y="422641"/>
                  </a:lnTo>
                  <a:lnTo>
                    <a:pt x="277425" y="422610"/>
                  </a:lnTo>
                  <a:lnTo>
                    <a:pt x="279429" y="423066"/>
                  </a:lnTo>
                  <a:lnTo>
                    <a:pt x="280634" y="422876"/>
                  </a:lnTo>
                  <a:lnTo>
                    <a:pt x="281866" y="423084"/>
                  </a:lnTo>
                  <a:lnTo>
                    <a:pt x="283570" y="424181"/>
                  </a:lnTo>
                  <a:lnTo>
                    <a:pt x="287278" y="426189"/>
                  </a:lnTo>
                  <a:lnTo>
                    <a:pt x="289016" y="427018"/>
                  </a:lnTo>
                  <a:lnTo>
                    <a:pt x="290149" y="426893"/>
                  </a:lnTo>
                  <a:lnTo>
                    <a:pt x="291674" y="425909"/>
                  </a:lnTo>
                  <a:lnTo>
                    <a:pt x="293084" y="425357"/>
                  </a:lnTo>
                  <a:lnTo>
                    <a:pt x="295049" y="425942"/>
                  </a:lnTo>
                  <a:lnTo>
                    <a:pt x="297244" y="428451"/>
                  </a:lnTo>
                  <a:lnTo>
                    <a:pt x="298382" y="428573"/>
                  </a:lnTo>
                  <a:lnTo>
                    <a:pt x="299708" y="427575"/>
                  </a:lnTo>
                  <a:lnTo>
                    <a:pt x="300894" y="427317"/>
                  </a:lnTo>
                  <a:lnTo>
                    <a:pt x="304152" y="427086"/>
                  </a:lnTo>
                  <a:lnTo>
                    <a:pt x="305060" y="427402"/>
                  </a:lnTo>
                  <a:lnTo>
                    <a:pt x="306803" y="428811"/>
                  </a:lnTo>
                  <a:lnTo>
                    <a:pt x="309763" y="430723"/>
                  </a:lnTo>
                  <a:lnTo>
                    <a:pt x="311423" y="432342"/>
                  </a:lnTo>
                  <a:lnTo>
                    <a:pt x="312077" y="433579"/>
                  </a:lnTo>
                  <a:lnTo>
                    <a:pt x="312723" y="436277"/>
                  </a:lnTo>
                  <a:lnTo>
                    <a:pt x="313702" y="437258"/>
                  </a:lnTo>
                  <a:lnTo>
                    <a:pt x="314907" y="439163"/>
                  </a:lnTo>
                  <a:lnTo>
                    <a:pt x="317543" y="440440"/>
                  </a:lnTo>
                  <a:lnTo>
                    <a:pt x="318212" y="441262"/>
                  </a:lnTo>
                  <a:lnTo>
                    <a:pt x="318186" y="442787"/>
                  </a:lnTo>
                  <a:lnTo>
                    <a:pt x="317583" y="444181"/>
                  </a:lnTo>
                  <a:lnTo>
                    <a:pt x="317175" y="446073"/>
                  </a:lnTo>
                  <a:lnTo>
                    <a:pt x="316400" y="447771"/>
                  </a:lnTo>
                  <a:lnTo>
                    <a:pt x="316695" y="448542"/>
                  </a:lnTo>
                  <a:lnTo>
                    <a:pt x="317802" y="449313"/>
                  </a:lnTo>
                  <a:lnTo>
                    <a:pt x="320032" y="448669"/>
                  </a:lnTo>
                  <a:lnTo>
                    <a:pt x="322920" y="448813"/>
                  </a:lnTo>
                  <a:lnTo>
                    <a:pt x="324065" y="449358"/>
                  </a:lnTo>
                  <a:lnTo>
                    <a:pt x="324766" y="450560"/>
                  </a:lnTo>
                  <a:lnTo>
                    <a:pt x="325982" y="451037"/>
                  </a:lnTo>
                  <a:lnTo>
                    <a:pt x="326922" y="450916"/>
                  </a:lnTo>
                  <a:lnTo>
                    <a:pt x="329625" y="449633"/>
                  </a:lnTo>
                  <a:lnTo>
                    <a:pt x="330603" y="448033"/>
                  </a:lnTo>
                  <a:lnTo>
                    <a:pt x="331869" y="445399"/>
                  </a:lnTo>
                  <a:lnTo>
                    <a:pt x="332645" y="444486"/>
                  </a:lnTo>
                  <a:lnTo>
                    <a:pt x="333437" y="442940"/>
                  </a:lnTo>
                  <a:lnTo>
                    <a:pt x="334745" y="441810"/>
                  </a:lnTo>
                  <a:lnTo>
                    <a:pt x="335983" y="441448"/>
                  </a:lnTo>
                  <a:lnTo>
                    <a:pt x="338048" y="441649"/>
                  </a:lnTo>
                  <a:lnTo>
                    <a:pt x="339587" y="443044"/>
                  </a:lnTo>
                  <a:lnTo>
                    <a:pt x="341920" y="443784"/>
                  </a:lnTo>
                  <a:lnTo>
                    <a:pt x="342963" y="445256"/>
                  </a:lnTo>
                  <a:lnTo>
                    <a:pt x="344186" y="445346"/>
                  </a:lnTo>
                  <a:lnTo>
                    <a:pt x="346246" y="443542"/>
                  </a:lnTo>
                  <a:lnTo>
                    <a:pt x="347319" y="442809"/>
                  </a:lnTo>
                  <a:lnTo>
                    <a:pt x="348486" y="442639"/>
                  </a:lnTo>
                  <a:lnTo>
                    <a:pt x="350972" y="443712"/>
                  </a:lnTo>
                  <a:lnTo>
                    <a:pt x="352881" y="443780"/>
                  </a:lnTo>
                  <a:lnTo>
                    <a:pt x="354321" y="444775"/>
                  </a:lnTo>
                  <a:lnTo>
                    <a:pt x="354773" y="446572"/>
                  </a:lnTo>
                  <a:lnTo>
                    <a:pt x="355267" y="447596"/>
                  </a:lnTo>
                  <a:lnTo>
                    <a:pt x="356929" y="448386"/>
                  </a:lnTo>
                  <a:lnTo>
                    <a:pt x="358487" y="448243"/>
                  </a:lnTo>
                  <a:lnTo>
                    <a:pt x="359400" y="447498"/>
                  </a:lnTo>
                  <a:lnTo>
                    <a:pt x="360813" y="447295"/>
                  </a:lnTo>
                  <a:lnTo>
                    <a:pt x="364014" y="448466"/>
                  </a:lnTo>
                  <a:lnTo>
                    <a:pt x="365535" y="447945"/>
                  </a:lnTo>
                  <a:lnTo>
                    <a:pt x="366697" y="448059"/>
                  </a:lnTo>
                  <a:lnTo>
                    <a:pt x="367701" y="448607"/>
                  </a:lnTo>
                  <a:lnTo>
                    <a:pt x="368644" y="448322"/>
                  </a:lnTo>
                  <a:lnTo>
                    <a:pt x="369665" y="446494"/>
                  </a:lnTo>
                  <a:lnTo>
                    <a:pt x="369408" y="444551"/>
                  </a:lnTo>
                  <a:lnTo>
                    <a:pt x="369919" y="443871"/>
                  </a:lnTo>
                  <a:lnTo>
                    <a:pt x="372423" y="443080"/>
                  </a:lnTo>
                  <a:lnTo>
                    <a:pt x="373941" y="443171"/>
                  </a:lnTo>
                  <a:lnTo>
                    <a:pt x="375049" y="442827"/>
                  </a:lnTo>
                  <a:lnTo>
                    <a:pt x="377771" y="444337"/>
                  </a:lnTo>
                  <a:lnTo>
                    <a:pt x="377718" y="445102"/>
                  </a:lnTo>
                  <a:lnTo>
                    <a:pt x="379671" y="446960"/>
                  </a:lnTo>
                  <a:lnTo>
                    <a:pt x="380389" y="448873"/>
                  </a:lnTo>
                  <a:lnTo>
                    <a:pt x="380942" y="449202"/>
                  </a:lnTo>
                  <a:lnTo>
                    <a:pt x="382706" y="449325"/>
                  </a:lnTo>
                  <a:lnTo>
                    <a:pt x="385058" y="448609"/>
                  </a:lnTo>
                  <a:lnTo>
                    <a:pt x="385675" y="447548"/>
                  </a:lnTo>
                  <a:lnTo>
                    <a:pt x="386500" y="447303"/>
                  </a:lnTo>
                  <a:lnTo>
                    <a:pt x="388092" y="447348"/>
                  </a:lnTo>
                  <a:lnTo>
                    <a:pt x="389263" y="446539"/>
                  </a:lnTo>
                  <a:lnTo>
                    <a:pt x="390009" y="446553"/>
                  </a:lnTo>
                  <a:lnTo>
                    <a:pt x="391757" y="447236"/>
                  </a:lnTo>
                  <a:lnTo>
                    <a:pt x="393102" y="447417"/>
                  </a:lnTo>
                  <a:lnTo>
                    <a:pt x="393702" y="449284"/>
                  </a:lnTo>
                  <a:lnTo>
                    <a:pt x="394486" y="449733"/>
                  </a:lnTo>
                  <a:lnTo>
                    <a:pt x="395860" y="449638"/>
                  </a:lnTo>
                  <a:lnTo>
                    <a:pt x="396797" y="449011"/>
                  </a:lnTo>
                  <a:lnTo>
                    <a:pt x="397856" y="448928"/>
                  </a:lnTo>
                  <a:lnTo>
                    <a:pt x="399106" y="449540"/>
                  </a:lnTo>
                  <a:lnTo>
                    <a:pt x="400350" y="449366"/>
                  </a:lnTo>
                  <a:lnTo>
                    <a:pt x="401689" y="449713"/>
                  </a:lnTo>
                  <a:lnTo>
                    <a:pt x="403038" y="449046"/>
                  </a:lnTo>
                  <a:lnTo>
                    <a:pt x="404462" y="448637"/>
                  </a:lnTo>
                  <a:lnTo>
                    <a:pt x="406096" y="447108"/>
                  </a:lnTo>
                  <a:lnTo>
                    <a:pt x="406775" y="447039"/>
                  </a:lnTo>
                  <a:lnTo>
                    <a:pt x="409648" y="447979"/>
                  </a:lnTo>
                  <a:lnTo>
                    <a:pt x="411257" y="447699"/>
                  </a:lnTo>
                  <a:lnTo>
                    <a:pt x="412669" y="446453"/>
                  </a:lnTo>
                  <a:lnTo>
                    <a:pt x="414359" y="445250"/>
                  </a:lnTo>
                  <a:lnTo>
                    <a:pt x="416001" y="445149"/>
                  </a:lnTo>
                  <a:lnTo>
                    <a:pt x="417281" y="446046"/>
                  </a:lnTo>
                  <a:lnTo>
                    <a:pt x="418539" y="445413"/>
                  </a:lnTo>
                  <a:lnTo>
                    <a:pt x="419864" y="442808"/>
                  </a:lnTo>
                  <a:lnTo>
                    <a:pt x="421092" y="442433"/>
                  </a:lnTo>
                  <a:lnTo>
                    <a:pt x="421989" y="443216"/>
                  </a:lnTo>
                  <a:lnTo>
                    <a:pt x="425097" y="443656"/>
                  </a:lnTo>
                  <a:lnTo>
                    <a:pt x="425375" y="444519"/>
                  </a:lnTo>
                  <a:lnTo>
                    <a:pt x="426275" y="445877"/>
                  </a:lnTo>
                  <a:lnTo>
                    <a:pt x="427810" y="446272"/>
                  </a:lnTo>
                  <a:lnTo>
                    <a:pt x="428424" y="445634"/>
                  </a:lnTo>
                  <a:lnTo>
                    <a:pt x="428225" y="444417"/>
                  </a:lnTo>
                  <a:lnTo>
                    <a:pt x="427319" y="442565"/>
                  </a:lnTo>
                  <a:lnTo>
                    <a:pt x="427712" y="441776"/>
                  </a:lnTo>
                  <a:lnTo>
                    <a:pt x="429006" y="441708"/>
                  </a:lnTo>
                  <a:lnTo>
                    <a:pt x="430511" y="442698"/>
                  </a:lnTo>
                  <a:lnTo>
                    <a:pt x="431811" y="444065"/>
                  </a:lnTo>
                  <a:lnTo>
                    <a:pt x="432318" y="445365"/>
                  </a:lnTo>
                  <a:lnTo>
                    <a:pt x="432410" y="446434"/>
                  </a:lnTo>
                  <a:lnTo>
                    <a:pt x="431719" y="448617"/>
                  </a:lnTo>
                  <a:lnTo>
                    <a:pt x="430988" y="449250"/>
                  </a:lnTo>
                  <a:lnTo>
                    <a:pt x="430685" y="450069"/>
                  </a:lnTo>
                  <a:lnTo>
                    <a:pt x="431318" y="451197"/>
                  </a:lnTo>
                  <a:lnTo>
                    <a:pt x="432517" y="452058"/>
                  </a:lnTo>
                  <a:lnTo>
                    <a:pt x="433355" y="453172"/>
                  </a:lnTo>
                  <a:lnTo>
                    <a:pt x="435339" y="453768"/>
                  </a:lnTo>
                  <a:lnTo>
                    <a:pt x="436357" y="453745"/>
                  </a:lnTo>
                  <a:lnTo>
                    <a:pt x="438015" y="454807"/>
                  </a:lnTo>
                  <a:lnTo>
                    <a:pt x="438913" y="454873"/>
                  </a:lnTo>
                  <a:lnTo>
                    <a:pt x="440610" y="456132"/>
                  </a:lnTo>
                  <a:lnTo>
                    <a:pt x="440813" y="456982"/>
                  </a:lnTo>
                  <a:lnTo>
                    <a:pt x="439562" y="458153"/>
                  </a:lnTo>
                  <a:lnTo>
                    <a:pt x="438605" y="461390"/>
                  </a:lnTo>
                  <a:lnTo>
                    <a:pt x="439246" y="463472"/>
                  </a:lnTo>
                  <a:lnTo>
                    <a:pt x="440943" y="463883"/>
                  </a:lnTo>
                  <a:lnTo>
                    <a:pt x="442657" y="465390"/>
                  </a:lnTo>
                  <a:lnTo>
                    <a:pt x="443865" y="464830"/>
                  </a:lnTo>
                  <a:lnTo>
                    <a:pt x="444514" y="466003"/>
                  </a:lnTo>
                  <a:lnTo>
                    <a:pt x="445314" y="466387"/>
                  </a:lnTo>
                  <a:lnTo>
                    <a:pt x="446623" y="466286"/>
                  </a:lnTo>
                  <a:lnTo>
                    <a:pt x="447627" y="466609"/>
                  </a:lnTo>
                  <a:lnTo>
                    <a:pt x="449950" y="465573"/>
                  </a:lnTo>
                  <a:lnTo>
                    <a:pt x="450866" y="466838"/>
                  </a:lnTo>
                  <a:lnTo>
                    <a:pt x="452662" y="467370"/>
                  </a:lnTo>
                  <a:lnTo>
                    <a:pt x="453665" y="469595"/>
                  </a:lnTo>
                  <a:lnTo>
                    <a:pt x="454646" y="469462"/>
                  </a:lnTo>
                  <a:lnTo>
                    <a:pt x="455413" y="469903"/>
                  </a:lnTo>
                  <a:lnTo>
                    <a:pt x="456058" y="470872"/>
                  </a:lnTo>
                  <a:lnTo>
                    <a:pt x="457501" y="470582"/>
                  </a:lnTo>
                  <a:lnTo>
                    <a:pt x="459660" y="471188"/>
                  </a:lnTo>
                  <a:lnTo>
                    <a:pt x="460755" y="470774"/>
                  </a:lnTo>
                  <a:lnTo>
                    <a:pt x="461249" y="470080"/>
                  </a:lnTo>
                  <a:lnTo>
                    <a:pt x="462779" y="470280"/>
                  </a:lnTo>
                  <a:lnTo>
                    <a:pt x="463453" y="471044"/>
                  </a:lnTo>
                  <a:lnTo>
                    <a:pt x="464796" y="471735"/>
                  </a:lnTo>
                  <a:lnTo>
                    <a:pt x="464824" y="472406"/>
                  </a:lnTo>
                  <a:lnTo>
                    <a:pt x="464179" y="474090"/>
                  </a:lnTo>
                  <a:lnTo>
                    <a:pt x="463512" y="475058"/>
                  </a:lnTo>
                  <a:lnTo>
                    <a:pt x="464442" y="476503"/>
                  </a:lnTo>
                  <a:lnTo>
                    <a:pt x="466040" y="477254"/>
                  </a:lnTo>
                  <a:lnTo>
                    <a:pt x="466300" y="478036"/>
                  </a:lnTo>
                  <a:lnTo>
                    <a:pt x="467506" y="478261"/>
                  </a:lnTo>
                  <a:lnTo>
                    <a:pt x="469047" y="479688"/>
                  </a:lnTo>
                  <a:lnTo>
                    <a:pt x="470595" y="479434"/>
                  </a:lnTo>
                  <a:lnTo>
                    <a:pt x="471282" y="479616"/>
                  </a:lnTo>
                  <a:lnTo>
                    <a:pt x="470603" y="480827"/>
                  </a:lnTo>
                  <a:lnTo>
                    <a:pt x="471366" y="481016"/>
                  </a:lnTo>
                  <a:lnTo>
                    <a:pt x="473359" y="483744"/>
                  </a:lnTo>
                  <a:lnTo>
                    <a:pt x="473598" y="484797"/>
                  </a:lnTo>
                  <a:lnTo>
                    <a:pt x="474656" y="486271"/>
                  </a:lnTo>
                  <a:lnTo>
                    <a:pt x="474842" y="487258"/>
                  </a:lnTo>
                  <a:lnTo>
                    <a:pt x="474517" y="488573"/>
                  </a:lnTo>
                  <a:lnTo>
                    <a:pt x="474955" y="489801"/>
                  </a:lnTo>
                  <a:lnTo>
                    <a:pt x="475867" y="490116"/>
                  </a:lnTo>
                  <a:lnTo>
                    <a:pt x="475569" y="491893"/>
                  </a:lnTo>
                  <a:lnTo>
                    <a:pt x="476536" y="492546"/>
                  </a:lnTo>
                  <a:lnTo>
                    <a:pt x="477208" y="494669"/>
                  </a:lnTo>
                  <a:lnTo>
                    <a:pt x="478035" y="495441"/>
                  </a:lnTo>
                  <a:lnTo>
                    <a:pt x="478494" y="496843"/>
                  </a:lnTo>
                  <a:lnTo>
                    <a:pt x="477797" y="498660"/>
                  </a:lnTo>
                  <a:lnTo>
                    <a:pt x="478092" y="500319"/>
                  </a:lnTo>
                  <a:lnTo>
                    <a:pt x="478724" y="501082"/>
                  </a:lnTo>
                  <a:lnTo>
                    <a:pt x="479059" y="503252"/>
                  </a:lnTo>
                  <a:lnTo>
                    <a:pt x="478238" y="504692"/>
                  </a:lnTo>
                  <a:lnTo>
                    <a:pt x="476833" y="504763"/>
                  </a:lnTo>
                  <a:lnTo>
                    <a:pt x="476795" y="505645"/>
                  </a:lnTo>
                  <a:lnTo>
                    <a:pt x="477446" y="506728"/>
                  </a:lnTo>
                  <a:lnTo>
                    <a:pt x="479164" y="506778"/>
                  </a:lnTo>
                  <a:lnTo>
                    <a:pt x="480417" y="506478"/>
                  </a:lnTo>
                  <a:lnTo>
                    <a:pt x="481467" y="507086"/>
                  </a:lnTo>
                  <a:lnTo>
                    <a:pt x="482668" y="508240"/>
                  </a:lnTo>
                  <a:lnTo>
                    <a:pt x="482589" y="509505"/>
                  </a:lnTo>
                  <a:lnTo>
                    <a:pt x="483275" y="510260"/>
                  </a:lnTo>
                  <a:lnTo>
                    <a:pt x="483264" y="511185"/>
                  </a:lnTo>
                  <a:lnTo>
                    <a:pt x="481343" y="510694"/>
                  </a:lnTo>
                  <a:lnTo>
                    <a:pt x="479208" y="511304"/>
                  </a:lnTo>
                  <a:lnTo>
                    <a:pt x="479152" y="512537"/>
                  </a:lnTo>
                  <a:lnTo>
                    <a:pt x="479937" y="512573"/>
                  </a:lnTo>
                  <a:lnTo>
                    <a:pt x="481056" y="511964"/>
                  </a:lnTo>
                  <a:lnTo>
                    <a:pt x="482242" y="512645"/>
                  </a:lnTo>
                  <a:lnTo>
                    <a:pt x="481387" y="513305"/>
                  </a:lnTo>
                  <a:lnTo>
                    <a:pt x="481692" y="514103"/>
                  </a:lnTo>
                  <a:lnTo>
                    <a:pt x="483054" y="513966"/>
                  </a:lnTo>
                  <a:lnTo>
                    <a:pt x="483348" y="515134"/>
                  </a:lnTo>
                  <a:lnTo>
                    <a:pt x="484839" y="515038"/>
                  </a:lnTo>
                  <a:lnTo>
                    <a:pt x="484990" y="516085"/>
                  </a:lnTo>
                  <a:lnTo>
                    <a:pt x="484539" y="517005"/>
                  </a:lnTo>
                  <a:lnTo>
                    <a:pt x="485910" y="517810"/>
                  </a:lnTo>
                  <a:lnTo>
                    <a:pt x="486167" y="518851"/>
                  </a:lnTo>
                  <a:lnTo>
                    <a:pt x="485386" y="519077"/>
                  </a:lnTo>
                  <a:lnTo>
                    <a:pt x="485071" y="518249"/>
                  </a:lnTo>
                  <a:lnTo>
                    <a:pt x="483579" y="517972"/>
                  </a:lnTo>
                  <a:lnTo>
                    <a:pt x="482637" y="518624"/>
                  </a:lnTo>
                  <a:lnTo>
                    <a:pt x="481590" y="520344"/>
                  </a:lnTo>
                  <a:lnTo>
                    <a:pt x="482326" y="521108"/>
                  </a:lnTo>
                  <a:lnTo>
                    <a:pt x="481870" y="521582"/>
                  </a:lnTo>
                  <a:lnTo>
                    <a:pt x="481586" y="524014"/>
                  </a:lnTo>
                  <a:lnTo>
                    <a:pt x="480211" y="523190"/>
                  </a:lnTo>
                  <a:lnTo>
                    <a:pt x="480293" y="524643"/>
                  </a:lnTo>
                  <a:lnTo>
                    <a:pt x="479835" y="525658"/>
                  </a:lnTo>
                  <a:lnTo>
                    <a:pt x="479102" y="526125"/>
                  </a:lnTo>
                  <a:lnTo>
                    <a:pt x="479524" y="527314"/>
                  </a:lnTo>
                  <a:lnTo>
                    <a:pt x="478005" y="528746"/>
                  </a:lnTo>
                  <a:lnTo>
                    <a:pt x="478712" y="530372"/>
                  </a:lnTo>
                  <a:lnTo>
                    <a:pt x="480468" y="531125"/>
                  </a:lnTo>
                  <a:lnTo>
                    <a:pt x="482010" y="532118"/>
                  </a:lnTo>
                  <a:lnTo>
                    <a:pt x="481253" y="532974"/>
                  </a:lnTo>
                  <a:lnTo>
                    <a:pt x="481441" y="533808"/>
                  </a:lnTo>
                  <a:lnTo>
                    <a:pt x="482207" y="534579"/>
                  </a:lnTo>
                  <a:lnTo>
                    <a:pt x="482036" y="535343"/>
                  </a:lnTo>
                  <a:lnTo>
                    <a:pt x="480954" y="536533"/>
                  </a:lnTo>
                  <a:lnTo>
                    <a:pt x="481876" y="537729"/>
                  </a:lnTo>
                  <a:lnTo>
                    <a:pt x="481647" y="538968"/>
                  </a:lnTo>
                  <a:lnTo>
                    <a:pt x="480666" y="539814"/>
                  </a:lnTo>
                  <a:lnTo>
                    <a:pt x="479441" y="540435"/>
                  </a:lnTo>
                  <a:lnTo>
                    <a:pt x="479160" y="542813"/>
                  </a:lnTo>
                  <a:lnTo>
                    <a:pt x="480086" y="543148"/>
                  </a:lnTo>
                  <a:lnTo>
                    <a:pt x="480171" y="544515"/>
                  </a:lnTo>
                  <a:lnTo>
                    <a:pt x="480981" y="544552"/>
                  </a:lnTo>
                  <a:lnTo>
                    <a:pt x="481002" y="545796"/>
                  </a:lnTo>
                  <a:lnTo>
                    <a:pt x="479830" y="546984"/>
                  </a:lnTo>
                  <a:lnTo>
                    <a:pt x="481574" y="547405"/>
                  </a:lnTo>
                  <a:lnTo>
                    <a:pt x="481745" y="548623"/>
                  </a:lnTo>
                  <a:lnTo>
                    <a:pt x="484056" y="549580"/>
                  </a:lnTo>
                  <a:lnTo>
                    <a:pt x="484426" y="550186"/>
                  </a:lnTo>
                  <a:lnTo>
                    <a:pt x="484346" y="551195"/>
                  </a:lnTo>
                  <a:lnTo>
                    <a:pt x="484802" y="552336"/>
                  </a:lnTo>
                  <a:lnTo>
                    <a:pt x="487050" y="553698"/>
                  </a:lnTo>
                  <a:lnTo>
                    <a:pt x="488326" y="554948"/>
                  </a:lnTo>
                  <a:lnTo>
                    <a:pt x="488118" y="555555"/>
                  </a:lnTo>
                  <a:lnTo>
                    <a:pt x="489014" y="555976"/>
                  </a:lnTo>
                  <a:lnTo>
                    <a:pt x="488486" y="556978"/>
                  </a:lnTo>
                  <a:lnTo>
                    <a:pt x="488261" y="559000"/>
                  </a:lnTo>
                  <a:lnTo>
                    <a:pt x="489066" y="560000"/>
                  </a:lnTo>
                  <a:lnTo>
                    <a:pt x="488722" y="560895"/>
                  </a:lnTo>
                  <a:lnTo>
                    <a:pt x="487328" y="559893"/>
                  </a:lnTo>
                  <a:lnTo>
                    <a:pt x="486525" y="560618"/>
                  </a:lnTo>
                  <a:lnTo>
                    <a:pt x="487012" y="562191"/>
                  </a:lnTo>
                  <a:lnTo>
                    <a:pt x="486903" y="562728"/>
                  </a:lnTo>
                  <a:lnTo>
                    <a:pt x="485737" y="563127"/>
                  </a:lnTo>
                  <a:lnTo>
                    <a:pt x="487406" y="564049"/>
                  </a:lnTo>
                  <a:lnTo>
                    <a:pt x="486632" y="565598"/>
                  </a:lnTo>
                  <a:lnTo>
                    <a:pt x="486904" y="567464"/>
                  </a:lnTo>
                  <a:lnTo>
                    <a:pt x="487432" y="568113"/>
                  </a:lnTo>
                  <a:lnTo>
                    <a:pt x="487105" y="569849"/>
                  </a:lnTo>
                  <a:lnTo>
                    <a:pt x="487522" y="571265"/>
                  </a:lnTo>
                  <a:lnTo>
                    <a:pt x="487022" y="572343"/>
                  </a:lnTo>
                  <a:lnTo>
                    <a:pt x="485790" y="573407"/>
                  </a:lnTo>
                  <a:lnTo>
                    <a:pt x="483367" y="573539"/>
                  </a:lnTo>
                  <a:lnTo>
                    <a:pt x="482860" y="574226"/>
                  </a:lnTo>
                  <a:lnTo>
                    <a:pt x="480991" y="575330"/>
                  </a:lnTo>
                  <a:lnTo>
                    <a:pt x="482588" y="576035"/>
                  </a:lnTo>
                  <a:lnTo>
                    <a:pt x="481989" y="576581"/>
                  </a:lnTo>
                  <a:lnTo>
                    <a:pt x="480669" y="576546"/>
                  </a:lnTo>
                  <a:lnTo>
                    <a:pt x="480826" y="577217"/>
                  </a:lnTo>
                  <a:lnTo>
                    <a:pt x="481734" y="577428"/>
                  </a:lnTo>
                  <a:lnTo>
                    <a:pt x="482147" y="578045"/>
                  </a:lnTo>
                  <a:lnTo>
                    <a:pt x="481700" y="579249"/>
                  </a:lnTo>
                  <a:lnTo>
                    <a:pt x="482848" y="579854"/>
                  </a:lnTo>
                  <a:lnTo>
                    <a:pt x="483817" y="582168"/>
                  </a:lnTo>
                  <a:lnTo>
                    <a:pt x="484222" y="582280"/>
                  </a:lnTo>
                  <a:lnTo>
                    <a:pt x="485362" y="581333"/>
                  </a:lnTo>
                  <a:lnTo>
                    <a:pt x="485124" y="583174"/>
                  </a:lnTo>
                  <a:lnTo>
                    <a:pt x="486224" y="583667"/>
                  </a:lnTo>
                  <a:lnTo>
                    <a:pt x="487095" y="585492"/>
                  </a:lnTo>
                  <a:lnTo>
                    <a:pt x="488291" y="585910"/>
                  </a:lnTo>
                  <a:lnTo>
                    <a:pt x="487942" y="586756"/>
                  </a:lnTo>
                  <a:lnTo>
                    <a:pt x="489764" y="587140"/>
                  </a:lnTo>
                  <a:lnTo>
                    <a:pt x="490252" y="587615"/>
                  </a:lnTo>
                  <a:lnTo>
                    <a:pt x="491492" y="587892"/>
                  </a:lnTo>
                  <a:lnTo>
                    <a:pt x="492530" y="586043"/>
                  </a:lnTo>
                  <a:lnTo>
                    <a:pt x="493449" y="587052"/>
                  </a:lnTo>
                  <a:lnTo>
                    <a:pt x="494177" y="587413"/>
                  </a:lnTo>
                  <a:lnTo>
                    <a:pt x="494479" y="588897"/>
                  </a:lnTo>
                  <a:lnTo>
                    <a:pt x="492427" y="588917"/>
                  </a:lnTo>
                  <a:lnTo>
                    <a:pt x="492873" y="590275"/>
                  </a:lnTo>
                  <a:lnTo>
                    <a:pt x="495371" y="590621"/>
                  </a:lnTo>
                  <a:lnTo>
                    <a:pt x="494992" y="591514"/>
                  </a:lnTo>
                  <a:lnTo>
                    <a:pt x="495766" y="591957"/>
                  </a:lnTo>
                  <a:lnTo>
                    <a:pt x="493474" y="593620"/>
                  </a:lnTo>
                  <a:lnTo>
                    <a:pt x="494292" y="593938"/>
                  </a:lnTo>
                  <a:lnTo>
                    <a:pt x="494776" y="593292"/>
                  </a:lnTo>
                  <a:lnTo>
                    <a:pt x="495688" y="593588"/>
                  </a:lnTo>
                  <a:lnTo>
                    <a:pt x="496638" y="594737"/>
                  </a:lnTo>
                  <a:lnTo>
                    <a:pt x="495997" y="596904"/>
                  </a:lnTo>
                  <a:lnTo>
                    <a:pt x="496832" y="596973"/>
                  </a:lnTo>
                  <a:lnTo>
                    <a:pt x="497638" y="597973"/>
                  </a:lnTo>
                  <a:lnTo>
                    <a:pt x="497669" y="598843"/>
                  </a:lnTo>
                  <a:lnTo>
                    <a:pt x="498377" y="599159"/>
                  </a:lnTo>
                  <a:lnTo>
                    <a:pt x="497123" y="600555"/>
                  </a:lnTo>
                  <a:lnTo>
                    <a:pt x="497535" y="601397"/>
                  </a:lnTo>
                  <a:lnTo>
                    <a:pt x="498468" y="600756"/>
                  </a:lnTo>
                  <a:lnTo>
                    <a:pt x="499289" y="600753"/>
                  </a:lnTo>
                  <a:lnTo>
                    <a:pt x="499948" y="601560"/>
                  </a:lnTo>
                  <a:lnTo>
                    <a:pt x="500791" y="601798"/>
                  </a:lnTo>
                  <a:lnTo>
                    <a:pt x="500899" y="603319"/>
                  </a:lnTo>
                  <a:lnTo>
                    <a:pt x="501602" y="604922"/>
                  </a:lnTo>
                  <a:lnTo>
                    <a:pt x="502658" y="605905"/>
                  </a:lnTo>
                  <a:lnTo>
                    <a:pt x="504309" y="606240"/>
                  </a:lnTo>
                  <a:lnTo>
                    <a:pt x="504008" y="607380"/>
                  </a:lnTo>
                  <a:lnTo>
                    <a:pt x="505413" y="607646"/>
                  </a:lnTo>
                  <a:lnTo>
                    <a:pt x="504832" y="608672"/>
                  </a:lnTo>
                  <a:lnTo>
                    <a:pt x="505519" y="608968"/>
                  </a:lnTo>
                  <a:lnTo>
                    <a:pt x="505131" y="610039"/>
                  </a:lnTo>
                  <a:lnTo>
                    <a:pt x="506087" y="610700"/>
                  </a:lnTo>
                  <a:lnTo>
                    <a:pt x="508833" y="611491"/>
                  </a:lnTo>
                  <a:lnTo>
                    <a:pt x="508858" y="612384"/>
                  </a:lnTo>
                  <a:lnTo>
                    <a:pt x="508308" y="613056"/>
                  </a:lnTo>
                  <a:lnTo>
                    <a:pt x="510555" y="614213"/>
                  </a:lnTo>
                  <a:lnTo>
                    <a:pt x="511813" y="614220"/>
                  </a:lnTo>
                  <a:lnTo>
                    <a:pt x="512526" y="614643"/>
                  </a:lnTo>
                  <a:lnTo>
                    <a:pt x="513507" y="614117"/>
                  </a:lnTo>
                  <a:lnTo>
                    <a:pt x="514591" y="615882"/>
                  </a:lnTo>
                  <a:lnTo>
                    <a:pt x="515358" y="616389"/>
                  </a:lnTo>
                  <a:lnTo>
                    <a:pt x="518215" y="617404"/>
                  </a:lnTo>
                  <a:lnTo>
                    <a:pt x="518183" y="618442"/>
                  </a:lnTo>
                  <a:lnTo>
                    <a:pt x="518683" y="619424"/>
                  </a:lnTo>
                  <a:lnTo>
                    <a:pt x="517696" y="620181"/>
                  </a:lnTo>
                  <a:lnTo>
                    <a:pt x="517767" y="622676"/>
                  </a:lnTo>
                  <a:lnTo>
                    <a:pt x="517268" y="624511"/>
                  </a:lnTo>
                  <a:lnTo>
                    <a:pt x="516876" y="625000"/>
                  </a:lnTo>
                  <a:lnTo>
                    <a:pt x="517356" y="626853"/>
                  </a:lnTo>
                  <a:lnTo>
                    <a:pt x="515579" y="627533"/>
                  </a:lnTo>
                  <a:lnTo>
                    <a:pt x="515552" y="628304"/>
                  </a:lnTo>
                  <a:lnTo>
                    <a:pt x="516277" y="629195"/>
                  </a:lnTo>
                  <a:lnTo>
                    <a:pt x="518168" y="630152"/>
                  </a:lnTo>
                  <a:lnTo>
                    <a:pt x="518466" y="630645"/>
                  </a:lnTo>
                  <a:lnTo>
                    <a:pt x="520122" y="631345"/>
                  </a:lnTo>
                  <a:lnTo>
                    <a:pt x="520542" y="632454"/>
                  </a:lnTo>
                  <a:lnTo>
                    <a:pt x="521492" y="632396"/>
                  </a:lnTo>
                  <a:lnTo>
                    <a:pt x="522498" y="633534"/>
                  </a:lnTo>
                  <a:lnTo>
                    <a:pt x="523414" y="635890"/>
                  </a:lnTo>
                  <a:lnTo>
                    <a:pt x="523067" y="637058"/>
                  </a:lnTo>
                  <a:lnTo>
                    <a:pt x="523491" y="638015"/>
                  </a:lnTo>
                  <a:lnTo>
                    <a:pt x="524411" y="639163"/>
                  </a:lnTo>
                  <a:lnTo>
                    <a:pt x="525035" y="640784"/>
                  </a:lnTo>
                  <a:lnTo>
                    <a:pt x="526230" y="641322"/>
                  </a:lnTo>
                  <a:lnTo>
                    <a:pt x="527381" y="641432"/>
                  </a:lnTo>
                  <a:lnTo>
                    <a:pt x="528633" y="642228"/>
                  </a:lnTo>
                  <a:lnTo>
                    <a:pt x="528983" y="642804"/>
                  </a:lnTo>
                  <a:lnTo>
                    <a:pt x="530043" y="643159"/>
                  </a:lnTo>
                  <a:lnTo>
                    <a:pt x="530040" y="644495"/>
                  </a:lnTo>
                  <a:lnTo>
                    <a:pt x="530830" y="644974"/>
                  </a:lnTo>
                  <a:lnTo>
                    <a:pt x="532683" y="644722"/>
                  </a:lnTo>
                  <a:lnTo>
                    <a:pt x="533634" y="646115"/>
                  </a:lnTo>
                  <a:lnTo>
                    <a:pt x="536153" y="645836"/>
                  </a:lnTo>
                  <a:lnTo>
                    <a:pt x="536817" y="646806"/>
                  </a:lnTo>
                  <a:lnTo>
                    <a:pt x="535807" y="647820"/>
                  </a:lnTo>
                  <a:lnTo>
                    <a:pt x="535064" y="648057"/>
                  </a:lnTo>
                  <a:lnTo>
                    <a:pt x="533748" y="649410"/>
                  </a:lnTo>
                  <a:lnTo>
                    <a:pt x="532623" y="651051"/>
                  </a:lnTo>
                  <a:lnTo>
                    <a:pt x="531776" y="651611"/>
                  </a:lnTo>
                  <a:lnTo>
                    <a:pt x="531551" y="652388"/>
                  </a:lnTo>
                  <a:lnTo>
                    <a:pt x="530422" y="653552"/>
                  </a:lnTo>
                  <a:lnTo>
                    <a:pt x="529622" y="655298"/>
                  </a:lnTo>
                  <a:lnTo>
                    <a:pt x="530460" y="655476"/>
                  </a:lnTo>
                  <a:lnTo>
                    <a:pt x="530966" y="654893"/>
                  </a:lnTo>
                  <a:lnTo>
                    <a:pt x="531771" y="655218"/>
                  </a:lnTo>
                  <a:lnTo>
                    <a:pt x="532099" y="656148"/>
                  </a:lnTo>
                  <a:lnTo>
                    <a:pt x="531382" y="657703"/>
                  </a:lnTo>
                  <a:lnTo>
                    <a:pt x="529737" y="659423"/>
                  </a:lnTo>
                  <a:lnTo>
                    <a:pt x="530032" y="661019"/>
                  </a:lnTo>
                  <a:lnTo>
                    <a:pt x="529616" y="662482"/>
                  </a:lnTo>
                  <a:lnTo>
                    <a:pt x="530708" y="662827"/>
                  </a:lnTo>
                  <a:lnTo>
                    <a:pt x="530746" y="663809"/>
                  </a:lnTo>
                  <a:lnTo>
                    <a:pt x="530242" y="664715"/>
                  </a:lnTo>
                  <a:lnTo>
                    <a:pt x="529590" y="664566"/>
                  </a:lnTo>
                  <a:lnTo>
                    <a:pt x="528201" y="665129"/>
                  </a:lnTo>
                  <a:lnTo>
                    <a:pt x="527381" y="666100"/>
                  </a:lnTo>
                  <a:lnTo>
                    <a:pt x="526962" y="667724"/>
                  </a:lnTo>
                  <a:lnTo>
                    <a:pt x="525395" y="668018"/>
                  </a:lnTo>
                  <a:lnTo>
                    <a:pt x="523831" y="668796"/>
                  </a:lnTo>
                  <a:lnTo>
                    <a:pt x="523961" y="669659"/>
                  </a:lnTo>
                  <a:lnTo>
                    <a:pt x="524650" y="670239"/>
                  </a:lnTo>
                  <a:lnTo>
                    <a:pt x="525127" y="671339"/>
                  </a:lnTo>
                  <a:lnTo>
                    <a:pt x="524885" y="672528"/>
                  </a:lnTo>
                  <a:lnTo>
                    <a:pt x="525996" y="673842"/>
                  </a:lnTo>
                  <a:lnTo>
                    <a:pt x="525479" y="674536"/>
                  </a:lnTo>
                  <a:lnTo>
                    <a:pt x="524299" y="675029"/>
                  </a:lnTo>
                  <a:lnTo>
                    <a:pt x="524152" y="676266"/>
                  </a:lnTo>
                  <a:lnTo>
                    <a:pt x="522323" y="675742"/>
                  </a:lnTo>
                  <a:lnTo>
                    <a:pt x="521041" y="676617"/>
                  </a:lnTo>
                  <a:lnTo>
                    <a:pt x="521743" y="680228"/>
                  </a:lnTo>
                  <a:lnTo>
                    <a:pt x="521239" y="681543"/>
                  </a:lnTo>
                  <a:lnTo>
                    <a:pt x="522742" y="682488"/>
                  </a:lnTo>
                  <a:lnTo>
                    <a:pt x="521727" y="683387"/>
                  </a:lnTo>
                  <a:lnTo>
                    <a:pt x="521228" y="684941"/>
                  </a:lnTo>
                  <a:lnTo>
                    <a:pt x="522265" y="686000"/>
                  </a:lnTo>
                  <a:lnTo>
                    <a:pt x="521304" y="687463"/>
                  </a:lnTo>
                  <a:lnTo>
                    <a:pt x="521399" y="688303"/>
                  </a:lnTo>
                  <a:lnTo>
                    <a:pt x="522361" y="688991"/>
                  </a:lnTo>
                  <a:lnTo>
                    <a:pt x="523288" y="690707"/>
                  </a:lnTo>
                  <a:lnTo>
                    <a:pt x="521586" y="691922"/>
                  </a:lnTo>
                  <a:lnTo>
                    <a:pt x="522720" y="693265"/>
                  </a:lnTo>
                  <a:lnTo>
                    <a:pt x="524038" y="693671"/>
                  </a:lnTo>
                  <a:lnTo>
                    <a:pt x="524681" y="694650"/>
                  </a:lnTo>
                  <a:lnTo>
                    <a:pt x="526240" y="696100"/>
                  </a:lnTo>
                  <a:lnTo>
                    <a:pt x="527949" y="696186"/>
                  </a:lnTo>
                  <a:lnTo>
                    <a:pt x="528854" y="696522"/>
                  </a:lnTo>
                  <a:lnTo>
                    <a:pt x="530867" y="696629"/>
                  </a:lnTo>
                  <a:lnTo>
                    <a:pt x="531882" y="696962"/>
                  </a:lnTo>
                  <a:lnTo>
                    <a:pt x="533124" y="696845"/>
                  </a:lnTo>
                  <a:lnTo>
                    <a:pt x="534933" y="697404"/>
                  </a:lnTo>
                  <a:lnTo>
                    <a:pt x="535882" y="697217"/>
                  </a:lnTo>
                  <a:lnTo>
                    <a:pt x="536373" y="696510"/>
                  </a:lnTo>
                  <a:lnTo>
                    <a:pt x="536144" y="695280"/>
                  </a:lnTo>
                  <a:lnTo>
                    <a:pt x="537661" y="694727"/>
                  </a:lnTo>
                  <a:lnTo>
                    <a:pt x="538940" y="693228"/>
                  </a:lnTo>
                  <a:lnTo>
                    <a:pt x="540424" y="693140"/>
                  </a:lnTo>
                  <a:lnTo>
                    <a:pt x="541110" y="693632"/>
                  </a:lnTo>
                  <a:lnTo>
                    <a:pt x="542116" y="693034"/>
                  </a:lnTo>
                  <a:lnTo>
                    <a:pt x="543294" y="693122"/>
                  </a:lnTo>
                  <a:lnTo>
                    <a:pt x="544090" y="693585"/>
                  </a:lnTo>
                  <a:lnTo>
                    <a:pt x="545920" y="693626"/>
                  </a:lnTo>
                  <a:lnTo>
                    <a:pt x="547108" y="694846"/>
                  </a:lnTo>
                  <a:lnTo>
                    <a:pt x="549110" y="695438"/>
                  </a:lnTo>
                  <a:lnTo>
                    <a:pt x="549483" y="695083"/>
                  </a:lnTo>
                  <a:lnTo>
                    <a:pt x="549474" y="693766"/>
                  </a:lnTo>
                  <a:lnTo>
                    <a:pt x="550689" y="693734"/>
                  </a:lnTo>
                  <a:lnTo>
                    <a:pt x="551102" y="694520"/>
                  </a:lnTo>
                  <a:lnTo>
                    <a:pt x="552729" y="694245"/>
                  </a:lnTo>
                  <a:lnTo>
                    <a:pt x="553008" y="693156"/>
                  </a:lnTo>
                  <a:lnTo>
                    <a:pt x="554180" y="693322"/>
                  </a:lnTo>
                  <a:lnTo>
                    <a:pt x="554950" y="694944"/>
                  </a:lnTo>
                  <a:lnTo>
                    <a:pt x="555590" y="695108"/>
                  </a:lnTo>
                  <a:lnTo>
                    <a:pt x="556991" y="694592"/>
                  </a:lnTo>
                  <a:lnTo>
                    <a:pt x="557884" y="693672"/>
                  </a:lnTo>
                  <a:lnTo>
                    <a:pt x="558185" y="692285"/>
                  </a:lnTo>
                  <a:lnTo>
                    <a:pt x="559299" y="691481"/>
                  </a:lnTo>
                  <a:lnTo>
                    <a:pt x="559009" y="690481"/>
                  </a:lnTo>
                  <a:lnTo>
                    <a:pt x="559688" y="690011"/>
                  </a:lnTo>
                  <a:lnTo>
                    <a:pt x="559920" y="688863"/>
                  </a:lnTo>
                  <a:lnTo>
                    <a:pt x="558964" y="689141"/>
                  </a:lnTo>
                  <a:lnTo>
                    <a:pt x="558937" y="688141"/>
                  </a:lnTo>
                  <a:lnTo>
                    <a:pt x="560249" y="687784"/>
                  </a:lnTo>
                  <a:lnTo>
                    <a:pt x="561539" y="688869"/>
                  </a:lnTo>
                  <a:lnTo>
                    <a:pt x="562370" y="688853"/>
                  </a:lnTo>
                  <a:lnTo>
                    <a:pt x="563287" y="687817"/>
                  </a:lnTo>
                  <a:lnTo>
                    <a:pt x="563819" y="688276"/>
                  </a:lnTo>
                  <a:lnTo>
                    <a:pt x="563020" y="690624"/>
                  </a:lnTo>
                  <a:lnTo>
                    <a:pt x="563331" y="691490"/>
                  </a:lnTo>
                  <a:lnTo>
                    <a:pt x="564338" y="690761"/>
                  </a:lnTo>
                  <a:lnTo>
                    <a:pt x="565681" y="690747"/>
                  </a:lnTo>
                  <a:lnTo>
                    <a:pt x="565958" y="692093"/>
                  </a:lnTo>
                  <a:lnTo>
                    <a:pt x="567947" y="692389"/>
                  </a:lnTo>
                  <a:lnTo>
                    <a:pt x="568103" y="693195"/>
                  </a:lnTo>
                  <a:lnTo>
                    <a:pt x="569626" y="693428"/>
                  </a:lnTo>
                  <a:lnTo>
                    <a:pt x="569786" y="694894"/>
                  </a:lnTo>
                  <a:lnTo>
                    <a:pt x="570601" y="694834"/>
                  </a:lnTo>
                  <a:lnTo>
                    <a:pt x="571564" y="693364"/>
                  </a:lnTo>
                  <a:lnTo>
                    <a:pt x="572335" y="693160"/>
                  </a:lnTo>
                  <a:lnTo>
                    <a:pt x="573907" y="693639"/>
                  </a:lnTo>
                  <a:lnTo>
                    <a:pt x="575088" y="693573"/>
                  </a:lnTo>
                  <a:lnTo>
                    <a:pt x="576072" y="694667"/>
                  </a:lnTo>
                  <a:lnTo>
                    <a:pt x="576768" y="693964"/>
                  </a:lnTo>
                  <a:lnTo>
                    <a:pt x="576804" y="692939"/>
                  </a:lnTo>
                  <a:lnTo>
                    <a:pt x="581125" y="692582"/>
                  </a:lnTo>
                  <a:lnTo>
                    <a:pt x="582351" y="692792"/>
                  </a:lnTo>
                  <a:lnTo>
                    <a:pt x="582920" y="692459"/>
                  </a:lnTo>
                  <a:lnTo>
                    <a:pt x="584502" y="693567"/>
                  </a:lnTo>
                  <a:lnTo>
                    <a:pt x="585292" y="692812"/>
                  </a:lnTo>
                  <a:lnTo>
                    <a:pt x="584293" y="692235"/>
                  </a:lnTo>
                  <a:lnTo>
                    <a:pt x="583866" y="691095"/>
                  </a:lnTo>
                  <a:lnTo>
                    <a:pt x="585067" y="691108"/>
                  </a:lnTo>
                  <a:lnTo>
                    <a:pt x="586353" y="692126"/>
                  </a:lnTo>
                  <a:lnTo>
                    <a:pt x="587467" y="690980"/>
                  </a:lnTo>
                  <a:lnTo>
                    <a:pt x="588150" y="690635"/>
                  </a:lnTo>
                  <a:lnTo>
                    <a:pt x="589046" y="691037"/>
                  </a:lnTo>
                  <a:lnTo>
                    <a:pt x="590263" y="693425"/>
                  </a:lnTo>
                  <a:lnTo>
                    <a:pt x="591793" y="693527"/>
                  </a:lnTo>
                  <a:lnTo>
                    <a:pt x="593520" y="694423"/>
                  </a:lnTo>
                  <a:lnTo>
                    <a:pt x="595043" y="696477"/>
                  </a:lnTo>
                  <a:lnTo>
                    <a:pt x="596150" y="696419"/>
                  </a:lnTo>
                  <a:lnTo>
                    <a:pt x="597549" y="694294"/>
                  </a:lnTo>
                  <a:lnTo>
                    <a:pt x="598343" y="694594"/>
                  </a:lnTo>
                  <a:lnTo>
                    <a:pt x="597978" y="696066"/>
                  </a:lnTo>
                  <a:lnTo>
                    <a:pt x="598435" y="696405"/>
                  </a:lnTo>
                  <a:lnTo>
                    <a:pt x="599488" y="696132"/>
                  </a:lnTo>
                  <a:lnTo>
                    <a:pt x="599994" y="695384"/>
                  </a:lnTo>
                  <a:lnTo>
                    <a:pt x="600891" y="694890"/>
                  </a:lnTo>
                  <a:lnTo>
                    <a:pt x="601497" y="695248"/>
                  </a:lnTo>
                  <a:lnTo>
                    <a:pt x="603081" y="694682"/>
                  </a:lnTo>
                  <a:lnTo>
                    <a:pt x="604614" y="694764"/>
                  </a:lnTo>
                  <a:lnTo>
                    <a:pt x="605110" y="694309"/>
                  </a:lnTo>
                  <a:lnTo>
                    <a:pt x="606655" y="696147"/>
                  </a:lnTo>
                  <a:lnTo>
                    <a:pt x="607166" y="696031"/>
                  </a:lnTo>
                  <a:lnTo>
                    <a:pt x="606891" y="694819"/>
                  </a:lnTo>
                  <a:lnTo>
                    <a:pt x="607243" y="693896"/>
                  </a:lnTo>
                  <a:lnTo>
                    <a:pt x="606530" y="693327"/>
                  </a:lnTo>
                  <a:lnTo>
                    <a:pt x="607052" y="692536"/>
                  </a:lnTo>
                  <a:lnTo>
                    <a:pt x="608555" y="692964"/>
                  </a:lnTo>
                  <a:lnTo>
                    <a:pt x="609551" y="694156"/>
                  </a:lnTo>
                  <a:lnTo>
                    <a:pt x="608889" y="695868"/>
                  </a:lnTo>
                  <a:lnTo>
                    <a:pt x="609066" y="697342"/>
                  </a:lnTo>
                  <a:lnTo>
                    <a:pt x="611060" y="698046"/>
                  </a:lnTo>
                  <a:lnTo>
                    <a:pt x="611015" y="696966"/>
                  </a:lnTo>
                  <a:lnTo>
                    <a:pt x="611816" y="695800"/>
                  </a:lnTo>
                  <a:lnTo>
                    <a:pt x="613648" y="695624"/>
                  </a:lnTo>
                  <a:lnTo>
                    <a:pt x="613216" y="694689"/>
                  </a:lnTo>
                  <a:lnTo>
                    <a:pt x="614174" y="693924"/>
                  </a:lnTo>
                  <a:lnTo>
                    <a:pt x="615497" y="694327"/>
                  </a:lnTo>
                  <a:lnTo>
                    <a:pt x="617084" y="692650"/>
                  </a:lnTo>
                  <a:lnTo>
                    <a:pt x="617794" y="692963"/>
                  </a:lnTo>
                  <a:lnTo>
                    <a:pt x="619206" y="692711"/>
                  </a:lnTo>
                  <a:lnTo>
                    <a:pt x="621216" y="694053"/>
                  </a:lnTo>
                  <a:lnTo>
                    <a:pt x="622010" y="693060"/>
                  </a:lnTo>
                  <a:lnTo>
                    <a:pt x="622246" y="695039"/>
                  </a:lnTo>
                  <a:lnTo>
                    <a:pt x="623184" y="695762"/>
                  </a:lnTo>
                  <a:lnTo>
                    <a:pt x="624210" y="697972"/>
                  </a:lnTo>
                  <a:lnTo>
                    <a:pt x="626782" y="700006"/>
                  </a:lnTo>
                  <a:lnTo>
                    <a:pt x="627118" y="700658"/>
                  </a:lnTo>
                  <a:lnTo>
                    <a:pt x="627915" y="700809"/>
                  </a:lnTo>
                  <a:lnTo>
                    <a:pt x="629093" y="701564"/>
                  </a:lnTo>
                  <a:lnTo>
                    <a:pt x="629056" y="702655"/>
                  </a:lnTo>
                  <a:lnTo>
                    <a:pt x="630013" y="702198"/>
                  </a:lnTo>
                  <a:lnTo>
                    <a:pt x="631314" y="702785"/>
                  </a:lnTo>
                  <a:lnTo>
                    <a:pt x="632190" y="702161"/>
                  </a:lnTo>
                  <a:lnTo>
                    <a:pt x="632839" y="703602"/>
                  </a:lnTo>
                  <a:lnTo>
                    <a:pt x="632130" y="704334"/>
                  </a:lnTo>
                  <a:lnTo>
                    <a:pt x="631440" y="706151"/>
                  </a:lnTo>
                  <a:lnTo>
                    <a:pt x="630806" y="706802"/>
                  </a:lnTo>
                  <a:lnTo>
                    <a:pt x="630585" y="708571"/>
                  </a:lnTo>
                  <a:lnTo>
                    <a:pt x="629071" y="709233"/>
                  </a:lnTo>
                  <a:lnTo>
                    <a:pt x="626385" y="710862"/>
                  </a:lnTo>
                  <a:lnTo>
                    <a:pt x="625443" y="712135"/>
                  </a:lnTo>
                  <a:lnTo>
                    <a:pt x="624970" y="714245"/>
                  </a:lnTo>
                  <a:lnTo>
                    <a:pt x="624245" y="716113"/>
                  </a:lnTo>
                  <a:lnTo>
                    <a:pt x="623795" y="718166"/>
                  </a:lnTo>
                  <a:lnTo>
                    <a:pt x="624188" y="718920"/>
                  </a:lnTo>
                  <a:lnTo>
                    <a:pt x="624149" y="720471"/>
                  </a:lnTo>
                  <a:lnTo>
                    <a:pt x="626270" y="720819"/>
                  </a:lnTo>
                  <a:lnTo>
                    <a:pt x="626667" y="721708"/>
                  </a:lnTo>
                  <a:lnTo>
                    <a:pt x="626369" y="722921"/>
                  </a:lnTo>
                  <a:lnTo>
                    <a:pt x="625359" y="722919"/>
                  </a:lnTo>
                  <a:lnTo>
                    <a:pt x="624348" y="724706"/>
                  </a:lnTo>
                  <a:lnTo>
                    <a:pt x="623409" y="724595"/>
                  </a:lnTo>
                  <a:lnTo>
                    <a:pt x="623097" y="725833"/>
                  </a:lnTo>
                  <a:lnTo>
                    <a:pt x="623879" y="725973"/>
                  </a:lnTo>
                  <a:lnTo>
                    <a:pt x="623875" y="727457"/>
                  </a:lnTo>
                  <a:lnTo>
                    <a:pt x="623268" y="728929"/>
                  </a:lnTo>
                  <a:lnTo>
                    <a:pt x="624466" y="731011"/>
                  </a:lnTo>
                  <a:lnTo>
                    <a:pt x="623531" y="731585"/>
                  </a:lnTo>
                  <a:lnTo>
                    <a:pt x="623140" y="733084"/>
                  </a:lnTo>
                  <a:lnTo>
                    <a:pt x="623768" y="733928"/>
                  </a:lnTo>
                  <a:lnTo>
                    <a:pt x="623847" y="735664"/>
                  </a:lnTo>
                  <a:lnTo>
                    <a:pt x="622623" y="737388"/>
                  </a:lnTo>
                  <a:lnTo>
                    <a:pt x="621207" y="737598"/>
                  </a:lnTo>
                  <a:lnTo>
                    <a:pt x="620838" y="738671"/>
                  </a:lnTo>
                  <a:lnTo>
                    <a:pt x="619816" y="739392"/>
                  </a:lnTo>
                  <a:lnTo>
                    <a:pt x="619252" y="741081"/>
                  </a:lnTo>
                  <a:lnTo>
                    <a:pt x="619749" y="741777"/>
                  </a:lnTo>
                  <a:lnTo>
                    <a:pt x="620895" y="742385"/>
                  </a:lnTo>
                  <a:lnTo>
                    <a:pt x="621014" y="743523"/>
                  </a:lnTo>
                  <a:lnTo>
                    <a:pt x="621902" y="744531"/>
                  </a:lnTo>
                  <a:lnTo>
                    <a:pt x="621650" y="745035"/>
                  </a:lnTo>
                  <a:lnTo>
                    <a:pt x="622163" y="747120"/>
                  </a:lnTo>
                  <a:lnTo>
                    <a:pt x="623510" y="746795"/>
                  </a:lnTo>
                  <a:lnTo>
                    <a:pt x="624130" y="747853"/>
                  </a:lnTo>
                  <a:lnTo>
                    <a:pt x="625143" y="748657"/>
                  </a:lnTo>
                  <a:lnTo>
                    <a:pt x="624877" y="750638"/>
                  </a:lnTo>
                  <a:lnTo>
                    <a:pt x="625408" y="751856"/>
                  </a:lnTo>
                  <a:lnTo>
                    <a:pt x="627430" y="753404"/>
                  </a:lnTo>
                  <a:lnTo>
                    <a:pt x="628949" y="753877"/>
                  </a:lnTo>
                  <a:lnTo>
                    <a:pt x="629952" y="752866"/>
                  </a:lnTo>
                  <a:lnTo>
                    <a:pt x="630390" y="751601"/>
                  </a:lnTo>
                  <a:lnTo>
                    <a:pt x="631177" y="751736"/>
                  </a:lnTo>
                  <a:lnTo>
                    <a:pt x="632058" y="749471"/>
                  </a:lnTo>
                  <a:lnTo>
                    <a:pt x="633318" y="747967"/>
                  </a:lnTo>
                  <a:lnTo>
                    <a:pt x="634276" y="747159"/>
                  </a:lnTo>
                  <a:lnTo>
                    <a:pt x="635456" y="746941"/>
                  </a:lnTo>
                  <a:lnTo>
                    <a:pt x="635029" y="746022"/>
                  </a:lnTo>
                  <a:lnTo>
                    <a:pt x="635725" y="744833"/>
                  </a:lnTo>
                  <a:lnTo>
                    <a:pt x="636475" y="742488"/>
                  </a:lnTo>
                  <a:lnTo>
                    <a:pt x="636663" y="741371"/>
                  </a:lnTo>
                  <a:lnTo>
                    <a:pt x="640078" y="739714"/>
                  </a:lnTo>
                  <a:lnTo>
                    <a:pt x="640678" y="739075"/>
                  </a:lnTo>
                  <a:lnTo>
                    <a:pt x="642101" y="738360"/>
                  </a:lnTo>
                  <a:lnTo>
                    <a:pt x="644493" y="738086"/>
                  </a:lnTo>
                  <a:lnTo>
                    <a:pt x="645202" y="736816"/>
                  </a:lnTo>
                  <a:lnTo>
                    <a:pt x="647450" y="737973"/>
                  </a:lnTo>
                  <a:lnTo>
                    <a:pt x="648937" y="738929"/>
                  </a:lnTo>
                  <a:lnTo>
                    <a:pt x="649586" y="739013"/>
                  </a:lnTo>
                  <a:lnTo>
                    <a:pt x="650261" y="740090"/>
                  </a:lnTo>
                  <a:lnTo>
                    <a:pt x="651623" y="741562"/>
                  </a:lnTo>
                  <a:lnTo>
                    <a:pt x="653046" y="742421"/>
                  </a:lnTo>
                  <a:lnTo>
                    <a:pt x="653569" y="743588"/>
                  </a:lnTo>
                  <a:lnTo>
                    <a:pt x="653530" y="744763"/>
                  </a:lnTo>
                  <a:lnTo>
                    <a:pt x="657250" y="744799"/>
                  </a:lnTo>
                  <a:lnTo>
                    <a:pt x="657383" y="745589"/>
                  </a:lnTo>
                  <a:lnTo>
                    <a:pt x="656937" y="746780"/>
                  </a:lnTo>
                  <a:lnTo>
                    <a:pt x="657221" y="747299"/>
                  </a:lnTo>
                  <a:lnTo>
                    <a:pt x="655936" y="747749"/>
                  </a:lnTo>
                  <a:lnTo>
                    <a:pt x="655654" y="748577"/>
                  </a:lnTo>
                  <a:lnTo>
                    <a:pt x="656392" y="749469"/>
                  </a:lnTo>
                  <a:lnTo>
                    <a:pt x="658124" y="747605"/>
                  </a:lnTo>
                  <a:lnTo>
                    <a:pt x="658504" y="746723"/>
                  </a:lnTo>
                  <a:lnTo>
                    <a:pt x="659570" y="745844"/>
                  </a:lnTo>
                  <a:lnTo>
                    <a:pt x="659540" y="744620"/>
                  </a:lnTo>
                  <a:lnTo>
                    <a:pt x="660672" y="744610"/>
                  </a:lnTo>
                  <a:lnTo>
                    <a:pt x="661551" y="743053"/>
                  </a:lnTo>
                  <a:lnTo>
                    <a:pt x="661984" y="743831"/>
                  </a:lnTo>
                  <a:lnTo>
                    <a:pt x="661980" y="744934"/>
                  </a:lnTo>
                  <a:lnTo>
                    <a:pt x="662676" y="745146"/>
                  </a:lnTo>
                  <a:lnTo>
                    <a:pt x="663947" y="743519"/>
                  </a:lnTo>
                  <a:lnTo>
                    <a:pt x="663646" y="741859"/>
                  </a:lnTo>
                  <a:lnTo>
                    <a:pt x="664936" y="739766"/>
                  </a:lnTo>
                  <a:lnTo>
                    <a:pt x="664742" y="739244"/>
                  </a:lnTo>
                  <a:lnTo>
                    <a:pt x="665601" y="738573"/>
                  </a:lnTo>
                  <a:lnTo>
                    <a:pt x="666070" y="739261"/>
                  </a:lnTo>
                  <a:lnTo>
                    <a:pt x="666772" y="739097"/>
                  </a:lnTo>
                  <a:lnTo>
                    <a:pt x="666157" y="737701"/>
                  </a:lnTo>
                  <a:lnTo>
                    <a:pt x="667524" y="736577"/>
                  </a:lnTo>
                  <a:lnTo>
                    <a:pt x="668012" y="738090"/>
                  </a:lnTo>
                  <a:lnTo>
                    <a:pt x="668847" y="738377"/>
                  </a:lnTo>
                  <a:lnTo>
                    <a:pt x="670013" y="739961"/>
                  </a:lnTo>
                  <a:lnTo>
                    <a:pt x="670544" y="741385"/>
                  </a:lnTo>
                  <a:lnTo>
                    <a:pt x="669766" y="742128"/>
                  </a:lnTo>
                  <a:lnTo>
                    <a:pt x="673111" y="744119"/>
                  </a:lnTo>
                  <a:lnTo>
                    <a:pt x="672203" y="745374"/>
                  </a:lnTo>
                  <a:lnTo>
                    <a:pt x="672221" y="746743"/>
                  </a:lnTo>
                  <a:lnTo>
                    <a:pt x="672636" y="747978"/>
                  </a:lnTo>
                  <a:lnTo>
                    <a:pt x="672093" y="750456"/>
                  </a:lnTo>
                  <a:lnTo>
                    <a:pt x="672905" y="750962"/>
                  </a:lnTo>
                  <a:lnTo>
                    <a:pt x="672623" y="751699"/>
                  </a:lnTo>
                  <a:lnTo>
                    <a:pt x="673749" y="752847"/>
                  </a:lnTo>
                  <a:lnTo>
                    <a:pt x="673680" y="753713"/>
                  </a:lnTo>
                  <a:lnTo>
                    <a:pt x="675008" y="754681"/>
                  </a:lnTo>
                  <a:lnTo>
                    <a:pt x="674991" y="755509"/>
                  </a:lnTo>
                  <a:lnTo>
                    <a:pt x="675755" y="756260"/>
                  </a:lnTo>
                  <a:lnTo>
                    <a:pt x="675938" y="757124"/>
                  </a:lnTo>
                  <a:lnTo>
                    <a:pt x="676682" y="757760"/>
                  </a:lnTo>
                  <a:lnTo>
                    <a:pt x="676819" y="758555"/>
                  </a:lnTo>
                  <a:lnTo>
                    <a:pt x="678234" y="759748"/>
                  </a:lnTo>
                  <a:lnTo>
                    <a:pt x="679997" y="760832"/>
                  </a:lnTo>
                  <a:lnTo>
                    <a:pt x="678594" y="761772"/>
                  </a:lnTo>
                  <a:lnTo>
                    <a:pt x="678868" y="762907"/>
                  </a:lnTo>
                  <a:lnTo>
                    <a:pt x="677265" y="765387"/>
                  </a:lnTo>
                  <a:lnTo>
                    <a:pt x="675209" y="766493"/>
                  </a:lnTo>
                  <a:lnTo>
                    <a:pt x="675484" y="767397"/>
                  </a:lnTo>
                  <a:lnTo>
                    <a:pt x="676698" y="768637"/>
                  </a:lnTo>
                  <a:lnTo>
                    <a:pt x="678217" y="769414"/>
                  </a:lnTo>
                  <a:lnTo>
                    <a:pt x="679590" y="769478"/>
                  </a:lnTo>
                  <a:lnTo>
                    <a:pt x="680994" y="771914"/>
                  </a:lnTo>
                  <a:lnTo>
                    <a:pt x="683481" y="773571"/>
                  </a:lnTo>
                  <a:lnTo>
                    <a:pt x="684504" y="773870"/>
                  </a:lnTo>
                  <a:lnTo>
                    <a:pt x="686245" y="775136"/>
                  </a:lnTo>
                  <a:lnTo>
                    <a:pt x="687168" y="774153"/>
                  </a:lnTo>
                  <a:lnTo>
                    <a:pt x="688225" y="773774"/>
                  </a:lnTo>
                  <a:lnTo>
                    <a:pt x="693235" y="773608"/>
                  </a:lnTo>
                  <a:lnTo>
                    <a:pt x="693936" y="772616"/>
                  </a:lnTo>
                  <a:lnTo>
                    <a:pt x="693874" y="770527"/>
                  </a:lnTo>
                  <a:lnTo>
                    <a:pt x="694924" y="771545"/>
                  </a:lnTo>
                  <a:lnTo>
                    <a:pt x="696229" y="770585"/>
                  </a:lnTo>
                  <a:lnTo>
                    <a:pt x="697335" y="770546"/>
                  </a:lnTo>
                  <a:lnTo>
                    <a:pt x="698068" y="771045"/>
                  </a:lnTo>
                  <a:lnTo>
                    <a:pt x="697651" y="771641"/>
                  </a:lnTo>
                  <a:lnTo>
                    <a:pt x="698531" y="772312"/>
                  </a:lnTo>
                  <a:lnTo>
                    <a:pt x="697547" y="773422"/>
                  </a:lnTo>
                  <a:lnTo>
                    <a:pt x="694738" y="775344"/>
                  </a:lnTo>
                  <a:lnTo>
                    <a:pt x="694066" y="776659"/>
                  </a:lnTo>
                  <a:lnTo>
                    <a:pt x="690350" y="779547"/>
                  </a:lnTo>
                  <a:lnTo>
                    <a:pt x="688477" y="781694"/>
                  </a:lnTo>
                  <a:lnTo>
                    <a:pt x="688057" y="782581"/>
                  </a:lnTo>
                  <a:lnTo>
                    <a:pt x="688567" y="783354"/>
                  </a:lnTo>
                  <a:lnTo>
                    <a:pt x="692096" y="779433"/>
                  </a:lnTo>
                  <a:lnTo>
                    <a:pt x="695326" y="776222"/>
                  </a:lnTo>
                  <a:lnTo>
                    <a:pt x="699942" y="772212"/>
                  </a:lnTo>
                  <a:lnTo>
                    <a:pt x="704663" y="768290"/>
                  </a:lnTo>
                  <a:lnTo>
                    <a:pt x="705583" y="767889"/>
                  </a:lnTo>
                  <a:lnTo>
                    <a:pt x="706043" y="767056"/>
                  </a:lnTo>
                  <a:lnTo>
                    <a:pt x="709180" y="764291"/>
                  </a:lnTo>
                  <a:lnTo>
                    <a:pt x="710505" y="763305"/>
                  </a:lnTo>
                  <a:lnTo>
                    <a:pt x="712233" y="762335"/>
                  </a:lnTo>
                  <a:lnTo>
                    <a:pt x="713566" y="762173"/>
                  </a:lnTo>
                  <a:lnTo>
                    <a:pt x="712794" y="761019"/>
                  </a:lnTo>
                  <a:lnTo>
                    <a:pt x="713251" y="759960"/>
                  </a:lnTo>
                  <a:lnTo>
                    <a:pt x="713757" y="757834"/>
                  </a:lnTo>
                  <a:lnTo>
                    <a:pt x="714393" y="756329"/>
                  </a:lnTo>
                  <a:lnTo>
                    <a:pt x="715378" y="755285"/>
                  </a:lnTo>
                  <a:lnTo>
                    <a:pt x="715434" y="754336"/>
                  </a:lnTo>
                  <a:lnTo>
                    <a:pt x="714883" y="753554"/>
                  </a:lnTo>
                  <a:lnTo>
                    <a:pt x="715095" y="751761"/>
                  </a:lnTo>
                  <a:lnTo>
                    <a:pt x="715170" y="748897"/>
                  </a:lnTo>
                  <a:lnTo>
                    <a:pt x="714299" y="748580"/>
                  </a:lnTo>
                  <a:lnTo>
                    <a:pt x="714189" y="747094"/>
                  </a:lnTo>
                  <a:lnTo>
                    <a:pt x="717295" y="746856"/>
                  </a:lnTo>
                  <a:lnTo>
                    <a:pt x="717459" y="745500"/>
                  </a:lnTo>
                  <a:lnTo>
                    <a:pt x="718185" y="743156"/>
                  </a:lnTo>
                  <a:lnTo>
                    <a:pt x="719377" y="741232"/>
                  </a:lnTo>
                  <a:lnTo>
                    <a:pt x="721757" y="738108"/>
                  </a:lnTo>
                  <a:lnTo>
                    <a:pt x="723335" y="736278"/>
                  </a:lnTo>
                  <a:lnTo>
                    <a:pt x="726225" y="733347"/>
                  </a:lnTo>
                  <a:lnTo>
                    <a:pt x="728322" y="731410"/>
                  </a:lnTo>
                  <a:lnTo>
                    <a:pt x="733549" y="726913"/>
                  </a:lnTo>
                  <a:lnTo>
                    <a:pt x="738634" y="722680"/>
                  </a:lnTo>
                  <a:lnTo>
                    <a:pt x="743751" y="718636"/>
                  </a:lnTo>
                  <a:lnTo>
                    <a:pt x="753531" y="711135"/>
                  </a:lnTo>
                  <a:lnTo>
                    <a:pt x="757805" y="708120"/>
                  </a:lnTo>
                  <a:lnTo>
                    <a:pt x="762047" y="705293"/>
                  </a:lnTo>
                  <a:lnTo>
                    <a:pt x="769004" y="701191"/>
                  </a:lnTo>
                  <a:lnTo>
                    <a:pt x="775645" y="697720"/>
                  </a:lnTo>
                  <a:lnTo>
                    <a:pt x="780754" y="694983"/>
                  </a:lnTo>
                  <a:lnTo>
                    <a:pt x="781373" y="694009"/>
                  </a:lnTo>
                  <a:lnTo>
                    <a:pt x="783443" y="693245"/>
                  </a:lnTo>
                  <a:lnTo>
                    <a:pt x="786044" y="691051"/>
                  </a:lnTo>
                  <a:lnTo>
                    <a:pt x="789355" y="688886"/>
                  </a:lnTo>
                  <a:lnTo>
                    <a:pt x="794009" y="686073"/>
                  </a:lnTo>
                  <a:lnTo>
                    <a:pt x="800515" y="682039"/>
                  </a:lnTo>
                  <a:lnTo>
                    <a:pt x="805445" y="679232"/>
                  </a:lnTo>
                  <a:lnTo>
                    <a:pt x="806642" y="678860"/>
                  </a:lnTo>
                  <a:lnTo>
                    <a:pt x="807553" y="678986"/>
                  </a:lnTo>
                  <a:lnTo>
                    <a:pt x="808297" y="678230"/>
                  </a:lnTo>
                  <a:lnTo>
                    <a:pt x="807800" y="677322"/>
                  </a:lnTo>
                  <a:lnTo>
                    <a:pt x="808777" y="676365"/>
                  </a:lnTo>
                  <a:lnTo>
                    <a:pt x="811550" y="674362"/>
                  </a:lnTo>
                  <a:lnTo>
                    <a:pt x="813430" y="673598"/>
                  </a:lnTo>
                  <a:lnTo>
                    <a:pt x="813319" y="672623"/>
                  </a:lnTo>
                  <a:lnTo>
                    <a:pt x="815294" y="670771"/>
                  </a:lnTo>
                  <a:lnTo>
                    <a:pt x="819226" y="667661"/>
                  </a:lnTo>
                  <a:lnTo>
                    <a:pt x="824049" y="664219"/>
                  </a:lnTo>
                  <a:lnTo>
                    <a:pt x="831044" y="659709"/>
                  </a:lnTo>
                  <a:lnTo>
                    <a:pt x="833987" y="658393"/>
                  </a:lnTo>
                  <a:lnTo>
                    <a:pt x="835133" y="658423"/>
                  </a:lnTo>
                  <a:lnTo>
                    <a:pt x="836140" y="657785"/>
                  </a:lnTo>
                  <a:lnTo>
                    <a:pt x="836106" y="657169"/>
                  </a:lnTo>
                  <a:lnTo>
                    <a:pt x="836985" y="656351"/>
                  </a:lnTo>
                  <a:lnTo>
                    <a:pt x="838052" y="656547"/>
                  </a:lnTo>
                  <a:lnTo>
                    <a:pt x="838593" y="655853"/>
                  </a:lnTo>
                  <a:lnTo>
                    <a:pt x="838404" y="654816"/>
                  </a:lnTo>
                  <a:lnTo>
                    <a:pt x="837806" y="654107"/>
                  </a:lnTo>
                  <a:lnTo>
                    <a:pt x="837598" y="652900"/>
                  </a:lnTo>
                  <a:lnTo>
                    <a:pt x="836851" y="652796"/>
                  </a:lnTo>
                  <a:lnTo>
                    <a:pt x="836587" y="651585"/>
                  </a:lnTo>
                  <a:lnTo>
                    <a:pt x="837809" y="649939"/>
                  </a:lnTo>
                  <a:lnTo>
                    <a:pt x="838811" y="649102"/>
                  </a:lnTo>
                  <a:lnTo>
                    <a:pt x="839275" y="647731"/>
                  </a:lnTo>
                  <a:lnTo>
                    <a:pt x="838753" y="645712"/>
                  </a:lnTo>
                  <a:lnTo>
                    <a:pt x="839924" y="644016"/>
                  </a:lnTo>
                  <a:lnTo>
                    <a:pt x="842960" y="641132"/>
                  </a:lnTo>
                  <a:lnTo>
                    <a:pt x="846290" y="638459"/>
                  </a:lnTo>
                  <a:lnTo>
                    <a:pt x="850003" y="635792"/>
                  </a:lnTo>
                  <a:lnTo>
                    <a:pt x="853688" y="633393"/>
                  </a:lnTo>
                  <a:lnTo>
                    <a:pt x="855718" y="631950"/>
                  </a:lnTo>
                  <a:lnTo>
                    <a:pt x="860429" y="628855"/>
                  </a:lnTo>
                  <a:lnTo>
                    <a:pt x="864455" y="626459"/>
                  </a:lnTo>
                  <a:lnTo>
                    <a:pt x="865897" y="626298"/>
                  </a:lnTo>
                  <a:lnTo>
                    <a:pt x="866432" y="625624"/>
                  </a:lnTo>
                  <a:lnTo>
                    <a:pt x="867396" y="625380"/>
                  </a:lnTo>
                  <a:lnTo>
                    <a:pt x="868089" y="624441"/>
                  </a:lnTo>
                  <a:lnTo>
                    <a:pt x="873565" y="621492"/>
                  </a:lnTo>
                  <a:lnTo>
                    <a:pt x="879827" y="617838"/>
                  </a:lnTo>
                  <a:lnTo>
                    <a:pt x="883588" y="615742"/>
                  </a:lnTo>
                  <a:lnTo>
                    <a:pt x="889204" y="612714"/>
                  </a:lnTo>
                  <a:lnTo>
                    <a:pt x="900966" y="606922"/>
                  </a:lnTo>
                  <a:lnTo>
                    <a:pt x="908714" y="603368"/>
                  </a:lnTo>
                  <a:lnTo>
                    <a:pt x="913936" y="601299"/>
                  </a:lnTo>
                  <a:lnTo>
                    <a:pt x="916671" y="600548"/>
                  </a:lnTo>
                  <a:lnTo>
                    <a:pt x="919348" y="600130"/>
                  </a:lnTo>
                  <a:lnTo>
                    <a:pt x="920370" y="600156"/>
                  </a:lnTo>
                  <a:lnTo>
                    <a:pt x="921570" y="600628"/>
                  </a:lnTo>
                  <a:lnTo>
                    <a:pt x="921562" y="601975"/>
                  </a:lnTo>
                  <a:lnTo>
                    <a:pt x="922833" y="601272"/>
                  </a:lnTo>
                  <a:lnTo>
                    <a:pt x="922553" y="599038"/>
                  </a:lnTo>
                  <a:lnTo>
                    <a:pt x="922960" y="598690"/>
                  </a:lnTo>
                  <a:lnTo>
                    <a:pt x="922636" y="597650"/>
                  </a:lnTo>
                  <a:lnTo>
                    <a:pt x="924359" y="597035"/>
                  </a:lnTo>
                  <a:lnTo>
                    <a:pt x="924447" y="595731"/>
                  </a:lnTo>
                  <a:lnTo>
                    <a:pt x="923714" y="593922"/>
                  </a:lnTo>
                  <a:lnTo>
                    <a:pt x="924918" y="593661"/>
                  </a:lnTo>
                  <a:lnTo>
                    <a:pt x="925379" y="594585"/>
                  </a:lnTo>
                  <a:lnTo>
                    <a:pt x="926164" y="594066"/>
                  </a:lnTo>
                  <a:lnTo>
                    <a:pt x="928722" y="593739"/>
                  </a:lnTo>
                  <a:lnTo>
                    <a:pt x="930334" y="593956"/>
                  </a:lnTo>
                  <a:lnTo>
                    <a:pt x="932414" y="594641"/>
                  </a:lnTo>
                  <a:lnTo>
                    <a:pt x="934444" y="596662"/>
                  </a:lnTo>
                  <a:lnTo>
                    <a:pt x="933398" y="597664"/>
                  </a:lnTo>
                  <a:lnTo>
                    <a:pt x="932563" y="597524"/>
                  </a:lnTo>
                  <a:lnTo>
                    <a:pt x="931996" y="599253"/>
                  </a:lnTo>
                  <a:lnTo>
                    <a:pt x="932026" y="600509"/>
                  </a:lnTo>
                  <a:lnTo>
                    <a:pt x="932457" y="601355"/>
                  </a:lnTo>
                  <a:lnTo>
                    <a:pt x="935913" y="600176"/>
                  </a:lnTo>
                  <a:lnTo>
                    <a:pt x="937126" y="601339"/>
                  </a:lnTo>
                  <a:lnTo>
                    <a:pt x="937321" y="602500"/>
                  </a:lnTo>
                  <a:lnTo>
                    <a:pt x="936621" y="603661"/>
                  </a:lnTo>
                  <a:lnTo>
                    <a:pt x="937609" y="604008"/>
                  </a:lnTo>
                  <a:lnTo>
                    <a:pt x="938228" y="603067"/>
                  </a:lnTo>
                  <a:lnTo>
                    <a:pt x="937983" y="601064"/>
                  </a:lnTo>
                  <a:lnTo>
                    <a:pt x="939435" y="599788"/>
                  </a:lnTo>
                  <a:lnTo>
                    <a:pt x="940001" y="598485"/>
                  </a:lnTo>
                  <a:lnTo>
                    <a:pt x="942446" y="597041"/>
                  </a:lnTo>
                  <a:lnTo>
                    <a:pt x="943510" y="596606"/>
                  </a:lnTo>
                  <a:lnTo>
                    <a:pt x="946979" y="595945"/>
                  </a:lnTo>
                  <a:lnTo>
                    <a:pt x="949263" y="597171"/>
                  </a:lnTo>
                  <a:lnTo>
                    <a:pt x="950868" y="596110"/>
                  </a:lnTo>
                  <a:lnTo>
                    <a:pt x="950766" y="594013"/>
                  </a:lnTo>
                  <a:lnTo>
                    <a:pt x="951440" y="592411"/>
                  </a:lnTo>
                  <a:lnTo>
                    <a:pt x="952722" y="591943"/>
                  </a:lnTo>
                  <a:lnTo>
                    <a:pt x="953680" y="589999"/>
                  </a:lnTo>
                  <a:lnTo>
                    <a:pt x="953303" y="589090"/>
                  </a:lnTo>
                  <a:lnTo>
                    <a:pt x="952544" y="589631"/>
                  </a:lnTo>
                  <a:lnTo>
                    <a:pt x="951686" y="588833"/>
                  </a:lnTo>
                  <a:lnTo>
                    <a:pt x="951856" y="587170"/>
                  </a:lnTo>
                  <a:lnTo>
                    <a:pt x="952494" y="586771"/>
                  </a:lnTo>
                  <a:lnTo>
                    <a:pt x="953379" y="585406"/>
                  </a:lnTo>
                  <a:lnTo>
                    <a:pt x="954359" y="584666"/>
                  </a:lnTo>
                  <a:lnTo>
                    <a:pt x="954994" y="584803"/>
                  </a:lnTo>
                  <a:lnTo>
                    <a:pt x="956019" y="582905"/>
                  </a:lnTo>
                  <a:lnTo>
                    <a:pt x="957188" y="582581"/>
                  </a:lnTo>
                  <a:lnTo>
                    <a:pt x="957549" y="581711"/>
                  </a:lnTo>
                  <a:lnTo>
                    <a:pt x="957075" y="581029"/>
                  </a:lnTo>
                  <a:lnTo>
                    <a:pt x="957699" y="579225"/>
                  </a:lnTo>
                  <a:lnTo>
                    <a:pt x="959207" y="577675"/>
                  </a:lnTo>
                  <a:lnTo>
                    <a:pt x="958138" y="577794"/>
                  </a:lnTo>
                  <a:lnTo>
                    <a:pt x="958165" y="576858"/>
                  </a:lnTo>
                  <a:lnTo>
                    <a:pt x="958788" y="575821"/>
                  </a:lnTo>
                  <a:lnTo>
                    <a:pt x="960186" y="574763"/>
                  </a:lnTo>
                  <a:lnTo>
                    <a:pt x="964242" y="572709"/>
                  </a:lnTo>
                  <a:lnTo>
                    <a:pt x="967326" y="571643"/>
                  </a:lnTo>
                  <a:lnTo>
                    <a:pt x="968527" y="571606"/>
                  </a:lnTo>
                  <a:lnTo>
                    <a:pt x="969792" y="572251"/>
                  </a:lnTo>
                  <a:lnTo>
                    <a:pt x="970230" y="573189"/>
                  </a:lnTo>
                  <a:lnTo>
                    <a:pt x="971090" y="573203"/>
                  </a:lnTo>
                  <a:lnTo>
                    <a:pt x="971089" y="571769"/>
                  </a:lnTo>
                  <a:lnTo>
                    <a:pt x="971715" y="571071"/>
                  </a:lnTo>
                  <a:lnTo>
                    <a:pt x="973199" y="570304"/>
                  </a:lnTo>
                  <a:lnTo>
                    <a:pt x="975304" y="569613"/>
                  </a:lnTo>
                  <a:lnTo>
                    <a:pt x="976622" y="570067"/>
                  </a:lnTo>
                  <a:lnTo>
                    <a:pt x="977368" y="569660"/>
                  </a:lnTo>
                  <a:lnTo>
                    <a:pt x="977520" y="568745"/>
                  </a:lnTo>
                  <a:lnTo>
                    <a:pt x="980177" y="567499"/>
                  </a:lnTo>
                  <a:lnTo>
                    <a:pt x="984502" y="566135"/>
                  </a:lnTo>
                  <a:lnTo>
                    <a:pt x="987752" y="565258"/>
                  </a:lnTo>
                  <a:lnTo>
                    <a:pt x="990384" y="564666"/>
                  </a:lnTo>
                  <a:lnTo>
                    <a:pt x="995500" y="563880"/>
                  </a:lnTo>
                  <a:lnTo>
                    <a:pt x="1000568" y="563532"/>
                  </a:lnTo>
                  <a:lnTo>
                    <a:pt x="1002827" y="563781"/>
                  </a:lnTo>
                  <a:lnTo>
                    <a:pt x="1003666" y="564382"/>
                  </a:lnTo>
                  <a:lnTo>
                    <a:pt x="1003322" y="565306"/>
                  </a:lnTo>
                  <a:lnTo>
                    <a:pt x="1004914" y="565220"/>
                  </a:lnTo>
                  <a:lnTo>
                    <a:pt x="1005635" y="564660"/>
                  </a:lnTo>
                  <a:lnTo>
                    <a:pt x="1006666" y="564777"/>
                  </a:lnTo>
                  <a:lnTo>
                    <a:pt x="1007127" y="564341"/>
                  </a:lnTo>
                  <a:lnTo>
                    <a:pt x="1008922" y="564333"/>
                  </a:lnTo>
                  <a:lnTo>
                    <a:pt x="1009768" y="565411"/>
                  </a:lnTo>
                  <a:lnTo>
                    <a:pt x="1010708" y="564971"/>
                  </a:lnTo>
                  <a:lnTo>
                    <a:pt x="1012110" y="564993"/>
                  </a:lnTo>
                  <a:lnTo>
                    <a:pt x="1014635" y="565518"/>
                  </a:lnTo>
                  <a:lnTo>
                    <a:pt x="1015289" y="565944"/>
                  </a:lnTo>
                  <a:lnTo>
                    <a:pt x="1016339" y="565422"/>
                  </a:lnTo>
                  <a:lnTo>
                    <a:pt x="1018414" y="566112"/>
                  </a:lnTo>
                  <a:lnTo>
                    <a:pt x="1018841" y="567077"/>
                  </a:lnTo>
                  <a:lnTo>
                    <a:pt x="1019754" y="566076"/>
                  </a:lnTo>
                  <a:lnTo>
                    <a:pt x="1021258" y="565992"/>
                  </a:lnTo>
                  <a:lnTo>
                    <a:pt x="1022552" y="566598"/>
                  </a:lnTo>
                  <a:lnTo>
                    <a:pt x="1025364" y="566400"/>
                  </a:lnTo>
                  <a:lnTo>
                    <a:pt x="1026043" y="567204"/>
                  </a:lnTo>
                  <a:lnTo>
                    <a:pt x="1027473" y="567447"/>
                  </a:lnTo>
                  <a:lnTo>
                    <a:pt x="1027906" y="567842"/>
                  </a:lnTo>
                  <a:lnTo>
                    <a:pt x="1028049" y="568984"/>
                  </a:lnTo>
                  <a:lnTo>
                    <a:pt x="1027696" y="569574"/>
                  </a:lnTo>
                  <a:lnTo>
                    <a:pt x="1028912" y="570153"/>
                  </a:lnTo>
                  <a:lnTo>
                    <a:pt x="1029218" y="569457"/>
                  </a:lnTo>
                  <a:lnTo>
                    <a:pt x="1030365" y="569628"/>
                  </a:lnTo>
                  <a:lnTo>
                    <a:pt x="1031275" y="569196"/>
                  </a:lnTo>
                  <a:lnTo>
                    <a:pt x="1032676" y="569098"/>
                  </a:lnTo>
                  <a:lnTo>
                    <a:pt x="1033061" y="568537"/>
                  </a:lnTo>
                  <a:lnTo>
                    <a:pt x="1036520" y="568454"/>
                  </a:lnTo>
                  <a:lnTo>
                    <a:pt x="1037511" y="568869"/>
                  </a:lnTo>
                  <a:lnTo>
                    <a:pt x="1037828" y="569930"/>
                  </a:lnTo>
                  <a:lnTo>
                    <a:pt x="1037696" y="571111"/>
                  </a:lnTo>
                  <a:lnTo>
                    <a:pt x="1038949" y="570852"/>
                  </a:lnTo>
                  <a:lnTo>
                    <a:pt x="1039869" y="571531"/>
                  </a:lnTo>
                  <a:lnTo>
                    <a:pt x="1040499" y="572884"/>
                  </a:lnTo>
                  <a:lnTo>
                    <a:pt x="1039760" y="573500"/>
                  </a:lnTo>
                  <a:lnTo>
                    <a:pt x="1041880" y="573702"/>
                  </a:lnTo>
                  <a:lnTo>
                    <a:pt x="1044752" y="575412"/>
                  </a:lnTo>
                  <a:lnTo>
                    <a:pt x="1046197" y="574606"/>
                  </a:lnTo>
                  <a:lnTo>
                    <a:pt x="1046415" y="573867"/>
                  </a:lnTo>
                  <a:lnTo>
                    <a:pt x="1047754" y="573721"/>
                  </a:lnTo>
                  <a:lnTo>
                    <a:pt x="1049881" y="572295"/>
                  </a:lnTo>
                  <a:lnTo>
                    <a:pt x="1052403" y="573528"/>
                  </a:lnTo>
                  <a:lnTo>
                    <a:pt x="1053153" y="573384"/>
                  </a:lnTo>
                  <a:lnTo>
                    <a:pt x="1054425" y="573760"/>
                  </a:lnTo>
                  <a:lnTo>
                    <a:pt x="1054570" y="574173"/>
                  </a:lnTo>
                  <a:lnTo>
                    <a:pt x="1056525" y="572855"/>
                  </a:lnTo>
                  <a:lnTo>
                    <a:pt x="1057176" y="573000"/>
                  </a:lnTo>
                  <a:lnTo>
                    <a:pt x="1058159" y="572370"/>
                  </a:lnTo>
                  <a:lnTo>
                    <a:pt x="1057612" y="571768"/>
                  </a:lnTo>
                  <a:lnTo>
                    <a:pt x="1057999" y="570944"/>
                  </a:lnTo>
                  <a:lnTo>
                    <a:pt x="1058766" y="571549"/>
                  </a:lnTo>
                  <a:lnTo>
                    <a:pt x="1059329" y="570726"/>
                  </a:lnTo>
                  <a:lnTo>
                    <a:pt x="1058888" y="569138"/>
                  </a:lnTo>
                  <a:lnTo>
                    <a:pt x="1059248" y="566822"/>
                  </a:lnTo>
                  <a:lnTo>
                    <a:pt x="1058711" y="566262"/>
                  </a:lnTo>
                  <a:lnTo>
                    <a:pt x="1058466" y="565056"/>
                  </a:lnTo>
                  <a:lnTo>
                    <a:pt x="1057103" y="563011"/>
                  </a:lnTo>
                  <a:lnTo>
                    <a:pt x="1057235" y="562471"/>
                  </a:lnTo>
                  <a:lnTo>
                    <a:pt x="1058924" y="560672"/>
                  </a:lnTo>
                  <a:lnTo>
                    <a:pt x="1059233" y="558928"/>
                  </a:lnTo>
                  <a:lnTo>
                    <a:pt x="1057061" y="558734"/>
                  </a:lnTo>
                  <a:lnTo>
                    <a:pt x="1056099" y="559043"/>
                  </a:lnTo>
                  <a:lnTo>
                    <a:pt x="1055084" y="556729"/>
                  </a:lnTo>
                  <a:lnTo>
                    <a:pt x="1054618" y="552511"/>
                  </a:lnTo>
                  <a:lnTo>
                    <a:pt x="1054930" y="549443"/>
                  </a:lnTo>
                  <a:lnTo>
                    <a:pt x="1055557" y="547625"/>
                  </a:lnTo>
                  <a:lnTo>
                    <a:pt x="1056770" y="545646"/>
                  </a:lnTo>
                  <a:lnTo>
                    <a:pt x="1057910" y="544619"/>
                  </a:lnTo>
                  <a:lnTo>
                    <a:pt x="1058762" y="544531"/>
                  </a:lnTo>
                  <a:lnTo>
                    <a:pt x="1059270" y="545470"/>
                  </a:lnTo>
                  <a:lnTo>
                    <a:pt x="1060513" y="546129"/>
                  </a:lnTo>
                  <a:lnTo>
                    <a:pt x="1061939" y="544695"/>
                  </a:lnTo>
                  <a:lnTo>
                    <a:pt x="1062938" y="545553"/>
                  </a:lnTo>
                  <a:lnTo>
                    <a:pt x="1064740" y="544462"/>
                  </a:lnTo>
                  <a:lnTo>
                    <a:pt x="1066590" y="541334"/>
                  </a:lnTo>
                  <a:lnTo>
                    <a:pt x="1068696" y="539088"/>
                  </a:lnTo>
                  <a:lnTo>
                    <a:pt x="1070983" y="537791"/>
                  </a:lnTo>
                  <a:lnTo>
                    <a:pt x="1071630" y="537885"/>
                  </a:lnTo>
                  <a:lnTo>
                    <a:pt x="1072878" y="537306"/>
                  </a:lnTo>
                  <a:lnTo>
                    <a:pt x="1073489" y="537684"/>
                  </a:lnTo>
                  <a:lnTo>
                    <a:pt x="1074599" y="537318"/>
                  </a:lnTo>
                  <a:lnTo>
                    <a:pt x="1075779" y="538052"/>
                  </a:lnTo>
                  <a:lnTo>
                    <a:pt x="1075279" y="539039"/>
                  </a:lnTo>
                  <a:lnTo>
                    <a:pt x="1080210" y="540350"/>
                  </a:lnTo>
                  <a:lnTo>
                    <a:pt x="1080607" y="539520"/>
                  </a:lnTo>
                  <a:lnTo>
                    <a:pt x="1081574" y="538810"/>
                  </a:lnTo>
                  <a:lnTo>
                    <a:pt x="1084087" y="538483"/>
                  </a:lnTo>
                  <a:lnTo>
                    <a:pt x="1084918" y="538607"/>
                  </a:lnTo>
                  <a:lnTo>
                    <a:pt x="1084572" y="536450"/>
                  </a:lnTo>
                  <a:lnTo>
                    <a:pt x="1083983" y="536203"/>
                  </a:lnTo>
                  <a:lnTo>
                    <a:pt x="1083506" y="534804"/>
                  </a:lnTo>
                  <a:lnTo>
                    <a:pt x="1082083" y="533964"/>
                  </a:lnTo>
                  <a:lnTo>
                    <a:pt x="1082437" y="532533"/>
                  </a:lnTo>
                  <a:lnTo>
                    <a:pt x="1083626" y="531167"/>
                  </a:lnTo>
                  <a:lnTo>
                    <a:pt x="1085562" y="530150"/>
                  </a:lnTo>
                  <a:lnTo>
                    <a:pt x="1086754" y="529935"/>
                  </a:lnTo>
                  <a:lnTo>
                    <a:pt x="1087614" y="530158"/>
                  </a:lnTo>
                  <a:lnTo>
                    <a:pt x="1088121" y="531161"/>
                  </a:lnTo>
                  <a:lnTo>
                    <a:pt x="1088208" y="532284"/>
                  </a:lnTo>
                  <a:lnTo>
                    <a:pt x="1090474" y="532633"/>
                  </a:lnTo>
                  <a:lnTo>
                    <a:pt x="1091500" y="533006"/>
                  </a:lnTo>
                  <a:lnTo>
                    <a:pt x="1091891" y="532529"/>
                  </a:lnTo>
                  <a:lnTo>
                    <a:pt x="1090796" y="530585"/>
                  </a:lnTo>
                  <a:lnTo>
                    <a:pt x="1091054" y="529448"/>
                  </a:lnTo>
                  <a:lnTo>
                    <a:pt x="1089973" y="528647"/>
                  </a:lnTo>
                  <a:lnTo>
                    <a:pt x="1089870" y="526550"/>
                  </a:lnTo>
                  <a:lnTo>
                    <a:pt x="1090529" y="526049"/>
                  </a:lnTo>
                  <a:lnTo>
                    <a:pt x="1091193" y="526716"/>
                  </a:lnTo>
                  <a:lnTo>
                    <a:pt x="1094008" y="527060"/>
                  </a:lnTo>
                  <a:lnTo>
                    <a:pt x="1095088" y="527513"/>
                  </a:lnTo>
                  <a:lnTo>
                    <a:pt x="1095220" y="528238"/>
                  </a:lnTo>
                  <a:lnTo>
                    <a:pt x="1097318" y="530083"/>
                  </a:lnTo>
                  <a:lnTo>
                    <a:pt x="1098330" y="529995"/>
                  </a:lnTo>
                  <a:lnTo>
                    <a:pt x="1099031" y="529250"/>
                  </a:lnTo>
                  <a:lnTo>
                    <a:pt x="1098361" y="528208"/>
                  </a:lnTo>
                  <a:lnTo>
                    <a:pt x="1096913" y="527224"/>
                  </a:lnTo>
                  <a:lnTo>
                    <a:pt x="1098604" y="526436"/>
                  </a:lnTo>
                  <a:lnTo>
                    <a:pt x="1099609" y="525649"/>
                  </a:lnTo>
                  <a:lnTo>
                    <a:pt x="1100210" y="526039"/>
                  </a:lnTo>
                  <a:lnTo>
                    <a:pt x="1101713" y="526154"/>
                  </a:lnTo>
                  <a:lnTo>
                    <a:pt x="1102341" y="526709"/>
                  </a:lnTo>
                  <a:lnTo>
                    <a:pt x="1101941" y="528897"/>
                  </a:lnTo>
                  <a:lnTo>
                    <a:pt x="1103191" y="528045"/>
                  </a:lnTo>
                  <a:lnTo>
                    <a:pt x="1103183" y="527431"/>
                  </a:lnTo>
                  <a:lnTo>
                    <a:pt x="1103932" y="526677"/>
                  </a:lnTo>
                  <a:lnTo>
                    <a:pt x="1103548" y="525502"/>
                  </a:lnTo>
                  <a:lnTo>
                    <a:pt x="1104021" y="524042"/>
                  </a:lnTo>
                  <a:lnTo>
                    <a:pt x="1104850" y="522856"/>
                  </a:lnTo>
                  <a:lnTo>
                    <a:pt x="1105812" y="522138"/>
                  </a:lnTo>
                  <a:lnTo>
                    <a:pt x="1106665" y="522225"/>
                  </a:lnTo>
                  <a:lnTo>
                    <a:pt x="1107353" y="521595"/>
                  </a:lnTo>
                  <a:lnTo>
                    <a:pt x="1109009" y="521378"/>
                  </a:lnTo>
                  <a:lnTo>
                    <a:pt x="1108795" y="519800"/>
                  </a:lnTo>
                  <a:lnTo>
                    <a:pt x="1107611" y="519922"/>
                  </a:lnTo>
                  <a:lnTo>
                    <a:pt x="1106867" y="520899"/>
                  </a:lnTo>
                  <a:lnTo>
                    <a:pt x="1106006" y="521260"/>
                  </a:lnTo>
                  <a:lnTo>
                    <a:pt x="1104526" y="519530"/>
                  </a:lnTo>
                  <a:lnTo>
                    <a:pt x="1104327" y="517522"/>
                  </a:lnTo>
                  <a:lnTo>
                    <a:pt x="1105460" y="517335"/>
                  </a:lnTo>
                  <a:lnTo>
                    <a:pt x="1104897" y="516447"/>
                  </a:lnTo>
                  <a:lnTo>
                    <a:pt x="1105318" y="515767"/>
                  </a:lnTo>
                  <a:lnTo>
                    <a:pt x="1106351" y="515270"/>
                  </a:lnTo>
                  <a:lnTo>
                    <a:pt x="1107981" y="516018"/>
                  </a:lnTo>
                  <a:lnTo>
                    <a:pt x="1109120" y="514969"/>
                  </a:lnTo>
                  <a:lnTo>
                    <a:pt x="1110461" y="514857"/>
                  </a:lnTo>
                  <a:lnTo>
                    <a:pt x="1110631" y="515547"/>
                  </a:lnTo>
                  <a:lnTo>
                    <a:pt x="1111692" y="515555"/>
                  </a:lnTo>
                  <a:lnTo>
                    <a:pt x="1112516" y="514669"/>
                  </a:lnTo>
                  <a:lnTo>
                    <a:pt x="1112533" y="513743"/>
                  </a:lnTo>
                  <a:lnTo>
                    <a:pt x="1114741" y="512521"/>
                  </a:lnTo>
                  <a:lnTo>
                    <a:pt x="1115920" y="512482"/>
                  </a:lnTo>
                  <a:lnTo>
                    <a:pt x="1116896" y="512944"/>
                  </a:lnTo>
                  <a:lnTo>
                    <a:pt x="1118283" y="510973"/>
                  </a:lnTo>
                  <a:lnTo>
                    <a:pt x="1119272" y="510050"/>
                  </a:lnTo>
                  <a:lnTo>
                    <a:pt x="1120677" y="509902"/>
                  </a:lnTo>
                  <a:lnTo>
                    <a:pt x="1120823" y="507811"/>
                  </a:lnTo>
                  <a:lnTo>
                    <a:pt x="1121770" y="506803"/>
                  </a:lnTo>
                  <a:lnTo>
                    <a:pt x="1125015" y="505607"/>
                  </a:lnTo>
                  <a:lnTo>
                    <a:pt x="1125565" y="505000"/>
                  </a:lnTo>
                  <a:lnTo>
                    <a:pt x="1125893" y="503869"/>
                  </a:lnTo>
                  <a:lnTo>
                    <a:pt x="1126704" y="503554"/>
                  </a:lnTo>
                  <a:lnTo>
                    <a:pt x="1129256" y="504407"/>
                  </a:lnTo>
                  <a:lnTo>
                    <a:pt x="1129911" y="505517"/>
                  </a:lnTo>
                  <a:lnTo>
                    <a:pt x="1128973" y="507188"/>
                  </a:lnTo>
                  <a:lnTo>
                    <a:pt x="1129214" y="508027"/>
                  </a:lnTo>
                  <a:lnTo>
                    <a:pt x="1130714" y="507643"/>
                  </a:lnTo>
                  <a:lnTo>
                    <a:pt x="1132265" y="506804"/>
                  </a:lnTo>
                  <a:lnTo>
                    <a:pt x="1135284" y="507791"/>
                  </a:lnTo>
                  <a:lnTo>
                    <a:pt x="1136152" y="508594"/>
                  </a:lnTo>
                  <a:lnTo>
                    <a:pt x="1135140" y="511064"/>
                  </a:lnTo>
                  <a:lnTo>
                    <a:pt x="1135699" y="511235"/>
                  </a:lnTo>
                  <a:lnTo>
                    <a:pt x="1140120" y="509923"/>
                  </a:lnTo>
                  <a:lnTo>
                    <a:pt x="1141286" y="509396"/>
                  </a:lnTo>
                  <a:lnTo>
                    <a:pt x="1141714" y="508505"/>
                  </a:lnTo>
                  <a:lnTo>
                    <a:pt x="1143305" y="508695"/>
                  </a:lnTo>
                  <a:lnTo>
                    <a:pt x="1143628" y="509712"/>
                  </a:lnTo>
                  <a:lnTo>
                    <a:pt x="1145440" y="508975"/>
                  </a:lnTo>
                  <a:lnTo>
                    <a:pt x="1145864" y="509027"/>
                  </a:lnTo>
                  <a:lnTo>
                    <a:pt x="1148003" y="508091"/>
                  </a:lnTo>
                  <a:lnTo>
                    <a:pt x="1149025" y="508094"/>
                  </a:lnTo>
                  <a:lnTo>
                    <a:pt x="1150262" y="508550"/>
                  </a:lnTo>
                  <a:lnTo>
                    <a:pt x="1151373" y="508632"/>
                  </a:lnTo>
                  <a:lnTo>
                    <a:pt x="1151618" y="508306"/>
                  </a:lnTo>
                  <a:lnTo>
                    <a:pt x="1151091" y="508501"/>
                  </a:lnTo>
                  <a:lnTo>
                    <a:pt x="1150037" y="508034"/>
                  </a:lnTo>
                  <a:lnTo>
                    <a:pt x="1149254" y="507077"/>
                  </a:lnTo>
                  <a:lnTo>
                    <a:pt x="1147099" y="505680"/>
                  </a:lnTo>
                  <a:lnTo>
                    <a:pt x="1146716" y="504575"/>
                  </a:lnTo>
                  <a:lnTo>
                    <a:pt x="1144270" y="504083"/>
                  </a:lnTo>
                  <a:lnTo>
                    <a:pt x="1144503" y="503511"/>
                  </a:lnTo>
                  <a:lnTo>
                    <a:pt x="1143740" y="502403"/>
                  </a:lnTo>
                  <a:lnTo>
                    <a:pt x="1144131" y="500785"/>
                  </a:lnTo>
                  <a:lnTo>
                    <a:pt x="1143030" y="500163"/>
                  </a:lnTo>
                  <a:lnTo>
                    <a:pt x="1142942" y="498608"/>
                  </a:lnTo>
                  <a:lnTo>
                    <a:pt x="1140478" y="497324"/>
                  </a:lnTo>
                  <a:lnTo>
                    <a:pt x="1140137" y="496407"/>
                  </a:lnTo>
                  <a:lnTo>
                    <a:pt x="1137823" y="497547"/>
                  </a:lnTo>
                  <a:lnTo>
                    <a:pt x="1137481" y="497153"/>
                  </a:lnTo>
                  <a:lnTo>
                    <a:pt x="1137955" y="496052"/>
                  </a:lnTo>
                  <a:lnTo>
                    <a:pt x="1137241" y="495290"/>
                  </a:lnTo>
                  <a:lnTo>
                    <a:pt x="1137365" y="494567"/>
                  </a:lnTo>
                  <a:lnTo>
                    <a:pt x="1135756" y="493592"/>
                  </a:lnTo>
                  <a:lnTo>
                    <a:pt x="1135429" y="492461"/>
                  </a:lnTo>
                  <a:lnTo>
                    <a:pt x="1134731" y="491840"/>
                  </a:lnTo>
                  <a:lnTo>
                    <a:pt x="1133485" y="491433"/>
                  </a:lnTo>
                  <a:lnTo>
                    <a:pt x="1131675" y="491627"/>
                  </a:lnTo>
                  <a:lnTo>
                    <a:pt x="1130460" y="490641"/>
                  </a:lnTo>
                  <a:lnTo>
                    <a:pt x="1130109" y="489750"/>
                  </a:lnTo>
                  <a:lnTo>
                    <a:pt x="1129411" y="489637"/>
                  </a:lnTo>
                  <a:lnTo>
                    <a:pt x="1128949" y="488334"/>
                  </a:lnTo>
                  <a:lnTo>
                    <a:pt x="1129184" y="487638"/>
                  </a:lnTo>
                  <a:lnTo>
                    <a:pt x="1130213" y="486452"/>
                  </a:lnTo>
                  <a:lnTo>
                    <a:pt x="1129750" y="486126"/>
                  </a:lnTo>
                  <a:lnTo>
                    <a:pt x="1129865" y="484950"/>
                  </a:lnTo>
                  <a:lnTo>
                    <a:pt x="1130929" y="484105"/>
                  </a:lnTo>
                  <a:lnTo>
                    <a:pt x="1130950" y="482398"/>
                  </a:lnTo>
                  <a:lnTo>
                    <a:pt x="1131337" y="482013"/>
                  </a:lnTo>
                  <a:lnTo>
                    <a:pt x="1132912" y="481871"/>
                  </a:lnTo>
                  <a:lnTo>
                    <a:pt x="1134105" y="480854"/>
                  </a:lnTo>
                  <a:lnTo>
                    <a:pt x="1135055" y="480654"/>
                  </a:lnTo>
                  <a:lnTo>
                    <a:pt x="1135323" y="479846"/>
                  </a:lnTo>
                  <a:lnTo>
                    <a:pt x="1136732" y="479807"/>
                  </a:lnTo>
                  <a:lnTo>
                    <a:pt x="1137862" y="479280"/>
                  </a:lnTo>
                  <a:lnTo>
                    <a:pt x="1138296" y="477981"/>
                  </a:lnTo>
                  <a:lnTo>
                    <a:pt x="1137715" y="476595"/>
                  </a:lnTo>
                  <a:lnTo>
                    <a:pt x="1139010" y="476110"/>
                  </a:lnTo>
                  <a:lnTo>
                    <a:pt x="1138611" y="474805"/>
                  </a:lnTo>
                  <a:lnTo>
                    <a:pt x="1139235" y="474289"/>
                  </a:lnTo>
                  <a:lnTo>
                    <a:pt x="1139169" y="473289"/>
                  </a:lnTo>
                  <a:lnTo>
                    <a:pt x="1139757" y="472501"/>
                  </a:lnTo>
                  <a:lnTo>
                    <a:pt x="1138980" y="471470"/>
                  </a:lnTo>
                  <a:lnTo>
                    <a:pt x="1139932" y="470595"/>
                  </a:lnTo>
                  <a:lnTo>
                    <a:pt x="1139530" y="469257"/>
                  </a:lnTo>
                  <a:lnTo>
                    <a:pt x="1138627" y="469188"/>
                  </a:lnTo>
                  <a:lnTo>
                    <a:pt x="1139282" y="467760"/>
                  </a:lnTo>
                  <a:lnTo>
                    <a:pt x="1139638" y="466371"/>
                  </a:lnTo>
                  <a:lnTo>
                    <a:pt x="1139183" y="465818"/>
                  </a:lnTo>
                  <a:lnTo>
                    <a:pt x="1140209" y="464971"/>
                  </a:lnTo>
                  <a:lnTo>
                    <a:pt x="1139581" y="463954"/>
                  </a:lnTo>
                  <a:lnTo>
                    <a:pt x="1140912" y="463141"/>
                  </a:lnTo>
                  <a:lnTo>
                    <a:pt x="1140932" y="460830"/>
                  </a:lnTo>
                  <a:lnTo>
                    <a:pt x="1141688" y="460048"/>
                  </a:lnTo>
                  <a:lnTo>
                    <a:pt x="1141402" y="459101"/>
                  </a:lnTo>
                  <a:lnTo>
                    <a:pt x="1142201" y="457624"/>
                  </a:lnTo>
                  <a:lnTo>
                    <a:pt x="1141359" y="457210"/>
                  </a:lnTo>
                  <a:lnTo>
                    <a:pt x="1140866" y="456056"/>
                  </a:lnTo>
                  <a:lnTo>
                    <a:pt x="1142190" y="455297"/>
                  </a:lnTo>
                  <a:lnTo>
                    <a:pt x="1142327" y="453662"/>
                  </a:lnTo>
                  <a:lnTo>
                    <a:pt x="1144409" y="453121"/>
                  </a:lnTo>
                  <a:lnTo>
                    <a:pt x="1144914" y="453602"/>
                  </a:lnTo>
                  <a:lnTo>
                    <a:pt x="1146043" y="453866"/>
                  </a:lnTo>
                  <a:lnTo>
                    <a:pt x="1147149" y="452591"/>
                  </a:lnTo>
                  <a:lnTo>
                    <a:pt x="1148188" y="451903"/>
                  </a:lnTo>
                  <a:lnTo>
                    <a:pt x="1147962" y="450850"/>
                  </a:lnTo>
                  <a:lnTo>
                    <a:pt x="1148974" y="448721"/>
                  </a:lnTo>
                  <a:lnTo>
                    <a:pt x="1151121" y="447987"/>
                  </a:lnTo>
                  <a:lnTo>
                    <a:pt x="1153078" y="446308"/>
                  </a:lnTo>
                  <a:lnTo>
                    <a:pt x="1154068" y="446564"/>
                  </a:lnTo>
                  <a:lnTo>
                    <a:pt x="1154461" y="447177"/>
                  </a:lnTo>
                  <a:lnTo>
                    <a:pt x="1155446" y="446606"/>
                  </a:lnTo>
                  <a:lnTo>
                    <a:pt x="1156702" y="446669"/>
                  </a:lnTo>
                  <a:lnTo>
                    <a:pt x="1157832" y="445803"/>
                  </a:lnTo>
                  <a:lnTo>
                    <a:pt x="1158348" y="444831"/>
                  </a:lnTo>
                  <a:lnTo>
                    <a:pt x="1160083" y="445915"/>
                  </a:lnTo>
                  <a:lnTo>
                    <a:pt x="1163291" y="444205"/>
                  </a:lnTo>
                  <a:lnTo>
                    <a:pt x="1163898" y="442897"/>
                  </a:lnTo>
                  <a:lnTo>
                    <a:pt x="1165561" y="442196"/>
                  </a:lnTo>
                  <a:lnTo>
                    <a:pt x="1167700" y="439985"/>
                  </a:lnTo>
                  <a:lnTo>
                    <a:pt x="1168829" y="440690"/>
                  </a:lnTo>
                  <a:lnTo>
                    <a:pt x="1169668" y="439857"/>
                  </a:lnTo>
                  <a:lnTo>
                    <a:pt x="1171210" y="439660"/>
                  </a:lnTo>
                  <a:lnTo>
                    <a:pt x="1172014" y="438947"/>
                  </a:lnTo>
                  <a:lnTo>
                    <a:pt x="1172774" y="439771"/>
                  </a:lnTo>
                  <a:lnTo>
                    <a:pt x="1173844" y="439745"/>
                  </a:lnTo>
                  <a:lnTo>
                    <a:pt x="1174836" y="440369"/>
                  </a:lnTo>
                  <a:lnTo>
                    <a:pt x="1176419" y="439929"/>
                  </a:lnTo>
                  <a:lnTo>
                    <a:pt x="1176215" y="439384"/>
                  </a:lnTo>
                  <a:lnTo>
                    <a:pt x="1177072" y="438335"/>
                  </a:lnTo>
                  <a:lnTo>
                    <a:pt x="1178281" y="437515"/>
                  </a:lnTo>
                  <a:lnTo>
                    <a:pt x="1179786" y="437201"/>
                  </a:lnTo>
                  <a:lnTo>
                    <a:pt x="1180810" y="436455"/>
                  </a:lnTo>
                  <a:lnTo>
                    <a:pt x="1181688" y="435197"/>
                  </a:lnTo>
                  <a:lnTo>
                    <a:pt x="1183149" y="434522"/>
                  </a:lnTo>
                  <a:lnTo>
                    <a:pt x="1184559" y="434461"/>
                  </a:lnTo>
                  <a:lnTo>
                    <a:pt x="1185801" y="436003"/>
                  </a:lnTo>
                  <a:lnTo>
                    <a:pt x="1185175" y="437362"/>
                  </a:lnTo>
                  <a:lnTo>
                    <a:pt x="1185586" y="438418"/>
                  </a:lnTo>
                  <a:lnTo>
                    <a:pt x="1186360" y="438641"/>
                  </a:lnTo>
                  <a:lnTo>
                    <a:pt x="1186956" y="439932"/>
                  </a:lnTo>
                  <a:lnTo>
                    <a:pt x="1188146" y="439696"/>
                  </a:lnTo>
                  <a:lnTo>
                    <a:pt x="1189114" y="438778"/>
                  </a:lnTo>
                  <a:lnTo>
                    <a:pt x="1190058" y="438737"/>
                  </a:lnTo>
                  <a:lnTo>
                    <a:pt x="1191574" y="437646"/>
                  </a:lnTo>
                  <a:lnTo>
                    <a:pt x="1191660" y="436547"/>
                  </a:lnTo>
                  <a:lnTo>
                    <a:pt x="1192980" y="435048"/>
                  </a:lnTo>
                  <a:lnTo>
                    <a:pt x="1194680" y="434462"/>
                  </a:lnTo>
                  <a:lnTo>
                    <a:pt x="1195757" y="434826"/>
                  </a:lnTo>
                  <a:lnTo>
                    <a:pt x="1196073" y="435700"/>
                  </a:lnTo>
                  <a:lnTo>
                    <a:pt x="1197354" y="435369"/>
                  </a:lnTo>
                  <a:lnTo>
                    <a:pt x="1198729" y="436161"/>
                  </a:lnTo>
                  <a:lnTo>
                    <a:pt x="1200120" y="436033"/>
                  </a:lnTo>
                  <a:lnTo>
                    <a:pt x="1200795" y="435560"/>
                  </a:lnTo>
                  <a:lnTo>
                    <a:pt x="1205250" y="433974"/>
                  </a:lnTo>
                  <a:lnTo>
                    <a:pt x="1206408" y="433244"/>
                  </a:lnTo>
                  <a:lnTo>
                    <a:pt x="1207487" y="433554"/>
                  </a:lnTo>
                  <a:lnTo>
                    <a:pt x="1208712" y="432534"/>
                  </a:lnTo>
                  <a:lnTo>
                    <a:pt x="1210417" y="431837"/>
                  </a:lnTo>
                  <a:lnTo>
                    <a:pt x="1211884" y="432042"/>
                  </a:lnTo>
                  <a:lnTo>
                    <a:pt x="1212164" y="433016"/>
                  </a:lnTo>
                  <a:lnTo>
                    <a:pt x="1214328" y="432005"/>
                  </a:lnTo>
                  <a:lnTo>
                    <a:pt x="1214566" y="430577"/>
                  </a:lnTo>
                  <a:lnTo>
                    <a:pt x="1215082" y="429788"/>
                  </a:lnTo>
                  <a:lnTo>
                    <a:pt x="1215192" y="428780"/>
                  </a:lnTo>
                  <a:lnTo>
                    <a:pt x="1216123" y="428768"/>
                  </a:lnTo>
                  <a:lnTo>
                    <a:pt x="1217531" y="428232"/>
                  </a:lnTo>
                  <a:lnTo>
                    <a:pt x="1218094" y="426673"/>
                  </a:lnTo>
                  <a:lnTo>
                    <a:pt x="1217039" y="426600"/>
                  </a:lnTo>
                  <a:lnTo>
                    <a:pt x="1215804" y="425891"/>
                  </a:lnTo>
                  <a:lnTo>
                    <a:pt x="1216230" y="425167"/>
                  </a:lnTo>
                  <a:lnTo>
                    <a:pt x="1215704" y="423212"/>
                  </a:lnTo>
                  <a:lnTo>
                    <a:pt x="1216474" y="422891"/>
                  </a:lnTo>
                  <a:lnTo>
                    <a:pt x="1216681" y="421882"/>
                  </a:lnTo>
                  <a:lnTo>
                    <a:pt x="1217688" y="421477"/>
                  </a:lnTo>
                  <a:lnTo>
                    <a:pt x="1217872" y="420505"/>
                  </a:lnTo>
                  <a:lnTo>
                    <a:pt x="1218790" y="420121"/>
                  </a:lnTo>
                  <a:lnTo>
                    <a:pt x="1219898" y="418505"/>
                  </a:lnTo>
                  <a:lnTo>
                    <a:pt x="1221095" y="418312"/>
                  </a:lnTo>
                  <a:lnTo>
                    <a:pt x="1222328" y="418971"/>
                  </a:lnTo>
                  <a:lnTo>
                    <a:pt x="1223755" y="418725"/>
                  </a:lnTo>
                  <a:lnTo>
                    <a:pt x="1223053" y="416510"/>
                  </a:lnTo>
                  <a:lnTo>
                    <a:pt x="1223466" y="415871"/>
                  </a:lnTo>
                  <a:lnTo>
                    <a:pt x="1225640" y="415428"/>
                  </a:lnTo>
                  <a:lnTo>
                    <a:pt x="1227202" y="414024"/>
                  </a:lnTo>
                  <a:lnTo>
                    <a:pt x="1226864" y="412624"/>
                  </a:lnTo>
                  <a:lnTo>
                    <a:pt x="1227962" y="412007"/>
                  </a:lnTo>
                  <a:lnTo>
                    <a:pt x="1227979" y="411372"/>
                  </a:lnTo>
                  <a:lnTo>
                    <a:pt x="1228918" y="410645"/>
                  </a:lnTo>
                  <a:lnTo>
                    <a:pt x="1228345" y="409992"/>
                  </a:lnTo>
                  <a:lnTo>
                    <a:pt x="1227533" y="407977"/>
                  </a:lnTo>
                  <a:lnTo>
                    <a:pt x="1225040" y="406515"/>
                  </a:lnTo>
                  <a:lnTo>
                    <a:pt x="1224840" y="405941"/>
                  </a:lnTo>
                  <a:lnTo>
                    <a:pt x="1225771" y="404842"/>
                  </a:lnTo>
                  <a:lnTo>
                    <a:pt x="1224820" y="403798"/>
                  </a:lnTo>
                  <a:lnTo>
                    <a:pt x="1223818" y="403877"/>
                  </a:lnTo>
                  <a:lnTo>
                    <a:pt x="1223012" y="403290"/>
                  </a:lnTo>
                  <a:lnTo>
                    <a:pt x="1223049" y="401747"/>
                  </a:lnTo>
                  <a:lnTo>
                    <a:pt x="1221566" y="401569"/>
                  </a:lnTo>
                  <a:lnTo>
                    <a:pt x="1220724" y="401918"/>
                  </a:lnTo>
                  <a:lnTo>
                    <a:pt x="1220074" y="400229"/>
                  </a:lnTo>
                  <a:lnTo>
                    <a:pt x="1219130" y="400854"/>
                  </a:lnTo>
                  <a:lnTo>
                    <a:pt x="1218001" y="400879"/>
                  </a:lnTo>
                  <a:lnTo>
                    <a:pt x="1217349" y="400467"/>
                  </a:lnTo>
                  <a:lnTo>
                    <a:pt x="1216280" y="401324"/>
                  </a:lnTo>
                  <a:lnTo>
                    <a:pt x="1215504" y="401028"/>
                  </a:lnTo>
                  <a:lnTo>
                    <a:pt x="1214667" y="400029"/>
                  </a:lnTo>
                  <a:lnTo>
                    <a:pt x="1213593" y="399881"/>
                  </a:lnTo>
                  <a:lnTo>
                    <a:pt x="1212231" y="400142"/>
                  </a:lnTo>
                  <a:lnTo>
                    <a:pt x="1211844" y="400936"/>
                  </a:lnTo>
                  <a:lnTo>
                    <a:pt x="1210528" y="399799"/>
                  </a:lnTo>
                  <a:lnTo>
                    <a:pt x="1208025" y="398964"/>
                  </a:lnTo>
                  <a:lnTo>
                    <a:pt x="1207120" y="398915"/>
                  </a:lnTo>
                  <a:lnTo>
                    <a:pt x="1206100" y="397883"/>
                  </a:lnTo>
                  <a:lnTo>
                    <a:pt x="1205124" y="398285"/>
                  </a:lnTo>
                  <a:lnTo>
                    <a:pt x="1203765" y="397844"/>
                  </a:lnTo>
                  <a:lnTo>
                    <a:pt x="1202776" y="399715"/>
                  </a:lnTo>
                  <a:lnTo>
                    <a:pt x="1203212" y="400409"/>
                  </a:lnTo>
                  <a:lnTo>
                    <a:pt x="1202185" y="401668"/>
                  </a:lnTo>
                  <a:lnTo>
                    <a:pt x="1201448" y="401324"/>
                  </a:lnTo>
                  <a:lnTo>
                    <a:pt x="1201262" y="400395"/>
                  </a:lnTo>
                  <a:lnTo>
                    <a:pt x="1201658" y="398573"/>
                  </a:lnTo>
                  <a:lnTo>
                    <a:pt x="1200666" y="398602"/>
                  </a:lnTo>
                  <a:lnTo>
                    <a:pt x="1201666" y="396890"/>
                  </a:lnTo>
                  <a:lnTo>
                    <a:pt x="1201111" y="396434"/>
                  </a:lnTo>
                  <a:lnTo>
                    <a:pt x="1200169" y="396796"/>
                  </a:lnTo>
                  <a:lnTo>
                    <a:pt x="1198563" y="395802"/>
                  </a:lnTo>
                  <a:lnTo>
                    <a:pt x="1197382" y="395868"/>
                  </a:lnTo>
                  <a:lnTo>
                    <a:pt x="1196832" y="396853"/>
                  </a:lnTo>
                  <a:lnTo>
                    <a:pt x="1196112" y="397034"/>
                  </a:lnTo>
                  <a:lnTo>
                    <a:pt x="1195452" y="398311"/>
                  </a:lnTo>
                  <a:lnTo>
                    <a:pt x="1195346" y="399429"/>
                  </a:lnTo>
                  <a:lnTo>
                    <a:pt x="1196041" y="400043"/>
                  </a:lnTo>
                  <a:lnTo>
                    <a:pt x="1195237" y="400811"/>
                  </a:lnTo>
                  <a:lnTo>
                    <a:pt x="1194026" y="399855"/>
                  </a:lnTo>
                  <a:lnTo>
                    <a:pt x="1192055" y="399374"/>
                  </a:lnTo>
                  <a:lnTo>
                    <a:pt x="1190749" y="400227"/>
                  </a:lnTo>
                  <a:lnTo>
                    <a:pt x="1188949" y="400828"/>
                  </a:lnTo>
                  <a:lnTo>
                    <a:pt x="1187237" y="401820"/>
                  </a:lnTo>
                  <a:lnTo>
                    <a:pt x="1185127" y="401166"/>
                  </a:lnTo>
                  <a:lnTo>
                    <a:pt x="1184820" y="400382"/>
                  </a:lnTo>
                  <a:lnTo>
                    <a:pt x="1183631" y="402473"/>
                  </a:lnTo>
                  <a:lnTo>
                    <a:pt x="1182384" y="403611"/>
                  </a:lnTo>
                  <a:lnTo>
                    <a:pt x="1181802" y="404680"/>
                  </a:lnTo>
                  <a:lnTo>
                    <a:pt x="1180941" y="405244"/>
                  </a:lnTo>
                  <a:lnTo>
                    <a:pt x="1180404" y="403879"/>
                  </a:lnTo>
                  <a:lnTo>
                    <a:pt x="1179466" y="404062"/>
                  </a:lnTo>
                  <a:lnTo>
                    <a:pt x="1178156" y="403837"/>
                  </a:lnTo>
                  <a:lnTo>
                    <a:pt x="1178501" y="402910"/>
                  </a:lnTo>
                  <a:lnTo>
                    <a:pt x="1178010" y="401855"/>
                  </a:lnTo>
                  <a:lnTo>
                    <a:pt x="1177278" y="402148"/>
                  </a:lnTo>
                  <a:lnTo>
                    <a:pt x="1176092" y="400543"/>
                  </a:lnTo>
                  <a:lnTo>
                    <a:pt x="1175111" y="400386"/>
                  </a:lnTo>
                  <a:lnTo>
                    <a:pt x="1174888" y="400969"/>
                  </a:lnTo>
                  <a:lnTo>
                    <a:pt x="1173627" y="401253"/>
                  </a:lnTo>
                  <a:lnTo>
                    <a:pt x="1172223" y="399822"/>
                  </a:lnTo>
                  <a:lnTo>
                    <a:pt x="1171313" y="401573"/>
                  </a:lnTo>
                  <a:lnTo>
                    <a:pt x="1170875" y="402986"/>
                  </a:lnTo>
                  <a:lnTo>
                    <a:pt x="1169605" y="402629"/>
                  </a:lnTo>
                  <a:lnTo>
                    <a:pt x="1169657" y="401954"/>
                  </a:lnTo>
                  <a:lnTo>
                    <a:pt x="1169116" y="401003"/>
                  </a:lnTo>
                  <a:lnTo>
                    <a:pt x="1168395" y="400658"/>
                  </a:lnTo>
                  <a:lnTo>
                    <a:pt x="1168048" y="401498"/>
                  </a:lnTo>
                  <a:lnTo>
                    <a:pt x="1166925" y="402015"/>
                  </a:lnTo>
                  <a:lnTo>
                    <a:pt x="1165562" y="400309"/>
                  </a:lnTo>
                  <a:lnTo>
                    <a:pt x="1163962" y="400882"/>
                  </a:lnTo>
                  <a:lnTo>
                    <a:pt x="1162416" y="400178"/>
                  </a:lnTo>
                  <a:lnTo>
                    <a:pt x="1162688" y="399501"/>
                  </a:lnTo>
                  <a:lnTo>
                    <a:pt x="1162264" y="398009"/>
                  </a:lnTo>
                  <a:lnTo>
                    <a:pt x="1162294" y="396939"/>
                  </a:lnTo>
                  <a:lnTo>
                    <a:pt x="1162862" y="396388"/>
                  </a:lnTo>
                  <a:lnTo>
                    <a:pt x="1162579" y="393266"/>
                  </a:lnTo>
                  <a:lnTo>
                    <a:pt x="1161844" y="393439"/>
                  </a:lnTo>
                  <a:lnTo>
                    <a:pt x="1160523" y="393074"/>
                  </a:lnTo>
                  <a:lnTo>
                    <a:pt x="1159360" y="393050"/>
                  </a:lnTo>
                  <a:lnTo>
                    <a:pt x="1158392" y="394080"/>
                  </a:lnTo>
                  <a:lnTo>
                    <a:pt x="1157853" y="393734"/>
                  </a:lnTo>
                  <a:lnTo>
                    <a:pt x="1158089" y="392123"/>
                  </a:lnTo>
                  <a:lnTo>
                    <a:pt x="1159078" y="390953"/>
                  </a:lnTo>
                  <a:lnTo>
                    <a:pt x="1157506" y="388974"/>
                  </a:lnTo>
                  <a:lnTo>
                    <a:pt x="1156383" y="388153"/>
                  </a:lnTo>
                  <a:lnTo>
                    <a:pt x="1155471" y="388001"/>
                  </a:lnTo>
                  <a:lnTo>
                    <a:pt x="1154757" y="386911"/>
                  </a:lnTo>
                  <a:lnTo>
                    <a:pt x="1153341" y="387380"/>
                  </a:lnTo>
                  <a:lnTo>
                    <a:pt x="1152972" y="386184"/>
                  </a:lnTo>
                  <a:lnTo>
                    <a:pt x="1153450" y="385674"/>
                  </a:lnTo>
                  <a:lnTo>
                    <a:pt x="1153168" y="384432"/>
                  </a:lnTo>
                  <a:lnTo>
                    <a:pt x="1152213" y="384373"/>
                  </a:lnTo>
                  <a:lnTo>
                    <a:pt x="1151687" y="383107"/>
                  </a:lnTo>
                  <a:lnTo>
                    <a:pt x="1151690" y="381970"/>
                  </a:lnTo>
                  <a:lnTo>
                    <a:pt x="1152470" y="381247"/>
                  </a:lnTo>
                  <a:lnTo>
                    <a:pt x="1152305" y="380206"/>
                  </a:lnTo>
                  <a:lnTo>
                    <a:pt x="1151746" y="380026"/>
                  </a:lnTo>
                  <a:lnTo>
                    <a:pt x="1151528" y="379036"/>
                  </a:lnTo>
                  <a:lnTo>
                    <a:pt x="1150621" y="377091"/>
                  </a:lnTo>
                  <a:lnTo>
                    <a:pt x="1150397" y="376040"/>
                  </a:lnTo>
                  <a:lnTo>
                    <a:pt x="1149256" y="374738"/>
                  </a:lnTo>
                  <a:lnTo>
                    <a:pt x="1147349" y="373384"/>
                  </a:lnTo>
                  <a:lnTo>
                    <a:pt x="1146264" y="373626"/>
                  </a:lnTo>
                  <a:lnTo>
                    <a:pt x="1145323" y="373421"/>
                  </a:lnTo>
                  <a:lnTo>
                    <a:pt x="1144169" y="372481"/>
                  </a:lnTo>
                  <a:lnTo>
                    <a:pt x="1141941" y="372477"/>
                  </a:lnTo>
                  <a:lnTo>
                    <a:pt x="1140475" y="371766"/>
                  </a:lnTo>
                  <a:lnTo>
                    <a:pt x="1139919" y="372010"/>
                  </a:lnTo>
                  <a:lnTo>
                    <a:pt x="1140118" y="373220"/>
                  </a:lnTo>
                  <a:lnTo>
                    <a:pt x="1138963" y="373790"/>
                  </a:lnTo>
                  <a:lnTo>
                    <a:pt x="1137900" y="373961"/>
                  </a:lnTo>
                  <a:lnTo>
                    <a:pt x="1137063" y="375208"/>
                  </a:lnTo>
                  <a:lnTo>
                    <a:pt x="1136417" y="375627"/>
                  </a:lnTo>
                  <a:lnTo>
                    <a:pt x="1135765" y="375079"/>
                  </a:lnTo>
                  <a:lnTo>
                    <a:pt x="1133729" y="375188"/>
                  </a:lnTo>
                  <a:lnTo>
                    <a:pt x="1132946" y="374488"/>
                  </a:lnTo>
                  <a:lnTo>
                    <a:pt x="1131259" y="374724"/>
                  </a:lnTo>
                  <a:lnTo>
                    <a:pt x="1130875" y="375268"/>
                  </a:lnTo>
                  <a:lnTo>
                    <a:pt x="1128892" y="375772"/>
                  </a:lnTo>
                  <a:lnTo>
                    <a:pt x="1128895" y="376301"/>
                  </a:lnTo>
                  <a:lnTo>
                    <a:pt x="1127800" y="378179"/>
                  </a:lnTo>
                  <a:lnTo>
                    <a:pt x="1126984" y="378904"/>
                  </a:lnTo>
                  <a:lnTo>
                    <a:pt x="1126348" y="378611"/>
                  </a:lnTo>
                  <a:lnTo>
                    <a:pt x="1125058" y="379002"/>
                  </a:lnTo>
                  <a:lnTo>
                    <a:pt x="1123183" y="378559"/>
                  </a:lnTo>
                  <a:lnTo>
                    <a:pt x="1122044" y="378675"/>
                  </a:lnTo>
                  <a:lnTo>
                    <a:pt x="1120389" y="380159"/>
                  </a:lnTo>
                  <a:lnTo>
                    <a:pt x="1119252" y="380665"/>
                  </a:lnTo>
                  <a:lnTo>
                    <a:pt x="1118438" y="381874"/>
                  </a:lnTo>
                  <a:lnTo>
                    <a:pt x="1117890" y="381414"/>
                  </a:lnTo>
                  <a:lnTo>
                    <a:pt x="1115021" y="380641"/>
                  </a:lnTo>
                  <a:lnTo>
                    <a:pt x="1113702" y="380995"/>
                  </a:lnTo>
                  <a:lnTo>
                    <a:pt x="1112405" y="380624"/>
                  </a:lnTo>
                  <a:lnTo>
                    <a:pt x="1110025" y="380999"/>
                  </a:lnTo>
                  <a:lnTo>
                    <a:pt x="1109848" y="380175"/>
                  </a:lnTo>
                  <a:lnTo>
                    <a:pt x="1108181" y="381035"/>
                  </a:lnTo>
                  <a:lnTo>
                    <a:pt x="1106206" y="381210"/>
                  </a:lnTo>
                  <a:lnTo>
                    <a:pt x="1104710" y="382139"/>
                  </a:lnTo>
                  <a:lnTo>
                    <a:pt x="1103925" y="382183"/>
                  </a:lnTo>
                  <a:lnTo>
                    <a:pt x="1102711" y="383275"/>
                  </a:lnTo>
                  <a:lnTo>
                    <a:pt x="1101235" y="382994"/>
                  </a:lnTo>
                  <a:lnTo>
                    <a:pt x="1100384" y="383273"/>
                  </a:lnTo>
                  <a:lnTo>
                    <a:pt x="1099549" y="384016"/>
                  </a:lnTo>
                  <a:lnTo>
                    <a:pt x="1097741" y="384472"/>
                  </a:lnTo>
                  <a:lnTo>
                    <a:pt x="1097138" y="384944"/>
                  </a:lnTo>
                  <a:lnTo>
                    <a:pt x="1096108" y="384980"/>
                  </a:lnTo>
                  <a:lnTo>
                    <a:pt x="1093997" y="386344"/>
                  </a:lnTo>
                  <a:lnTo>
                    <a:pt x="1093105" y="386431"/>
                  </a:lnTo>
                  <a:lnTo>
                    <a:pt x="1092872" y="387046"/>
                  </a:lnTo>
                  <a:lnTo>
                    <a:pt x="1091775" y="387786"/>
                  </a:lnTo>
                  <a:lnTo>
                    <a:pt x="1090917" y="389567"/>
                  </a:lnTo>
                  <a:lnTo>
                    <a:pt x="1091156" y="390763"/>
                  </a:lnTo>
                  <a:lnTo>
                    <a:pt x="1089416" y="392006"/>
                  </a:lnTo>
                  <a:lnTo>
                    <a:pt x="1089298" y="392456"/>
                  </a:lnTo>
                  <a:lnTo>
                    <a:pt x="1087655" y="392807"/>
                  </a:lnTo>
                  <a:lnTo>
                    <a:pt x="1087437" y="393292"/>
                  </a:lnTo>
                  <a:lnTo>
                    <a:pt x="1085770" y="393507"/>
                  </a:lnTo>
                  <a:lnTo>
                    <a:pt x="1084214" y="394400"/>
                  </a:lnTo>
                  <a:lnTo>
                    <a:pt x="1083352" y="394347"/>
                  </a:lnTo>
                  <a:lnTo>
                    <a:pt x="1080662" y="396120"/>
                  </a:lnTo>
                  <a:lnTo>
                    <a:pt x="1078793" y="396954"/>
                  </a:lnTo>
                  <a:lnTo>
                    <a:pt x="1078020" y="397014"/>
                  </a:lnTo>
                  <a:lnTo>
                    <a:pt x="1078438" y="398183"/>
                  </a:lnTo>
                  <a:lnTo>
                    <a:pt x="1077977" y="399075"/>
                  </a:lnTo>
                  <a:lnTo>
                    <a:pt x="1077855" y="400430"/>
                  </a:lnTo>
                  <a:lnTo>
                    <a:pt x="1076519" y="401226"/>
                  </a:lnTo>
                  <a:lnTo>
                    <a:pt x="1075865" y="401960"/>
                  </a:lnTo>
                  <a:lnTo>
                    <a:pt x="1073395" y="401494"/>
                  </a:lnTo>
                  <a:lnTo>
                    <a:pt x="1072377" y="401774"/>
                  </a:lnTo>
                  <a:lnTo>
                    <a:pt x="1070171" y="401587"/>
                  </a:lnTo>
                  <a:lnTo>
                    <a:pt x="1068024" y="402056"/>
                  </a:lnTo>
                  <a:lnTo>
                    <a:pt x="1067635" y="402781"/>
                  </a:lnTo>
                  <a:lnTo>
                    <a:pt x="1066073" y="403198"/>
                  </a:lnTo>
                  <a:lnTo>
                    <a:pt x="1065154" y="403889"/>
                  </a:lnTo>
                  <a:lnTo>
                    <a:pt x="1064179" y="405049"/>
                  </a:lnTo>
                  <a:lnTo>
                    <a:pt x="1063031" y="404804"/>
                  </a:lnTo>
                  <a:lnTo>
                    <a:pt x="1061392" y="405552"/>
                  </a:lnTo>
                  <a:lnTo>
                    <a:pt x="1060982" y="406230"/>
                  </a:lnTo>
                  <a:lnTo>
                    <a:pt x="1059737" y="406608"/>
                  </a:lnTo>
                  <a:lnTo>
                    <a:pt x="1059109" y="407126"/>
                  </a:lnTo>
                  <a:lnTo>
                    <a:pt x="1057373" y="406878"/>
                  </a:lnTo>
                  <a:lnTo>
                    <a:pt x="1057617" y="405802"/>
                  </a:lnTo>
                  <a:lnTo>
                    <a:pt x="1057206" y="405375"/>
                  </a:lnTo>
                  <a:lnTo>
                    <a:pt x="1057610" y="404302"/>
                  </a:lnTo>
                  <a:lnTo>
                    <a:pt x="1057019" y="403596"/>
                  </a:lnTo>
                  <a:lnTo>
                    <a:pt x="1057042" y="402705"/>
                  </a:lnTo>
                  <a:lnTo>
                    <a:pt x="1055228" y="402555"/>
                  </a:lnTo>
                  <a:lnTo>
                    <a:pt x="1053936" y="402153"/>
                  </a:lnTo>
                  <a:lnTo>
                    <a:pt x="1053669" y="401221"/>
                  </a:lnTo>
                  <a:lnTo>
                    <a:pt x="1051717" y="400457"/>
                  </a:lnTo>
                  <a:lnTo>
                    <a:pt x="1050849" y="399570"/>
                  </a:lnTo>
                  <a:lnTo>
                    <a:pt x="1048675" y="397984"/>
                  </a:lnTo>
                  <a:lnTo>
                    <a:pt x="1048061" y="398078"/>
                  </a:lnTo>
                  <a:lnTo>
                    <a:pt x="1048549" y="399488"/>
                  </a:lnTo>
                  <a:lnTo>
                    <a:pt x="1048191" y="400786"/>
                  </a:lnTo>
                  <a:lnTo>
                    <a:pt x="1047669" y="401251"/>
                  </a:lnTo>
                  <a:lnTo>
                    <a:pt x="1046623" y="403635"/>
                  </a:lnTo>
                  <a:lnTo>
                    <a:pt x="1045475" y="403099"/>
                  </a:lnTo>
                  <a:lnTo>
                    <a:pt x="1044938" y="403287"/>
                  </a:lnTo>
                  <a:lnTo>
                    <a:pt x="1042824" y="405427"/>
                  </a:lnTo>
                  <a:lnTo>
                    <a:pt x="1041661" y="406198"/>
                  </a:lnTo>
                  <a:lnTo>
                    <a:pt x="1040547" y="406181"/>
                  </a:lnTo>
                  <a:lnTo>
                    <a:pt x="1039604" y="407007"/>
                  </a:lnTo>
                  <a:lnTo>
                    <a:pt x="1038934" y="406760"/>
                  </a:lnTo>
                  <a:lnTo>
                    <a:pt x="1036636" y="407227"/>
                  </a:lnTo>
                  <a:lnTo>
                    <a:pt x="1036026" y="407565"/>
                  </a:lnTo>
                  <a:lnTo>
                    <a:pt x="1033498" y="406880"/>
                  </a:lnTo>
                  <a:lnTo>
                    <a:pt x="1033826" y="405886"/>
                  </a:lnTo>
                  <a:lnTo>
                    <a:pt x="1035083" y="405398"/>
                  </a:lnTo>
                  <a:lnTo>
                    <a:pt x="1036853" y="403468"/>
                  </a:lnTo>
                  <a:lnTo>
                    <a:pt x="1037483" y="403303"/>
                  </a:lnTo>
                  <a:lnTo>
                    <a:pt x="1036343" y="401363"/>
                  </a:lnTo>
                  <a:lnTo>
                    <a:pt x="1035098" y="400877"/>
                  </a:lnTo>
                  <a:lnTo>
                    <a:pt x="1034614" y="400111"/>
                  </a:lnTo>
                  <a:lnTo>
                    <a:pt x="1033550" y="400548"/>
                  </a:lnTo>
                  <a:lnTo>
                    <a:pt x="1032936" y="401210"/>
                  </a:lnTo>
                  <a:lnTo>
                    <a:pt x="1032726" y="402257"/>
                  </a:lnTo>
                  <a:lnTo>
                    <a:pt x="1031208" y="402240"/>
                  </a:lnTo>
                  <a:lnTo>
                    <a:pt x="1030144" y="402970"/>
                  </a:lnTo>
                  <a:lnTo>
                    <a:pt x="1028862" y="404929"/>
                  </a:lnTo>
                  <a:lnTo>
                    <a:pt x="1027702" y="405185"/>
                  </a:lnTo>
                  <a:lnTo>
                    <a:pt x="1027015" y="405731"/>
                  </a:lnTo>
                  <a:lnTo>
                    <a:pt x="1024801" y="406391"/>
                  </a:lnTo>
                  <a:lnTo>
                    <a:pt x="1023193" y="406422"/>
                  </a:lnTo>
                  <a:lnTo>
                    <a:pt x="1022263" y="406811"/>
                  </a:lnTo>
                  <a:lnTo>
                    <a:pt x="1021278" y="405591"/>
                  </a:lnTo>
                  <a:lnTo>
                    <a:pt x="1020218" y="404705"/>
                  </a:lnTo>
                  <a:lnTo>
                    <a:pt x="1021132" y="403907"/>
                  </a:lnTo>
                  <a:lnTo>
                    <a:pt x="1020979" y="403270"/>
                  </a:lnTo>
                  <a:lnTo>
                    <a:pt x="1022274" y="401356"/>
                  </a:lnTo>
                  <a:lnTo>
                    <a:pt x="1021995" y="400924"/>
                  </a:lnTo>
                  <a:lnTo>
                    <a:pt x="1022507" y="399569"/>
                  </a:lnTo>
                  <a:lnTo>
                    <a:pt x="1023131" y="399420"/>
                  </a:lnTo>
                  <a:lnTo>
                    <a:pt x="1022690" y="397673"/>
                  </a:lnTo>
                  <a:lnTo>
                    <a:pt x="1023128" y="396735"/>
                  </a:lnTo>
                  <a:lnTo>
                    <a:pt x="1022715" y="396272"/>
                  </a:lnTo>
                  <a:lnTo>
                    <a:pt x="1021149" y="396145"/>
                  </a:lnTo>
                  <a:lnTo>
                    <a:pt x="1020542" y="395773"/>
                  </a:lnTo>
                  <a:lnTo>
                    <a:pt x="1019825" y="396145"/>
                  </a:lnTo>
                  <a:lnTo>
                    <a:pt x="1018245" y="397622"/>
                  </a:lnTo>
                  <a:lnTo>
                    <a:pt x="1016866" y="396897"/>
                  </a:lnTo>
                  <a:lnTo>
                    <a:pt x="1015756" y="396658"/>
                  </a:lnTo>
                  <a:lnTo>
                    <a:pt x="1014767" y="397506"/>
                  </a:lnTo>
                  <a:lnTo>
                    <a:pt x="1013940" y="397719"/>
                  </a:lnTo>
                  <a:lnTo>
                    <a:pt x="1013830" y="398754"/>
                  </a:lnTo>
                  <a:lnTo>
                    <a:pt x="1012868" y="399196"/>
                  </a:lnTo>
                  <a:lnTo>
                    <a:pt x="1012581" y="400995"/>
                  </a:lnTo>
                  <a:lnTo>
                    <a:pt x="1013401" y="401241"/>
                  </a:lnTo>
                  <a:lnTo>
                    <a:pt x="1013928" y="402529"/>
                  </a:lnTo>
                  <a:lnTo>
                    <a:pt x="1015220" y="402534"/>
                  </a:lnTo>
                  <a:lnTo>
                    <a:pt x="1016422" y="405149"/>
                  </a:lnTo>
                  <a:lnTo>
                    <a:pt x="1017665" y="405568"/>
                  </a:lnTo>
                  <a:lnTo>
                    <a:pt x="1017900" y="406609"/>
                  </a:lnTo>
                  <a:lnTo>
                    <a:pt x="1016420" y="407925"/>
                  </a:lnTo>
                  <a:lnTo>
                    <a:pt x="1015204" y="408356"/>
                  </a:lnTo>
                  <a:lnTo>
                    <a:pt x="1013912" y="408100"/>
                  </a:lnTo>
                  <a:lnTo>
                    <a:pt x="1013193" y="407610"/>
                  </a:lnTo>
                  <a:lnTo>
                    <a:pt x="1011741" y="407940"/>
                  </a:lnTo>
                  <a:lnTo>
                    <a:pt x="1009231" y="410501"/>
                  </a:lnTo>
                  <a:lnTo>
                    <a:pt x="1008071" y="410734"/>
                  </a:lnTo>
                  <a:lnTo>
                    <a:pt x="1006786" y="411397"/>
                  </a:lnTo>
                  <a:lnTo>
                    <a:pt x="1005554" y="412784"/>
                  </a:lnTo>
                  <a:lnTo>
                    <a:pt x="1004875" y="412737"/>
                  </a:lnTo>
                  <a:lnTo>
                    <a:pt x="1002288" y="413542"/>
                  </a:lnTo>
                  <a:lnTo>
                    <a:pt x="1001416" y="415336"/>
                  </a:lnTo>
                  <a:lnTo>
                    <a:pt x="1001150" y="416944"/>
                  </a:lnTo>
                  <a:lnTo>
                    <a:pt x="1001800" y="418003"/>
                  </a:lnTo>
                  <a:lnTo>
                    <a:pt x="1003085" y="418964"/>
                  </a:lnTo>
                  <a:lnTo>
                    <a:pt x="1004486" y="419254"/>
                  </a:lnTo>
                  <a:lnTo>
                    <a:pt x="1006356" y="418229"/>
                  </a:lnTo>
                  <a:lnTo>
                    <a:pt x="1007187" y="418272"/>
                  </a:lnTo>
                  <a:lnTo>
                    <a:pt x="1007973" y="417578"/>
                  </a:lnTo>
                  <a:lnTo>
                    <a:pt x="1009865" y="416706"/>
                  </a:lnTo>
                  <a:lnTo>
                    <a:pt x="1011207" y="417007"/>
                  </a:lnTo>
                  <a:lnTo>
                    <a:pt x="1013148" y="416843"/>
                  </a:lnTo>
                  <a:lnTo>
                    <a:pt x="1014300" y="418521"/>
                  </a:lnTo>
                  <a:lnTo>
                    <a:pt x="1014386" y="419165"/>
                  </a:lnTo>
                  <a:lnTo>
                    <a:pt x="1015241" y="420546"/>
                  </a:lnTo>
                  <a:lnTo>
                    <a:pt x="1015181" y="421543"/>
                  </a:lnTo>
                  <a:lnTo>
                    <a:pt x="1015686" y="422488"/>
                  </a:lnTo>
                  <a:lnTo>
                    <a:pt x="1015996" y="423858"/>
                  </a:lnTo>
                  <a:lnTo>
                    <a:pt x="1015312" y="425057"/>
                  </a:lnTo>
                  <a:lnTo>
                    <a:pt x="1014530" y="424983"/>
                  </a:lnTo>
                  <a:lnTo>
                    <a:pt x="1013633" y="425802"/>
                  </a:lnTo>
                  <a:lnTo>
                    <a:pt x="1013453" y="427694"/>
                  </a:lnTo>
                  <a:lnTo>
                    <a:pt x="1014099" y="427897"/>
                  </a:lnTo>
                  <a:lnTo>
                    <a:pt x="1014830" y="429065"/>
                  </a:lnTo>
                  <a:lnTo>
                    <a:pt x="1015651" y="429116"/>
                  </a:lnTo>
                  <a:lnTo>
                    <a:pt x="1015754" y="429988"/>
                  </a:lnTo>
                  <a:lnTo>
                    <a:pt x="1014278" y="430131"/>
                  </a:lnTo>
                  <a:lnTo>
                    <a:pt x="1013519" y="429288"/>
                  </a:lnTo>
                  <a:lnTo>
                    <a:pt x="1011892" y="429015"/>
                  </a:lnTo>
                  <a:lnTo>
                    <a:pt x="1011727" y="427236"/>
                  </a:lnTo>
                  <a:lnTo>
                    <a:pt x="1010939" y="426802"/>
                  </a:lnTo>
                  <a:lnTo>
                    <a:pt x="1010077" y="426889"/>
                  </a:lnTo>
                  <a:lnTo>
                    <a:pt x="1009514" y="428039"/>
                  </a:lnTo>
                  <a:lnTo>
                    <a:pt x="1007876" y="428733"/>
                  </a:lnTo>
                  <a:lnTo>
                    <a:pt x="1008424" y="433676"/>
                  </a:lnTo>
                  <a:lnTo>
                    <a:pt x="1007962" y="434525"/>
                  </a:lnTo>
                  <a:lnTo>
                    <a:pt x="1006706" y="435075"/>
                  </a:lnTo>
                  <a:lnTo>
                    <a:pt x="1006374" y="435722"/>
                  </a:lnTo>
                  <a:lnTo>
                    <a:pt x="1005142" y="436197"/>
                  </a:lnTo>
                  <a:lnTo>
                    <a:pt x="1003805" y="434642"/>
                  </a:lnTo>
                  <a:lnTo>
                    <a:pt x="1003495" y="432681"/>
                  </a:lnTo>
                  <a:lnTo>
                    <a:pt x="1002540" y="432057"/>
                  </a:lnTo>
                  <a:lnTo>
                    <a:pt x="1002018" y="432457"/>
                  </a:lnTo>
                  <a:lnTo>
                    <a:pt x="1000677" y="432128"/>
                  </a:lnTo>
                  <a:lnTo>
                    <a:pt x="1000370" y="432660"/>
                  </a:lnTo>
                  <a:lnTo>
                    <a:pt x="999317" y="432809"/>
                  </a:lnTo>
                  <a:lnTo>
                    <a:pt x="998771" y="432437"/>
                  </a:lnTo>
                  <a:lnTo>
                    <a:pt x="997277" y="433253"/>
                  </a:lnTo>
                  <a:lnTo>
                    <a:pt x="997009" y="434542"/>
                  </a:lnTo>
                  <a:lnTo>
                    <a:pt x="996020" y="435145"/>
                  </a:lnTo>
                  <a:lnTo>
                    <a:pt x="996017" y="436214"/>
                  </a:lnTo>
                  <a:lnTo>
                    <a:pt x="995010" y="437686"/>
                  </a:lnTo>
                  <a:lnTo>
                    <a:pt x="992975" y="438567"/>
                  </a:lnTo>
                  <a:lnTo>
                    <a:pt x="991895" y="438121"/>
                  </a:lnTo>
                  <a:lnTo>
                    <a:pt x="991499" y="436144"/>
                  </a:lnTo>
                  <a:lnTo>
                    <a:pt x="990945" y="434860"/>
                  </a:lnTo>
                  <a:lnTo>
                    <a:pt x="991367" y="434344"/>
                  </a:lnTo>
                  <a:lnTo>
                    <a:pt x="988913" y="432088"/>
                  </a:lnTo>
                  <a:lnTo>
                    <a:pt x="989518" y="430678"/>
                  </a:lnTo>
                  <a:lnTo>
                    <a:pt x="988529" y="430202"/>
                  </a:lnTo>
                  <a:lnTo>
                    <a:pt x="986904" y="431548"/>
                  </a:lnTo>
                  <a:lnTo>
                    <a:pt x="986879" y="432409"/>
                  </a:lnTo>
                  <a:lnTo>
                    <a:pt x="984755" y="434506"/>
                  </a:lnTo>
                  <a:lnTo>
                    <a:pt x="983720" y="434349"/>
                  </a:lnTo>
                  <a:lnTo>
                    <a:pt x="982416" y="434946"/>
                  </a:lnTo>
                  <a:lnTo>
                    <a:pt x="981888" y="436119"/>
                  </a:lnTo>
                  <a:lnTo>
                    <a:pt x="981338" y="435746"/>
                  </a:lnTo>
                  <a:lnTo>
                    <a:pt x="980065" y="436836"/>
                  </a:lnTo>
                  <a:lnTo>
                    <a:pt x="979835" y="437537"/>
                  </a:lnTo>
                  <a:lnTo>
                    <a:pt x="977369" y="437784"/>
                  </a:lnTo>
                  <a:lnTo>
                    <a:pt x="977741" y="438664"/>
                  </a:lnTo>
                  <a:lnTo>
                    <a:pt x="976450" y="439070"/>
                  </a:lnTo>
                  <a:lnTo>
                    <a:pt x="975250" y="440574"/>
                  </a:lnTo>
                  <a:lnTo>
                    <a:pt x="972598" y="439944"/>
                  </a:lnTo>
                  <a:lnTo>
                    <a:pt x="971323" y="440413"/>
                  </a:lnTo>
                  <a:lnTo>
                    <a:pt x="969461" y="441633"/>
                  </a:lnTo>
                  <a:lnTo>
                    <a:pt x="967639" y="440878"/>
                  </a:lnTo>
                  <a:lnTo>
                    <a:pt x="966591" y="441153"/>
                  </a:lnTo>
                  <a:lnTo>
                    <a:pt x="966067" y="440781"/>
                  </a:lnTo>
                  <a:lnTo>
                    <a:pt x="964931" y="440867"/>
                  </a:lnTo>
                  <a:lnTo>
                    <a:pt x="964127" y="441385"/>
                  </a:lnTo>
                  <a:lnTo>
                    <a:pt x="963344" y="441272"/>
                  </a:lnTo>
                  <a:lnTo>
                    <a:pt x="962322" y="442342"/>
                  </a:lnTo>
                  <a:lnTo>
                    <a:pt x="961301" y="442900"/>
                  </a:lnTo>
                  <a:lnTo>
                    <a:pt x="959445" y="443414"/>
                  </a:lnTo>
                  <a:lnTo>
                    <a:pt x="957319" y="445286"/>
                  </a:lnTo>
                  <a:lnTo>
                    <a:pt x="955273" y="443818"/>
                  </a:lnTo>
                  <a:lnTo>
                    <a:pt x="955855" y="443544"/>
                  </a:lnTo>
                  <a:lnTo>
                    <a:pt x="957431" y="441349"/>
                  </a:lnTo>
                  <a:lnTo>
                    <a:pt x="957481" y="439931"/>
                  </a:lnTo>
                  <a:lnTo>
                    <a:pt x="956905" y="439363"/>
                  </a:lnTo>
                  <a:lnTo>
                    <a:pt x="957023" y="437548"/>
                  </a:lnTo>
                  <a:lnTo>
                    <a:pt x="956304" y="436050"/>
                  </a:lnTo>
                  <a:lnTo>
                    <a:pt x="954753" y="436888"/>
                  </a:lnTo>
                  <a:lnTo>
                    <a:pt x="951418" y="437388"/>
                  </a:lnTo>
                  <a:lnTo>
                    <a:pt x="950792" y="437696"/>
                  </a:lnTo>
                  <a:lnTo>
                    <a:pt x="950026" y="437135"/>
                  </a:lnTo>
                  <a:lnTo>
                    <a:pt x="946904" y="438743"/>
                  </a:lnTo>
                  <a:lnTo>
                    <a:pt x="944160" y="439674"/>
                  </a:lnTo>
                  <a:lnTo>
                    <a:pt x="943813" y="441101"/>
                  </a:lnTo>
                  <a:lnTo>
                    <a:pt x="942320" y="440561"/>
                  </a:lnTo>
                  <a:lnTo>
                    <a:pt x="941071" y="440769"/>
                  </a:lnTo>
                  <a:lnTo>
                    <a:pt x="940353" y="439009"/>
                  </a:lnTo>
                  <a:lnTo>
                    <a:pt x="939773" y="438617"/>
                  </a:lnTo>
                  <a:lnTo>
                    <a:pt x="938102" y="438994"/>
                  </a:lnTo>
                  <a:lnTo>
                    <a:pt x="937824" y="439828"/>
                  </a:lnTo>
                  <a:lnTo>
                    <a:pt x="936881" y="440335"/>
                  </a:lnTo>
                  <a:lnTo>
                    <a:pt x="935905" y="441753"/>
                  </a:lnTo>
                  <a:lnTo>
                    <a:pt x="934876" y="441403"/>
                  </a:lnTo>
                  <a:lnTo>
                    <a:pt x="934532" y="440845"/>
                  </a:lnTo>
                  <a:lnTo>
                    <a:pt x="933015" y="440217"/>
                  </a:lnTo>
                  <a:lnTo>
                    <a:pt x="929889" y="441766"/>
                  </a:lnTo>
                  <a:lnTo>
                    <a:pt x="929011" y="442725"/>
                  </a:lnTo>
                  <a:lnTo>
                    <a:pt x="928248" y="441979"/>
                  </a:lnTo>
                  <a:lnTo>
                    <a:pt x="927489" y="442105"/>
                  </a:lnTo>
                  <a:lnTo>
                    <a:pt x="926463" y="441165"/>
                  </a:lnTo>
                  <a:lnTo>
                    <a:pt x="925918" y="440104"/>
                  </a:lnTo>
                  <a:lnTo>
                    <a:pt x="924745" y="438814"/>
                  </a:lnTo>
                  <a:lnTo>
                    <a:pt x="924120" y="436968"/>
                  </a:lnTo>
                  <a:lnTo>
                    <a:pt x="925170" y="436628"/>
                  </a:lnTo>
                  <a:lnTo>
                    <a:pt x="925013" y="434114"/>
                  </a:lnTo>
                  <a:lnTo>
                    <a:pt x="925513" y="432862"/>
                  </a:lnTo>
                  <a:lnTo>
                    <a:pt x="924674" y="431835"/>
                  </a:lnTo>
                  <a:lnTo>
                    <a:pt x="925093" y="430310"/>
                  </a:lnTo>
                  <a:lnTo>
                    <a:pt x="926749" y="426327"/>
                  </a:lnTo>
                  <a:lnTo>
                    <a:pt x="928252" y="425521"/>
                  </a:lnTo>
                  <a:lnTo>
                    <a:pt x="929250" y="424700"/>
                  </a:lnTo>
                  <a:lnTo>
                    <a:pt x="929632" y="423481"/>
                  </a:lnTo>
                  <a:lnTo>
                    <a:pt x="930750" y="423093"/>
                  </a:lnTo>
                  <a:lnTo>
                    <a:pt x="930478" y="422269"/>
                  </a:lnTo>
                  <a:lnTo>
                    <a:pt x="928855" y="422220"/>
                  </a:lnTo>
                  <a:lnTo>
                    <a:pt x="927684" y="421814"/>
                  </a:lnTo>
                  <a:lnTo>
                    <a:pt x="927059" y="422417"/>
                  </a:lnTo>
                  <a:lnTo>
                    <a:pt x="925223" y="420360"/>
                  </a:lnTo>
                  <a:lnTo>
                    <a:pt x="924201" y="420169"/>
                  </a:lnTo>
                  <a:lnTo>
                    <a:pt x="923098" y="419455"/>
                  </a:lnTo>
                  <a:lnTo>
                    <a:pt x="922475" y="419866"/>
                  </a:lnTo>
                  <a:lnTo>
                    <a:pt x="920845" y="419308"/>
                  </a:lnTo>
                  <a:lnTo>
                    <a:pt x="919692" y="419152"/>
                  </a:lnTo>
                  <a:lnTo>
                    <a:pt x="919493" y="418631"/>
                  </a:lnTo>
                  <a:lnTo>
                    <a:pt x="918383" y="418402"/>
                  </a:lnTo>
                  <a:lnTo>
                    <a:pt x="917976" y="418872"/>
                  </a:lnTo>
                  <a:lnTo>
                    <a:pt x="916443" y="418251"/>
                  </a:lnTo>
                  <a:lnTo>
                    <a:pt x="916071" y="417512"/>
                  </a:lnTo>
                  <a:lnTo>
                    <a:pt x="914249" y="417633"/>
                  </a:lnTo>
                  <a:lnTo>
                    <a:pt x="913616" y="414725"/>
                  </a:lnTo>
                  <a:lnTo>
                    <a:pt x="913105" y="414749"/>
                  </a:lnTo>
                  <a:lnTo>
                    <a:pt x="912063" y="413911"/>
                  </a:lnTo>
                  <a:lnTo>
                    <a:pt x="911647" y="414624"/>
                  </a:lnTo>
                  <a:lnTo>
                    <a:pt x="910690" y="413418"/>
                  </a:lnTo>
                  <a:lnTo>
                    <a:pt x="911879" y="412872"/>
                  </a:lnTo>
                  <a:lnTo>
                    <a:pt x="910700" y="411726"/>
                  </a:lnTo>
                  <a:lnTo>
                    <a:pt x="910425" y="410873"/>
                  </a:lnTo>
                  <a:lnTo>
                    <a:pt x="912001" y="409925"/>
                  </a:lnTo>
                  <a:lnTo>
                    <a:pt x="912905" y="410349"/>
                  </a:lnTo>
                  <a:lnTo>
                    <a:pt x="913417" y="409733"/>
                  </a:lnTo>
                  <a:lnTo>
                    <a:pt x="914829" y="409228"/>
                  </a:lnTo>
                  <a:lnTo>
                    <a:pt x="915710" y="409258"/>
                  </a:lnTo>
                  <a:lnTo>
                    <a:pt x="917683" y="408250"/>
                  </a:lnTo>
                  <a:lnTo>
                    <a:pt x="919036" y="408702"/>
                  </a:lnTo>
                  <a:lnTo>
                    <a:pt x="919646" y="408037"/>
                  </a:lnTo>
                  <a:lnTo>
                    <a:pt x="920710" y="408428"/>
                  </a:lnTo>
                  <a:lnTo>
                    <a:pt x="920338" y="409380"/>
                  </a:lnTo>
                  <a:lnTo>
                    <a:pt x="921187" y="409610"/>
                  </a:lnTo>
                  <a:lnTo>
                    <a:pt x="922442" y="408479"/>
                  </a:lnTo>
                  <a:lnTo>
                    <a:pt x="922547" y="407305"/>
                  </a:lnTo>
                  <a:lnTo>
                    <a:pt x="921996" y="406072"/>
                  </a:lnTo>
                  <a:lnTo>
                    <a:pt x="920659" y="405306"/>
                  </a:lnTo>
                  <a:lnTo>
                    <a:pt x="918656" y="404952"/>
                  </a:lnTo>
                  <a:lnTo>
                    <a:pt x="918108" y="404318"/>
                  </a:lnTo>
                  <a:lnTo>
                    <a:pt x="918330" y="403077"/>
                  </a:lnTo>
                  <a:lnTo>
                    <a:pt x="920669" y="402699"/>
                  </a:lnTo>
                  <a:lnTo>
                    <a:pt x="919653" y="400597"/>
                  </a:lnTo>
                  <a:lnTo>
                    <a:pt x="918921" y="399945"/>
                  </a:lnTo>
                  <a:lnTo>
                    <a:pt x="918525" y="398730"/>
                  </a:lnTo>
                  <a:lnTo>
                    <a:pt x="919780" y="397496"/>
                  </a:lnTo>
                  <a:lnTo>
                    <a:pt x="918810" y="397132"/>
                  </a:lnTo>
                  <a:lnTo>
                    <a:pt x="917728" y="397308"/>
                  </a:lnTo>
                  <a:lnTo>
                    <a:pt x="917014" y="395481"/>
                  </a:lnTo>
                  <a:lnTo>
                    <a:pt x="919478" y="393596"/>
                  </a:lnTo>
                  <a:lnTo>
                    <a:pt x="920411" y="392209"/>
                  </a:lnTo>
                  <a:lnTo>
                    <a:pt x="920645" y="391264"/>
                  </a:lnTo>
                  <a:lnTo>
                    <a:pt x="919883" y="390589"/>
                  </a:lnTo>
                  <a:lnTo>
                    <a:pt x="919169" y="391310"/>
                  </a:lnTo>
                  <a:lnTo>
                    <a:pt x="919025" y="392113"/>
                  </a:lnTo>
                  <a:lnTo>
                    <a:pt x="917876" y="392129"/>
                  </a:lnTo>
                  <a:lnTo>
                    <a:pt x="916094" y="391145"/>
                  </a:lnTo>
                  <a:lnTo>
                    <a:pt x="916062" y="390305"/>
                  </a:lnTo>
                  <a:lnTo>
                    <a:pt x="915012" y="389926"/>
                  </a:lnTo>
                  <a:lnTo>
                    <a:pt x="914167" y="388576"/>
                  </a:lnTo>
                  <a:lnTo>
                    <a:pt x="912573" y="388620"/>
                  </a:lnTo>
                  <a:lnTo>
                    <a:pt x="912308" y="388014"/>
                  </a:lnTo>
                  <a:lnTo>
                    <a:pt x="910946" y="388324"/>
                  </a:lnTo>
                  <a:lnTo>
                    <a:pt x="909875" y="388115"/>
                  </a:lnTo>
                  <a:lnTo>
                    <a:pt x="908968" y="386861"/>
                  </a:lnTo>
                  <a:lnTo>
                    <a:pt x="906848" y="387578"/>
                  </a:lnTo>
                  <a:lnTo>
                    <a:pt x="906796" y="386375"/>
                  </a:lnTo>
                  <a:lnTo>
                    <a:pt x="901968" y="384589"/>
                  </a:lnTo>
                  <a:lnTo>
                    <a:pt x="902804" y="383654"/>
                  </a:lnTo>
                  <a:lnTo>
                    <a:pt x="902804" y="383077"/>
                  </a:lnTo>
                  <a:lnTo>
                    <a:pt x="903545" y="381259"/>
                  </a:lnTo>
                  <a:lnTo>
                    <a:pt x="902610" y="381318"/>
                  </a:lnTo>
                  <a:lnTo>
                    <a:pt x="901858" y="380822"/>
                  </a:lnTo>
                  <a:lnTo>
                    <a:pt x="900908" y="381075"/>
                  </a:lnTo>
                  <a:lnTo>
                    <a:pt x="900677" y="379719"/>
                  </a:lnTo>
                  <a:lnTo>
                    <a:pt x="901053" y="379035"/>
                  </a:lnTo>
                  <a:lnTo>
                    <a:pt x="900229" y="377830"/>
                  </a:lnTo>
                  <a:lnTo>
                    <a:pt x="898853" y="377935"/>
                  </a:lnTo>
                  <a:lnTo>
                    <a:pt x="897779" y="378750"/>
                  </a:lnTo>
                  <a:lnTo>
                    <a:pt x="897639" y="377679"/>
                  </a:lnTo>
                  <a:lnTo>
                    <a:pt x="896065" y="376810"/>
                  </a:lnTo>
                  <a:lnTo>
                    <a:pt x="893180" y="377133"/>
                  </a:lnTo>
                  <a:lnTo>
                    <a:pt x="892386" y="376242"/>
                  </a:lnTo>
                  <a:lnTo>
                    <a:pt x="891893" y="376685"/>
                  </a:lnTo>
                  <a:lnTo>
                    <a:pt x="889683" y="376298"/>
                  </a:lnTo>
                  <a:lnTo>
                    <a:pt x="888579" y="374900"/>
                  </a:lnTo>
                  <a:lnTo>
                    <a:pt x="887710" y="375313"/>
                  </a:lnTo>
                  <a:lnTo>
                    <a:pt x="884889" y="373362"/>
                  </a:lnTo>
                  <a:lnTo>
                    <a:pt x="884679" y="372125"/>
                  </a:lnTo>
                  <a:lnTo>
                    <a:pt x="885217" y="371130"/>
                  </a:lnTo>
                  <a:lnTo>
                    <a:pt x="885314" y="370023"/>
                  </a:lnTo>
                  <a:lnTo>
                    <a:pt x="884906" y="368665"/>
                  </a:lnTo>
                  <a:lnTo>
                    <a:pt x="885657" y="366409"/>
                  </a:lnTo>
                  <a:lnTo>
                    <a:pt x="883690" y="366887"/>
                  </a:lnTo>
                  <a:lnTo>
                    <a:pt x="881992" y="364053"/>
                  </a:lnTo>
                  <a:lnTo>
                    <a:pt x="880634" y="362384"/>
                  </a:lnTo>
                  <a:lnTo>
                    <a:pt x="880567" y="361070"/>
                  </a:lnTo>
                  <a:lnTo>
                    <a:pt x="880126" y="360098"/>
                  </a:lnTo>
                  <a:lnTo>
                    <a:pt x="878294" y="359261"/>
                  </a:lnTo>
                  <a:lnTo>
                    <a:pt x="877825" y="359453"/>
                  </a:lnTo>
                  <a:lnTo>
                    <a:pt x="877096" y="357991"/>
                  </a:lnTo>
                  <a:lnTo>
                    <a:pt x="878564" y="357692"/>
                  </a:lnTo>
                  <a:lnTo>
                    <a:pt x="879565" y="356461"/>
                  </a:lnTo>
                  <a:lnTo>
                    <a:pt x="879103" y="356173"/>
                  </a:lnTo>
                  <a:lnTo>
                    <a:pt x="878846" y="354927"/>
                  </a:lnTo>
                  <a:lnTo>
                    <a:pt x="879950" y="354217"/>
                  </a:lnTo>
                  <a:lnTo>
                    <a:pt x="879801" y="353438"/>
                  </a:lnTo>
                  <a:lnTo>
                    <a:pt x="878833" y="352792"/>
                  </a:lnTo>
                  <a:lnTo>
                    <a:pt x="878795" y="351945"/>
                  </a:lnTo>
                  <a:lnTo>
                    <a:pt x="879337" y="351084"/>
                  </a:lnTo>
                  <a:lnTo>
                    <a:pt x="881109" y="349496"/>
                  </a:lnTo>
                  <a:lnTo>
                    <a:pt x="881741" y="349294"/>
                  </a:lnTo>
                  <a:lnTo>
                    <a:pt x="881232" y="348216"/>
                  </a:lnTo>
                  <a:lnTo>
                    <a:pt x="883304" y="345990"/>
                  </a:lnTo>
                  <a:lnTo>
                    <a:pt x="882951" y="344909"/>
                  </a:lnTo>
                  <a:lnTo>
                    <a:pt x="883296" y="343363"/>
                  </a:lnTo>
                  <a:lnTo>
                    <a:pt x="884300" y="340655"/>
                  </a:lnTo>
                  <a:lnTo>
                    <a:pt x="884547" y="339305"/>
                  </a:lnTo>
                  <a:lnTo>
                    <a:pt x="885353" y="340108"/>
                  </a:lnTo>
                  <a:lnTo>
                    <a:pt x="886798" y="339715"/>
                  </a:lnTo>
                  <a:lnTo>
                    <a:pt x="887648" y="339760"/>
                  </a:lnTo>
                  <a:lnTo>
                    <a:pt x="888484" y="338054"/>
                  </a:lnTo>
                  <a:lnTo>
                    <a:pt x="888467" y="336894"/>
                  </a:lnTo>
                  <a:lnTo>
                    <a:pt x="889221" y="336436"/>
                  </a:lnTo>
                  <a:lnTo>
                    <a:pt x="890194" y="336711"/>
                  </a:lnTo>
                  <a:lnTo>
                    <a:pt x="892232" y="335836"/>
                  </a:lnTo>
                  <a:lnTo>
                    <a:pt x="893039" y="334622"/>
                  </a:lnTo>
                  <a:lnTo>
                    <a:pt x="894225" y="333872"/>
                  </a:lnTo>
                  <a:lnTo>
                    <a:pt x="893530" y="333278"/>
                  </a:lnTo>
                  <a:lnTo>
                    <a:pt x="891810" y="333060"/>
                  </a:lnTo>
                  <a:lnTo>
                    <a:pt x="890704" y="329923"/>
                  </a:lnTo>
                  <a:lnTo>
                    <a:pt x="889541" y="329842"/>
                  </a:lnTo>
                  <a:lnTo>
                    <a:pt x="888642" y="329060"/>
                  </a:lnTo>
                  <a:lnTo>
                    <a:pt x="887603" y="327568"/>
                  </a:lnTo>
                  <a:lnTo>
                    <a:pt x="885790" y="327745"/>
                  </a:lnTo>
                  <a:lnTo>
                    <a:pt x="885104" y="328201"/>
                  </a:lnTo>
                  <a:lnTo>
                    <a:pt x="883799" y="328182"/>
                  </a:lnTo>
                  <a:lnTo>
                    <a:pt x="882918" y="327435"/>
                  </a:lnTo>
                  <a:lnTo>
                    <a:pt x="881861" y="327799"/>
                  </a:lnTo>
                  <a:lnTo>
                    <a:pt x="880961" y="327374"/>
                  </a:lnTo>
                  <a:lnTo>
                    <a:pt x="880277" y="328029"/>
                  </a:lnTo>
                  <a:lnTo>
                    <a:pt x="878180" y="327493"/>
                  </a:lnTo>
                  <a:lnTo>
                    <a:pt x="877704" y="327112"/>
                  </a:lnTo>
                  <a:lnTo>
                    <a:pt x="877163" y="325355"/>
                  </a:lnTo>
                  <a:lnTo>
                    <a:pt x="878067" y="324969"/>
                  </a:lnTo>
                  <a:lnTo>
                    <a:pt x="878973" y="325139"/>
                  </a:lnTo>
                  <a:lnTo>
                    <a:pt x="879450" y="325737"/>
                  </a:lnTo>
                  <a:lnTo>
                    <a:pt x="880785" y="324880"/>
                  </a:lnTo>
                  <a:lnTo>
                    <a:pt x="882494" y="325014"/>
                  </a:lnTo>
                  <a:lnTo>
                    <a:pt x="883056" y="324647"/>
                  </a:lnTo>
                  <a:lnTo>
                    <a:pt x="885126" y="324305"/>
                  </a:lnTo>
                  <a:lnTo>
                    <a:pt x="885343" y="323013"/>
                  </a:lnTo>
                  <a:lnTo>
                    <a:pt x="883537" y="322403"/>
                  </a:lnTo>
                  <a:lnTo>
                    <a:pt x="882297" y="319850"/>
                  </a:lnTo>
                  <a:lnTo>
                    <a:pt x="882547" y="318805"/>
                  </a:lnTo>
                  <a:lnTo>
                    <a:pt x="883645" y="317718"/>
                  </a:lnTo>
                  <a:lnTo>
                    <a:pt x="885481" y="317906"/>
                  </a:lnTo>
                  <a:lnTo>
                    <a:pt x="886499" y="317071"/>
                  </a:lnTo>
                  <a:lnTo>
                    <a:pt x="886650" y="316239"/>
                  </a:lnTo>
                  <a:lnTo>
                    <a:pt x="887270" y="315864"/>
                  </a:lnTo>
                  <a:lnTo>
                    <a:pt x="888483" y="315807"/>
                  </a:lnTo>
                  <a:lnTo>
                    <a:pt x="890167" y="316739"/>
                  </a:lnTo>
                  <a:lnTo>
                    <a:pt x="891575" y="317032"/>
                  </a:lnTo>
                  <a:lnTo>
                    <a:pt x="892202" y="316668"/>
                  </a:lnTo>
                  <a:lnTo>
                    <a:pt x="892312" y="315238"/>
                  </a:lnTo>
                  <a:lnTo>
                    <a:pt x="892009" y="314119"/>
                  </a:lnTo>
                  <a:lnTo>
                    <a:pt x="891000" y="313877"/>
                  </a:lnTo>
                  <a:lnTo>
                    <a:pt x="889766" y="311881"/>
                  </a:lnTo>
                  <a:lnTo>
                    <a:pt x="888712" y="311720"/>
                  </a:lnTo>
                  <a:lnTo>
                    <a:pt x="888142" y="311236"/>
                  </a:lnTo>
                  <a:lnTo>
                    <a:pt x="886963" y="309087"/>
                  </a:lnTo>
                  <a:lnTo>
                    <a:pt x="886632" y="307938"/>
                  </a:lnTo>
                  <a:lnTo>
                    <a:pt x="886708" y="306629"/>
                  </a:lnTo>
                  <a:lnTo>
                    <a:pt x="886385" y="305966"/>
                  </a:lnTo>
                  <a:lnTo>
                    <a:pt x="885495" y="305751"/>
                  </a:lnTo>
                  <a:lnTo>
                    <a:pt x="884689" y="304712"/>
                  </a:lnTo>
                  <a:lnTo>
                    <a:pt x="885146" y="303699"/>
                  </a:lnTo>
                  <a:lnTo>
                    <a:pt x="883892" y="301946"/>
                  </a:lnTo>
                  <a:lnTo>
                    <a:pt x="883976" y="301526"/>
                  </a:lnTo>
                  <a:lnTo>
                    <a:pt x="885283" y="300109"/>
                  </a:lnTo>
                  <a:lnTo>
                    <a:pt x="886722" y="299815"/>
                  </a:lnTo>
                  <a:lnTo>
                    <a:pt x="887349" y="298626"/>
                  </a:lnTo>
                  <a:lnTo>
                    <a:pt x="887495" y="297612"/>
                  </a:lnTo>
                  <a:lnTo>
                    <a:pt x="886629" y="297550"/>
                  </a:lnTo>
                  <a:lnTo>
                    <a:pt x="886044" y="296877"/>
                  </a:lnTo>
                  <a:lnTo>
                    <a:pt x="886342" y="296118"/>
                  </a:lnTo>
                  <a:lnTo>
                    <a:pt x="885638" y="295038"/>
                  </a:lnTo>
                  <a:lnTo>
                    <a:pt x="884959" y="293068"/>
                  </a:lnTo>
                  <a:lnTo>
                    <a:pt x="883514" y="293385"/>
                  </a:lnTo>
                  <a:lnTo>
                    <a:pt x="882963" y="292629"/>
                  </a:lnTo>
                  <a:lnTo>
                    <a:pt x="881823" y="292070"/>
                  </a:lnTo>
                  <a:lnTo>
                    <a:pt x="881531" y="291449"/>
                  </a:lnTo>
                  <a:lnTo>
                    <a:pt x="882940" y="289521"/>
                  </a:lnTo>
                  <a:lnTo>
                    <a:pt x="884297" y="288547"/>
                  </a:lnTo>
                  <a:lnTo>
                    <a:pt x="884581" y="287485"/>
                  </a:lnTo>
                  <a:lnTo>
                    <a:pt x="885834" y="285885"/>
                  </a:lnTo>
                  <a:lnTo>
                    <a:pt x="886826" y="284976"/>
                  </a:lnTo>
                  <a:lnTo>
                    <a:pt x="886609" y="283272"/>
                  </a:lnTo>
                  <a:lnTo>
                    <a:pt x="887701" y="282819"/>
                  </a:lnTo>
                  <a:lnTo>
                    <a:pt x="888606" y="281745"/>
                  </a:lnTo>
                  <a:lnTo>
                    <a:pt x="890159" y="281811"/>
                  </a:lnTo>
                  <a:lnTo>
                    <a:pt x="890449" y="281427"/>
                  </a:lnTo>
                  <a:lnTo>
                    <a:pt x="890162" y="279841"/>
                  </a:lnTo>
                  <a:lnTo>
                    <a:pt x="890260" y="278828"/>
                  </a:lnTo>
                  <a:lnTo>
                    <a:pt x="889791" y="277927"/>
                  </a:lnTo>
                  <a:lnTo>
                    <a:pt x="890509" y="276874"/>
                  </a:lnTo>
                  <a:lnTo>
                    <a:pt x="890113" y="276240"/>
                  </a:lnTo>
                  <a:lnTo>
                    <a:pt x="890841" y="274808"/>
                  </a:lnTo>
                  <a:lnTo>
                    <a:pt x="890862" y="273878"/>
                  </a:lnTo>
                  <a:lnTo>
                    <a:pt x="890025" y="272952"/>
                  </a:lnTo>
                  <a:lnTo>
                    <a:pt x="890086" y="271310"/>
                  </a:lnTo>
                  <a:lnTo>
                    <a:pt x="890744" y="271014"/>
                  </a:lnTo>
                  <a:lnTo>
                    <a:pt x="890613" y="270178"/>
                  </a:lnTo>
                  <a:lnTo>
                    <a:pt x="891058" y="268579"/>
                  </a:lnTo>
                  <a:lnTo>
                    <a:pt x="892834" y="268850"/>
                  </a:lnTo>
                  <a:lnTo>
                    <a:pt x="893284" y="269337"/>
                  </a:lnTo>
                  <a:lnTo>
                    <a:pt x="894980" y="269660"/>
                  </a:lnTo>
                  <a:lnTo>
                    <a:pt x="897771" y="269446"/>
                  </a:lnTo>
                  <a:lnTo>
                    <a:pt x="898881" y="269023"/>
                  </a:lnTo>
                  <a:lnTo>
                    <a:pt x="898597" y="266263"/>
                  </a:lnTo>
                  <a:lnTo>
                    <a:pt x="899475" y="265390"/>
                  </a:lnTo>
                  <a:lnTo>
                    <a:pt x="900840" y="265327"/>
                  </a:lnTo>
                  <a:lnTo>
                    <a:pt x="901143" y="264702"/>
                  </a:lnTo>
                  <a:lnTo>
                    <a:pt x="900481" y="263270"/>
                  </a:lnTo>
                  <a:lnTo>
                    <a:pt x="901251" y="262188"/>
                  </a:lnTo>
                  <a:lnTo>
                    <a:pt x="902968" y="261939"/>
                  </a:lnTo>
                  <a:lnTo>
                    <a:pt x="903048" y="260892"/>
                  </a:lnTo>
                  <a:lnTo>
                    <a:pt x="905253" y="259692"/>
                  </a:lnTo>
                  <a:lnTo>
                    <a:pt x="905562" y="258725"/>
                  </a:lnTo>
                  <a:lnTo>
                    <a:pt x="904402" y="258011"/>
                  </a:lnTo>
                  <a:lnTo>
                    <a:pt x="905225" y="256892"/>
                  </a:lnTo>
                  <a:lnTo>
                    <a:pt x="904736" y="255681"/>
                  </a:lnTo>
                  <a:lnTo>
                    <a:pt x="906085" y="253931"/>
                  </a:lnTo>
                  <a:lnTo>
                    <a:pt x="906130" y="252970"/>
                  </a:lnTo>
                  <a:lnTo>
                    <a:pt x="907379" y="252435"/>
                  </a:lnTo>
                  <a:lnTo>
                    <a:pt x="907650" y="250758"/>
                  </a:lnTo>
                  <a:lnTo>
                    <a:pt x="906837" y="249912"/>
                  </a:lnTo>
                  <a:lnTo>
                    <a:pt x="906231" y="248791"/>
                  </a:lnTo>
                  <a:lnTo>
                    <a:pt x="905161" y="248522"/>
                  </a:lnTo>
                  <a:lnTo>
                    <a:pt x="904601" y="247949"/>
                  </a:lnTo>
                  <a:lnTo>
                    <a:pt x="904436" y="246803"/>
                  </a:lnTo>
                  <a:lnTo>
                    <a:pt x="904842" y="245838"/>
                  </a:lnTo>
                  <a:lnTo>
                    <a:pt x="905545" y="245314"/>
                  </a:lnTo>
                  <a:lnTo>
                    <a:pt x="905113" y="243834"/>
                  </a:lnTo>
                  <a:lnTo>
                    <a:pt x="906535" y="242167"/>
                  </a:lnTo>
                  <a:lnTo>
                    <a:pt x="906088" y="240380"/>
                  </a:lnTo>
                  <a:lnTo>
                    <a:pt x="906486" y="239443"/>
                  </a:lnTo>
                  <a:lnTo>
                    <a:pt x="905070" y="238326"/>
                  </a:lnTo>
                  <a:lnTo>
                    <a:pt x="905140" y="236475"/>
                  </a:lnTo>
                  <a:lnTo>
                    <a:pt x="903843" y="235914"/>
                  </a:lnTo>
                  <a:lnTo>
                    <a:pt x="902843" y="236502"/>
                  </a:lnTo>
                  <a:lnTo>
                    <a:pt x="901586" y="235327"/>
                  </a:lnTo>
                  <a:lnTo>
                    <a:pt x="900531" y="235202"/>
                  </a:lnTo>
                  <a:lnTo>
                    <a:pt x="899807" y="235583"/>
                  </a:lnTo>
                  <a:lnTo>
                    <a:pt x="898089" y="234749"/>
                  </a:lnTo>
                  <a:lnTo>
                    <a:pt x="897249" y="233359"/>
                  </a:lnTo>
                  <a:lnTo>
                    <a:pt x="896321" y="234247"/>
                  </a:lnTo>
                  <a:lnTo>
                    <a:pt x="893764" y="235768"/>
                  </a:lnTo>
                  <a:lnTo>
                    <a:pt x="891928" y="235415"/>
                  </a:lnTo>
                  <a:lnTo>
                    <a:pt x="891274" y="234558"/>
                  </a:lnTo>
                  <a:lnTo>
                    <a:pt x="891808" y="233885"/>
                  </a:lnTo>
                  <a:lnTo>
                    <a:pt x="891185" y="233223"/>
                  </a:lnTo>
                  <a:lnTo>
                    <a:pt x="891543" y="232702"/>
                  </a:lnTo>
                  <a:lnTo>
                    <a:pt x="890631" y="231445"/>
                  </a:lnTo>
                  <a:lnTo>
                    <a:pt x="888895" y="231054"/>
                  </a:lnTo>
                  <a:lnTo>
                    <a:pt x="888722" y="229896"/>
                  </a:lnTo>
                  <a:lnTo>
                    <a:pt x="887331" y="228366"/>
                  </a:lnTo>
                  <a:lnTo>
                    <a:pt x="887585" y="227448"/>
                  </a:lnTo>
                  <a:lnTo>
                    <a:pt x="887389" y="226114"/>
                  </a:lnTo>
                  <a:lnTo>
                    <a:pt x="887817" y="225714"/>
                  </a:lnTo>
                  <a:lnTo>
                    <a:pt x="887542" y="224466"/>
                  </a:lnTo>
                  <a:lnTo>
                    <a:pt x="886366" y="224492"/>
                  </a:lnTo>
                  <a:lnTo>
                    <a:pt x="884860" y="224055"/>
                  </a:lnTo>
                  <a:lnTo>
                    <a:pt x="883655" y="226012"/>
                  </a:lnTo>
                  <a:lnTo>
                    <a:pt x="882486" y="226192"/>
                  </a:lnTo>
                  <a:lnTo>
                    <a:pt x="881229" y="227314"/>
                  </a:lnTo>
                  <a:lnTo>
                    <a:pt x="881129" y="228202"/>
                  </a:lnTo>
                  <a:lnTo>
                    <a:pt x="880203" y="229651"/>
                  </a:lnTo>
                  <a:lnTo>
                    <a:pt x="879264" y="230192"/>
                  </a:lnTo>
                  <a:lnTo>
                    <a:pt x="878269" y="228500"/>
                  </a:lnTo>
                  <a:lnTo>
                    <a:pt x="877483" y="228072"/>
                  </a:lnTo>
                  <a:lnTo>
                    <a:pt x="876750" y="228534"/>
                  </a:lnTo>
                  <a:lnTo>
                    <a:pt x="874938" y="228487"/>
                  </a:lnTo>
                  <a:lnTo>
                    <a:pt x="874690" y="227804"/>
                  </a:lnTo>
                  <a:lnTo>
                    <a:pt x="873351" y="227402"/>
                  </a:lnTo>
                  <a:lnTo>
                    <a:pt x="871757" y="225993"/>
                  </a:lnTo>
                  <a:lnTo>
                    <a:pt x="872288" y="224533"/>
                  </a:lnTo>
                  <a:lnTo>
                    <a:pt x="871405" y="223881"/>
                  </a:lnTo>
                  <a:lnTo>
                    <a:pt x="869624" y="224420"/>
                  </a:lnTo>
                  <a:lnTo>
                    <a:pt x="869127" y="225396"/>
                  </a:lnTo>
                  <a:lnTo>
                    <a:pt x="867995" y="225708"/>
                  </a:lnTo>
                  <a:lnTo>
                    <a:pt x="865893" y="225442"/>
                  </a:lnTo>
                  <a:lnTo>
                    <a:pt x="864181" y="224784"/>
                  </a:lnTo>
                  <a:lnTo>
                    <a:pt x="862323" y="224741"/>
                  </a:lnTo>
                  <a:lnTo>
                    <a:pt x="861604" y="225392"/>
                  </a:lnTo>
                  <a:lnTo>
                    <a:pt x="861627" y="227206"/>
                  </a:lnTo>
                  <a:lnTo>
                    <a:pt x="860778" y="227996"/>
                  </a:lnTo>
                  <a:lnTo>
                    <a:pt x="859247" y="228211"/>
                  </a:lnTo>
                  <a:lnTo>
                    <a:pt x="857584" y="228912"/>
                  </a:lnTo>
                  <a:lnTo>
                    <a:pt x="857202" y="230067"/>
                  </a:lnTo>
                  <a:lnTo>
                    <a:pt x="856022" y="230370"/>
                  </a:lnTo>
                  <a:lnTo>
                    <a:pt x="855204" y="230241"/>
                  </a:lnTo>
                  <a:lnTo>
                    <a:pt x="854089" y="231086"/>
                  </a:lnTo>
                  <a:lnTo>
                    <a:pt x="853744" y="231752"/>
                  </a:lnTo>
                  <a:lnTo>
                    <a:pt x="851881" y="232114"/>
                  </a:lnTo>
                  <a:lnTo>
                    <a:pt x="851683" y="232540"/>
                  </a:lnTo>
                  <a:lnTo>
                    <a:pt x="850501" y="232496"/>
                  </a:lnTo>
                  <a:lnTo>
                    <a:pt x="849972" y="233383"/>
                  </a:lnTo>
                  <a:lnTo>
                    <a:pt x="849329" y="232747"/>
                  </a:lnTo>
                  <a:lnTo>
                    <a:pt x="848307" y="233078"/>
                  </a:lnTo>
                  <a:lnTo>
                    <a:pt x="846083" y="232314"/>
                  </a:lnTo>
                  <a:lnTo>
                    <a:pt x="845462" y="232972"/>
                  </a:lnTo>
                  <a:lnTo>
                    <a:pt x="844076" y="232150"/>
                  </a:lnTo>
                  <a:lnTo>
                    <a:pt x="841239" y="233322"/>
                  </a:lnTo>
                  <a:lnTo>
                    <a:pt x="840850" y="232895"/>
                  </a:lnTo>
                  <a:lnTo>
                    <a:pt x="839137" y="232514"/>
                  </a:lnTo>
                  <a:lnTo>
                    <a:pt x="837803" y="232577"/>
                  </a:lnTo>
                  <a:lnTo>
                    <a:pt x="837311" y="232246"/>
                  </a:lnTo>
                  <a:lnTo>
                    <a:pt x="838033" y="231051"/>
                  </a:lnTo>
                  <a:lnTo>
                    <a:pt x="837201" y="230022"/>
                  </a:lnTo>
                  <a:lnTo>
                    <a:pt x="836872" y="229044"/>
                  </a:lnTo>
                  <a:lnTo>
                    <a:pt x="837893" y="228531"/>
                  </a:lnTo>
                  <a:lnTo>
                    <a:pt x="838298" y="227444"/>
                  </a:lnTo>
                  <a:lnTo>
                    <a:pt x="837953" y="225291"/>
                  </a:lnTo>
                  <a:lnTo>
                    <a:pt x="838179" y="224692"/>
                  </a:lnTo>
                  <a:lnTo>
                    <a:pt x="839144" y="224252"/>
                  </a:lnTo>
                  <a:lnTo>
                    <a:pt x="839600" y="223361"/>
                  </a:lnTo>
                  <a:lnTo>
                    <a:pt x="839335" y="222370"/>
                  </a:lnTo>
                  <a:lnTo>
                    <a:pt x="838594" y="222371"/>
                  </a:lnTo>
                  <a:lnTo>
                    <a:pt x="836822" y="221373"/>
                  </a:lnTo>
                  <a:lnTo>
                    <a:pt x="835829" y="219411"/>
                  </a:lnTo>
                  <a:lnTo>
                    <a:pt x="836210" y="218436"/>
                  </a:lnTo>
                  <a:lnTo>
                    <a:pt x="834897" y="217033"/>
                  </a:lnTo>
                  <a:lnTo>
                    <a:pt x="834261" y="216794"/>
                  </a:lnTo>
                  <a:lnTo>
                    <a:pt x="835003" y="215308"/>
                  </a:lnTo>
                  <a:lnTo>
                    <a:pt x="834204" y="214804"/>
                  </a:lnTo>
                  <a:lnTo>
                    <a:pt x="833331" y="213459"/>
                  </a:lnTo>
                  <a:lnTo>
                    <a:pt x="833663" y="212671"/>
                  </a:lnTo>
                  <a:lnTo>
                    <a:pt x="833258" y="212099"/>
                  </a:lnTo>
                  <a:lnTo>
                    <a:pt x="833339" y="211084"/>
                  </a:lnTo>
                  <a:lnTo>
                    <a:pt x="832905" y="210122"/>
                  </a:lnTo>
                  <a:lnTo>
                    <a:pt x="832046" y="209335"/>
                  </a:lnTo>
                  <a:lnTo>
                    <a:pt x="831912" y="207794"/>
                  </a:lnTo>
                  <a:lnTo>
                    <a:pt x="830568" y="206840"/>
                  </a:lnTo>
                  <a:lnTo>
                    <a:pt x="828645" y="207037"/>
                  </a:lnTo>
                  <a:lnTo>
                    <a:pt x="828255" y="205538"/>
                  </a:lnTo>
                  <a:lnTo>
                    <a:pt x="829159" y="204864"/>
                  </a:lnTo>
                  <a:lnTo>
                    <a:pt x="829759" y="203231"/>
                  </a:lnTo>
                  <a:lnTo>
                    <a:pt x="828862" y="202323"/>
                  </a:lnTo>
                  <a:lnTo>
                    <a:pt x="825956" y="202574"/>
                  </a:lnTo>
                  <a:lnTo>
                    <a:pt x="823395" y="199454"/>
                  </a:lnTo>
                  <a:lnTo>
                    <a:pt x="822779" y="199184"/>
                  </a:lnTo>
                  <a:lnTo>
                    <a:pt x="822810" y="197710"/>
                  </a:lnTo>
                  <a:lnTo>
                    <a:pt x="822112" y="196656"/>
                  </a:lnTo>
                  <a:lnTo>
                    <a:pt x="822983" y="194643"/>
                  </a:lnTo>
                  <a:lnTo>
                    <a:pt x="822275" y="193486"/>
                  </a:lnTo>
                  <a:lnTo>
                    <a:pt x="821676" y="193308"/>
                  </a:lnTo>
                  <a:lnTo>
                    <a:pt x="820822" y="191741"/>
                  </a:lnTo>
                  <a:lnTo>
                    <a:pt x="821757" y="190626"/>
                  </a:lnTo>
                  <a:lnTo>
                    <a:pt x="821669" y="190105"/>
                  </a:lnTo>
                  <a:lnTo>
                    <a:pt x="823332" y="187700"/>
                  </a:lnTo>
                  <a:lnTo>
                    <a:pt x="821497" y="186924"/>
                  </a:lnTo>
                  <a:lnTo>
                    <a:pt x="820749" y="185654"/>
                  </a:lnTo>
                  <a:lnTo>
                    <a:pt x="819688" y="185043"/>
                  </a:lnTo>
                  <a:lnTo>
                    <a:pt x="819945" y="182693"/>
                  </a:lnTo>
                  <a:lnTo>
                    <a:pt x="819028" y="181233"/>
                  </a:lnTo>
                  <a:lnTo>
                    <a:pt x="818751" y="179222"/>
                  </a:lnTo>
                  <a:lnTo>
                    <a:pt x="818907" y="178257"/>
                  </a:lnTo>
                  <a:lnTo>
                    <a:pt x="818126" y="176322"/>
                  </a:lnTo>
                  <a:lnTo>
                    <a:pt x="817527" y="175534"/>
                  </a:lnTo>
                  <a:lnTo>
                    <a:pt x="818430" y="173900"/>
                  </a:lnTo>
                  <a:lnTo>
                    <a:pt x="818404" y="172510"/>
                  </a:lnTo>
                  <a:lnTo>
                    <a:pt x="819086" y="171563"/>
                  </a:lnTo>
                  <a:lnTo>
                    <a:pt x="819353" y="170371"/>
                  </a:lnTo>
                  <a:lnTo>
                    <a:pt x="818045" y="168743"/>
                  </a:lnTo>
                  <a:lnTo>
                    <a:pt x="816015" y="167558"/>
                  </a:lnTo>
                  <a:lnTo>
                    <a:pt x="815905" y="166703"/>
                  </a:lnTo>
                  <a:lnTo>
                    <a:pt x="814101" y="166299"/>
                  </a:lnTo>
                  <a:lnTo>
                    <a:pt x="812647" y="164657"/>
                  </a:lnTo>
                  <a:lnTo>
                    <a:pt x="812994" y="162697"/>
                  </a:lnTo>
                  <a:lnTo>
                    <a:pt x="810190" y="162119"/>
                  </a:lnTo>
                  <a:lnTo>
                    <a:pt x="808252" y="160344"/>
                  </a:lnTo>
                  <a:lnTo>
                    <a:pt x="806127" y="156613"/>
                  </a:lnTo>
                  <a:lnTo>
                    <a:pt x="809637" y="148387"/>
                  </a:lnTo>
                  <a:lnTo>
                    <a:pt x="809633" y="147538"/>
                  </a:lnTo>
                  <a:lnTo>
                    <a:pt x="808490" y="145791"/>
                  </a:lnTo>
                  <a:lnTo>
                    <a:pt x="808202" y="144665"/>
                  </a:lnTo>
                  <a:lnTo>
                    <a:pt x="808638" y="144040"/>
                  </a:lnTo>
                  <a:lnTo>
                    <a:pt x="809722" y="143441"/>
                  </a:lnTo>
                  <a:lnTo>
                    <a:pt x="810054" y="141789"/>
                  </a:lnTo>
                  <a:lnTo>
                    <a:pt x="810965" y="140895"/>
                  </a:lnTo>
                  <a:lnTo>
                    <a:pt x="812272" y="140984"/>
                  </a:lnTo>
                  <a:lnTo>
                    <a:pt x="813162" y="140368"/>
                  </a:lnTo>
                  <a:lnTo>
                    <a:pt x="813453" y="138484"/>
                  </a:lnTo>
                  <a:lnTo>
                    <a:pt x="814058" y="136213"/>
                  </a:lnTo>
                  <a:lnTo>
                    <a:pt x="815033" y="135925"/>
                  </a:lnTo>
                  <a:lnTo>
                    <a:pt x="813521" y="134951"/>
                  </a:lnTo>
                  <a:lnTo>
                    <a:pt x="814150" y="134097"/>
                  </a:lnTo>
                  <a:lnTo>
                    <a:pt x="815709" y="133002"/>
                  </a:lnTo>
                  <a:lnTo>
                    <a:pt x="815317" y="132051"/>
                  </a:lnTo>
                  <a:lnTo>
                    <a:pt x="815850" y="130848"/>
                  </a:lnTo>
                  <a:lnTo>
                    <a:pt x="817492" y="130869"/>
                  </a:lnTo>
                  <a:lnTo>
                    <a:pt x="818846" y="131420"/>
                  </a:lnTo>
                  <a:lnTo>
                    <a:pt x="820673" y="131274"/>
                  </a:lnTo>
                  <a:lnTo>
                    <a:pt x="821696" y="131683"/>
                  </a:lnTo>
                  <a:lnTo>
                    <a:pt x="823258" y="131383"/>
                  </a:lnTo>
                  <a:lnTo>
                    <a:pt x="823530" y="130035"/>
                  </a:lnTo>
                  <a:lnTo>
                    <a:pt x="825190" y="127977"/>
                  </a:lnTo>
                  <a:lnTo>
                    <a:pt x="824987" y="126096"/>
                  </a:lnTo>
                  <a:lnTo>
                    <a:pt x="825800" y="124948"/>
                  </a:lnTo>
                  <a:lnTo>
                    <a:pt x="825919" y="123595"/>
                  </a:lnTo>
                  <a:lnTo>
                    <a:pt x="825709" y="122411"/>
                  </a:lnTo>
                  <a:lnTo>
                    <a:pt x="824174" y="121594"/>
                  </a:lnTo>
                  <a:lnTo>
                    <a:pt x="823618" y="121590"/>
                  </a:lnTo>
                  <a:lnTo>
                    <a:pt x="823751" y="120186"/>
                  </a:lnTo>
                  <a:lnTo>
                    <a:pt x="824191" y="119295"/>
                  </a:lnTo>
                  <a:lnTo>
                    <a:pt x="823175" y="118359"/>
                  </a:lnTo>
                  <a:lnTo>
                    <a:pt x="822156" y="117997"/>
                  </a:lnTo>
                  <a:lnTo>
                    <a:pt x="821826" y="116620"/>
                  </a:lnTo>
                  <a:lnTo>
                    <a:pt x="822233" y="115441"/>
                  </a:lnTo>
                  <a:lnTo>
                    <a:pt x="821886" y="114838"/>
                  </a:lnTo>
                  <a:lnTo>
                    <a:pt x="820910" y="114888"/>
                  </a:lnTo>
                  <a:lnTo>
                    <a:pt x="820477" y="113196"/>
                  </a:lnTo>
                  <a:lnTo>
                    <a:pt x="819473" y="111266"/>
                  </a:lnTo>
                  <a:lnTo>
                    <a:pt x="820188" y="110683"/>
                  </a:lnTo>
                  <a:lnTo>
                    <a:pt x="820034" y="109408"/>
                  </a:lnTo>
                  <a:lnTo>
                    <a:pt x="819391" y="107031"/>
                  </a:lnTo>
                  <a:lnTo>
                    <a:pt x="817872" y="104796"/>
                  </a:lnTo>
                  <a:lnTo>
                    <a:pt x="816640" y="104708"/>
                  </a:lnTo>
                  <a:lnTo>
                    <a:pt x="813593" y="103564"/>
                  </a:lnTo>
                  <a:lnTo>
                    <a:pt x="812173" y="102596"/>
                  </a:lnTo>
                  <a:lnTo>
                    <a:pt x="810046" y="102354"/>
                  </a:lnTo>
                  <a:lnTo>
                    <a:pt x="809992" y="102003"/>
                  </a:lnTo>
                  <a:lnTo>
                    <a:pt x="807561" y="100170"/>
                  </a:lnTo>
                  <a:lnTo>
                    <a:pt x="805970" y="99702"/>
                  </a:lnTo>
                  <a:lnTo>
                    <a:pt x="804265" y="98902"/>
                  </a:lnTo>
                  <a:lnTo>
                    <a:pt x="803457" y="97623"/>
                  </a:lnTo>
                  <a:lnTo>
                    <a:pt x="800769" y="96431"/>
                  </a:lnTo>
                  <a:lnTo>
                    <a:pt x="799128" y="95020"/>
                  </a:lnTo>
                  <a:lnTo>
                    <a:pt x="799104" y="94266"/>
                  </a:lnTo>
                  <a:lnTo>
                    <a:pt x="799750" y="93872"/>
                  </a:lnTo>
                  <a:lnTo>
                    <a:pt x="799639" y="92838"/>
                  </a:lnTo>
                  <a:lnTo>
                    <a:pt x="798652" y="92356"/>
                  </a:lnTo>
                  <a:lnTo>
                    <a:pt x="798429" y="91719"/>
                  </a:lnTo>
                  <a:lnTo>
                    <a:pt x="799529" y="89983"/>
                  </a:lnTo>
                  <a:lnTo>
                    <a:pt x="799323" y="89248"/>
                  </a:lnTo>
                  <a:lnTo>
                    <a:pt x="799891" y="88671"/>
                  </a:lnTo>
                  <a:lnTo>
                    <a:pt x="799026" y="87578"/>
                  </a:lnTo>
                  <a:lnTo>
                    <a:pt x="799537" y="86891"/>
                  </a:lnTo>
                  <a:lnTo>
                    <a:pt x="798550" y="83553"/>
                  </a:lnTo>
                  <a:lnTo>
                    <a:pt x="798807" y="82806"/>
                  </a:lnTo>
                  <a:lnTo>
                    <a:pt x="798140" y="80552"/>
                  </a:lnTo>
                  <a:lnTo>
                    <a:pt x="798804" y="79707"/>
                  </a:lnTo>
                  <a:lnTo>
                    <a:pt x="799227" y="78468"/>
                  </a:lnTo>
                  <a:lnTo>
                    <a:pt x="799959" y="78222"/>
                  </a:lnTo>
                  <a:lnTo>
                    <a:pt x="800093" y="77114"/>
                  </a:lnTo>
                  <a:lnTo>
                    <a:pt x="799841" y="75997"/>
                  </a:lnTo>
                  <a:lnTo>
                    <a:pt x="800390" y="75472"/>
                  </a:lnTo>
                  <a:lnTo>
                    <a:pt x="800447" y="74308"/>
                  </a:lnTo>
                  <a:lnTo>
                    <a:pt x="801089" y="72505"/>
                  </a:lnTo>
                  <a:lnTo>
                    <a:pt x="801658" y="71658"/>
                  </a:lnTo>
                  <a:lnTo>
                    <a:pt x="802910" y="71002"/>
                  </a:lnTo>
                  <a:lnTo>
                    <a:pt x="803739" y="69359"/>
                  </a:lnTo>
                  <a:lnTo>
                    <a:pt x="805124" y="67830"/>
                  </a:lnTo>
                  <a:lnTo>
                    <a:pt x="806257" y="65694"/>
                  </a:lnTo>
                  <a:lnTo>
                    <a:pt x="806502" y="64512"/>
                  </a:lnTo>
                  <a:lnTo>
                    <a:pt x="807154" y="63421"/>
                  </a:lnTo>
                  <a:lnTo>
                    <a:pt x="807359" y="62235"/>
                  </a:lnTo>
                  <a:lnTo>
                    <a:pt x="806116" y="60778"/>
                  </a:lnTo>
                  <a:lnTo>
                    <a:pt x="804682" y="59475"/>
                  </a:lnTo>
                  <a:lnTo>
                    <a:pt x="803751" y="57350"/>
                  </a:lnTo>
                  <a:lnTo>
                    <a:pt x="803793" y="54733"/>
                  </a:lnTo>
                  <a:lnTo>
                    <a:pt x="803142" y="53844"/>
                  </a:lnTo>
                  <a:lnTo>
                    <a:pt x="800719" y="52782"/>
                  </a:lnTo>
                  <a:lnTo>
                    <a:pt x="799398" y="52630"/>
                  </a:lnTo>
                  <a:lnTo>
                    <a:pt x="798388" y="51855"/>
                  </a:lnTo>
                  <a:lnTo>
                    <a:pt x="797087" y="50066"/>
                  </a:lnTo>
                  <a:lnTo>
                    <a:pt x="796565" y="48824"/>
                  </a:lnTo>
                  <a:lnTo>
                    <a:pt x="794695" y="47727"/>
                  </a:lnTo>
                  <a:lnTo>
                    <a:pt x="792246" y="46947"/>
                  </a:lnTo>
                  <a:lnTo>
                    <a:pt x="791365" y="46110"/>
                  </a:lnTo>
                  <a:lnTo>
                    <a:pt x="789836" y="45917"/>
                  </a:lnTo>
                  <a:lnTo>
                    <a:pt x="788966" y="45119"/>
                  </a:lnTo>
                  <a:lnTo>
                    <a:pt x="788060" y="43362"/>
                  </a:lnTo>
                  <a:lnTo>
                    <a:pt x="787366" y="42930"/>
                  </a:lnTo>
                  <a:lnTo>
                    <a:pt x="785493" y="42730"/>
                  </a:lnTo>
                  <a:lnTo>
                    <a:pt x="783960" y="43035"/>
                  </a:lnTo>
                  <a:lnTo>
                    <a:pt x="783044" y="42548"/>
                  </a:lnTo>
                  <a:lnTo>
                    <a:pt x="781657" y="40344"/>
                  </a:lnTo>
                  <a:lnTo>
                    <a:pt x="780483" y="39331"/>
                  </a:lnTo>
                  <a:lnTo>
                    <a:pt x="778627" y="38103"/>
                  </a:lnTo>
                  <a:lnTo>
                    <a:pt x="778003" y="35490"/>
                  </a:lnTo>
                  <a:lnTo>
                    <a:pt x="779415" y="34649"/>
                  </a:lnTo>
                  <a:lnTo>
                    <a:pt x="780806" y="33356"/>
                  </a:lnTo>
                  <a:lnTo>
                    <a:pt x="778969" y="30758"/>
                  </a:lnTo>
                  <a:lnTo>
                    <a:pt x="777631" y="29888"/>
                  </a:lnTo>
                  <a:lnTo>
                    <a:pt x="776947" y="29022"/>
                  </a:lnTo>
                  <a:lnTo>
                    <a:pt x="776659" y="28085"/>
                  </a:lnTo>
                  <a:lnTo>
                    <a:pt x="775465" y="26338"/>
                  </a:lnTo>
                  <a:lnTo>
                    <a:pt x="774190" y="25664"/>
                  </a:lnTo>
                  <a:lnTo>
                    <a:pt x="773276" y="26758"/>
                  </a:lnTo>
                  <a:lnTo>
                    <a:pt x="771857" y="26836"/>
                  </a:lnTo>
                  <a:lnTo>
                    <a:pt x="770740" y="27165"/>
                  </a:lnTo>
                  <a:lnTo>
                    <a:pt x="769475" y="28693"/>
                  </a:lnTo>
                  <a:lnTo>
                    <a:pt x="767586" y="28942"/>
                  </a:lnTo>
                  <a:lnTo>
                    <a:pt x="765360" y="28856"/>
                  </a:lnTo>
                  <a:lnTo>
                    <a:pt x="764205" y="29387"/>
                  </a:lnTo>
                  <a:lnTo>
                    <a:pt x="763199" y="30622"/>
                  </a:lnTo>
                  <a:lnTo>
                    <a:pt x="762237" y="30706"/>
                  </a:lnTo>
                  <a:lnTo>
                    <a:pt x="760042" y="30370"/>
                  </a:lnTo>
                  <a:lnTo>
                    <a:pt x="758916" y="30713"/>
                  </a:lnTo>
                  <a:lnTo>
                    <a:pt x="757944" y="31658"/>
                  </a:lnTo>
                  <a:lnTo>
                    <a:pt x="757521" y="32736"/>
                  </a:lnTo>
                  <a:lnTo>
                    <a:pt x="757416" y="34854"/>
                  </a:lnTo>
                  <a:lnTo>
                    <a:pt x="756595" y="35910"/>
                  </a:lnTo>
                  <a:lnTo>
                    <a:pt x="754774" y="37151"/>
                  </a:lnTo>
                  <a:lnTo>
                    <a:pt x="753271" y="37176"/>
                  </a:lnTo>
                  <a:lnTo>
                    <a:pt x="751921" y="38163"/>
                  </a:lnTo>
                  <a:lnTo>
                    <a:pt x="751249" y="37875"/>
                  </a:lnTo>
                  <a:lnTo>
                    <a:pt x="746996" y="34375"/>
                  </a:lnTo>
                  <a:lnTo>
                    <a:pt x="746316" y="33123"/>
                  </a:lnTo>
                  <a:lnTo>
                    <a:pt x="746237" y="31457"/>
                  </a:lnTo>
                  <a:lnTo>
                    <a:pt x="744612" y="29803"/>
                  </a:lnTo>
                  <a:lnTo>
                    <a:pt x="742380" y="28338"/>
                  </a:lnTo>
                  <a:lnTo>
                    <a:pt x="741219" y="28089"/>
                  </a:lnTo>
                  <a:lnTo>
                    <a:pt x="739072" y="28938"/>
                  </a:lnTo>
                  <a:lnTo>
                    <a:pt x="738337" y="29475"/>
                  </a:lnTo>
                  <a:lnTo>
                    <a:pt x="735944" y="29809"/>
                  </a:lnTo>
                  <a:lnTo>
                    <a:pt x="733902" y="29164"/>
                  </a:lnTo>
                  <a:lnTo>
                    <a:pt x="728452" y="29079"/>
                  </a:lnTo>
                  <a:lnTo>
                    <a:pt x="725343" y="30067"/>
                  </a:lnTo>
                  <a:lnTo>
                    <a:pt x="724467" y="30628"/>
                  </a:lnTo>
                  <a:lnTo>
                    <a:pt x="722668" y="29749"/>
                  </a:lnTo>
                  <a:lnTo>
                    <a:pt x="721024" y="30185"/>
                  </a:lnTo>
                  <a:lnTo>
                    <a:pt x="718900" y="33817"/>
                  </a:lnTo>
                  <a:lnTo>
                    <a:pt x="718817" y="35777"/>
                  </a:lnTo>
                  <a:lnTo>
                    <a:pt x="719417" y="36803"/>
                  </a:lnTo>
                  <a:lnTo>
                    <a:pt x="720789" y="37562"/>
                  </a:lnTo>
                  <a:lnTo>
                    <a:pt x="721128" y="38259"/>
                  </a:lnTo>
                  <a:lnTo>
                    <a:pt x="720844" y="39044"/>
                  </a:lnTo>
                  <a:lnTo>
                    <a:pt x="719621" y="40210"/>
                  </a:lnTo>
                  <a:lnTo>
                    <a:pt x="719643" y="41975"/>
                  </a:lnTo>
                  <a:lnTo>
                    <a:pt x="718919" y="45123"/>
                  </a:lnTo>
                  <a:lnTo>
                    <a:pt x="717069" y="47446"/>
                  </a:lnTo>
                  <a:lnTo>
                    <a:pt x="716377" y="48684"/>
                  </a:lnTo>
                  <a:lnTo>
                    <a:pt x="715579" y="48991"/>
                  </a:lnTo>
                  <a:lnTo>
                    <a:pt x="713701" y="48226"/>
                  </a:lnTo>
                  <a:lnTo>
                    <a:pt x="711167" y="46832"/>
                  </a:lnTo>
                  <a:lnTo>
                    <a:pt x="709673" y="44645"/>
                  </a:lnTo>
                  <a:lnTo>
                    <a:pt x="709362" y="43264"/>
                  </a:lnTo>
                  <a:lnTo>
                    <a:pt x="709176" y="39752"/>
                  </a:lnTo>
                  <a:lnTo>
                    <a:pt x="707705" y="37928"/>
                  </a:lnTo>
                  <a:lnTo>
                    <a:pt x="705064" y="36197"/>
                  </a:lnTo>
                  <a:lnTo>
                    <a:pt x="703340" y="36902"/>
                  </a:lnTo>
                  <a:lnTo>
                    <a:pt x="702927" y="38151"/>
                  </a:lnTo>
                  <a:lnTo>
                    <a:pt x="703171" y="41523"/>
                  </a:lnTo>
                  <a:lnTo>
                    <a:pt x="702749" y="42807"/>
                  </a:lnTo>
                  <a:lnTo>
                    <a:pt x="701597" y="44906"/>
                  </a:lnTo>
                  <a:lnTo>
                    <a:pt x="701619" y="45532"/>
                  </a:lnTo>
                  <a:lnTo>
                    <a:pt x="698995" y="48758"/>
                  </a:lnTo>
                  <a:lnTo>
                    <a:pt x="696429" y="48180"/>
                  </a:lnTo>
                  <a:lnTo>
                    <a:pt x="695430" y="49161"/>
                  </a:lnTo>
                  <a:lnTo>
                    <a:pt x="694981" y="50629"/>
                  </a:lnTo>
                  <a:lnTo>
                    <a:pt x="693848" y="50964"/>
                  </a:lnTo>
                  <a:lnTo>
                    <a:pt x="692090" y="51958"/>
                  </a:lnTo>
                  <a:lnTo>
                    <a:pt x="691220" y="52215"/>
                  </a:lnTo>
                  <a:lnTo>
                    <a:pt x="687277" y="51921"/>
                  </a:lnTo>
                  <a:lnTo>
                    <a:pt x="685699" y="51314"/>
                  </a:lnTo>
                  <a:lnTo>
                    <a:pt x="684385" y="49782"/>
                  </a:lnTo>
                  <a:lnTo>
                    <a:pt x="681477" y="48773"/>
                  </a:lnTo>
                  <a:lnTo>
                    <a:pt x="680387" y="46104"/>
                  </a:lnTo>
                  <a:lnTo>
                    <a:pt x="680021" y="45785"/>
                  </a:lnTo>
                  <a:lnTo>
                    <a:pt x="678727" y="45893"/>
                  </a:lnTo>
                  <a:lnTo>
                    <a:pt x="677236" y="44812"/>
                  </a:lnTo>
                  <a:lnTo>
                    <a:pt x="676762" y="43868"/>
                  </a:lnTo>
                  <a:lnTo>
                    <a:pt x="676793" y="42216"/>
                  </a:lnTo>
                  <a:lnTo>
                    <a:pt x="675526" y="39825"/>
                  </a:lnTo>
                  <a:lnTo>
                    <a:pt x="674699" y="39015"/>
                  </a:lnTo>
                  <a:lnTo>
                    <a:pt x="673231" y="36763"/>
                  </a:lnTo>
                  <a:lnTo>
                    <a:pt x="671955" y="35795"/>
                  </a:lnTo>
                  <a:lnTo>
                    <a:pt x="670384" y="35183"/>
                  </a:lnTo>
                  <a:lnTo>
                    <a:pt x="668683" y="35334"/>
                  </a:lnTo>
                  <a:lnTo>
                    <a:pt x="667844" y="35985"/>
                  </a:lnTo>
                  <a:lnTo>
                    <a:pt x="667770" y="36708"/>
                  </a:lnTo>
                  <a:lnTo>
                    <a:pt x="668237" y="37901"/>
                  </a:lnTo>
                  <a:lnTo>
                    <a:pt x="667928" y="39509"/>
                  </a:lnTo>
                  <a:lnTo>
                    <a:pt x="667256" y="40919"/>
                  </a:lnTo>
                  <a:lnTo>
                    <a:pt x="666961" y="42225"/>
                  </a:lnTo>
                  <a:lnTo>
                    <a:pt x="667755" y="43682"/>
                  </a:lnTo>
                  <a:lnTo>
                    <a:pt x="670435" y="45950"/>
                  </a:lnTo>
                  <a:lnTo>
                    <a:pt x="671690" y="47533"/>
                  </a:lnTo>
                  <a:lnTo>
                    <a:pt x="671739" y="49304"/>
                  </a:lnTo>
                  <a:lnTo>
                    <a:pt x="670817" y="50196"/>
                  </a:lnTo>
                  <a:lnTo>
                    <a:pt x="669160" y="50442"/>
                  </a:lnTo>
                  <a:lnTo>
                    <a:pt x="668622" y="51047"/>
                  </a:lnTo>
                  <a:lnTo>
                    <a:pt x="666788" y="51561"/>
                  </a:lnTo>
                  <a:lnTo>
                    <a:pt x="665358" y="51558"/>
                  </a:lnTo>
                  <a:lnTo>
                    <a:pt x="663393" y="51134"/>
                  </a:lnTo>
                  <a:lnTo>
                    <a:pt x="662520" y="50654"/>
                  </a:lnTo>
                  <a:lnTo>
                    <a:pt x="661184" y="48755"/>
                  </a:lnTo>
                  <a:lnTo>
                    <a:pt x="660054" y="48318"/>
                  </a:lnTo>
                  <a:lnTo>
                    <a:pt x="658448" y="47309"/>
                  </a:lnTo>
                  <a:lnTo>
                    <a:pt x="656584" y="47157"/>
                  </a:lnTo>
                  <a:lnTo>
                    <a:pt x="654797" y="47478"/>
                  </a:lnTo>
                  <a:lnTo>
                    <a:pt x="654259" y="48168"/>
                  </a:lnTo>
                  <a:lnTo>
                    <a:pt x="652075" y="48620"/>
                  </a:lnTo>
                  <a:lnTo>
                    <a:pt x="650274" y="48627"/>
                  </a:lnTo>
                  <a:lnTo>
                    <a:pt x="649048" y="48044"/>
                  </a:lnTo>
                  <a:lnTo>
                    <a:pt x="647891" y="47978"/>
                  </a:lnTo>
                  <a:lnTo>
                    <a:pt x="647125" y="47378"/>
                  </a:lnTo>
                  <a:lnTo>
                    <a:pt x="646039" y="47268"/>
                  </a:lnTo>
                  <a:lnTo>
                    <a:pt x="641473" y="48218"/>
                  </a:lnTo>
                  <a:lnTo>
                    <a:pt x="639065" y="49432"/>
                  </a:lnTo>
                  <a:lnTo>
                    <a:pt x="637871" y="49425"/>
                  </a:lnTo>
                  <a:lnTo>
                    <a:pt x="636365" y="50279"/>
                  </a:lnTo>
                  <a:lnTo>
                    <a:pt x="634319" y="50755"/>
                  </a:lnTo>
                  <a:lnTo>
                    <a:pt x="631832" y="50850"/>
                  </a:lnTo>
                  <a:lnTo>
                    <a:pt x="629413" y="50129"/>
                  </a:lnTo>
                  <a:lnTo>
                    <a:pt x="626752" y="49983"/>
                  </a:lnTo>
                  <a:lnTo>
                    <a:pt x="625597" y="49646"/>
                  </a:lnTo>
                  <a:lnTo>
                    <a:pt x="622880" y="49729"/>
                  </a:lnTo>
                  <a:lnTo>
                    <a:pt x="620294" y="50427"/>
                  </a:lnTo>
                  <a:lnTo>
                    <a:pt x="618081" y="51811"/>
                  </a:lnTo>
                  <a:lnTo>
                    <a:pt x="615686" y="53867"/>
                  </a:lnTo>
                  <a:lnTo>
                    <a:pt x="614188" y="54612"/>
                  </a:lnTo>
                  <a:lnTo>
                    <a:pt x="612437" y="54887"/>
                  </a:lnTo>
                  <a:lnTo>
                    <a:pt x="610337" y="54733"/>
                  </a:lnTo>
                  <a:lnTo>
                    <a:pt x="609166" y="54046"/>
                  </a:lnTo>
                  <a:lnTo>
                    <a:pt x="607232" y="54377"/>
                  </a:lnTo>
                  <a:lnTo>
                    <a:pt x="604657" y="53885"/>
                  </a:lnTo>
                  <a:lnTo>
                    <a:pt x="601330" y="52350"/>
                  </a:lnTo>
                  <a:lnTo>
                    <a:pt x="597854" y="53056"/>
                  </a:lnTo>
                  <a:lnTo>
                    <a:pt x="596005" y="54114"/>
                  </a:lnTo>
                  <a:lnTo>
                    <a:pt x="594491" y="54400"/>
                  </a:lnTo>
                  <a:lnTo>
                    <a:pt x="588862" y="54073"/>
                  </a:lnTo>
                  <a:lnTo>
                    <a:pt x="587873" y="54311"/>
                  </a:lnTo>
                  <a:lnTo>
                    <a:pt x="586526" y="55080"/>
                  </a:lnTo>
                  <a:lnTo>
                    <a:pt x="585986" y="55676"/>
                  </a:lnTo>
                  <a:lnTo>
                    <a:pt x="584294" y="56708"/>
                  </a:lnTo>
                  <a:lnTo>
                    <a:pt x="584041" y="57739"/>
                  </a:lnTo>
                  <a:lnTo>
                    <a:pt x="584039" y="59933"/>
                  </a:lnTo>
                  <a:lnTo>
                    <a:pt x="584561" y="61648"/>
                  </a:lnTo>
                  <a:lnTo>
                    <a:pt x="583763" y="64099"/>
                  </a:lnTo>
                  <a:lnTo>
                    <a:pt x="581982" y="65454"/>
                  </a:lnTo>
                  <a:lnTo>
                    <a:pt x="581167" y="67375"/>
                  </a:lnTo>
                  <a:lnTo>
                    <a:pt x="580441" y="68455"/>
                  </a:lnTo>
                  <a:lnTo>
                    <a:pt x="579943" y="70187"/>
                  </a:lnTo>
                  <a:lnTo>
                    <a:pt x="580101" y="71614"/>
                  </a:lnTo>
                  <a:lnTo>
                    <a:pt x="579775" y="73296"/>
                  </a:lnTo>
                  <a:lnTo>
                    <a:pt x="581299" y="75229"/>
                  </a:lnTo>
                  <a:lnTo>
                    <a:pt x="581539" y="76302"/>
                  </a:lnTo>
                  <a:lnTo>
                    <a:pt x="580970" y="79034"/>
                  </a:lnTo>
                  <a:lnTo>
                    <a:pt x="580910" y="80540"/>
                  </a:lnTo>
                  <a:lnTo>
                    <a:pt x="581130" y="81643"/>
                  </a:lnTo>
                  <a:lnTo>
                    <a:pt x="582386" y="84922"/>
                  </a:lnTo>
                  <a:lnTo>
                    <a:pt x="582694" y="87624"/>
                  </a:lnTo>
                  <a:lnTo>
                    <a:pt x="582070" y="90281"/>
                  </a:lnTo>
                  <a:lnTo>
                    <a:pt x="581106" y="92061"/>
                  </a:lnTo>
                  <a:lnTo>
                    <a:pt x="579248" y="93627"/>
                  </a:lnTo>
                  <a:lnTo>
                    <a:pt x="578187" y="93714"/>
                  </a:lnTo>
                  <a:lnTo>
                    <a:pt x="576340" y="92216"/>
                  </a:lnTo>
                  <a:lnTo>
                    <a:pt x="574233" y="90903"/>
                  </a:lnTo>
                  <a:lnTo>
                    <a:pt x="571054" y="89369"/>
                  </a:lnTo>
                  <a:lnTo>
                    <a:pt x="569512" y="88300"/>
                  </a:lnTo>
                  <a:lnTo>
                    <a:pt x="568506" y="86411"/>
                  </a:lnTo>
                  <a:lnTo>
                    <a:pt x="568536" y="85289"/>
                  </a:lnTo>
                  <a:lnTo>
                    <a:pt x="569054" y="83441"/>
                  </a:lnTo>
                  <a:lnTo>
                    <a:pt x="569141" y="81909"/>
                  </a:lnTo>
                  <a:lnTo>
                    <a:pt x="568825" y="80016"/>
                  </a:lnTo>
                  <a:lnTo>
                    <a:pt x="569241" y="77780"/>
                  </a:lnTo>
                  <a:lnTo>
                    <a:pt x="569283" y="75770"/>
                  </a:lnTo>
                  <a:lnTo>
                    <a:pt x="569121" y="74172"/>
                  </a:lnTo>
                  <a:lnTo>
                    <a:pt x="569353" y="71336"/>
                  </a:lnTo>
                  <a:lnTo>
                    <a:pt x="569134" y="70756"/>
                  </a:lnTo>
                  <a:lnTo>
                    <a:pt x="569683" y="68490"/>
                  </a:lnTo>
                  <a:lnTo>
                    <a:pt x="568277" y="60625"/>
                  </a:lnTo>
                  <a:lnTo>
                    <a:pt x="567064" y="56997"/>
                  </a:lnTo>
                  <a:lnTo>
                    <a:pt x="566351" y="55379"/>
                  </a:lnTo>
                  <a:lnTo>
                    <a:pt x="564376" y="53960"/>
                  </a:lnTo>
                  <a:lnTo>
                    <a:pt x="562149" y="52953"/>
                  </a:lnTo>
                  <a:lnTo>
                    <a:pt x="559910" y="52445"/>
                  </a:lnTo>
                  <a:lnTo>
                    <a:pt x="556302" y="52594"/>
                  </a:lnTo>
                  <a:lnTo>
                    <a:pt x="555168" y="53109"/>
                  </a:lnTo>
                  <a:lnTo>
                    <a:pt x="554574" y="54066"/>
                  </a:lnTo>
                  <a:lnTo>
                    <a:pt x="554401" y="55107"/>
                  </a:lnTo>
                  <a:lnTo>
                    <a:pt x="553457" y="57923"/>
                  </a:lnTo>
                  <a:lnTo>
                    <a:pt x="552655" y="59613"/>
                  </a:lnTo>
                  <a:lnTo>
                    <a:pt x="552172" y="61246"/>
                  </a:lnTo>
                  <a:lnTo>
                    <a:pt x="551247" y="63197"/>
                  </a:lnTo>
                  <a:lnTo>
                    <a:pt x="549484" y="66234"/>
                  </a:lnTo>
                  <a:lnTo>
                    <a:pt x="549022" y="66704"/>
                  </a:lnTo>
                  <a:lnTo>
                    <a:pt x="548505" y="68219"/>
                  </a:lnTo>
                  <a:lnTo>
                    <a:pt x="547624" y="69941"/>
                  </a:lnTo>
                  <a:lnTo>
                    <a:pt x="546031" y="71489"/>
                  </a:lnTo>
                  <a:lnTo>
                    <a:pt x="542596" y="73403"/>
                  </a:lnTo>
                  <a:lnTo>
                    <a:pt x="541046" y="74604"/>
                  </a:lnTo>
                  <a:lnTo>
                    <a:pt x="540913" y="75354"/>
                  </a:lnTo>
                  <a:lnTo>
                    <a:pt x="539227" y="75767"/>
                  </a:lnTo>
                  <a:lnTo>
                    <a:pt x="537954" y="74734"/>
                  </a:lnTo>
                  <a:lnTo>
                    <a:pt x="536557" y="74351"/>
                  </a:lnTo>
                  <a:lnTo>
                    <a:pt x="533496" y="74447"/>
                  </a:lnTo>
                  <a:lnTo>
                    <a:pt x="532052" y="72915"/>
                  </a:lnTo>
                  <a:lnTo>
                    <a:pt x="531517" y="71883"/>
                  </a:lnTo>
                  <a:lnTo>
                    <a:pt x="530762" y="71160"/>
                  </a:lnTo>
                  <a:lnTo>
                    <a:pt x="528846" y="68051"/>
                  </a:lnTo>
                  <a:lnTo>
                    <a:pt x="528856" y="66335"/>
                  </a:lnTo>
                  <a:lnTo>
                    <a:pt x="528142" y="63951"/>
                  </a:lnTo>
                  <a:lnTo>
                    <a:pt x="526827" y="61466"/>
                  </a:lnTo>
                  <a:lnTo>
                    <a:pt x="525506" y="59525"/>
                  </a:lnTo>
                  <a:lnTo>
                    <a:pt x="525196" y="58363"/>
                  </a:lnTo>
                  <a:lnTo>
                    <a:pt x="523340" y="54857"/>
                  </a:lnTo>
                  <a:lnTo>
                    <a:pt x="523197" y="51494"/>
                  </a:lnTo>
                  <a:lnTo>
                    <a:pt x="522064" y="45905"/>
                  </a:lnTo>
                  <a:lnTo>
                    <a:pt x="522075" y="42174"/>
                  </a:lnTo>
                  <a:lnTo>
                    <a:pt x="522240" y="39731"/>
                  </a:lnTo>
                  <a:lnTo>
                    <a:pt x="523481" y="35922"/>
                  </a:lnTo>
                  <a:lnTo>
                    <a:pt x="523613" y="33667"/>
                  </a:lnTo>
                  <a:lnTo>
                    <a:pt x="524325" y="32714"/>
                  </a:lnTo>
                  <a:lnTo>
                    <a:pt x="525444" y="31861"/>
                  </a:lnTo>
                  <a:lnTo>
                    <a:pt x="526720" y="31699"/>
                  </a:lnTo>
                  <a:lnTo>
                    <a:pt x="528382" y="32166"/>
                  </a:lnTo>
                  <a:lnTo>
                    <a:pt x="530331" y="31134"/>
                  </a:lnTo>
                  <a:lnTo>
                    <a:pt x="530658" y="28134"/>
                  </a:lnTo>
                  <a:lnTo>
                    <a:pt x="530151" y="26872"/>
                  </a:lnTo>
                  <a:lnTo>
                    <a:pt x="528019" y="25807"/>
                  </a:lnTo>
                  <a:lnTo>
                    <a:pt x="525848" y="25913"/>
                  </a:lnTo>
                  <a:lnTo>
                    <a:pt x="523575" y="25595"/>
                  </a:lnTo>
                  <a:lnTo>
                    <a:pt x="521640" y="26201"/>
                  </a:lnTo>
                  <a:lnTo>
                    <a:pt x="519256" y="27635"/>
                  </a:lnTo>
                  <a:lnTo>
                    <a:pt x="518735" y="28367"/>
                  </a:lnTo>
                  <a:lnTo>
                    <a:pt x="517548" y="28863"/>
                  </a:lnTo>
                  <a:lnTo>
                    <a:pt x="515479" y="29303"/>
                  </a:lnTo>
                  <a:lnTo>
                    <a:pt x="513288" y="29300"/>
                  </a:lnTo>
                  <a:lnTo>
                    <a:pt x="509987" y="28897"/>
                  </a:lnTo>
                  <a:lnTo>
                    <a:pt x="508243" y="28901"/>
                  </a:lnTo>
                  <a:lnTo>
                    <a:pt x="504760" y="28689"/>
                  </a:lnTo>
                  <a:lnTo>
                    <a:pt x="502114" y="28077"/>
                  </a:lnTo>
                  <a:lnTo>
                    <a:pt x="498867" y="25945"/>
                  </a:lnTo>
                  <a:lnTo>
                    <a:pt x="496761" y="24161"/>
                  </a:lnTo>
                  <a:lnTo>
                    <a:pt x="496441" y="23554"/>
                  </a:lnTo>
                  <a:lnTo>
                    <a:pt x="495781" y="20695"/>
                  </a:lnTo>
                  <a:lnTo>
                    <a:pt x="495297" y="19841"/>
                  </a:lnTo>
                  <a:lnTo>
                    <a:pt x="493847" y="19045"/>
                  </a:lnTo>
                  <a:lnTo>
                    <a:pt x="490294" y="18072"/>
                  </a:lnTo>
                  <a:lnTo>
                    <a:pt x="488700" y="17845"/>
                  </a:lnTo>
                  <a:lnTo>
                    <a:pt x="487640" y="18605"/>
                  </a:lnTo>
                  <a:lnTo>
                    <a:pt x="484348" y="18433"/>
                  </a:lnTo>
                  <a:lnTo>
                    <a:pt x="481211" y="19355"/>
                  </a:lnTo>
                  <a:lnTo>
                    <a:pt x="479721" y="20125"/>
                  </a:lnTo>
                  <a:lnTo>
                    <a:pt x="478550" y="21065"/>
                  </a:lnTo>
                  <a:lnTo>
                    <a:pt x="477313" y="21541"/>
                  </a:lnTo>
                  <a:lnTo>
                    <a:pt x="474180" y="21473"/>
                  </a:lnTo>
                  <a:lnTo>
                    <a:pt x="471604" y="21668"/>
                  </a:lnTo>
                  <a:lnTo>
                    <a:pt x="471378" y="21207"/>
                  </a:lnTo>
                  <a:lnTo>
                    <a:pt x="466637" y="21446"/>
                  </a:lnTo>
                  <a:lnTo>
                    <a:pt x="463642" y="20725"/>
                  </a:lnTo>
                  <a:lnTo>
                    <a:pt x="461521" y="20516"/>
                  </a:lnTo>
                  <a:lnTo>
                    <a:pt x="456981" y="20483"/>
                  </a:lnTo>
                  <a:lnTo>
                    <a:pt x="454509" y="21434"/>
                  </a:lnTo>
                  <a:lnTo>
                    <a:pt x="451480" y="21426"/>
                  </a:lnTo>
                  <a:lnTo>
                    <a:pt x="449728" y="21737"/>
                  </a:lnTo>
                  <a:lnTo>
                    <a:pt x="448639" y="22379"/>
                  </a:lnTo>
                  <a:lnTo>
                    <a:pt x="447192" y="23599"/>
                  </a:lnTo>
                  <a:lnTo>
                    <a:pt x="446311" y="23305"/>
                  </a:lnTo>
                  <a:lnTo>
                    <a:pt x="442441" y="23436"/>
                  </a:lnTo>
                  <a:lnTo>
                    <a:pt x="440123" y="22323"/>
                  </a:lnTo>
                  <a:lnTo>
                    <a:pt x="436183" y="21062"/>
                  </a:lnTo>
                  <a:lnTo>
                    <a:pt x="434515" y="20405"/>
                  </a:lnTo>
                  <a:lnTo>
                    <a:pt x="432304" y="19882"/>
                  </a:lnTo>
                  <a:lnTo>
                    <a:pt x="431242" y="19858"/>
                  </a:lnTo>
                  <a:lnTo>
                    <a:pt x="426687" y="20764"/>
                  </a:lnTo>
                  <a:lnTo>
                    <a:pt x="424530" y="20615"/>
                  </a:lnTo>
                  <a:lnTo>
                    <a:pt x="420619" y="19197"/>
                  </a:lnTo>
                  <a:lnTo>
                    <a:pt x="418796" y="17302"/>
                  </a:lnTo>
                  <a:lnTo>
                    <a:pt x="416186" y="15031"/>
                  </a:lnTo>
                  <a:lnTo>
                    <a:pt x="413752" y="13543"/>
                  </a:lnTo>
                  <a:lnTo>
                    <a:pt x="412002" y="13314"/>
                  </a:lnTo>
                  <a:lnTo>
                    <a:pt x="408658" y="13334"/>
                  </a:lnTo>
                  <a:lnTo>
                    <a:pt x="406471" y="13823"/>
                  </a:lnTo>
                  <a:lnTo>
                    <a:pt x="404390" y="13881"/>
                  </a:lnTo>
                  <a:lnTo>
                    <a:pt x="402896" y="13132"/>
                  </a:lnTo>
                  <a:lnTo>
                    <a:pt x="400192" y="12376"/>
                  </a:lnTo>
                  <a:lnTo>
                    <a:pt x="397491" y="12292"/>
                  </a:lnTo>
                  <a:lnTo>
                    <a:pt x="394480" y="13556"/>
                  </a:lnTo>
                  <a:lnTo>
                    <a:pt x="393440" y="13724"/>
                  </a:lnTo>
                  <a:lnTo>
                    <a:pt x="390613" y="13148"/>
                  </a:lnTo>
                  <a:lnTo>
                    <a:pt x="388724" y="12581"/>
                  </a:lnTo>
                  <a:lnTo>
                    <a:pt x="387107" y="12468"/>
                  </a:lnTo>
                  <a:lnTo>
                    <a:pt x="385028" y="13345"/>
                  </a:lnTo>
                  <a:lnTo>
                    <a:pt x="381916" y="12672"/>
                  </a:lnTo>
                  <a:lnTo>
                    <a:pt x="380877" y="12737"/>
                  </a:lnTo>
                  <a:lnTo>
                    <a:pt x="378663" y="12002"/>
                  </a:lnTo>
                  <a:lnTo>
                    <a:pt x="378341" y="10976"/>
                  </a:lnTo>
                  <a:lnTo>
                    <a:pt x="376586" y="9437"/>
                  </a:lnTo>
                  <a:lnTo>
                    <a:pt x="375894" y="9276"/>
                  </a:lnTo>
                  <a:lnTo>
                    <a:pt x="375064" y="8202"/>
                  </a:lnTo>
                  <a:lnTo>
                    <a:pt x="373673" y="6989"/>
                  </a:lnTo>
                  <a:lnTo>
                    <a:pt x="372896" y="5778"/>
                  </a:lnTo>
                  <a:lnTo>
                    <a:pt x="369822" y="3010"/>
                  </a:lnTo>
                  <a:lnTo>
                    <a:pt x="368483" y="2347"/>
                  </a:lnTo>
                  <a:lnTo>
                    <a:pt x="366198" y="1792"/>
                  </a:lnTo>
                  <a:lnTo>
                    <a:pt x="365432" y="1247"/>
                  </a:lnTo>
                  <a:lnTo>
                    <a:pt x="362655" y="0"/>
                  </a:lnTo>
                  <a:lnTo>
                    <a:pt x="361438" y="222"/>
                  </a:lnTo>
                  <a:lnTo>
                    <a:pt x="360337" y="816"/>
                  </a:lnTo>
                  <a:lnTo>
                    <a:pt x="358584" y="2252"/>
                  </a:lnTo>
                  <a:lnTo>
                    <a:pt x="356078" y="2340"/>
                  </a:lnTo>
                  <a:lnTo>
                    <a:pt x="354765" y="2834"/>
                  </a:lnTo>
                  <a:lnTo>
                    <a:pt x="352280" y="4286"/>
                  </a:lnTo>
                  <a:lnTo>
                    <a:pt x="350529" y="4709"/>
                  </a:lnTo>
                  <a:lnTo>
                    <a:pt x="348938" y="4661"/>
                  </a:lnTo>
                  <a:lnTo>
                    <a:pt x="347738" y="5169"/>
                  </a:lnTo>
                  <a:lnTo>
                    <a:pt x="344818" y="9187"/>
                  </a:lnTo>
                  <a:lnTo>
                    <a:pt x="343948" y="10796"/>
                  </a:lnTo>
                  <a:lnTo>
                    <a:pt x="343368" y="11312"/>
                  </a:lnTo>
                  <a:lnTo>
                    <a:pt x="341714" y="11972"/>
                  </a:lnTo>
                  <a:lnTo>
                    <a:pt x="340322" y="12896"/>
                  </a:lnTo>
                  <a:lnTo>
                    <a:pt x="339245" y="14253"/>
                  </a:lnTo>
                  <a:lnTo>
                    <a:pt x="338199" y="16354"/>
                  </a:lnTo>
                  <a:lnTo>
                    <a:pt x="336730" y="18030"/>
                  </a:lnTo>
                  <a:lnTo>
                    <a:pt x="335771" y="18488"/>
                  </a:lnTo>
                  <a:lnTo>
                    <a:pt x="332559" y="19373"/>
                  </a:lnTo>
                  <a:lnTo>
                    <a:pt x="329741" y="19882"/>
                  </a:lnTo>
                  <a:lnTo>
                    <a:pt x="326113" y="21294"/>
                  </a:lnTo>
                  <a:lnTo>
                    <a:pt x="319496" y="22292"/>
                  </a:lnTo>
                  <a:lnTo>
                    <a:pt x="317793" y="23098"/>
                  </a:lnTo>
                  <a:lnTo>
                    <a:pt x="316607" y="24141"/>
                  </a:lnTo>
                  <a:lnTo>
                    <a:pt x="314863" y="25282"/>
                  </a:lnTo>
                  <a:lnTo>
                    <a:pt x="312224" y="26368"/>
                  </a:lnTo>
                  <a:lnTo>
                    <a:pt x="310160" y="26902"/>
                  </a:lnTo>
                  <a:lnTo>
                    <a:pt x="307909" y="29292"/>
                  </a:lnTo>
                  <a:lnTo>
                    <a:pt x="306783" y="29885"/>
                  </a:lnTo>
                  <a:lnTo>
                    <a:pt x="303895" y="29790"/>
                  </a:lnTo>
                  <a:lnTo>
                    <a:pt x="302394" y="30372"/>
                  </a:lnTo>
                  <a:lnTo>
                    <a:pt x="301876" y="31621"/>
                  </a:lnTo>
                  <a:lnTo>
                    <a:pt x="300117" y="32794"/>
                  </a:lnTo>
                  <a:lnTo>
                    <a:pt x="298888" y="33300"/>
                  </a:lnTo>
                  <a:lnTo>
                    <a:pt x="297260" y="35397"/>
                  </a:lnTo>
                  <a:lnTo>
                    <a:pt x="296208" y="35985"/>
                  </a:lnTo>
                  <a:lnTo>
                    <a:pt x="295011" y="35710"/>
                  </a:lnTo>
                  <a:lnTo>
                    <a:pt x="294017" y="36349"/>
                  </a:lnTo>
                  <a:lnTo>
                    <a:pt x="292409" y="39382"/>
                  </a:lnTo>
                  <a:lnTo>
                    <a:pt x="290254" y="42139"/>
                  </a:lnTo>
                  <a:close/>
                </a:path>
              </a:pathLst>
            </a:custGeom>
            <a:solidFill>
              <a:srgbClr val="99000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g118"/>
            <p:cNvSpPr/>
            <p:nvPr/>
          </p:nvSpPr>
          <p:spPr>
            <a:xfrm>
              <a:off x="2694923" y="4153149"/>
              <a:ext cx="905868" cy="594889"/>
            </a:xfrm>
            <a:custGeom>
              <a:avLst/>
              <a:pathLst>
                <a:path w="905868" h="594889">
                  <a:moveTo>
                    <a:pt x="208012" y="14966"/>
                  </a:moveTo>
                  <a:lnTo>
                    <a:pt x="206922" y="16357"/>
                  </a:lnTo>
                  <a:lnTo>
                    <a:pt x="205340" y="18732"/>
                  </a:lnTo>
                  <a:lnTo>
                    <a:pt x="202187" y="22922"/>
                  </a:lnTo>
                  <a:lnTo>
                    <a:pt x="199657" y="25149"/>
                  </a:lnTo>
                  <a:lnTo>
                    <a:pt x="197001" y="28681"/>
                  </a:lnTo>
                  <a:lnTo>
                    <a:pt x="195881" y="29618"/>
                  </a:lnTo>
                  <a:lnTo>
                    <a:pt x="194069" y="30456"/>
                  </a:lnTo>
                  <a:lnTo>
                    <a:pt x="190743" y="30479"/>
                  </a:lnTo>
                  <a:lnTo>
                    <a:pt x="188932" y="30943"/>
                  </a:lnTo>
                  <a:lnTo>
                    <a:pt x="182784" y="33054"/>
                  </a:lnTo>
                  <a:lnTo>
                    <a:pt x="177264" y="35266"/>
                  </a:lnTo>
                  <a:lnTo>
                    <a:pt x="176067" y="35994"/>
                  </a:lnTo>
                  <a:lnTo>
                    <a:pt x="174113" y="36750"/>
                  </a:lnTo>
                  <a:lnTo>
                    <a:pt x="172496" y="37870"/>
                  </a:lnTo>
                  <a:lnTo>
                    <a:pt x="171310" y="39987"/>
                  </a:lnTo>
                  <a:lnTo>
                    <a:pt x="170302" y="40824"/>
                  </a:lnTo>
                  <a:lnTo>
                    <a:pt x="167700" y="41148"/>
                  </a:lnTo>
                  <a:lnTo>
                    <a:pt x="166430" y="41809"/>
                  </a:lnTo>
                  <a:lnTo>
                    <a:pt x="164851" y="43673"/>
                  </a:lnTo>
                  <a:lnTo>
                    <a:pt x="163454" y="44864"/>
                  </a:lnTo>
                  <a:lnTo>
                    <a:pt x="160542" y="46137"/>
                  </a:lnTo>
                  <a:lnTo>
                    <a:pt x="155886" y="49242"/>
                  </a:lnTo>
                  <a:lnTo>
                    <a:pt x="150555" y="51545"/>
                  </a:lnTo>
                  <a:lnTo>
                    <a:pt x="149529" y="51679"/>
                  </a:lnTo>
                  <a:lnTo>
                    <a:pt x="147362" y="52960"/>
                  </a:lnTo>
                  <a:lnTo>
                    <a:pt x="145630" y="55208"/>
                  </a:lnTo>
                  <a:lnTo>
                    <a:pt x="145446" y="56653"/>
                  </a:lnTo>
                  <a:lnTo>
                    <a:pt x="144074" y="58400"/>
                  </a:lnTo>
                  <a:lnTo>
                    <a:pt x="143434" y="58853"/>
                  </a:lnTo>
                  <a:lnTo>
                    <a:pt x="141528" y="59497"/>
                  </a:lnTo>
                  <a:lnTo>
                    <a:pt x="139705" y="60898"/>
                  </a:lnTo>
                  <a:lnTo>
                    <a:pt x="139041" y="61636"/>
                  </a:lnTo>
                  <a:lnTo>
                    <a:pt x="137775" y="64870"/>
                  </a:lnTo>
                  <a:lnTo>
                    <a:pt x="135374" y="68318"/>
                  </a:lnTo>
                  <a:lnTo>
                    <a:pt x="135955" y="70445"/>
                  </a:lnTo>
                  <a:lnTo>
                    <a:pt x="135790" y="71737"/>
                  </a:lnTo>
                  <a:lnTo>
                    <a:pt x="135632" y="78487"/>
                  </a:lnTo>
                  <a:lnTo>
                    <a:pt x="135125" y="83512"/>
                  </a:lnTo>
                  <a:lnTo>
                    <a:pt x="135036" y="86246"/>
                  </a:lnTo>
                  <a:lnTo>
                    <a:pt x="132541" y="88956"/>
                  </a:lnTo>
                  <a:lnTo>
                    <a:pt x="131775" y="90416"/>
                  </a:lnTo>
                  <a:lnTo>
                    <a:pt x="131954" y="91599"/>
                  </a:lnTo>
                  <a:lnTo>
                    <a:pt x="130535" y="94638"/>
                  </a:lnTo>
                  <a:lnTo>
                    <a:pt x="129134" y="96196"/>
                  </a:lnTo>
                  <a:lnTo>
                    <a:pt x="127213" y="99899"/>
                  </a:lnTo>
                  <a:lnTo>
                    <a:pt x="126418" y="101813"/>
                  </a:lnTo>
                  <a:lnTo>
                    <a:pt x="125559" y="105830"/>
                  </a:lnTo>
                  <a:lnTo>
                    <a:pt x="124654" y="107707"/>
                  </a:lnTo>
                  <a:lnTo>
                    <a:pt x="123626" y="110697"/>
                  </a:lnTo>
                  <a:lnTo>
                    <a:pt x="122864" y="112514"/>
                  </a:lnTo>
                  <a:lnTo>
                    <a:pt x="120653" y="116085"/>
                  </a:lnTo>
                  <a:lnTo>
                    <a:pt x="118188" y="118690"/>
                  </a:lnTo>
                  <a:lnTo>
                    <a:pt x="117214" y="120689"/>
                  </a:lnTo>
                  <a:lnTo>
                    <a:pt x="115896" y="121710"/>
                  </a:lnTo>
                  <a:lnTo>
                    <a:pt x="113942" y="122362"/>
                  </a:lnTo>
                  <a:lnTo>
                    <a:pt x="110394" y="123170"/>
                  </a:lnTo>
                  <a:lnTo>
                    <a:pt x="109223" y="123997"/>
                  </a:lnTo>
                  <a:lnTo>
                    <a:pt x="104925" y="126161"/>
                  </a:lnTo>
                  <a:lnTo>
                    <a:pt x="102076" y="128008"/>
                  </a:lnTo>
                  <a:lnTo>
                    <a:pt x="99646" y="128922"/>
                  </a:lnTo>
                  <a:lnTo>
                    <a:pt x="97828" y="129774"/>
                  </a:lnTo>
                  <a:lnTo>
                    <a:pt x="96864" y="130513"/>
                  </a:lnTo>
                  <a:lnTo>
                    <a:pt x="94460" y="131714"/>
                  </a:lnTo>
                  <a:lnTo>
                    <a:pt x="93265" y="131767"/>
                  </a:lnTo>
                  <a:lnTo>
                    <a:pt x="90595" y="131355"/>
                  </a:lnTo>
                  <a:lnTo>
                    <a:pt x="88971" y="131983"/>
                  </a:lnTo>
                  <a:lnTo>
                    <a:pt x="87665" y="133259"/>
                  </a:lnTo>
                  <a:lnTo>
                    <a:pt x="86862" y="134642"/>
                  </a:lnTo>
                  <a:lnTo>
                    <a:pt x="85862" y="138013"/>
                  </a:lnTo>
                  <a:lnTo>
                    <a:pt x="85096" y="139330"/>
                  </a:lnTo>
                  <a:lnTo>
                    <a:pt x="84533" y="140942"/>
                  </a:lnTo>
                  <a:lnTo>
                    <a:pt x="84413" y="143375"/>
                  </a:lnTo>
                  <a:lnTo>
                    <a:pt x="84120" y="145712"/>
                  </a:lnTo>
                  <a:lnTo>
                    <a:pt x="83384" y="148095"/>
                  </a:lnTo>
                  <a:lnTo>
                    <a:pt x="82255" y="150272"/>
                  </a:lnTo>
                  <a:lnTo>
                    <a:pt x="81831" y="151568"/>
                  </a:lnTo>
                  <a:lnTo>
                    <a:pt x="81911" y="153153"/>
                  </a:lnTo>
                  <a:lnTo>
                    <a:pt x="81129" y="155440"/>
                  </a:lnTo>
                  <a:lnTo>
                    <a:pt x="80857" y="158195"/>
                  </a:lnTo>
                  <a:lnTo>
                    <a:pt x="80891" y="160067"/>
                  </a:lnTo>
                  <a:lnTo>
                    <a:pt x="80377" y="161459"/>
                  </a:lnTo>
                  <a:lnTo>
                    <a:pt x="79003" y="163268"/>
                  </a:lnTo>
                  <a:lnTo>
                    <a:pt x="78004" y="166346"/>
                  </a:lnTo>
                  <a:lnTo>
                    <a:pt x="77780" y="167946"/>
                  </a:lnTo>
                  <a:lnTo>
                    <a:pt x="78002" y="170703"/>
                  </a:lnTo>
                  <a:lnTo>
                    <a:pt x="77586" y="172044"/>
                  </a:lnTo>
                  <a:lnTo>
                    <a:pt x="76082" y="174245"/>
                  </a:lnTo>
                  <a:lnTo>
                    <a:pt x="74732" y="176845"/>
                  </a:lnTo>
                  <a:lnTo>
                    <a:pt x="74080" y="179170"/>
                  </a:lnTo>
                  <a:lnTo>
                    <a:pt x="73310" y="185442"/>
                  </a:lnTo>
                  <a:lnTo>
                    <a:pt x="73717" y="186283"/>
                  </a:lnTo>
                  <a:lnTo>
                    <a:pt x="73030" y="188186"/>
                  </a:lnTo>
                  <a:lnTo>
                    <a:pt x="73290" y="189849"/>
                  </a:lnTo>
                  <a:lnTo>
                    <a:pt x="74224" y="193318"/>
                  </a:lnTo>
                  <a:lnTo>
                    <a:pt x="74080" y="194806"/>
                  </a:lnTo>
                  <a:lnTo>
                    <a:pt x="72343" y="199447"/>
                  </a:lnTo>
                  <a:lnTo>
                    <a:pt x="71665" y="202268"/>
                  </a:lnTo>
                  <a:lnTo>
                    <a:pt x="71154" y="203407"/>
                  </a:lnTo>
                  <a:lnTo>
                    <a:pt x="69963" y="204663"/>
                  </a:lnTo>
                  <a:lnTo>
                    <a:pt x="68986" y="206151"/>
                  </a:lnTo>
                  <a:lnTo>
                    <a:pt x="67316" y="207678"/>
                  </a:lnTo>
                  <a:lnTo>
                    <a:pt x="65868" y="208570"/>
                  </a:lnTo>
                  <a:lnTo>
                    <a:pt x="63950" y="209108"/>
                  </a:lnTo>
                  <a:lnTo>
                    <a:pt x="61139" y="210493"/>
                  </a:lnTo>
                  <a:lnTo>
                    <a:pt x="55302" y="215312"/>
                  </a:lnTo>
                  <a:lnTo>
                    <a:pt x="53916" y="216341"/>
                  </a:lnTo>
                  <a:lnTo>
                    <a:pt x="50870" y="218133"/>
                  </a:lnTo>
                  <a:lnTo>
                    <a:pt x="49443" y="218276"/>
                  </a:lnTo>
                  <a:lnTo>
                    <a:pt x="47121" y="219033"/>
                  </a:lnTo>
                  <a:lnTo>
                    <a:pt x="45821" y="219879"/>
                  </a:lnTo>
                  <a:lnTo>
                    <a:pt x="43608" y="223011"/>
                  </a:lnTo>
                  <a:lnTo>
                    <a:pt x="41986" y="224948"/>
                  </a:lnTo>
                  <a:lnTo>
                    <a:pt x="39230" y="226701"/>
                  </a:lnTo>
                  <a:lnTo>
                    <a:pt x="38466" y="227590"/>
                  </a:lnTo>
                  <a:lnTo>
                    <a:pt x="37979" y="229075"/>
                  </a:lnTo>
                  <a:lnTo>
                    <a:pt x="37671" y="232464"/>
                  </a:lnTo>
                  <a:lnTo>
                    <a:pt x="37889" y="233279"/>
                  </a:lnTo>
                  <a:lnTo>
                    <a:pt x="39212" y="235537"/>
                  </a:lnTo>
                  <a:lnTo>
                    <a:pt x="40149" y="238039"/>
                  </a:lnTo>
                  <a:lnTo>
                    <a:pt x="40237" y="239860"/>
                  </a:lnTo>
                  <a:lnTo>
                    <a:pt x="39717" y="242838"/>
                  </a:lnTo>
                  <a:lnTo>
                    <a:pt x="40830" y="245868"/>
                  </a:lnTo>
                  <a:lnTo>
                    <a:pt x="44215" y="248570"/>
                  </a:lnTo>
                  <a:lnTo>
                    <a:pt x="47028" y="251505"/>
                  </a:lnTo>
                  <a:lnTo>
                    <a:pt x="47821" y="253681"/>
                  </a:lnTo>
                  <a:lnTo>
                    <a:pt x="48384" y="255830"/>
                  </a:lnTo>
                  <a:lnTo>
                    <a:pt x="49248" y="258213"/>
                  </a:lnTo>
                  <a:lnTo>
                    <a:pt x="49723" y="260548"/>
                  </a:lnTo>
                  <a:lnTo>
                    <a:pt x="49666" y="262048"/>
                  </a:lnTo>
                  <a:lnTo>
                    <a:pt x="49043" y="263788"/>
                  </a:lnTo>
                  <a:lnTo>
                    <a:pt x="47127" y="267263"/>
                  </a:lnTo>
                  <a:lnTo>
                    <a:pt x="45941" y="268675"/>
                  </a:lnTo>
                  <a:lnTo>
                    <a:pt x="44906" y="270366"/>
                  </a:lnTo>
                  <a:lnTo>
                    <a:pt x="43714" y="271738"/>
                  </a:lnTo>
                  <a:lnTo>
                    <a:pt x="42448" y="272651"/>
                  </a:lnTo>
                  <a:lnTo>
                    <a:pt x="41441" y="274037"/>
                  </a:lnTo>
                  <a:lnTo>
                    <a:pt x="40289" y="276120"/>
                  </a:lnTo>
                  <a:lnTo>
                    <a:pt x="39924" y="278956"/>
                  </a:lnTo>
                  <a:lnTo>
                    <a:pt x="38972" y="282190"/>
                  </a:lnTo>
                  <a:lnTo>
                    <a:pt x="39391" y="285001"/>
                  </a:lnTo>
                  <a:lnTo>
                    <a:pt x="40610" y="288357"/>
                  </a:lnTo>
                  <a:lnTo>
                    <a:pt x="41177" y="290695"/>
                  </a:lnTo>
                  <a:lnTo>
                    <a:pt x="41428" y="294447"/>
                  </a:lnTo>
                  <a:lnTo>
                    <a:pt x="41346" y="296205"/>
                  </a:lnTo>
                  <a:lnTo>
                    <a:pt x="40529" y="301125"/>
                  </a:lnTo>
                  <a:lnTo>
                    <a:pt x="40135" y="305739"/>
                  </a:lnTo>
                  <a:lnTo>
                    <a:pt x="39215" y="309546"/>
                  </a:lnTo>
                  <a:lnTo>
                    <a:pt x="38199" y="311392"/>
                  </a:lnTo>
                  <a:lnTo>
                    <a:pt x="37180" y="312683"/>
                  </a:lnTo>
                  <a:lnTo>
                    <a:pt x="34306" y="317355"/>
                  </a:lnTo>
                  <a:lnTo>
                    <a:pt x="32744" y="318743"/>
                  </a:lnTo>
                  <a:lnTo>
                    <a:pt x="31581" y="320340"/>
                  </a:lnTo>
                  <a:lnTo>
                    <a:pt x="30887" y="325157"/>
                  </a:lnTo>
                  <a:lnTo>
                    <a:pt x="30156" y="328109"/>
                  </a:lnTo>
                  <a:lnTo>
                    <a:pt x="28779" y="331860"/>
                  </a:lnTo>
                  <a:lnTo>
                    <a:pt x="26030" y="340440"/>
                  </a:lnTo>
                  <a:lnTo>
                    <a:pt x="25118" y="343595"/>
                  </a:lnTo>
                  <a:lnTo>
                    <a:pt x="24909" y="346615"/>
                  </a:lnTo>
                  <a:lnTo>
                    <a:pt x="23790" y="351779"/>
                  </a:lnTo>
                  <a:lnTo>
                    <a:pt x="23421" y="353899"/>
                  </a:lnTo>
                  <a:lnTo>
                    <a:pt x="22714" y="356386"/>
                  </a:lnTo>
                  <a:lnTo>
                    <a:pt x="21533" y="359685"/>
                  </a:lnTo>
                  <a:lnTo>
                    <a:pt x="22286" y="361446"/>
                  </a:lnTo>
                  <a:lnTo>
                    <a:pt x="22167" y="363435"/>
                  </a:lnTo>
                  <a:lnTo>
                    <a:pt x="21722" y="364577"/>
                  </a:lnTo>
                  <a:lnTo>
                    <a:pt x="22024" y="366355"/>
                  </a:lnTo>
                  <a:lnTo>
                    <a:pt x="23898" y="368034"/>
                  </a:lnTo>
                  <a:lnTo>
                    <a:pt x="25031" y="369908"/>
                  </a:lnTo>
                  <a:lnTo>
                    <a:pt x="26045" y="372279"/>
                  </a:lnTo>
                  <a:lnTo>
                    <a:pt x="26780" y="373609"/>
                  </a:lnTo>
                  <a:lnTo>
                    <a:pt x="26509" y="375336"/>
                  </a:lnTo>
                  <a:lnTo>
                    <a:pt x="25572" y="376114"/>
                  </a:lnTo>
                  <a:lnTo>
                    <a:pt x="24250" y="375670"/>
                  </a:lnTo>
                  <a:lnTo>
                    <a:pt x="23629" y="375808"/>
                  </a:lnTo>
                  <a:lnTo>
                    <a:pt x="21723" y="378322"/>
                  </a:lnTo>
                  <a:lnTo>
                    <a:pt x="19996" y="382075"/>
                  </a:lnTo>
                  <a:lnTo>
                    <a:pt x="19268" y="384536"/>
                  </a:lnTo>
                  <a:lnTo>
                    <a:pt x="17668" y="391277"/>
                  </a:lnTo>
                  <a:lnTo>
                    <a:pt x="16238" y="394009"/>
                  </a:lnTo>
                  <a:lnTo>
                    <a:pt x="14667" y="395930"/>
                  </a:lnTo>
                  <a:lnTo>
                    <a:pt x="12981" y="398867"/>
                  </a:lnTo>
                  <a:lnTo>
                    <a:pt x="11078" y="401132"/>
                  </a:lnTo>
                  <a:lnTo>
                    <a:pt x="8964" y="402852"/>
                  </a:lnTo>
                  <a:lnTo>
                    <a:pt x="5077" y="407380"/>
                  </a:lnTo>
                  <a:lnTo>
                    <a:pt x="4598" y="408082"/>
                  </a:lnTo>
                  <a:lnTo>
                    <a:pt x="3934" y="410359"/>
                  </a:lnTo>
                  <a:lnTo>
                    <a:pt x="3375" y="411339"/>
                  </a:lnTo>
                  <a:lnTo>
                    <a:pt x="2379" y="413957"/>
                  </a:lnTo>
                  <a:lnTo>
                    <a:pt x="940" y="415494"/>
                  </a:lnTo>
                  <a:lnTo>
                    <a:pt x="110" y="415750"/>
                  </a:lnTo>
                  <a:lnTo>
                    <a:pt x="0" y="417504"/>
                  </a:lnTo>
                  <a:lnTo>
                    <a:pt x="369" y="418564"/>
                  </a:lnTo>
                  <a:lnTo>
                    <a:pt x="2228" y="420250"/>
                  </a:lnTo>
                  <a:lnTo>
                    <a:pt x="2515" y="420910"/>
                  </a:lnTo>
                  <a:lnTo>
                    <a:pt x="2313" y="422223"/>
                  </a:lnTo>
                  <a:lnTo>
                    <a:pt x="2592" y="423655"/>
                  </a:lnTo>
                  <a:lnTo>
                    <a:pt x="2563" y="425985"/>
                  </a:lnTo>
                  <a:lnTo>
                    <a:pt x="3382" y="427850"/>
                  </a:lnTo>
                  <a:lnTo>
                    <a:pt x="3524" y="430428"/>
                  </a:lnTo>
                  <a:lnTo>
                    <a:pt x="3387" y="431211"/>
                  </a:lnTo>
                  <a:lnTo>
                    <a:pt x="3622" y="435805"/>
                  </a:lnTo>
                  <a:lnTo>
                    <a:pt x="4939" y="435902"/>
                  </a:lnTo>
                  <a:lnTo>
                    <a:pt x="7254" y="435632"/>
                  </a:lnTo>
                  <a:lnTo>
                    <a:pt x="8571" y="435132"/>
                  </a:lnTo>
                  <a:lnTo>
                    <a:pt x="9202" y="435225"/>
                  </a:lnTo>
                  <a:lnTo>
                    <a:pt x="11577" y="436580"/>
                  </a:lnTo>
                  <a:lnTo>
                    <a:pt x="11694" y="438185"/>
                  </a:lnTo>
                  <a:lnTo>
                    <a:pt x="11242" y="439079"/>
                  </a:lnTo>
                  <a:lnTo>
                    <a:pt x="11511" y="439839"/>
                  </a:lnTo>
                  <a:lnTo>
                    <a:pt x="12659" y="440880"/>
                  </a:lnTo>
                  <a:lnTo>
                    <a:pt x="13422" y="440914"/>
                  </a:lnTo>
                  <a:lnTo>
                    <a:pt x="14861" y="439526"/>
                  </a:lnTo>
                  <a:lnTo>
                    <a:pt x="16126" y="438948"/>
                  </a:lnTo>
                  <a:lnTo>
                    <a:pt x="17480" y="439507"/>
                  </a:lnTo>
                  <a:lnTo>
                    <a:pt x="18702" y="440711"/>
                  </a:lnTo>
                  <a:lnTo>
                    <a:pt x="20555" y="441971"/>
                  </a:lnTo>
                  <a:lnTo>
                    <a:pt x="21837" y="443345"/>
                  </a:lnTo>
                  <a:lnTo>
                    <a:pt x="23979" y="446209"/>
                  </a:lnTo>
                  <a:lnTo>
                    <a:pt x="24632" y="449333"/>
                  </a:lnTo>
                  <a:lnTo>
                    <a:pt x="25359" y="450632"/>
                  </a:lnTo>
                  <a:lnTo>
                    <a:pt x="26349" y="450547"/>
                  </a:lnTo>
                  <a:lnTo>
                    <a:pt x="26920" y="450062"/>
                  </a:lnTo>
                  <a:lnTo>
                    <a:pt x="26953" y="449147"/>
                  </a:lnTo>
                  <a:lnTo>
                    <a:pt x="26485" y="446958"/>
                  </a:lnTo>
                  <a:lnTo>
                    <a:pt x="26724" y="445249"/>
                  </a:lnTo>
                  <a:lnTo>
                    <a:pt x="27520" y="444453"/>
                  </a:lnTo>
                  <a:lnTo>
                    <a:pt x="30602" y="442530"/>
                  </a:lnTo>
                  <a:lnTo>
                    <a:pt x="31340" y="441474"/>
                  </a:lnTo>
                  <a:lnTo>
                    <a:pt x="31718" y="440376"/>
                  </a:lnTo>
                  <a:lnTo>
                    <a:pt x="31400" y="437906"/>
                  </a:lnTo>
                  <a:lnTo>
                    <a:pt x="31732" y="436896"/>
                  </a:lnTo>
                  <a:lnTo>
                    <a:pt x="33674" y="436019"/>
                  </a:lnTo>
                  <a:lnTo>
                    <a:pt x="34475" y="436396"/>
                  </a:lnTo>
                  <a:lnTo>
                    <a:pt x="35703" y="437694"/>
                  </a:lnTo>
                  <a:lnTo>
                    <a:pt x="36630" y="438074"/>
                  </a:lnTo>
                  <a:lnTo>
                    <a:pt x="37685" y="437599"/>
                  </a:lnTo>
                  <a:lnTo>
                    <a:pt x="38778" y="435963"/>
                  </a:lnTo>
                  <a:lnTo>
                    <a:pt x="39961" y="432923"/>
                  </a:lnTo>
                  <a:lnTo>
                    <a:pt x="41354" y="432024"/>
                  </a:lnTo>
                  <a:lnTo>
                    <a:pt x="43083" y="431731"/>
                  </a:lnTo>
                  <a:lnTo>
                    <a:pt x="44558" y="430773"/>
                  </a:lnTo>
                  <a:lnTo>
                    <a:pt x="45535" y="430444"/>
                  </a:lnTo>
                  <a:lnTo>
                    <a:pt x="46750" y="430954"/>
                  </a:lnTo>
                  <a:lnTo>
                    <a:pt x="48572" y="434326"/>
                  </a:lnTo>
                  <a:lnTo>
                    <a:pt x="49711" y="435995"/>
                  </a:lnTo>
                  <a:lnTo>
                    <a:pt x="51399" y="436558"/>
                  </a:lnTo>
                  <a:lnTo>
                    <a:pt x="52526" y="436279"/>
                  </a:lnTo>
                  <a:lnTo>
                    <a:pt x="52952" y="435606"/>
                  </a:lnTo>
                  <a:lnTo>
                    <a:pt x="52577" y="432273"/>
                  </a:lnTo>
                  <a:lnTo>
                    <a:pt x="53477" y="431634"/>
                  </a:lnTo>
                  <a:lnTo>
                    <a:pt x="54516" y="431921"/>
                  </a:lnTo>
                  <a:lnTo>
                    <a:pt x="57234" y="434137"/>
                  </a:lnTo>
                  <a:lnTo>
                    <a:pt x="59540" y="434821"/>
                  </a:lnTo>
                  <a:lnTo>
                    <a:pt x="60900" y="434698"/>
                  </a:lnTo>
                  <a:lnTo>
                    <a:pt x="61306" y="433486"/>
                  </a:lnTo>
                  <a:lnTo>
                    <a:pt x="60648" y="432329"/>
                  </a:lnTo>
                  <a:lnTo>
                    <a:pt x="59306" y="431671"/>
                  </a:lnTo>
                  <a:lnTo>
                    <a:pt x="57241" y="431071"/>
                  </a:lnTo>
                  <a:lnTo>
                    <a:pt x="56639" y="430465"/>
                  </a:lnTo>
                  <a:lnTo>
                    <a:pt x="56787" y="428649"/>
                  </a:lnTo>
                  <a:lnTo>
                    <a:pt x="58060" y="427702"/>
                  </a:lnTo>
                  <a:lnTo>
                    <a:pt x="59462" y="427762"/>
                  </a:lnTo>
                  <a:lnTo>
                    <a:pt x="61477" y="428679"/>
                  </a:lnTo>
                  <a:lnTo>
                    <a:pt x="62729" y="428772"/>
                  </a:lnTo>
                  <a:lnTo>
                    <a:pt x="63781" y="427845"/>
                  </a:lnTo>
                  <a:lnTo>
                    <a:pt x="65642" y="425355"/>
                  </a:lnTo>
                  <a:lnTo>
                    <a:pt x="66660" y="424389"/>
                  </a:lnTo>
                  <a:lnTo>
                    <a:pt x="69236" y="422528"/>
                  </a:lnTo>
                  <a:lnTo>
                    <a:pt x="70893" y="421945"/>
                  </a:lnTo>
                  <a:lnTo>
                    <a:pt x="72102" y="422451"/>
                  </a:lnTo>
                  <a:lnTo>
                    <a:pt x="72428" y="423983"/>
                  </a:lnTo>
                  <a:lnTo>
                    <a:pt x="71867" y="425762"/>
                  </a:lnTo>
                  <a:lnTo>
                    <a:pt x="70673" y="427751"/>
                  </a:lnTo>
                  <a:lnTo>
                    <a:pt x="68676" y="430284"/>
                  </a:lnTo>
                  <a:lnTo>
                    <a:pt x="68180" y="432382"/>
                  </a:lnTo>
                  <a:lnTo>
                    <a:pt x="68712" y="434567"/>
                  </a:lnTo>
                  <a:lnTo>
                    <a:pt x="70220" y="438084"/>
                  </a:lnTo>
                  <a:lnTo>
                    <a:pt x="71147" y="439462"/>
                  </a:lnTo>
                  <a:lnTo>
                    <a:pt x="72590" y="439312"/>
                  </a:lnTo>
                  <a:lnTo>
                    <a:pt x="72901" y="437854"/>
                  </a:lnTo>
                  <a:lnTo>
                    <a:pt x="72803" y="434863"/>
                  </a:lnTo>
                  <a:lnTo>
                    <a:pt x="73358" y="433311"/>
                  </a:lnTo>
                  <a:lnTo>
                    <a:pt x="73663" y="431546"/>
                  </a:lnTo>
                  <a:lnTo>
                    <a:pt x="74168" y="430966"/>
                  </a:lnTo>
                  <a:lnTo>
                    <a:pt x="75304" y="431216"/>
                  </a:lnTo>
                  <a:lnTo>
                    <a:pt x="76032" y="431947"/>
                  </a:lnTo>
                  <a:lnTo>
                    <a:pt x="76856" y="433825"/>
                  </a:lnTo>
                  <a:lnTo>
                    <a:pt x="77973" y="434790"/>
                  </a:lnTo>
                  <a:lnTo>
                    <a:pt x="78903" y="434800"/>
                  </a:lnTo>
                  <a:lnTo>
                    <a:pt x="80146" y="433746"/>
                  </a:lnTo>
                  <a:lnTo>
                    <a:pt x="81181" y="432162"/>
                  </a:lnTo>
                  <a:lnTo>
                    <a:pt x="82353" y="431706"/>
                  </a:lnTo>
                  <a:lnTo>
                    <a:pt x="83644" y="432162"/>
                  </a:lnTo>
                  <a:lnTo>
                    <a:pt x="84562" y="433820"/>
                  </a:lnTo>
                  <a:lnTo>
                    <a:pt x="86324" y="434874"/>
                  </a:lnTo>
                  <a:lnTo>
                    <a:pt x="86707" y="435443"/>
                  </a:lnTo>
                  <a:lnTo>
                    <a:pt x="87893" y="435823"/>
                  </a:lnTo>
                  <a:lnTo>
                    <a:pt x="89214" y="437037"/>
                  </a:lnTo>
                  <a:lnTo>
                    <a:pt x="88201" y="437522"/>
                  </a:lnTo>
                  <a:lnTo>
                    <a:pt x="88182" y="438572"/>
                  </a:lnTo>
                  <a:lnTo>
                    <a:pt x="88693" y="439051"/>
                  </a:lnTo>
                  <a:lnTo>
                    <a:pt x="89657" y="438568"/>
                  </a:lnTo>
                  <a:lnTo>
                    <a:pt x="89909" y="439880"/>
                  </a:lnTo>
                  <a:lnTo>
                    <a:pt x="90503" y="441024"/>
                  </a:lnTo>
                  <a:lnTo>
                    <a:pt x="90120" y="441788"/>
                  </a:lnTo>
                  <a:lnTo>
                    <a:pt x="90384" y="443090"/>
                  </a:lnTo>
                  <a:lnTo>
                    <a:pt x="91705" y="443565"/>
                  </a:lnTo>
                  <a:lnTo>
                    <a:pt x="92292" y="442600"/>
                  </a:lnTo>
                  <a:lnTo>
                    <a:pt x="92236" y="441179"/>
                  </a:lnTo>
                  <a:lnTo>
                    <a:pt x="91457" y="440186"/>
                  </a:lnTo>
                  <a:lnTo>
                    <a:pt x="92212" y="439582"/>
                  </a:lnTo>
                  <a:lnTo>
                    <a:pt x="92191" y="438540"/>
                  </a:lnTo>
                  <a:lnTo>
                    <a:pt x="92921" y="438466"/>
                  </a:lnTo>
                  <a:lnTo>
                    <a:pt x="93104" y="439617"/>
                  </a:lnTo>
                  <a:lnTo>
                    <a:pt x="94493" y="440110"/>
                  </a:lnTo>
                  <a:lnTo>
                    <a:pt x="95580" y="439405"/>
                  </a:lnTo>
                  <a:lnTo>
                    <a:pt x="96612" y="439244"/>
                  </a:lnTo>
                  <a:lnTo>
                    <a:pt x="96699" y="440130"/>
                  </a:lnTo>
                  <a:lnTo>
                    <a:pt x="95910" y="441113"/>
                  </a:lnTo>
                  <a:lnTo>
                    <a:pt x="97171" y="442039"/>
                  </a:lnTo>
                  <a:lnTo>
                    <a:pt x="97643" y="441492"/>
                  </a:lnTo>
                  <a:lnTo>
                    <a:pt x="99837" y="440060"/>
                  </a:lnTo>
                  <a:lnTo>
                    <a:pt x="99481" y="442916"/>
                  </a:lnTo>
                  <a:lnTo>
                    <a:pt x="100928" y="443128"/>
                  </a:lnTo>
                  <a:lnTo>
                    <a:pt x="101040" y="443881"/>
                  </a:lnTo>
                  <a:lnTo>
                    <a:pt x="100238" y="444986"/>
                  </a:lnTo>
                  <a:lnTo>
                    <a:pt x="101048" y="445156"/>
                  </a:lnTo>
                  <a:lnTo>
                    <a:pt x="102056" y="444601"/>
                  </a:lnTo>
                  <a:lnTo>
                    <a:pt x="102445" y="445016"/>
                  </a:lnTo>
                  <a:lnTo>
                    <a:pt x="104013" y="445207"/>
                  </a:lnTo>
                  <a:lnTo>
                    <a:pt x="104509" y="446550"/>
                  </a:lnTo>
                  <a:lnTo>
                    <a:pt x="105081" y="447142"/>
                  </a:lnTo>
                  <a:lnTo>
                    <a:pt x="104397" y="447945"/>
                  </a:lnTo>
                  <a:lnTo>
                    <a:pt x="104803" y="448694"/>
                  </a:lnTo>
                  <a:lnTo>
                    <a:pt x="106676" y="449176"/>
                  </a:lnTo>
                  <a:lnTo>
                    <a:pt x="106727" y="449568"/>
                  </a:lnTo>
                  <a:lnTo>
                    <a:pt x="105021" y="449866"/>
                  </a:lnTo>
                  <a:lnTo>
                    <a:pt x="105674" y="451268"/>
                  </a:lnTo>
                  <a:lnTo>
                    <a:pt x="103606" y="451834"/>
                  </a:lnTo>
                  <a:lnTo>
                    <a:pt x="101813" y="452054"/>
                  </a:lnTo>
                  <a:lnTo>
                    <a:pt x="103261" y="453912"/>
                  </a:lnTo>
                  <a:lnTo>
                    <a:pt x="104490" y="454363"/>
                  </a:lnTo>
                  <a:lnTo>
                    <a:pt x="103833" y="455451"/>
                  </a:lnTo>
                  <a:lnTo>
                    <a:pt x="103463" y="457301"/>
                  </a:lnTo>
                  <a:lnTo>
                    <a:pt x="103944" y="457479"/>
                  </a:lnTo>
                  <a:lnTo>
                    <a:pt x="105895" y="456912"/>
                  </a:lnTo>
                  <a:lnTo>
                    <a:pt x="106115" y="457441"/>
                  </a:lnTo>
                  <a:lnTo>
                    <a:pt x="107549" y="457983"/>
                  </a:lnTo>
                  <a:lnTo>
                    <a:pt x="105986" y="459249"/>
                  </a:lnTo>
                  <a:lnTo>
                    <a:pt x="105305" y="460813"/>
                  </a:lnTo>
                  <a:lnTo>
                    <a:pt x="106229" y="460855"/>
                  </a:lnTo>
                  <a:lnTo>
                    <a:pt x="107637" y="461623"/>
                  </a:lnTo>
                  <a:lnTo>
                    <a:pt x="108348" y="462526"/>
                  </a:lnTo>
                  <a:lnTo>
                    <a:pt x="107249" y="464107"/>
                  </a:lnTo>
                  <a:lnTo>
                    <a:pt x="108866" y="463853"/>
                  </a:lnTo>
                  <a:lnTo>
                    <a:pt x="109536" y="464168"/>
                  </a:lnTo>
                  <a:lnTo>
                    <a:pt x="109592" y="465140"/>
                  </a:lnTo>
                  <a:lnTo>
                    <a:pt x="108822" y="465736"/>
                  </a:lnTo>
                  <a:lnTo>
                    <a:pt x="108131" y="467135"/>
                  </a:lnTo>
                  <a:lnTo>
                    <a:pt x="107323" y="467552"/>
                  </a:lnTo>
                  <a:lnTo>
                    <a:pt x="107720" y="468842"/>
                  </a:lnTo>
                  <a:lnTo>
                    <a:pt x="106851" y="468971"/>
                  </a:lnTo>
                  <a:lnTo>
                    <a:pt x="105843" y="470217"/>
                  </a:lnTo>
                  <a:lnTo>
                    <a:pt x="106716" y="470758"/>
                  </a:lnTo>
                  <a:lnTo>
                    <a:pt x="107896" y="472369"/>
                  </a:lnTo>
                  <a:lnTo>
                    <a:pt x="106846" y="473800"/>
                  </a:lnTo>
                  <a:lnTo>
                    <a:pt x="108246" y="473690"/>
                  </a:lnTo>
                  <a:lnTo>
                    <a:pt x="107613" y="474736"/>
                  </a:lnTo>
                  <a:lnTo>
                    <a:pt x="109273" y="475310"/>
                  </a:lnTo>
                  <a:lnTo>
                    <a:pt x="108530" y="476241"/>
                  </a:lnTo>
                  <a:lnTo>
                    <a:pt x="107174" y="476258"/>
                  </a:lnTo>
                  <a:lnTo>
                    <a:pt x="107222" y="476915"/>
                  </a:lnTo>
                  <a:lnTo>
                    <a:pt x="105814" y="477033"/>
                  </a:lnTo>
                  <a:lnTo>
                    <a:pt x="106234" y="477778"/>
                  </a:lnTo>
                  <a:lnTo>
                    <a:pt x="107446" y="477598"/>
                  </a:lnTo>
                  <a:lnTo>
                    <a:pt x="107981" y="478763"/>
                  </a:lnTo>
                  <a:lnTo>
                    <a:pt x="109853" y="479013"/>
                  </a:lnTo>
                  <a:lnTo>
                    <a:pt x="109570" y="479981"/>
                  </a:lnTo>
                  <a:lnTo>
                    <a:pt x="108219" y="480299"/>
                  </a:lnTo>
                  <a:lnTo>
                    <a:pt x="109983" y="481314"/>
                  </a:lnTo>
                  <a:lnTo>
                    <a:pt x="109394" y="481973"/>
                  </a:lnTo>
                  <a:lnTo>
                    <a:pt x="109876" y="483149"/>
                  </a:lnTo>
                  <a:lnTo>
                    <a:pt x="106806" y="483973"/>
                  </a:lnTo>
                  <a:lnTo>
                    <a:pt x="107095" y="487040"/>
                  </a:lnTo>
                  <a:lnTo>
                    <a:pt x="107680" y="487795"/>
                  </a:lnTo>
                  <a:lnTo>
                    <a:pt x="108379" y="487946"/>
                  </a:lnTo>
                  <a:lnTo>
                    <a:pt x="107538" y="489306"/>
                  </a:lnTo>
                  <a:lnTo>
                    <a:pt x="108872" y="490241"/>
                  </a:lnTo>
                  <a:lnTo>
                    <a:pt x="109984" y="490228"/>
                  </a:lnTo>
                  <a:lnTo>
                    <a:pt x="110381" y="491138"/>
                  </a:lnTo>
                  <a:lnTo>
                    <a:pt x="110130" y="492132"/>
                  </a:lnTo>
                  <a:lnTo>
                    <a:pt x="111148" y="492246"/>
                  </a:lnTo>
                  <a:lnTo>
                    <a:pt x="111655" y="491527"/>
                  </a:lnTo>
                  <a:lnTo>
                    <a:pt x="112489" y="492015"/>
                  </a:lnTo>
                  <a:lnTo>
                    <a:pt x="111919" y="492956"/>
                  </a:lnTo>
                  <a:lnTo>
                    <a:pt x="113615" y="494493"/>
                  </a:lnTo>
                  <a:lnTo>
                    <a:pt x="115100" y="494671"/>
                  </a:lnTo>
                  <a:lnTo>
                    <a:pt x="114868" y="495464"/>
                  </a:lnTo>
                  <a:lnTo>
                    <a:pt x="115824" y="495952"/>
                  </a:lnTo>
                  <a:lnTo>
                    <a:pt x="116570" y="497351"/>
                  </a:lnTo>
                  <a:lnTo>
                    <a:pt x="116493" y="498035"/>
                  </a:lnTo>
                  <a:lnTo>
                    <a:pt x="117630" y="498718"/>
                  </a:lnTo>
                  <a:lnTo>
                    <a:pt x="118759" y="498398"/>
                  </a:lnTo>
                  <a:lnTo>
                    <a:pt x="119739" y="499201"/>
                  </a:lnTo>
                  <a:lnTo>
                    <a:pt x="121128" y="499419"/>
                  </a:lnTo>
                  <a:lnTo>
                    <a:pt x="122149" y="501070"/>
                  </a:lnTo>
                  <a:lnTo>
                    <a:pt x="122058" y="501858"/>
                  </a:lnTo>
                  <a:lnTo>
                    <a:pt x="122663" y="502734"/>
                  </a:lnTo>
                  <a:lnTo>
                    <a:pt x="121854" y="503304"/>
                  </a:lnTo>
                  <a:lnTo>
                    <a:pt x="120852" y="505301"/>
                  </a:lnTo>
                  <a:lnTo>
                    <a:pt x="120729" y="506090"/>
                  </a:lnTo>
                  <a:lnTo>
                    <a:pt x="121093" y="507708"/>
                  </a:lnTo>
                  <a:lnTo>
                    <a:pt x="120422" y="508861"/>
                  </a:lnTo>
                  <a:lnTo>
                    <a:pt x="120752" y="510264"/>
                  </a:lnTo>
                  <a:lnTo>
                    <a:pt x="123360" y="511929"/>
                  </a:lnTo>
                  <a:lnTo>
                    <a:pt x="123868" y="511574"/>
                  </a:lnTo>
                  <a:lnTo>
                    <a:pt x="124912" y="512074"/>
                  </a:lnTo>
                  <a:lnTo>
                    <a:pt x="125160" y="512951"/>
                  </a:lnTo>
                  <a:lnTo>
                    <a:pt x="126318" y="515229"/>
                  </a:lnTo>
                  <a:lnTo>
                    <a:pt x="128772" y="516539"/>
                  </a:lnTo>
                  <a:lnTo>
                    <a:pt x="129563" y="517896"/>
                  </a:lnTo>
                  <a:lnTo>
                    <a:pt x="132169" y="520902"/>
                  </a:lnTo>
                  <a:lnTo>
                    <a:pt x="133151" y="521167"/>
                  </a:lnTo>
                  <a:lnTo>
                    <a:pt x="132888" y="522821"/>
                  </a:lnTo>
                  <a:lnTo>
                    <a:pt x="134057" y="523416"/>
                  </a:lnTo>
                  <a:lnTo>
                    <a:pt x="134407" y="524113"/>
                  </a:lnTo>
                  <a:lnTo>
                    <a:pt x="133072" y="526018"/>
                  </a:lnTo>
                  <a:lnTo>
                    <a:pt x="132710" y="526886"/>
                  </a:lnTo>
                  <a:lnTo>
                    <a:pt x="134009" y="527707"/>
                  </a:lnTo>
                  <a:lnTo>
                    <a:pt x="134711" y="529109"/>
                  </a:lnTo>
                  <a:lnTo>
                    <a:pt x="136063" y="530108"/>
                  </a:lnTo>
                  <a:lnTo>
                    <a:pt x="137170" y="529984"/>
                  </a:lnTo>
                  <a:lnTo>
                    <a:pt x="139545" y="530371"/>
                  </a:lnTo>
                  <a:lnTo>
                    <a:pt x="140965" y="529829"/>
                  </a:lnTo>
                  <a:lnTo>
                    <a:pt x="142212" y="530282"/>
                  </a:lnTo>
                  <a:lnTo>
                    <a:pt x="142495" y="532156"/>
                  </a:lnTo>
                  <a:lnTo>
                    <a:pt x="145929" y="534250"/>
                  </a:lnTo>
                  <a:lnTo>
                    <a:pt x="146411" y="535010"/>
                  </a:lnTo>
                  <a:lnTo>
                    <a:pt x="147775" y="534800"/>
                  </a:lnTo>
                  <a:lnTo>
                    <a:pt x="148941" y="535042"/>
                  </a:lnTo>
                  <a:lnTo>
                    <a:pt x="150654" y="534981"/>
                  </a:lnTo>
                  <a:lnTo>
                    <a:pt x="151973" y="535529"/>
                  </a:lnTo>
                  <a:lnTo>
                    <a:pt x="152381" y="536150"/>
                  </a:lnTo>
                  <a:lnTo>
                    <a:pt x="154365" y="536477"/>
                  </a:lnTo>
                  <a:lnTo>
                    <a:pt x="157577" y="534622"/>
                  </a:lnTo>
                  <a:lnTo>
                    <a:pt x="158599" y="535053"/>
                  </a:lnTo>
                  <a:lnTo>
                    <a:pt x="160482" y="534593"/>
                  </a:lnTo>
                  <a:lnTo>
                    <a:pt x="162051" y="533558"/>
                  </a:lnTo>
                  <a:lnTo>
                    <a:pt x="163067" y="533608"/>
                  </a:lnTo>
                  <a:lnTo>
                    <a:pt x="164226" y="533207"/>
                  </a:lnTo>
                  <a:lnTo>
                    <a:pt x="165817" y="531711"/>
                  </a:lnTo>
                  <a:lnTo>
                    <a:pt x="167117" y="530957"/>
                  </a:lnTo>
                  <a:lnTo>
                    <a:pt x="167608" y="529536"/>
                  </a:lnTo>
                  <a:lnTo>
                    <a:pt x="169602" y="528329"/>
                  </a:lnTo>
                  <a:lnTo>
                    <a:pt x="170225" y="528807"/>
                  </a:lnTo>
                  <a:lnTo>
                    <a:pt x="170812" y="527808"/>
                  </a:lnTo>
                  <a:lnTo>
                    <a:pt x="172233" y="528690"/>
                  </a:lnTo>
                  <a:lnTo>
                    <a:pt x="174367" y="529177"/>
                  </a:lnTo>
                  <a:lnTo>
                    <a:pt x="175752" y="528743"/>
                  </a:lnTo>
                  <a:lnTo>
                    <a:pt x="178374" y="530013"/>
                  </a:lnTo>
                  <a:lnTo>
                    <a:pt x="180648" y="530193"/>
                  </a:lnTo>
                  <a:lnTo>
                    <a:pt x="182726" y="528745"/>
                  </a:lnTo>
                  <a:lnTo>
                    <a:pt x="183515" y="528398"/>
                  </a:lnTo>
                  <a:lnTo>
                    <a:pt x="184156" y="528910"/>
                  </a:lnTo>
                  <a:lnTo>
                    <a:pt x="184010" y="530207"/>
                  </a:lnTo>
                  <a:lnTo>
                    <a:pt x="185600" y="530755"/>
                  </a:lnTo>
                  <a:lnTo>
                    <a:pt x="186435" y="532774"/>
                  </a:lnTo>
                  <a:lnTo>
                    <a:pt x="186148" y="534571"/>
                  </a:lnTo>
                  <a:lnTo>
                    <a:pt x="187686" y="534496"/>
                  </a:lnTo>
                  <a:lnTo>
                    <a:pt x="187677" y="535197"/>
                  </a:lnTo>
                  <a:lnTo>
                    <a:pt x="189500" y="536133"/>
                  </a:lnTo>
                  <a:lnTo>
                    <a:pt x="190118" y="537520"/>
                  </a:lnTo>
                  <a:lnTo>
                    <a:pt x="191419" y="538698"/>
                  </a:lnTo>
                  <a:lnTo>
                    <a:pt x="192023" y="538774"/>
                  </a:lnTo>
                  <a:lnTo>
                    <a:pt x="194208" y="540255"/>
                  </a:lnTo>
                  <a:lnTo>
                    <a:pt x="196148" y="540961"/>
                  </a:lnTo>
                  <a:lnTo>
                    <a:pt x="197361" y="542386"/>
                  </a:lnTo>
                  <a:lnTo>
                    <a:pt x="197979" y="542334"/>
                  </a:lnTo>
                  <a:lnTo>
                    <a:pt x="200282" y="543319"/>
                  </a:lnTo>
                  <a:lnTo>
                    <a:pt x="201729" y="542388"/>
                  </a:lnTo>
                  <a:lnTo>
                    <a:pt x="203190" y="544114"/>
                  </a:lnTo>
                  <a:lnTo>
                    <a:pt x="203750" y="544349"/>
                  </a:lnTo>
                  <a:lnTo>
                    <a:pt x="204986" y="546318"/>
                  </a:lnTo>
                  <a:lnTo>
                    <a:pt x="206281" y="546980"/>
                  </a:lnTo>
                  <a:lnTo>
                    <a:pt x="207384" y="546886"/>
                  </a:lnTo>
                  <a:lnTo>
                    <a:pt x="207554" y="547504"/>
                  </a:lnTo>
                  <a:lnTo>
                    <a:pt x="208512" y="547875"/>
                  </a:lnTo>
                  <a:lnTo>
                    <a:pt x="209649" y="547767"/>
                  </a:lnTo>
                  <a:lnTo>
                    <a:pt x="209655" y="549118"/>
                  </a:lnTo>
                  <a:lnTo>
                    <a:pt x="212359" y="548325"/>
                  </a:lnTo>
                  <a:lnTo>
                    <a:pt x="213120" y="548542"/>
                  </a:lnTo>
                  <a:lnTo>
                    <a:pt x="213801" y="548018"/>
                  </a:lnTo>
                  <a:lnTo>
                    <a:pt x="216130" y="547585"/>
                  </a:lnTo>
                  <a:lnTo>
                    <a:pt x="217394" y="546976"/>
                  </a:lnTo>
                  <a:lnTo>
                    <a:pt x="217916" y="546234"/>
                  </a:lnTo>
                  <a:lnTo>
                    <a:pt x="218851" y="545921"/>
                  </a:lnTo>
                  <a:lnTo>
                    <a:pt x="219708" y="545190"/>
                  </a:lnTo>
                  <a:lnTo>
                    <a:pt x="220754" y="544960"/>
                  </a:lnTo>
                  <a:lnTo>
                    <a:pt x="223351" y="542837"/>
                  </a:lnTo>
                  <a:lnTo>
                    <a:pt x="224764" y="542561"/>
                  </a:lnTo>
                  <a:lnTo>
                    <a:pt x="225269" y="543453"/>
                  </a:lnTo>
                  <a:lnTo>
                    <a:pt x="226876" y="543713"/>
                  </a:lnTo>
                  <a:lnTo>
                    <a:pt x="229266" y="544905"/>
                  </a:lnTo>
                  <a:lnTo>
                    <a:pt x="230399" y="544983"/>
                  </a:lnTo>
                  <a:lnTo>
                    <a:pt x="231367" y="544650"/>
                  </a:lnTo>
                  <a:lnTo>
                    <a:pt x="232646" y="544681"/>
                  </a:lnTo>
                  <a:lnTo>
                    <a:pt x="233886" y="543953"/>
                  </a:lnTo>
                  <a:lnTo>
                    <a:pt x="235342" y="544665"/>
                  </a:lnTo>
                  <a:lnTo>
                    <a:pt x="238696" y="544524"/>
                  </a:lnTo>
                  <a:lnTo>
                    <a:pt x="239752" y="544729"/>
                  </a:lnTo>
                  <a:lnTo>
                    <a:pt x="240814" y="544320"/>
                  </a:lnTo>
                  <a:lnTo>
                    <a:pt x="242693" y="542759"/>
                  </a:lnTo>
                  <a:lnTo>
                    <a:pt x="243478" y="542372"/>
                  </a:lnTo>
                  <a:lnTo>
                    <a:pt x="244130" y="542994"/>
                  </a:lnTo>
                  <a:lnTo>
                    <a:pt x="246517" y="542325"/>
                  </a:lnTo>
                  <a:lnTo>
                    <a:pt x="248227" y="542409"/>
                  </a:lnTo>
                  <a:lnTo>
                    <a:pt x="250433" y="542852"/>
                  </a:lnTo>
                  <a:lnTo>
                    <a:pt x="251166" y="543458"/>
                  </a:lnTo>
                  <a:lnTo>
                    <a:pt x="252044" y="542855"/>
                  </a:lnTo>
                  <a:lnTo>
                    <a:pt x="253303" y="542865"/>
                  </a:lnTo>
                  <a:lnTo>
                    <a:pt x="254936" y="543685"/>
                  </a:lnTo>
                  <a:lnTo>
                    <a:pt x="255937" y="543530"/>
                  </a:lnTo>
                  <a:lnTo>
                    <a:pt x="256554" y="542395"/>
                  </a:lnTo>
                  <a:lnTo>
                    <a:pt x="257887" y="542520"/>
                  </a:lnTo>
                  <a:lnTo>
                    <a:pt x="258470" y="542057"/>
                  </a:lnTo>
                  <a:lnTo>
                    <a:pt x="260004" y="542829"/>
                  </a:lnTo>
                  <a:lnTo>
                    <a:pt x="261278" y="544214"/>
                  </a:lnTo>
                  <a:lnTo>
                    <a:pt x="262443" y="543876"/>
                  </a:lnTo>
                  <a:lnTo>
                    <a:pt x="263883" y="544258"/>
                  </a:lnTo>
                  <a:lnTo>
                    <a:pt x="264872" y="543638"/>
                  </a:lnTo>
                  <a:lnTo>
                    <a:pt x="265603" y="543953"/>
                  </a:lnTo>
                  <a:lnTo>
                    <a:pt x="266377" y="543552"/>
                  </a:lnTo>
                  <a:lnTo>
                    <a:pt x="269180" y="546547"/>
                  </a:lnTo>
                  <a:lnTo>
                    <a:pt x="272358" y="547954"/>
                  </a:lnTo>
                  <a:lnTo>
                    <a:pt x="273157" y="549217"/>
                  </a:lnTo>
                  <a:lnTo>
                    <a:pt x="274491" y="549612"/>
                  </a:lnTo>
                  <a:lnTo>
                    <a:pt x="275090" y="551335"/>
                  </a:lnTo>
                  <a:lnTo>
                    <a:pt x="277025" y="552433"/>
                  </a:lnTo>
                  <a:lnTo>
                    <a:pt x="277961" y="552524"/>
                  </a:lnTo>
                  <a:lnTo>
                    <a:pt x="279010" y="551776"/>
                  </a:lnTo>
                  <a:lnTo>
                    <a:pt x="280109" y="551431"/>
                  </a:lnTo>
                  <a:lnTo>
                    <a:pt x="281833" y="551583"/>
                  </a:lnTo>
                  <a:lnTo>
                    <a:pt x="283284" y="551325"/>
                  </a:lnTo>
                  <a:lnTo>
                    <a:pt x="283867" y="551888"/>
                  </a:lnTo>
                  <a:lnTo>
                    <a:pt x="285176" y="551357"/>
                  </a:lnTo>
                  <a:lnTo>
                    <a:pt x="286777" y="550402"/>
                  </a:lnTo>
                  <a:lnTo>
                    <a:pt x="287794" y="550133"/>
                  </a:lnTo>
                  <a:lnTo>
                    <a:pt x="292228" y="553241"/>
                  </a:lnTo>
                  <a:lnTo>
                    <a:pt x="294139" y="553203"/>
                  </a:lnTo>
                  <a:lnTo>
                    <a:pt x="295311" y="554083"/>
                  </a:lnTo>
                  <a:lnTo>
                    <a:pt x="295380" y="554974"/>
                  </a:lnTo>
                  <a:lnTo>
                    <a:pt x="296120" y="555860"/>
                  </a:lnTo>
                  <a:lnTo>
                    <a:pt x="298052" y="556054"/>
                  </a:lnTo>
                  <a:lnTo>
                    <a:pt x="299002" y="555649"/>
                  </a:lnTo>
                  <a:lnTo>
                    <a:pt x="300281" y="555945"/>
                  </a:lnTo>
                  <a:lnTo>
                    <a:pt x="302217" y="555539"/>
                  </a:lnTo>
                  <a:lnTo>
                    <a:pt x="303381" y="554626"/>
                  </a:lnTo>
                  <a:lnTo>
                    <a:pt x="304430" y="554248"/>
                  </a:lnTo>
                  <a:lnTo>
                    <a:pt x="307653" y="555723"/>
                  </a:lnTo>
                  <a:lnTo>
                    <a:pt x="307955" y="556052"/>
                  </a:lnTo>
                  <a:lnTo>
                    <a:pt x="309190" y="554907"/>
                  </a:lnTo>
                  <a:lnTo>
                    <a:pt x="310262" y="555222"/>
                  </a:lnTo>
                  <a:lnTo>
                    <a:pt x="310800" y="555885"/>
                  </a:lnTo>
                  <a:lnTo>
                    <a:pt x="311904" y="555994"/>
                  </a:lnTo>
                  <a:lnTo>
                    <a:pt x="312962" y="555244"/>
                  </a:lnTo>
                  <a:lnTo>
                    <a:pt x="313395" y="556170"/>
                  </a:lnTo>
                  <a:lnTo>
                    <a:pt x="316972" y="555750"/>
                  </a:lnTo>
                  <a:lnTo>
                    <a:pt x="317989" y="556015"/>
                  </a:lnTo>
                  <a:lnTo>
                    <a:pt x="320207" y="558280"/>
                  </a:lnTo>
                  <a:lnTo>
                    <a:pt x="321751" y="558925"/>
                  </a:lnTo>
                  <a:lnTo>
                    <a:pt x="322736" y="558737"/>
                  </a:lnTo>
                  <a:lnTo>
                    <a:pt x="323785" y="557964"/>
                  </a:lnTo>
                  <a:lnTo>
                    <a:pt x="325016" y="558269"/>
                  </a:lnTo>
                  <a:lnTo>
                    <a:pt x="328226" y="559747"/>
                  </a:lnTo>
                  <a:lnTo>
                    <a:pt x="329007" y="559739"/>
                  </a:lnTo>
                  <a:lnTo>
                    <a:pt x="331929" y="558577"/>
                  </a:lnTo>
                  <a:lnTo>
                    <a:pt x="333624" y="556791"/>
                  </a:lnTo>
                  <a:lnTo>
                    <a:pt x="334196" y="556641"/>
                  </a:lnTo>
                  <a:lnTo>
                    <a:pt x="336894" y="559455"/>
                  </a:lnTo>
                  <a:lnTo>
                    <a:pt x="338524" y="559826"/>
                  </a:lnTo>
                  <a:lnTo>
                    <a:pt x="339503" y="560513"/>
                  </a:lnTo>
                  <a:lnTo>
                    <a:pt x="341032" y="560077"/>
                  </a:lnTo>
                  <a:lnTo>
                    <a:pt x="341995" y="561187"/>
                  </a:lnTo>
                  <a:lnTo>
                    <a:pt x="343343" y="561222"/>
                  </a:lnTo>
                  <a:lnTo>
                    <a:pt x="344456" y="560870"/>
                  </a:lnTo>
                  <a:lnTo>
                    <a:pt x="345984" y="561830"/>
                  </a:lnTo>
                  <a:lnTo>
                    <a:pt x="346482" y="562643"/>
                  </a:lnTo>
                  <a:lnTo>
                    <a:pt x="346303" y="564569"/>
                  </a:lnTo>
                  <a:lnTo>
                    <a:pt x="346906" y="566302"/>
                  </a:lnTo>
                  <a:lnTo>
                    <a:pt x="347808" y="566243"/>
                  </a:lnTo>
                  <a:lnTo>
                    <a:pt x="348489" y="567177"/>
                  </a:lnTo>
                  <a:lnTo>
                    <a:pt x="348614" y="567975"/>
                  </a:lnTo>
                  <a:lnTo>
                    <a:pt x="349862" y="568093"/>
                  </a:lnTo>
                  <a:lnTo>
                    <a:pt x="350834" y="567678"/>
                  </a:lnTo>
                  <a:lnTo>
                    <a:pt x="351458" y="568628"/>
                  </a:lnTo>
                  <a:lnTo>
                    <a:pt x="352656" y="568715"/>
                  </a:lnTo>
                  <a:lnTo>
                    <a:pt x="353249" y="569420"/>
                  </a:lnTo>
                  <a:lnTo>
                    <a:pt x="355074" y="570050"/>
                  </a:lnTo>
                  <a:lnTo>
                    <a:pt x="355362" y="571065"/>
                  </a:lnTo>
                  <a:lnTo>
                    <a:pt x="356678" y="571193"/>
                  </a:lnTo>
                  <a:lnTo>
                    <a:pt x="357511" y="572234"/>
                  </a:lnTo>
                  <a:lnTo>
                    <a:pt x="357822" y="573135"/>
                  </a:lnTo>
                  <a:lnTo>
                    <a:pt x="358582" y="573847"/>
                  </a:lnTo>
                  <a:lnTo>
                    <a:pt x="361593" y="573812"/>
                  </a:lnTo>
                  <a:lnTo>
                    <a:pt x="362224" y="574249"/>
                  </a:lnTo>
                  <a:lnTo>
                    <a:pt x="363849" y="574065"/>
                  </a:lnTo>
                  <a:lnTo>
                    <a:pt x="365317" y="574969"/>
                  </a:lnTo>
                  <a:lnTo>
                    <a:pt x="366922" y="574272"/>
                  </a:lnTo>
                  <a:lnTo>
                    <a:pt x="369628" y="576370"/>
                  </a:lnTo>
                  <a:lnTo>
                    <a:pt x="372249" y="576012"/>
                  </a:lnTo>
                  <a:lnTo>
                    <a:pt x="373479" y="575650"/>
                  </a:lnTo>
                  <a:lnTo>
                    <a:pt x="374779" y="576403"/>
                  </a:lnTo>
                  <a:lnTo>
                    <a:pt x="375897" y="576493"/>
                  </a:lnTo>
                  <a:lnTo>
                    <a:pt x="376551" y="578242"/>
                  </a:lnTo>
                  <a:lnTo>
                    <a:pt x="377165" y="578495"/>
                  </a:lnTo>
                  <a:lnTo>
                    <a:pt x="378984" y="578063"/>
                  </a:lnTo>
                  <a:lnTo>
                    <a:pt x="379519" y="577334"/>
                  </a:lnTo>
                  <a:lnTo>
                    <a:pt x="380881" y="577763"/>
                  </a:lnTo>
                  <a:lnTo>
                    <a:pt x="382583" y="577174"/>
                  </a:lnTo>
                  <a:lnTo>
                    <a:pt x="384428" y="575553"/>
                  </a:lnTo>
                  <a:lnTo>
                    <a:pt x="385390" y="575394"/>
                  </a:lnTo>
                  <a:lnTo>
                    <a:pt x="386100" y="576452"/>
                  </a:lnTo>
                  <a:lnTo>
                    <a:pt x="388326" y="576955"/>
                  </a:lnTo>
                  <a:lnTo>
                    <a:pt x="389458" y="576892"/>
                  </a:lnTo>
                  <a:lnTo>
                    <a:pt x="392763" y="575912"/>
                  </a:lnTo>
                  <a:lnTo>
                    <a:pt x="395816" y="574759"/>
                  </a:lnTo>
                  <a:lnTo>
                    <a:pt x="396654" y="574660"/>
                  </a:lnTo>
                  <a:lnTo>
                    <a:pt x="399461" y="575108"/>
                  </a:lnTo>
                  <a:lnTo>
                    <a:pt x="400457" y="575860"/>
                  </a:lnTo>
                  <a:lnTo>
                    <a:pt x="401989" y="575823"/>
                  </a:lnTo>
                  <a:lnTo>
                    <a:pt x="404830" y="573654"/>
                  </a:lnTo>
                  <a:lnTo>
                    <a:pt x="405914" y="573448"/>
                  </a:lnTo>
                  <a:lnTo>
                    <a:pt x="406690" y="573685"/>
                  </a:lnTo>
                  <a:lnTo>
                    <a:pt x="408895" y="575322"/>
                  </a:lnTo>
                  <a:lnTo>
                    <a:pt x="410257" y="576778"/>
                  </a:lnTo>
                  <a:lnTo>
                    <a:pt x="413164" y="577055"/>
                  </a:lnTo>
                  <a:lnTo>
                    <a:pt x="414342" y="576387"/>
                  </a:lnTo>
                  <a:lnTo>
                    <a:pt x="415131" y="576327"/>
                  </a:lnTo>
                  <a:lnTo>
                    <a:pt x="417269" y="576948"/>
                  </a:lnTo>
                  <a:lnTo>
                    <a:pt x="418901" y="577146"/>
                  </a:lnTo>
                  <a:lnTo>
                    <a:pt x="419940" y="576867"/>
                  </a:lnTo>
                  <a:lnTo>
                    <a:pt x="421414" y="577297"/>
                  </a:lnTo>
                  <a:lnTo>
                    <a:pt x="422680" y="577164"/>
                  </a:lnTo>
                  <a:lnTo>
                    <a:pt x="423560" y="577423"/>
                  </a:lnTo>
                  <a:lnTo>
                    <a:pt x="425783" y="576882"/>
                  </a:lnTo>
                  <a:lnTo>
                    <a:pt x="426953" y="575902"/>
                  </a:lnTo>
                  <a:lnTo>
                    <a:pt x="428398" y="576260"/>
                  </a:lnTo>
                  <a:lnTo>
                    <a:pt x="429078" y="576802"/>
                  </a:lnTo>
                  <a:lnTo>
                    <a:pt x="431193" y="579429"/>
                  </a:lnTo>
                  <a:lnTo>
                    <a:pt x="430491" y="580057"/>
                  </a:lnTo>
                  <a:lnTo>
                    <a:pt x="430193" y="581546"/>
                  </a:lnTo>
                  <a:lnTo>
                    <a:pt x="430468" y="582074"/>
                  </a:lnTo>
                  <a:lnTo>
                    <a:pt x="431851" y="581333"/>
                  </a:lnTo>
                  <a:lnTo>
                    <a:pt x="432729" y="581595"/>
                  </a:lnTo>
                  <a:lnTo>
                    <a:pt x="434646" y="584346"/>
                  </a:lnTo>
                  <a:lnTo>
                    <a:pt x="434367" y="585145"/>
                  </a:lnTo>
                  <a:lnTo>
                    <a:pt x="434520" y="586299"/>
                  </a:lnTo>
                  <a:lnTo>
                    <a:pt x="436759" y="588111"/>
                  </a:lnTo>
                  <a:lnTo>
                    <a:pt x="437048" y="590384"/>
                  </a:lnTo>
                  <a:lnTo>
                    <a:pt x="437329" y="591078"/>
                  </a:lnTo>
                  <a:lnTo>
                    <a:pt x="438698" y="591929"/>
                  </a:lnTo>
                  <a:lnTo>
                    <a:pt x="439541" y="592036"/>
                  </a:lnTo>
                  <a:lnTo>
                    <a:pt x="441178" y="592841"/>
                  </a:lnTo>
                  <a:lnTo>
                    <a:pt x="440469" y="594703"/>
                  </a:lnTo>
                  <a:lnTo>
                    <a:pt x="440973" y="594889"/>
                  </a:lnTo>
                  <a:lnTo>
                    <a:pt x="442461" y="594196"/>
                  </a:lnTo>
                  <a:lnTo>
                    <a:pt x="443162" y="592595"/>
                  </a:lnTo>
                  <a:lnTo>
                    <a:pt x="443175" y="590611"/>
                  </a:lnTo>
                  <a:lnTo>
                    <a:pt x="441869" y="589867"/>
                  </a:lnTo>
                  <a:lnTo>
                    <a:pt x="442113" y="588942"/>
                  </a:lnTo>
                  <a:lnTo>
                    <a:pt x="443401" y="587546"/>
                  </a:lnTo>
                  <a:lnTo>
                    <a:pt x="445457" y="586830"/>
                  </a:lnTo>
                  <a:lnTo>
                    <a:pt x="446161" y="587082"/>
                  </a:lnTo>
                  <a:lnTo>
                    <a:pt x="449457" y="585470"/>
                  </a:lnTo>
                  <a:lnTo>
                    <a:pt x="451104" y="585653"/>
                  </a:lnTo>
                  <a:lnTo>
                    <a:pt x="452439" y="585470"/>
                  </a:lnTo>
                  <a:lnTo>
                    <a:pt x="452994" y="586634"/>
                  </a:lnTo>
                  <a:lnTo>
                    <a:pt x="454493" y="585844"/>
                  </a:lnTo>
                  <a:lnTo>
                    <a:pt x="455688" y="586416"/>
                  </a:lnTo>
                  <a:lnTo>
                    <a:pt x="456673" y="586507"/>
                  </a:lnTo>
                  <a:lnTo>
                    <a:pt x="458195" y="586183"/>
                  </a:lnTo>
                  <a:lnTo>
                    <a:pt x="458179" y="584587"/>
                  </a:lnTo>
                  <a:lnTo>
                    <a:pt x="459502" y="584449"/>
                  </a:lnTo>
                  <a:lnTo>
                    <a:pt x="461053" y="583339"/>
                  </a:lnTo>
                  <a:lnTo>
                    <a:pt x="461629" y="582191"/>
                  </a:lnTo>
                  <a:lnTo>
                    <a:pt x="462279" y="582457"/>
                  </a:lnTo>
                  <a:lnTo>
                    <a:pt x="463881" y="582386"/>
                  </a:lnTo>
                  <a:lnTo>
                    <a:pt x="464686" y="582081"/>
                  </a:lnTo>
                  <a:lnTo>
                    <a:pt x="465471" y="580479"/>
                  </a:lnTo>
                  <a:lnTo>
                    <a:pt x="464596" y="579703"/>
                  </a:lnTo>
                  <a:lnTo>
                    <a:pt x="465804" y="577980"/>
                  </a:lnTo>
                  <a:lnTo>
                    <a:pt x="466483" y="577783"/>
                  </a:lnTo>
                  <a:lnTo>
                    <a:pt x="466010" y="576538"/>
                  </a:lnTo>
                  <a:lnTo>
                    <a:pt x="466594" y="575788"/>
                  </a:lnTo>
                  <a:lnTo>
                    <a:pt x="466245" y="575126"/>
                  </a:lnTo>
                  <a:lnTo>
                    <a:pt x="467609" y="574459"/>
                  </a:lnTo>
                  <a:lnTo>
                    <a:pt x="465851" y="573494"/>
                  </a:lnTo>
                  <a:lnTo>
                    <a:pt x="465795" y="572149"/>
                  </a:lnTo>
                  <a:lnTo>
                    <a:pt x="465321" y="571302"/>
                  </a:lnTo>
                  <a:lnTo>
                    <a:pt x="463962" y="569869"/>
                  </a:lnTo>
                  <a:lnTo>
                    <a:pt x="463203" y="569803"/>
                  </a:lnTo>
                  <a:lnTo>
                    <a:pt x="463228" y="568219"/>
                  </a:lnTo>
                  <a:lnTo>
                    <a:pt x="462662" y="567120"/>
                  </a:lnTo>
                  <a:lnTo>
                    <a:pt x="461860" y="567123"/>
                  </a:lnTo>
                  <a:lnTo>
                    <a:pt x="460598" y="566147"/>
                  </a:lnTo>
                  <a:lnTo>
                    <a:pt x="459600" y="564177"/>
                  </a:lnTo>
                  <a:lnTo>
                    <a:pt x="460843" y="562308"/>
                  </a:lnTo>
                  <a:lnTo>
                    <a:pt x="461590" y="561543"/>
                  </a:lnTo>
                  <a:lnTo>
                    <a:pt x="461738" y="560462"/>
                  </a:lnTo>
                  <a:lnTo>
                    <a:pt x="462343" y="559040"/>
                  </a:lnTo>
                  <a:lnTo>
                    <a:pt x="459376" y="558649"/>
                  </a:lnTo>
                  <a:lnTo>
                    <a:pt x="458752" y="557872"/>
                  </a:lnTo>
                  <a:lnTo>
                    <a:pt x="459554" y="556725"/>
                  </a:lnTo>
                  <a:lnTo>
                    <a:pt x="458389" y="555785"/>
                  </a:lnTo>
                  <a:lnTo>
                    <a:pt x="457619" y="555717"/>
                  </a:lnTo>
                  <a:lnTo>
                    <a:pt x="456894" y="555083"/>
                  </a:lnTo>
                  <a:lnTo>
                    <a:pt x="456772" y="553809"/>
                  </a:lnTo>
                  <a:lnTo>
                    <a:pt x="455862" y="552755"/>
                  </a:lnTo>
                  <a:lnTo>
                    <a:pt x="457379" y="552409"/>
                  </a:lnTo>
                  <a:lnTo>
                    <a:pt x="457699" y="551879"/>
                  </a:lnTo>
                  <a:lnTo>
                    <a:pt x="457056" y="550845"/>
                  </a:lnTo>
                  <a:lnTo>
                    <a:pt x="457862" y="549926"/>
                  </a:lnTo>
                  <a:lnTo>
                    <a:pt x="458708" y="550575"/>
                  </a:lnTo>
                  <a:lnTo>
                    <a:pt x="459438" y="550055"/>
                  </a:lnTo>
                  <a:lnTo>
                    <a:pt x="459040" y="548752"/>
                  </a:lnTo>
                  <a:lnTo>
                    <a:pt x="459986" y="548393"/>
                  </a:lnTo>
                  <a:lnTo>
                    <a:pt x="462334" y="546898"/>
                  </a:lnTo>
                  <a:lnTo>
                    <a:pt x="461406" y="545232"/>
                  </a:lnTo>
                  <a:lnTo>
                    <a:pt x="461662" y="544390"/>
                  </a:lnTo>
                  <a:lnTo>
                    <a:pt x="462642" y="543080"/>
                  </a:lnTo>
                  <a:lnTo>
                    <a:pt x="461890" y="542330"/>
                  </a:lnTo>
                  <a:lnTo>
                    <a:pt x="462223" y="541213"/>
                  </a:lnTo>
                  <a:lnTo>
                    <a:pt x="463064" y="540312"/>
                  </a:lnTo>
                  <a:lnTo>
                    <a:pt x="464043" y="539864"/>
                  </a:lnTo>
                  <a:lnTo>
                    <a:pt x="465903" y="539474"/>
                  </a:lnTo>
                  <a:lnTo>
                    <a:pt x="466882" y="538252"/>
                  </a:lnTo>
                  <a:lnTo>
                    <a:pt x="467780" y="537834"/>
                  </a:lnTo>
                  <a:lnTo>
                    <a:pt x="468660" y="535557"/>
                  </a:lnTo>
                  <a:lnTo>
                    <a:pt x="470701" y="536335"/>
                  </a:lnTo>
                  <a:lnTo>
                    <a:pt x="472266" y="535955"/>
                  </a:lnTo>
                  <a:lnTo>
                    <a:pt x="473760" y="535000"/>
                  </a:lnTo>
                  <a:lnTo>
                    <a:pt x="474923" y="534613"/>
                  </a:lnTo>
                  <a:lnTo>
                    <a:pt x="474707" y="533751"/>
                  </a:lnTo>
                  <a:lnTo>
                    <a:pt x="476734" y="533073"/>
                  </a:lnTo>
                  <a:lnTo>
                    <a:pt x="477490" y="533879"/>
                  </a:lnTo>
                  <a:lnTo>
                    <a:pt x="478442" y="533288"/>
                  </a:lnTo>
                  <a:lnTo>
                    <a:pt x="480634" y="533186"/>
                  </a:lnTo>
                  <a:lnTo>
                    <a:pt x="481936" y="532315"/>
                  </a:lnTo>
                  <a:lnTo>
                    <a:pt x="483133" y="532209"/>
                  </a:lnTo>
                  <a:lnTo>
                    <a:pt x="483167" y="531211"/>
                  </a:lnTo>
                  <a:lnTo>
                    <a:pt x="483868" y="530750"/>
                  </a:lnTo>
                  <a:lnTo>
                    <a:pt x="483749" y="529705"/>
                  </a:lnTo>
                  <a:lnTo>
                    <a:pt x="484990" y="528596"/>
                  </a:lnTo>
                  <a:lnTo>
                    <a:pt x="485333" y="526669"/>
                  </a:lnTo>
                  <a:lnTo>
                    <a:pt x="486489" y="526338"/>
                  </a:lnTo>
                  <a:lnTo>
                    <a:pt x="487756" y="527523"/>
                  </a:lnTo>
                  <a:lnTo>
                    <a:pt x="489308" y="528132"/>
                  </a:lnTo>
                  <a:lnTo>
                    <a:pt x="494545" y="527018"/>
                  </a:lnTo>
                  <a:lnTo>
                    <a:pt x="496967" y="526212"/>
                  </a:lnTo>
                  <a:lnTo>
                    <a:pt x="500340" y="527978"/>
                  </a:lnTo>
                  <a:lnTo>
                    <a:pt x="500816" y="528458"/>
                  </a:lnTo>
                  <a:lnTo>
                    <a:pt x="501055" y="530603"/>
                  </a:lnTo>
                  <a:lnTo>
                    <a:pt x="501781" y="531442"/>
                  </a:lnTo>
                  <a:lnTo>
                    <a:pt x="503602" y="531801"/>
                  </a:lnTo>
                  <a:lnTo>
                    <a:pt x="504379" y="533487"/>
                  </a:lnTo>
                  <a:lnTo>
                    <a:pt x="504983" y="533562"/>
                  </a:lnTo>
                  <a:lnTo>
                    <a:pt x="506067" y="532622"/>
                  </a:lnTo>
                  <a:lnTo>
                    <a:pt x="506514" y="531617"/>
                  </a:lnTo>
                  <a:lnTo>
                    <a:pt x="506096" y="530043"/>
                  </a:lnTo>
                  <a:lnTo>
                    <a:pt x="504865" y="528124"/>
                  </a:lnTo>
                  <a:lnTo>
                    <a:pt x="505228" y="526696"/>
                  </a:lnTo>
                  <a:lnTo>
                    <a:pt x="506382" y="526799"/>
                  </a:lnTo>
                  <a:lnTo>
                    <a:pt x="509543" y="528917"/>
                  </a:lnTo>
                  <a:lnTo>
                    <a:pt x="509935" y="530019"/>
                  </a:lnTo>
                  <a:lnTo>
                    <a:pt x="509973" y="531853"/>
                  </a:lnTo>
                  <a:lnTo>
                    <a:pt x="509572" y="533769"/>
                  </a:lnTo>
                  <a:lnTo>
                    <a:pt x="510634" y="534569"/>
                  </a:lnTo>
                  <a:lnTo>
                    <a:pt x="511593" y="534422"/>
                  </a:lnTo>
                  <a:lnTo>
                    <a:pt x="513324" y="533143"/>
                  </a:lnTo>
                  <a:lnTo>
                    <a:pt x="513743" y="531902"/>
                  </a:lnTo>
                  <a:lnTo>
                    <a:pt x="513729" y="530212"/>
                  </a:lnTo>
                  <a:lnTo>
                    <a:pt x="514522" y="528414"/>
                  </a:lnTo>
                  <a:lnTo>
                    <a:pt x="515570" y="527773"/>
                  </a:lnTo>
                  <a:lnTo>
                    <a:pt x="516187" y="528236"/>
                  </a:lnTo>
                  <a:lnTo>
                    <a:pt x="518143" y="531318"/>
                  </a:lnTo>
                  <a:lnTo>
                    <a:pt x="519692" y="531982"/>
                  </a:lnTo>
                  <a:lnTo>
                    <a:pt x="520300" y="531283"/>
                  </a:lnTo>
                  <a:lnTo>
                    <a:pt x="520770" y="528736"/>
                  </a:lnTo>
                  <a:lnTo>
                    <a:pt x="521217" y="528263"/>
                  </a:lnTo>
                  <a:lnTo>
                    <a:pt x="523118" y="527359"/>
                  </a:lnTo>
                  <a:lnTo>
                    <a:pt x="524589" y="526345"/>
                  </a:lnTo>
                  <a:lnTo>
                    <a:pt x="527228" y="525488"/>
                  </a:lnTo>
                  <a:lnTo>
                    <a:pt x="528788" y="525454"/>
                  </a:lnTo>
                  <a:lnTo>
                    <a:pt x="529708" y="525036"/>
                  </a:lnTo>
                  <a:lnTo>
                    <a:pt x="530948" y="525174"/>
                  </a:lnTo>
                  <a:lnTo>
                    <a:pt x="531756" y="525676"/>
                  </a:lnTo>
                  <a:lnTo>
                    <a:pt x="532148" y="526846"/>
                  </a:lnTo>
                  <a:lnTo>
                    <a:pt x="532006" y="528539"/>
                  </a:lnTo>
                  <a:lnTo>
                    <a:pt x="532530" y="528888"/>
                  </a:lnTo>
                  <a:lnTo>
                    <a:pt x="534075" y="528983"/>
                  </a:lnTo>
                  <a:lnTo>
                    <a:pt x="536168" y="528229"/>
                  </a:lnTo>
                  <a:lnTo>
                    <a:pt x="536187" y="526709"/>
                  </a:lnTo>
                  <a:lnTo>
                    <a:pt x="534031" y="523208"/>
                  </a:lnTo>
                  <a:lnTo>
                    <a:pt x="534211" y="522392"/>
                  </a:lnTo>
                  <a:lnTo>
                    <a:pt x="537765" y="520288"/>
                  </a:lnTo>
                  <a:lnTo>
                    <a:pt x="539139" y="518750"/>
                  </a:lnTo>
                  <a:lnTo>
                    <a:pt x="541221" y="514595"/>
                  </a:lnTo>
                  <a:lnTo>
                    <a:pt x="542572" y="513663"/>
                  </a:lnTo>
                  <a:lnTo>
                    <a:pt x="545154" y="512349"/>
                  </a:lnTo>
                  <a:lnTo>
                    <a:pt x="545515" y="510908"/>
                  </a:lnTo>
                  <a:lnTo>
                    <a:pt x="544287" y="508722"/>
                  </a:lnTo>
                  <a:lnTo>
                    <a:pt x="544334" y="507859"/>
                  </a:lnTo>
                  <a:lnTo>
                    <a:pt x="545961" y="506266"/>
                  </a:lnTo>
                  <a:lnTo>
                    <a:pt x="546485" y="504747"/>
                  </a:lnTo>
                  <a:lnTo>
                    <a:pt x="547789" y="502732"/>
                  </a:lnTo>
                  <a:lnTo>
                    <a:pt x="548507" y="502379"/>
                  </a:lnTo>
                  <a:lnTo>
                    <a:pt x="550200" y="502716"/>
                  </a:lnTo>
                  <a:lnTo>
                    <a:pt x="552760" y="503550"/>
                  </a:lnTo>
                  <a:lnTo>
                    <a:pt x="556063" y="503049"/>
                  </a:lnTo>
                  <a:lnTo>
                    <a:pt x="558428" y="501989"/>
                  </a:lnTo>
                  <a:lnTo>
                    <a:pt x="558989" y="500169"/>
                  </a:lnTo>
                  <a:lnTo>
                    <a:pt x="558192" y="499477"/>
                  </a:lnTo>
                  <a:lnTo>
                    <a:pt x="556814" y="499424"/>
                  </a:lnTo>
                  <a:lnTo>
                    <a:pt x="555387" y="500184"/>
                  </a:lnTo>
                  <a:lnTo>
                    <a:pt x="553929" y="500320"/>
                  </a:lnTo>
                  <a:lnTo>
                    <a:pt x="553183" y="499288"/>
                  </a:lnTo>
                  <a:lnTo>
                    <a:pt x="552986" y="497423"/>
                  </a:lnTo>
                  <a:lnTo>
                    <a:pt x="553572" y="496248"/>
                  </a:lnTo>
                  <a:lnTo>
                    <a:pt x="554905" y="494810"/>
                  </a:lnTo>
                  <a:lnTo>
                    <a:pt x="556134" y="493853"/>
                  </a:lnTo>
                  <a:lnTo>
                    <a:pt x="556931" y="494074"/>
                  </a:lnTo>
                  <a:lnTo>
                    <a:pt x="557528" y="495476"/>
                  </a:lnTo>
                  <a:lnTo>
                    <a:pt x="558123" y="496149"/>
                  </a:lnTo>
                  <a:lnTo>
                    <a:pt x="558793" y="498997"/>
                  </a:lnTo>
                  <a:lnTo>
                    <a:pt x="559553" y="499182"/>
                  </a:lnTo>
                  <a:lnTo>
                    <a:pt x="560356" y="498717"/>
                  </a:lnTo>
                  <a:lnTo>
                    <a:pt x="561632" y="498616"/>
                  </a:lnTo>
                  <a:lnTo>
                    <a:pt x="563952" y="497278"/>
                  </a:lnTo>
                  <a:lnTo>
                    <a:pt x="564853" y="498067"/>
                  </a:lnTo>
                  <a:lnTo>
                    <a:pt x="565902" y="496723"/>
                  </a:lnTo>
                  <a:lnTo>
                    <a:pt x="566647" y="497317"/>
                  </a:lnTo>
                  <a:lnTo>
                    <a:pt x="567597" y="496978"/>
                  </a:lnTo>
                  <a:lnTo>
                    <a:pt x="568727" y="497305"/>
                  </a:lnTo>
                  <a:lnTo>
                    <a:pt x="569972" y="496610"/>
                  </a:lnTo>
                  <a:lnTo>
                    <a:pt x="570069" y="497396"/>
                  </a:lnTo>
                  <a:lnTo>
                    <a:pt x="571149" y="497309"/>
                  </a:lnTo>
                  <a:lnTo>
                    <a:pt x="571132" y="498258"/>
                  </a:lnTo>
                  <a:lnTo>
                    <a:pt x="572214" y="498024"/>
                  </a:lnTo>
                  <a:lnTo>
                    <a:pt x="573498" y="498435"/>
                  </a:lnTo>
                  <a:lnTo>
                    <a:pt x="572661" y="499424"/>
                  </a:lnTo>
                  <a:lnTo>
                    <a:pt x="572927" y="500173"/>
                  </a:lnTo>
                  <a:lnTo>
                    <a:pt x="574080" y="500787"/>
                  </a:lnTo>
                  <a:lnTo>
                    <a:pt x="574416" y="501740"/>
                  </a:lnTo>
                  <a:lnTo>
                    <a:pt x="575455" y="502500"/>
                  </a:lnTo>
                  <a:lnTo>
                    <a:pt x="576953" y="502221"/>
                  </a:lnTo>
                  <a:lnTo>
                    <a:pt x="577895" y="502887"/>
                  </a:lnTo>
                  <a:lnTo>
                    <a:pt x="578402" y="501868"/>
                  </a:lnTo>
                  <a:lnTo>
                    <a:pt x="581747" y="503577"/>
                  </a:lnTo>
                  <a:lnTo>
                    <a:pt x="582613" y="504537"/>
                  </a:lnTo>
                  <a:lnTo>
                    <a:pt x="583400" y="504796"/>
                  </a:lnTo>
                  <a:lnTo>
                    <a:pt x="584691" y="506686"/>
                  </a:lnTo>
                  <a:lnTo>
                    <a:pt x="584775" y="507266"/>
                  </a:lnTo>
                  <a:lnTo>
                    <a:pt x="583985" y="509502"/>
                  </a:lnTo>
                  <a:lnTo>
                    <a:pt x="584934" y="509274"/>
                  </a:lnTo>
                  <a:lnTo>
                    <a:pt x="585035" y="510131"/>
                  </a:lnTo>
                  <a:lnTo>
                    <a:pt x="586122" y="510482"/>
                  </a:lnTo>
                  <a:lnTo>
                    <a:pt x="586434" y="511113"/>
                  </a:lnTo>
                  <a:lnTo>
                    <a:pt x="587312" y="511453"/>
                  </a:lnTo>
                  <a:lnTo>
                    <a:pt x="588589" y="512656"/>
                  </a:lnTo>
                  <a:lnTo>
                    <a:pt x="590264" y="512554"/>
                  </a:lnTo>
                  <a:lnTo>
                    <a:pt x="590290" y="511499"/>
                  </a:lnTo>
                  <a:lnTo>
                    <a:pt x="589650" y="509842"/>
                  </a:lnTo>
                  <a:lnTo>
                    <a:pt x="588851" y="509064"/>
                  </a:lnTo>
                  <a:lnTo>
                    <a:pt x="588696" y="507802"/>
                  </a:lnTo>
                  <a:lnTo>
                    <a:pt x="589757" y="507151"/>
                  </a:lnTo>
                  <a:lnTo>
                    <a:pt x="588848" y="505672"/>
                  </a:lnTo>
                  <a:lnTo>
                    <a:pt x="590134" y="505113"/>
                  </a:lnTo>
                  <a:lnTo>
                    <a:pt x="590479" y="503516"/>
                  </a:lnTo>
                  <a:lnTo>
                    <a:pt x="591992" y="502641"/>
                  </a:lnTo>
                  <a:lnTo>
                    <a:pt x="593410" y="501331"/>
                  </a:lnTo>
                  <a:lnTo>
                    <a:pt x="594976" y="501483"/>
                  </a:lnTo>
                  <a:lnTo>
                    <a:pt x="596999" y="500511"/>
                  </a:lnTo>
                  <a:lnTo>
                    <a:pt x="597737" y="499614"/>
                  </a:lnTo>
                  <a:lnTo>
                    <a:pt x="599416" y="500885"/>
                  </a:lnTo>
                  <a:lnTo>
                    <a:pt x="600003" y="500716"/>
                  </a:lnTo>
                  <a:lnTo>
                    <a:pt x="599399" y="499020"/>
                  </a:lnTo>
                  <a:lnTo>
                    <a:pt x="599710" y="498131"/>
                  </a:lnTo>
                  <a:lnTo>
                    <a:pt x="600456" y="497887"/>
                  </a:lnTo>
                  <a:lnTo>
                    <a:pt x="601987" y="498600"/>
                  </a:lnTo>
                  <a:lnTo>
                    <a:pt x="602228" y="500312"/>
                  </a:lnTo>
                  <a:lnTo>
                    <a:pt x="603921" y="502100"/>
                  </a:lnTo>
                  <a:lnTo>
                    <a:pt x="605024" y="501521"/>
                  </a:lnTo>
                  <a:lnTo>
                    <a:pt x="605836" y="501690"/>
                  </a:lnTo>
                  <a:lnTo>
                    <a:pt x="607165" y="502715"/>
                  </a:lnTo>
                  <a:lnTo>
                    <a:pt x="607876" y="502778"/>
                  </a:lnTo>
                  <a:lnTo>
                    <a:pt x="609291" y="504598"/>
                  </a:lnTo>
                  <a:lnTo>
                    <a:pt x="609966" y="504729"/>
                  </a:lnTo>
                  <a:lnTo>
                    <a:pt x="610457" y="502913"/>
                  </a:lnTo>
                  <a:lnTo>
                    <a:pt x="611340" y="502650"/>
                  </a:lnTo>
                  <a:lnTo>
                    <a:pt x="612203" y="501805"/>
                  </a:lnTo>
                  <a:lnTo>
                    <a:pt x="613225" y="500295"/>
                  </a:lnTo>
                  <a:lnTo>
                    <a:pt x="613393" y="499287"/>
                  </a:lnTo>
                  <a:lnTo>
                    <a:pt x="612287" y="498592"/>
                  </a:lnTo>
                  <a:lnTo>
                    <a:pt x="612131" y="499517"/>
                  </a:lnTo>
                  <a:lnTo>
                    <a:pt x="610863" y="499207"/>
                  </a:lnTo>
                  <a:lnTo>
                    <a:pt x="610020" y="497571"/>
                  </a:lnTo>
                  <a:lnTo>
                    <a:pt x="610997" y="497171"/>
                  </a:lnTo>
                  <a:lnTo>
                    <a:pt x="612206" y="497329"/>
                  </a:lnTo>
                  <a:lnTo>
                    <a:pt x="614024" y="496882"/>
                  </a:lnTo>
                  <a:lnTo>
                    <a:pt x="615195" y="497342"/>
                  </a:lnTo>
                  <a:lnTo>
                    <a:pt x="614982" y="498229"/>
                  </a:lnTo>
                  <a:lnTo>
                    <a:pt x="613793" y="500959"/>
                  </a:lnTo>
                  <a:lnTo>
                    <a:pt x="614445" y="501919"/>
                  </a:lnTo>
                  <a:lnTo>
                    <a:pt x="614896" y="500604"/>
                  </a:lnTo>
                  <a:lnTo>
                    <a:pt x="616321" y="499567"/>
                  </a:lnTo>
                  <a:lnTo>
                    <a:pt x="617382" y="500771"/>
                  </a:lnTo>
                  <a:lnTo>
                    <a:pt x="617869" y="502241"/>
                  </a:lnTo>
                  <a:lnTo>
                    <a:pt x="618453" y="502186"/>
                  </a:lnTo>
                  <a:lnTo>
                    <a:pt x="618489" y="500800"/>
                  </a:lnTo>
                  <a:lnTo>
                    <a:pt x="619014" y="500774"/>
                  </a:lnTo>
                  <a:lnTo>
                    <a:pt x="619940" y="501710"/>
                  </a:lnTo>
                  <a:lnTo>
                    <a:pt x="621063" y="500651"/>
                  </a:lnTo>
                  <a:lnTo>
                    <a:pt x="621203" y="500093"/>
                  </a:lnTo>
                  <a:lnTo>
                    <a:pt x="622197" y="499467"/>
                  </a:lnTo>
                  <a:lnTo>
                    <a:pt x="622523" y="497614"/>
                  </a:lnTo>
                  <a:lnTo>
                    <a:pt x="623605" y="497132"/>
                  </a:lnTo>
                  <a:lnTo>
                    <a:pt x="623462" y="499046"/>
                  </a:lnTo>
                  <a:lnTo>
                    <a:pt x="624248" y="499999"/>
                  </a:lnTo>
                  <a:lnTo>
                    <a:pt x="624493" y="498616"/>
                  </a:lnTo>
                  <a:lnTo>
                    <a:pt x="625806" y="498221"/>
                  </a:lnTo>
                  <a:lnTo>
                    <a:pt x="626934" y="498658"/>
                  </a:lnTo>
                  <a:lnTo>
                    <a:pt x="627718" y="498048"/>
                  </a:lnTo>
                  <a:lnTo>
                    <a:pt x="628657" y="498055"/>
                  </a:lnTo>
                  <a:lnTo>
                    <a:pt x="629061" y="497490"/>
                  </a:lnTo>
                  <a:lnTo>
                    <a:pt x="630385" y="497538"/>
                  </a:lnTo>
                  <a:lnTo>
                    <a:pt x="631476" y="498115"/>
                  </a:lnTo>
                  <a:lnTo>
                    <a:pt x="632231" y="499031"/>
                  </a:lnTo>
                  <a:lnTo>
                    <a:pt x="633678" y="500107"/>
                  </a:lnTo>
                  <a:lnTo>
                    <a:pt x="634098" y="498900"/>
                  </a:lnTo>
                  <a:lnTo>
                    <a:pt x="632912" y="497307"/>
                  </a:lnTo>
                  <a:lnTo>
                    <a:pt x="632941" y="495464"/>
                  </a:lnTo>
                  <a:lnTo>
                    <a:pt x="634554" y="495789"/>
                  </a:lnTo>
                  <a:lnTo>
                    <a:pt x="635479" y="495192"/>
                  </a:lnTo>
                  <a:lnTo>
                    <a:pt x="636631" y="495584"/>
                  </a:lnTo>
                  <a:lnTo>
                    <a:pt x="637539" y="495515"/>
                  </a:lnTo>
                  <a:lnTo>
                    <a:pt x="638625" y="496066"/>
                  </a:lnTo>
                  <a:lnTo>
                    <a:pt x="639505" y="497486"/>
                  </a:lnTo>
                  <a:lnTo>
                    <a:pt x="638944" y="499482"/>
                  </a:lnTo>
                  <a:lnTo>
                    <a:pt x="637703" y="500644"/>
                  </a:lnTo>
                  <a:lnTo>
                    <a:pt x="637591" y="501401"/>
                  </a:lnTo>
                  <a:lnTo>
                    <a:pt x="638238" y="501849"/>
                  </a:lnTo>
                  <a:lnTo>
                    <a:pt x="640222" y="499636"/>
                  </a:lnTo>
                  <a:lnTo>
                    <a:pt x="640653" y="498605"/>
                  </a:lnTo>
                  <a:lnTo>
                    <a:pt x="641599" y="497747"/>
                  </a:lnTo>
                  <a:lnTo>
                    <a:pt x="640751" y="496413"/>
                  </a:lnTo>
                  <a:lnTo>
                    <a:pt x="642092" y="494851"/>
                  </a:lnTo>
                  <a:lnTo>
                    <a:pt x="643507" y="496242"/>
                  </a:lnTo>
                  <a:lnTo>
                    <a:pt x="642664" y="497568"/>
                  </a:lnTo>
                  <a:lnTo>
                    <a:pt x="643360" y="498272"/>
                  </a:lnTo>
                  <a:lnTo>
                    <a:pt x="643941" y="497855"/>
                  </a:lnTo>
                  <a:lnTo>
                    <a:pt x="646145" y="497178"/>
                  </a:lnTo>
                  <a:lnTo>
                    <a:pt x="647400" y="497292"/>
                  </a:lnTo>
                  <a:lnTo>
                    <a:pt x="648458" y="498450"/>
                  </a:lnTo>
                  <a:lnTo>
                    <a:pt x="649401" y="497747"/>
                  </a:lnTo>
                  <a:lnTo>
                    <a:pt x="652373" y="498318"/>
                  </a:lnTo>
                  <a:lnTo>
                    <a:pt x="652930" y="499010"/>
                  </a:lnTo>
                  <a:lnTo>
                    <a:pt x="652142" y="499677"/>
                  </a:lnTo>
                  <a:lnTo>
                    <a:pt x="653139" y="500351"/>
                  </a:lnTo>
                  <a:lnTo>
                    <a:pt x="653146" y="501331"/>
                  </a:lnTo>
                  <a:lnTo>
                    <a:pt x="655778" y="502757"/>
                  </a:lnTo>
                  <a:lnTo>
                    <a:pt x="656617" y="502593"/>
                  </a:lnTo>
                  <a:lnTo>
                    <a:pt x="657141" y="503421"/>
                  </a:lnTo>
                  <a:lnTo>
                    <a:pt x="655946" y="503734"/>
                  </a:lnTo>
                  <a:lnTo>
                    <a:pt x="656370" y="504460"/>
                  </a:lnTo>
                  <a:lnTo>
                    <a:pt x="657561" y="503423"/>
                  </a:lnTo>
                  <a:lnTo>
                    <a:pt x="658035" y="504227"/>
                  </a:lnTo>
                  <a:lnTo>
                    <a:pt x="657682" y="505356"/>
                  </a:lnTo>
                  <a:lnTo>
                    <a:pt x="658588" y="506884"/>
                  </a:lnTo>
                  <a:lnTo>
                    <a:pt x="660751" y="506911"/>
                  </a:lnTo>
                  <a:lnTo>
                    <a:pt x="660957" y="508039"/>
                  </a:lnTo>
                  <a:lnTo>
                    <a:pt x="661536" y="509163"/>
                  </a:lnTo>
                  <a:lnTo>
                    <a:pt x="663094" y="509659"/>
                  </a:lnTo>
                  <a:lnTo>
                    <a:pt x="663943" y="508579"/>
                  </a:lnTo>
                  <a:lnTo>
                    <a:pt x="664657" y="510371"/>
                  </a:lnTo>
                  <a:lnTo>
                    <a:pt x="665539" y="510495"/>
                  </a:lnTo>
                  <a:lnTo>
                    <a:pt x="666329" y="509213"/>
                  </a:lnTo>
                  <a:lnTo>
                    <a:pt x="664787" y="508697"/>
                  </a:lnTo>
                  <a:lnTo>
                    <a:pt x="665415" y="507830"/>
                  </a:lnTo>
                  <a:lnTo>
                    <a:pt x="666261" y="508355"/>
                  </a:lnTo>
                  <a:lnTo>
                    <a:pt x="666716" y="509737"/>
                  </a:lnTo>
                  <a:lnTo>
                    <a:pt x="667284" y="510244"/>
                  </a:lnTo>
                  <a:lnTo>
                    <a:pt x="668364" y="510391"/>
                  </a:lnTo>
                  <a:lnTo>
                    <a:pt x="668972" y="511231"/>
                  </a:lnTo>
                  <a:lnTo>
                    <a:pt x="668828" y="512874"/>
                  </a:lnTo>
                  <a:lnTo>
                    <a:pt x="669039" y="513463"/>
                  </a:lnTo>
                  <a:lnTo>
                    <a:pt x="670140" y="513264"/>
                  </a:lnTo>
                  <a:lnTo>
                    <a:pt x="670543" y="513750"/>
                  </a:lnTo>
                  <a:lnTo>
                    <a:pt x="671693" y="513666"/>
                  </a:lnTo>
                  <a:lnTo>
                    <a:pt x="671980" y="514693"/>
                  </a:lnTo>
                  <a:lnTo>
                    <a:pt x="670543" y="515842"/>
                  </a:lnTo>
                  <a:lnTo>
                    <a:pt x="671017" y="516927"/>
                  </a:lnTo>
                  <a:lnTo>
                    <a:pt x="671860" y="517865"/>
                  </a:lnTo>
                  <a:lnTo>
                    <a:pt x="672886" y="517032"/>
                  </a:lnTo>
                  <a:lnTo>
                    <a:pt x="673888" y="515491"/>
                  </a:lnTo>
                  <a:lnTo>
                    <a:pt x="675442" y="516153"/>
                  </a:lnTo>
                  <a:lnTo>
                    <a:pt x="675772" y="517084"/>
                  </a:lnTo>
                  <a:lnTo>
                    <a:pt x="676571" y="517772"/>
                  </a:lnTo>
                  <a:lnTo>
                    <a:pt x="676903" y="518637"/>
                  </a:lnTo>
                  <a:lnTo>
                    <a:pt x="678878" y="518707"/>
                  </a:lnTo>
                  <a:lnTo>
                    <a:pt x="678112" y="519476"/>
                  </a:lnTo>
                  <a:lnTo>
                    <a:pt x="679371" y="520465"/>
                  </a:lnTo>
                  <a:lnTo>
                    <a:pt x="679839" y="519895"/>
                  </a:lnTo>
                  <a:lnTo>
                    <a:pt x="680874" y="520222"/>
                  </a:lnTo>
                  <a:lnTo>
                    <a:pt x="681961" y="520050"/>
                  </a:lnTo>
                  <a:lnTo>
                    <a:pt x="682345" y="522993"/>
                  </a:lnTo>
                  <a:lnTo>
                    <a:pt x="683507" y="523298"/>
                  </a:lnTo>
                  <a:lnTo>
                    <a:pt x="684660" y="522278"/>
                  </a:lnTo>
                  <a:lnTo>
                    <a:pt x="684364" y="521537"/>
                  </a:lnTo>
                  <a:lnTo>
                    <a:pt x="684710" y="520481"/>
                  </a:lnTo>
                  <a:lnTo>
                    <a:pt x="685893" y="522150"/>
                  </a:lnTo>
                  <a:lnTo>
                    <a:pt x="685396" y="522812"/>
                  </a:lnTo>
                  <a:lnTo>
                    <a:pt x="686338" y="524158"/>
                  </a:lnTo>
                  <a:lnTo>
                    <a:pt x="687551" y="523711"/>
                  </a:lnTo>
                  <a:lnTo>
                    <a:pt x="688923" y="523992"/>
                  </a:lnTo>
                  <a:lnTo>
                    <a:pt x="689601" y="524870"/>
                  </a:lnTo>
                  <a:lnTo>
                    <a:pt x="691708" y="526149"/>
                  </a:lnTo>
                  <a:lnTo>
                    <a:pt x="692362" y="523849"/>
                  </a:lnTo>
                  <a:lnTo>
                    <a:pt x="693415" y="525437"/>
                  </a:lnTo>
                  <a:lnTo>
                    <a:pt x="693904" y="526649"/>
                  </a:lnTo>
                  <a:lnTo>
                    <a:pt x="694916" y="527151"/>
                  </a:lnTo>
                  <a:lnTo>
                    <a:pt x="696262" y="526641"/>
                  </a:lnTo>
                  <a:lnTo>
                    <a:pt x="696874" y="525480"/>
                  </a:lnTo>
                  <a:lnTo>
                    <a:pt x="697427" y="525564"/>
                  </a:lnTo>
                  <a:lnTo>
                    <a:pt x="697352" y="523945"/>
                  </a:lnTo>
                  <a:lnTo>
                    <a:pt x="697894" y="523734"/>
                  </a:lnTo>
                  <a:lnTo>
                    <a:pt x="700022" y="524928"/>
                  </a:lnTo>
                  <a:lnTo>
                    <a:pt x="700549" y="525584"/>
                  </a:lnTo>
                  <a:lnTo>
                    <a:pt x="701493" y="524925"/>
                  </a:lnTo>
                  <a:lnTo>
                    <a:pt x="702486" y="525679"/>
                  </a:lnTo>
                  <a:lnTo>
                    <a:pt x="702875" y="524726"/>
                  </a:lnTo>
                  <a:lnTo>
                    <a:pt x="704314" y="523959"/>
                  </a:lnTo>
                  <a:lnTo>
                    <a:pt x="703113" y="522357"/>
                  </a:lnTo>
                  <a:lnTo>
                    <a:pt x="704515" y="521785"/>
                  </a:lnTo>
                  <a:lnTo>
                    <a:pt x="705195" y="519589"/>
                  </a:lnTo>
                  <a:lnTo>
                    <a:pt x="706531" y="519393"/>
                  </a:lnTo>
                  <a:lnTo>
                    <a:pt x="706872" y="518827"/>
                  </a:lnTo>
                  <a:lnTo>
                    <a:pt x="708295" y="517832"/>
                  </a:lnTo>
                  <a:lnTo>
                    <a:pt x="708508" y="516560"/>
                  </a:lnTo>
                  <a:lnTo>
                    <a:pt x="709649" y="516523"/>
                  </a:lnTo>
                  <a:lnTo>
                    <a:pt x="711788" y="517738"/>
                  </a:lnTo>
                  <a:lnTo>
                    <a:pt x="712993" y="517119"/>
                  </a:lnTo>
                  <a:lnTo>
                    <a:pt x="713903" y="517115"/>
                  </a:lnTo>
                  <a:lnTo>
                    <a:pt x="714411" y="515637"/>
                  </a:lnTo>
                  <a:lnTo>
                    <a:pt x="715463" y="515753"/>
                  </a:lnTo>
                  <a:lnTo>
                    <a:pt x="717293" y="515192"/>
                  </a:lnTo>
                  <a:lnTo>
                    <a:pt x="717513" y="515611"/>
                  </a:lnTo>
                  <a:lnTo>
                    <a:pt x="719489" y="515772"/>
                  </a:lnTo>
                  <a:lnTo>
                    <a:pt x="722812" y="512660"/>
                  </a:lnTo>
                  <a:lnTo>
                    <a:pt x="724130" y="511722"/>
                  </a:lnTo>
                  <a:lnTo>
                    <a:pt x="724855" y="511886"/>
                  </a:lnTo>
                  <a:lnTo>
                    <a:pt x="725780" y="511356"/>
                  </a:lnTo>
                  <a:lnTo>
                    <a:pt x="725992" y="510466"/>
                  </a:lnTo>
                  <a:lnTo>
                    <a:pt x="727592" y="509158"/>
                  </a:lnTo>
                  <a:lnTo>
                    <a:pt x="730539" y="509343"/>
                  </a:lnTo>
                  <a:lnTo>
                    <a:pt x="731344" y="507506"/>
                  </a:lnTo>
                  <a:lnTo>
                    <a:pt x="731317" y="506214"/>
                  </a:lnTo>
                  <a:lnTo>
                    <a:pt x="732416" y="504688"/>
                  </a:lnTo>
                  <a:lnTo>
                    <a:pt x="733689" y="505146"/>
                  </a:lnTo>
                  <a:lnTo>
                    <a:pt x="735026" y="504469"/>
                  </a:lnTo>
                  <a:lnTo>
                    <a:pt x="735463" y="503061"/>
                  </a:lnTo>
                  <a:lnTo>
                    <a:pt x="736141" y="503344"/>
                  </a:lnTo>
                  <a:lnTo>
                    <a:pt x="736953" y="502571"/>
                  </a:lnTo>
                  <a:lnTo>
                    <a:pt x="737005" y="500645"/>
                  </a:lnTo>
                  <a:lnTo>
                    <a:pt x="738356" y="499814"/>
                  </a:lnTo>
                  <a:lnTo>
                    <a:pt x="739213" y="497879"/>
                  </a:lnTo>
                  <a:lnTo>
                    <a:pt x="740681" y="497819"/>
                  </a:lnTo>
                  <a:lnTo>
                    <a:pt x="743160" y="496706"/>
                  </a:lnTo>
                  <a:lnTo>
                    <a:pt x="743195" y="496058"/>
                  </a:lnTo>
                  <a:lnTo>
                    <a:pt x="744668" y="495745"/>
                  </a:lnTo>
                  <a:lnTo>
                    <a:pt x="745472" y="495103"/>
                  </a:lnTo>
                  <a:lnTo>
                    <a:pt x="746809" y="494730"/>
                  </a:lnTo>
                  <a:lnTo>
                    <a:pt x="748769" y="493675"/>
                  </a:lnTo>
                  <a:lnTo>
                    <a:pt x="750115" y="494872"/>
                  </a:lnTo>
                  <a:lnTo>
                    <a:pt x="751514" y="495403"/>
                  </a:lnTo>
                  <a:lnTo>
                    <a:pt x="752741" y="495487"/>
                  </a:lnTo>
                  <a:lnTo>
                    <a:pt x="753990" y="494079"/>
                  </a:lnTo>
                  <a:lnTo>
                    <a:pt x="753628" y="493536"/>
                  </a:lnTo>
                  <a:lnTo>
                    <a:pt x="754526" y="493024"/>
                  </a:lnTo>
                  <a:lnTo>
                    <a:pt x="755443" y="493929"/>
                  </a:lnTo>
                  <a:lnTo>
                    <a:pt x="757232" y="493998"/>
                  </a:lnTo>
                  <a:lnTo>
                    <a:pt x="758170" y="495016"/>
                  </a:lnTo>
                  <a:lnTo>
                    <a:pt x="759205" y="495011"/>
                  </a:lnTo>
                  <a:lnTo>
                    <a:pt x="760340" y="494195"/>
                  </a:lnTo>
                  <a:lnTo>
                    <a:pt x="760827" y="494564"/>
                  </a:lnTo>
                  <a:lnTo>
                    <a:pt x="761642" y="493733"/>
                  </a:lnTo>
                  <a:lnTo>
                    <a:pt x="762387" y="494179"/>
                  </a:lnTo>
                  <a:lnTo>
                    <a:pt x="762260" y="494834"/>
                  </a:lnTo>
                  <a:lnTo>
                    <a:pt x="764268" y="496545"/>
                  </a:lnTo>
                  <a:lnTo>
                    <a:pt x="765452" y="496112"/>
                  </a:lnTo>
                  <a:lnTo>
                    <a:pt x="765865" y="494218"/>
                  </a:lnTo>
                  <a:lnTo>
                    <a:pt x="767724" y="494235"/>
                  </a:lnTo>
                  <a:lnTo>
                    <a:pt x="769003" y="495807"/>
                  </a:lnTo>
                  <a:lnTo>
                    <a:pt x="772561" y="494895"/>
                  </a:lnTo>
                  <a:lnTo>
                    <a:pt x="773791" y="494009"/>
                  </a:lnTo>
                  <a:lnTo>
                    <a:pt x="774379" y="493258"/>
                  </a:lnTo>
                  <a:lnTo>
                    <a:pt x="774638" y="491999"/>
                  </a:lnTo>
                  <a:lnTo>
                    <a:pt x="775265" y="492083"/>
                  </a:lnTo>
                  <a:lnTo>
                    <a:pt x="776970" y="491323"/>
                  </a:lnTo>
                  <a:lnTo>
                    <a:pt x="777450" y="492613"/>
                  </a:lnTo>
                  <a:lnTo>
                    <a:pt x="778588" y="492158"/>
                  </a:lnTo>
                  <a:lnTo>
                    <a:pt x="777199" y="490856"/>
                  </a:lnTo>
                  <a:lnTo>
                    <a:pt x="796588" y="491062"/>
                  </a:lnTo>
                  <a:lnTo>
                    <a:pt x="815438" y="491263"/>
                  </a:lnTo>
                  <a:lnTo>
                    <a:pt x="816133" y="490465"/>
                  </a:lnTo>
                  <a:lnTo>
                    <a:pt x="817236" y="490635"/>
                  </a:lnTo>
                  <a:lnTo>
                    <a:pt x="819046" y="488828"/>
                  </a:lnTo>
                  <a:lnTo>
                    <a:pt x="819705" y="487861"/>
                  </a:lnTo>
                  <a:lnTo>
                    <a:pt x="820610" y="487320"/>
                  </a:lnTo>
                  <a:lnTo>
                    <a:pt x="821370" y="487855"/>
                  </a:lnTo>
                  <a:lnTo>
                    <a:pt x="821160" y="488951"/>
                  </a:lnTo>
                  <a:lnTo>
                    <a:pt x="821987" y="489232"/>
                  </a:lnTo>
                  <a:lnTo>
                    <a:pt x="822025" y="490423"/>
                  </a:lnTo>
                  <a:lnTo>
                    <a:pt x="823405" y="490388"/>
                  </a:lnTo>
                  <a:lnTo>
                    <a:pt x="824842" y="490978"/>
                  </a:lnTo>
                  <a:lnTo>
                    <a:pt x="826513" y="490857"/>
                  </a:lnTo>
                  <a:lnTo>
                    <a:pt x="827345" y="490284"/>
                  </a:lnTo>
                  <a:lnTo>
                    <a:pt x="827504" y="489210"/>
                  </a:lnTo>
                  <a:lnTo>
                    <a:pt x="828405" y="486318"/>
                  </a:lnTo>
                  <a:lnTo>
                    <a:pt x="829992" y="482306"/>
                  </a:lnTo>
                  <a:lnTo>
                    <a:pt x="831886" y="478544"/>
                  </a:lnTo>
                  <a:lnTo>
                    <a:pt x="831159" y="477389"/>
                  </a:lnTo>
                  <a:lnTo>
                    <a:pt x="831831" y="475286"/>
                  </a:lnTo>
                  <a:lnTo>
                    <a:pt x="831563" y="473265"/>
                  </a:lnTo>
                  <a:lnTo>
                    <a:pt x="832692" y="472643"/>
                  </a:lnTo>
                  <a:lnTo>
                    <a:pt x="833696" y="472617"/>
                  </a:lnTo>
                  <a:lnTo>
                    <a:pt x="835277" y="471413"/>
                  </a:lnTo>
                  <a:lnTo>
                    <a:pt x="835864" y="469106"/>
                  </a:lnTo>
                  <a:lnTo>
                    <a:pt x="836430" y="467810"/>
                  </a:lnTo>
                  <a:lnTo>
                    <a:pt x="836070" y="467211"/>
                  </a:lnTo>
                  <a:lnTo>
                    <a:pt x="836781" y="465520"/>
                  </a:lnTo>
                  <a:lnTo>
                    <a:pt x="839473" y="460141"/>
                  </a:lnTo>
                  <a:lnTo>
                    <a:pt x="843440" y="453245"/>
                  </a:lnTo>
                  <a:lnTo>
                    <a:pt x="845599" y="449720"/>
                  </a:lnTo>
                  <a:lnTo>
                    <a:pt x="847224" y="447296"/>
                  </a:lnTo>
                  <a:lnTo>
                    <a:pt x="849192" y="443897"/>
                  </a:lnTo>
                  <a:lnTo>
                    <a:pt x="850739" y="441800"/>
                  </a:lnTo>
                  <a:lnTo>
                    <a:pt x="853594" y="438886"/>
                  </a:lnTo>
                  <a:lnTo>
                    <a:pt x="856026" y="437129"/>
                  </a:lnTo>
                  <a:lnTo>
                    <a:pt x="859897" y="434912"/>
                  </a:lnTo>
                  <a:lnTo>
                    <a:pt x="865165" y="435000"/>
                  </a:lnTo>
                  <a:lnTo>
                    <a:pt x="866039" y="433535"/>
                  </a:lnTo>
                  <a:lnTo>
                    <a:pt x="867695" y="432126"/>
                  </a:lnTo>
                  <a:lnTo>
                    <a:pt x="867617" y="431110"/>
                  </a:lnTo>
                  <a:lnTo>
                    <a:pt x="868730" y="429421"/>
                  </a:lnTo>
                  <a:lnTo>
                    <a:pt x="869269" y="429230"/>
                  </a:lnTo>
                  <a:lnTo>
                    <a:pt x="871072" y="424726"/>
                  </a:lnTo>
                  <a:lnTo>
                    <a:pt x="866564" y="421783"/>
                  </a:lnTo>
                  <a:lnTo>
                    <a:pt x="869683" y="421205"/>
                  </a:lnTo>
                  <a:lnTo>
                    <a:pt x="872107" y="419319"/>
                  </a:lnTo>
                  <a:lnTo>
                    <a:pt x="874436" y="418278"/>
                  </a:lnTo>
                  <a:lnTo>
                    <a:pt x="874701" y="417943"/>
                  </a:lnTo>
                  <a:lnTo>
                    <a:pt x="876234" y="417815"/>
                  </a:lnTo>
                  <a:lnTo>
                    <a:pt x="878251" y="419015"/>
                  </a:lnTo>
                  <a:lnTo>
                    <a:pt x="879712" y="418906"/>
                  </a:lnTo>
                  <a:lnTo>
                    <a:pt x="880038" y="417395"/>
                  </a:lnTo>
                  <a:lnTo>
                    <a:pt x="881177" y="414209"/>
                  </a:lnTo>
                  <a:lnTo>
                    <a:pt x="882720" y="411054"/>
                  </a:lnTo>
                  <a:lnTo>
                    <a:pt x="884071" y="408859"/>
                  </a:lnTo>
                  <a:lnTo>
                    <a:pt x="886812" y="405021"/>
                  </a:lnTo>
                  <a:lnTo>
                    <a:pt x="889195" y="402173"/>
                  </a:lnTo>
                  <a:lnTo>
                    <a:pt x="890932" y="400385"/>
                  </a:lnTo>
                  <a:lnTo>
                    <a:pt x="895407" y="396716"/>
                  </a:lnTo>
                  <a:lnTo>
                    <a:pt x="895903" y="395656"/>
                  </a:lnTo>
                  <a:lnTo>
                    <a:pt x="895393" y="394883"/>
                  </a:lnTo>
                  <a:lnTo>
                    <a:pt x="895813" y="393996"/>
                  </a:lnTo>
                  <a:lnTo>
                    <a:pt x="897687" y="391848"/>
                  </a:lnTo>
                  <a:lnTo>
                    <a:pt x="901403" y="388961"/>
                  </a:lnTo>
                  <a:lnTo>
                    <a:pt x="902075" y="387646"/>
                  </a:lnTo>
                  <a:lnTo>
                    <a:pt x="904884" y="385724"/>
                  </a:lnTo>
                  <a:lnTo>
                    <a:pt x="905868" y="384613"/>
                  </a:lnTo>
                  <a:lnTo>
                    <a:pt x="904988" y="383943"/>
                  </a:lnTo>
                  <a:lnTo>
                    <a:pt x="905404" y="383347"/>
                  </a:lnTo>
                  <a:lnTo>
                    <a:pt x="904671" y="382847"/>
                  </a:lnTo>
                  <a:lnTo>
                    <a:pt x="903566" y="382887"/>
                  </a:lnTo>
                  <a:lnTo>
                    <a:pt x="902261" y="383847"/>
                  </a:lnTo>
                  <a:lnTo>
                    <a:pt x="901211" y="382829"/>
                  </a:lnTo>
                  <a:lnTo>
                    <a:pt x="901273" y="384918"/>
                  </a:lnTo>
                  <a:lnTo>
                    <a:pt x="900571" y="385910"/>
                  </a:lnTo>
                  <a:lnTo>
                    <a:pt x="895562" y="386076"/>
                  </a:lnTo>
                  <a:lnTo>
                    <a:pt x="894504" y="386455"/>
                  </a:lnTo>
                  <a:lnTo>
                    <a:pt x="893582" y="387438"/>
                  </a:lnTo>
                  <a:lnTo>
                    <a:pt x="891840" y="386172"/>
                  </a:lnTo>
                  <a:lnTo>
                    <a:pt x="890818" y="385873"/>
                  </a:lnTo>
                  <a:lnTo>
                    <a:pt x="888331" y="384216"/>
                  </a:lnTo>
                  <a:lnTo>
                    <a:pt x="886927" y="381780"/>
                  </a:lnTo>
                  <a:lnTo>
                    <a:pt x="885554" y="381716"/>
                  </a:lnTo>
                  <a:lnTo>
                    <a:pt x="884035" y="380939"/>
                  </a:lnTo>
                  <a:lnTo>
                    <a:pt x="882821" y="379698"/>
                  </a:lnTo>
                  <a:lnTo>
                    <a:pt x="882546" y="378795"/>
                  </a:lnTo>
                  <a:lnTo>
                    <a:pt x="884601" y="377689"/>
                  </a:lnTo>
                  <a:lnTo>
                    <a:pt x="886205" y="375209"/>
                  </a:lnTo>
                  <a:lnTo>
                    <a:pt x="885930" y="374074"/>
                  </a:lnTo>
                  <a:lnTo>
                    <a:pt x="887333" y="373134"/>
                  </a:lnTo>
                  <a:lnTo>
                    <a:pt x="885571" y="372050"/>
                  </a:lnTo>
                  <a:lnTo>
                    <a:pt x="884155" y="370857"/>
                  </a:lnTo>
                  <a:lnTo>
                    <a:pt x="884018" y="370061"/>
                  </a:lnTo>
                  <a:lnTo>
                    <a:pt x="883274" y="369426"/>
                  </a:lnTo>
                  <a:lnTo>
                    <a:pt x="883092" y="368561"/>
                  </a:lnTo>
                  <a:lnTo>
                    <a:pt x="882328" y="367811"/>
                  </a:lnTo>
                  <a:lnTo>
                    <a:pt x="882345" y="366982"/>
                  </a:lnTo>
                  <a:lnTo>
                    <a:pt x="881016" y="366015"/>
                  </a:lnTo>
                  <a:lnTo>
                    <a:pt x="881086" y="365149"/>
                  </a:lnTo>
                  <a:lnTo>
                    <a:pt x="879959" y="364001"/>
                  </a:lnTo>
                  <a:lnTo>
                    <a:pt x="880242" y="363264"/>
                  </a:lnTo>
                  <a:lnTo>
                    <a:pt x="879430" y="362758"/>
                  </a:lnTo>
                  <a:lnTo>
                    <a:pt x="879973" y="360280"/>
                  </a:lnTo>
                  <a:lnTo>
                    <a:pt x="879558" y="359044"/>
                  </a:lnTo>
                  <a:lnTo>
                    <a:pt x="879539" y="357676"/>
                  </a:lnTo>
                  <a:lnTo>
                    <a:pt x="880447" y="356421"/>
                  </a:lnTo>
                  <a:lnTo>
                    <a:pt x="877102" y="354430"/>
                  </a:lnTo>
                  <a:lnTo>
                    <a:pt x="877880" y="353687"/>
                  </a:lnTo>
                  <a:lnTo>
                    <a:pt x="877350" y="352263"/>
                  </a:lnTo>
                  <a:lnTo>
                    <a:pt x="876183" y="350679"/>
                  </a:lnTo>
                  <a:lnTo>
                    <a:pt x="875348" y="350392"/>
                  </a:lnTo>
                  <a:lnTo>
                    <a:pt x="874861" y="348878"/>
                  </a:lnTo>
                  <a:lnTo>
                    <a:pt x="873493" y="350003"/>
                  </a:lnTo>
                  <a:lnTo>
                    <a:pt x="874108" y="351398"/>
                  </a:lnTo>
                  <a:lnTo>
                    <a:pt x="873406" y="351563"/>
                  </a:lnTo>
                  <a:lnTo>
                    <a:pt x="872937" y="350875"/>
                  </a:lnTo>
                  <a:lnTo>
                    <a:pt x="872078" y="351545"/>
                  </a:lnTo>
                  <a:lnTo>
                    <a:pt x="872272" y="352068"/>
                  </a:lnTo>
                  <a:lnTo>
                    <a:pt x="870982" y="354161"/>
                  </a:lnTo>
                  <a:lnTo>
                    <a:pt x="871283" y="355821"/>
                  </a:lnTo>
                  <a:lnTo>
                    <a:pt x="870013" y="357447"/>
                  </a:lnTo>
                  <a:lnTo>
                    <a:pt x="869317" y="357236"/>
                  </a:lnTo>
                  <a:lnTo>
                    <a:pt x="869321" y="356133"/>
                  </a:lnTo>
                  <a:lnTo>
                    <a:pt x="868888" y="355355"/>
                  </a:lnTo>
                  <a:lnTo>
                    <a:pt x="868008" y="356912"/>
                  </a:lnTo>
                  <a:lnTo>
                    <a:pt x="866877" y="356922"/>
                  </a:lnTo>
                  <a:lnTo>
                    <a:pt x="866906" y="358146"/>
                  </a:lnTo>
                  <a:lnTo>
                    <a:pt x="865840" y="359025"/>
                  </a:lnTo>
                  <a:lnTo>
                    <a:pt x="865461" y="359906"/>
                  </a:lnTo>
                  <a:lnTo>
                    <a:pt x="863729" y="361771"/>
                  </a:lnTo>
                  <a:lnTo>
                    <a:pt x="862991" y="360879"/>
                  </a:lnTo>
                  <a:lnTo>
                    <a:pt x="863272" y="360051"/>
                  </a:lnTo>
                  <a:lnTo>
                    <a:pt x="864558" y="359600"/>
                  </a:lnTo>
                  <a:lnTo>
                    <a:pt x="864273" y="359082"/>
                  </a:lnTo>
                  <a:lnTo>
                    <a:pt x="864720" y="357890"/>
                  </a:lnTo>
                  <a:lnTo>
                    <a:pt x="864586" y="357101"/>
                  </a:lnTo>
                  <a:lnTo>
                    <a:pt x="860866" y="357064"/>
                  </a:lnTo>
                  <a:lnTo>
                    <a:pt x="860905" y="355889"/>
                  </a:lnTo>
                  <a:lnTo>
                    <a:pt x="860383" y="354723"/>
                  </a:lnTo>
                  <a:lnTo>
                    <a:pt x="858960" y="353864"/>
                  </a:lnTo>
                  <a:lnTo>
                    <a:pt x="857598" y="352391"/>
                  </a:lnTo>
                  <a:lnTo>
                    <a:pt x="856922" y="351315"/>
                  </a:lnTo>
                  <a:lnTo>
                    <a:pt x="856274" y="351230"/>
                  </a:lnTo>
                  <a:lnTo>
                    <a:pt x="854787" y="350275"/>
                  </a:lnTo>
                  <a:lnTo>
                    <a:pt x="852539" y="349118"/>
                  </a:lnTo>
                  <a:lnTo>
                    <a:pt x="851829" y="350388"/>
                  </a:lnTo>
                  <a:lnTo>
                    <a:pt x="849437" y="350662"/>
                  </a:lnTo>
                  <a:lnTo>
                    <a:pt x="848015" y="351377"/>
                  </a:lnTo>
                  <a:lnTo>
                    <a:pt x="847414" y="352016"/>
                  </a:lnTo>
                  <a:lnTo>
                    <a:pt x="844000" y="353673"/>
                  </a:lnTo>
                  <a:lnTo>
                    <a:pt x="843811" y="354790"/>
                  </a:lnTo>
                  <a:lnTo>
                    <a:pt x="843061" y="357135"/>
                  </a:lnTo>
                  <a:lnTo>
                    <a:pt x="842365" y="358324"/>
                  </a:lnTo>
                  <a:lnTo>
                    <a:pt x="842793" y="359242"/>
                  </a:lnTo>
                  <a:lnTo>
                    <a:pt x="841613" y="359461"/>
                  </a:lnTo>
                  <a:lnTo>
                    <a:pt x="840655" y="360269"/>
                  </a:lnTo>
                  <a:lnTo>
                    <a:pt x="839394" y="361773"/>
                  </a:lnTo>
                  <a:lnTo>
                    <a:pt x="838513" y="364038"/>
                  </a:lnTo>
                  <a:lnTo>
                    <a:pt x="837727" y="363903"/>
                  </a:lnTo>
                  <a:lnTo>
                    <a:pt x="837288" y="365168"/>
                  </a:lnTo>
                  <a:lnTo>
                    <a:pt x="836285" y="366179"/>
                  </a:lnTo>
                  <a:lnTo>
                    <a:pt x="834766" y="365706"/>
                  </a:lnTo>
                  <a:lnTo>
                    <a:pt x="832744" y="364157"/>
                  </a:lnTo>
                  <a:lnTo>
                    <a:pt x="832213" y="362940"/>
                  </a:lnTo>
                  <a:lnTo>
                    <a:pt x="832479" y="360958"/>
                  </a:lnTo>
                  <a:lnTo>
                    <a:pt x="831466" y="360155"/>
                  </a:lnTo>
                  <a:lnTo>
                    <a:pt x="830846" y="359096"/>
                  </a:lnTo>
                  <a:lnTo>
                    <a:pt x="829500" y="359422"/>
                  </a:lnTo>
                  <a:lnTo>
                    <a:pt x="828987" y="357337"/>
                  </a:lnTo>
                  <a:lnTo>
                    <a:pt x="829238" y="356833"/>
                  </a:lnTo>
                  <a:lnTo>
                    <a:pt x="828350" y="355824"/>
                  </a:lnTo>
                  <a:lnTo>
                    <a:pt x="828231" y="354687"/>
                  </a:lnTo>
                  <a:lnTo>
                    <a:pt x="827086" y="354079"/>
                  </a:lnTo>
                  <a:lnTo>
                    <a:pt x="826589" y="353383"/>
                  </a:lnTo>
                  <a:lnTo>
                    <a:pt x="827152" y="351694"/>
                  </a:lnTo>
                  <a:lnTo>
                    <a:pt x="828175" y="350973"/>
                  </a:lnTo>
                  <a:lnTo>
                    <a:pt x="828544" y="349900"/>
                  </a:lnTo>
                  <a:lnTo>
                    <a:pt x="829959" y="349690"/>
                  </a:lnTo>
                  <a:lnTo>
                    <a:pt x="831184" y="347965"/>
                  </a:lnTo>
                  <a:lnTo>
                    <a:pt x="831105" y="346230"/>
                  </a:lnTo>
                  <a:lnTo>
                    <a:pt x="830477" y="345386"/>
                  </a:lnTo>
                  <a:lnTo>
                    <a:pt x="830867" y="343887"/>
                  </a:lnTo>
                  <a:lnTo>
                    <a:pt x="831802" y="343313"/>
                  </a:lnTo>
                  <a:lnTo>
                    <a:pt x="830605" y="341230"/>
                  </a:lnTo>
                  <a:lnTo>
                    <a:pt x="831211" y="339758"/>
                  </a:lnTo>
                  <a:lnTo>
                    <a:pt x="831215" y="338275"/>
                  </a:lnTo>
                  <a:lnTo>
                    <a:pt x="830433" y="338135"/>
                  </a:lnTo>
                  <a:lnTo>
                    <a:pt x="830745" y="336897"/>
                  </a:lnTo>
                  <a:lnTo>
                    <a:pt x="831685" y="337008"/>
                  </a:lnTo>
                  <a:lnTo>
                    <a:pt x="832695" y="335221"/>
                  </a:lnTo>
                  <a:lnTo>
                    <a:pt x="833706" y="335223"/>
                  </a:lnTo>
                  <a:lnTo>
                    <a:pt x="834003" y="334010"/>
                  </a:lnTo>
                  <a:lnTo>
                    <a:pt x="833606" y="333121"/>
                  </a:lnTo>
                  <a:lnTo>
                    <a:pt x="831486" y="332773"/>
                  </a:lnTo>
                  <a:lnTo>
                    <a:pt x="831524" y="331222"/>
                  </a:lnTo>
                  <a:lnTo>
                    <a:pt x="831132" y="330468"/>
                  </a:lnTo>
                  <a:lnTo>
                    <a:pt x="831582" y="328415"/>
                  </a:lnTo>
                  <a:lnTo>
                    <a:pt x="832306" y="326546"/>
                  </a:lnTo>
                  <a:lnTo>
                    <a:pt x="832779" y="324437"/>
                  </a:lnTo>
                  <a:lnTo>
                    <a:pt x="833722" y="323164"/>
                  </a:lnTo>
                  <a:lnTo>
                    <a:pt x="836407" y="321535"/>
                  </a:lnTo>
                  <a:lnTo>
                    <a:pt x="837921" y="320873"/>
                  </a:lnTo>
                  <a:lnTo>
                    <a:pt x="838142" y="319104"/>
                  </a:lnTo>
                  <a:lnTo>
                    <a:pt x="838776" y="318453"/>
                  </a:lnTo>
                  <a:lnTo>
                    <a:pt x="839466" y="316636"/>
                  </a:lnTo>
                  <a:lnTo>
                    <a:pt x="840175" y="315904"/>
                  </a:lnTo>
                  <a:lnTo>
                    <a:pt x="839527" y="314463"/>
                  </a:lnTo>
                  <a:lnTo>
                    <a:pt x="838650" y="315087"/>
                  </a:lnTo>
                  <a:lnTo>
                    <a:pt x="837349" y="314500"/>
                  </a:lnTo>
                  <a:lnTo>
                    <a:pt x="836392" y="314957"/>
                  </a:lnTo>
                  <a:lnTo>
                    <a:pt x="836429" y="313866"/>
                  </a:lnTo>
                  <a:lnTo>
                    <a:pt x="835251" y="313111"/>
                  </a:lnTo>
                  <a:lnTo>
                    <a:pt x="834454" y="312960"/>
                  </a:lnTo>
                  <a:lnTo>
                    <a:pt x="834118" y="312308"/>
                  </a:lnTo>
                  <a:lnTo>
                    <a:pt x="831547" y="310274"/>
                  </a:lnTo>
                  <a:lnTo>
                    <a:pt x="830520" y="308064"/>
                  </a:lnTo>
                  <a:lnTo>
                    <a:pt x="829583" y="307341"/>
                  </a:lnTo>
                  <a:lnTo>
                    <a:pt x="829346" y="305362"/>
                  </a:lnTo>
                  <a:lnTo>
                    <a:pt x="828553" y="306355"/>
                  </a:lnTo>
                  <a:lnTo>
                    <a:pt x="826542" y="305013"/>
                  </a:lnTo>
                  <a:lnTo>
                    <a:pt x="825130" y="305265"/>
                  </a:lnTo>
                  <a:lnTo>
                    <a:pt x="824421" y="304952"/>
                  </a:lnTo>
                  <a:lnTo>
                    <a:pt x="822834" y="306629"/>
                  </a:lnTo>
                  <a:lnTo>
                    <a:pt x="821510" y="306226"/>
                  </a:lnTo>
                  <a:lnTo>
                    <a:pt x="820553" y="306991"/>
                  </a:lnTo>
                  <a:lnTo>
                    <a:pt x="820984" y="307926"/>
                  </a:lnTo>
                  <a:lnTo>
                    <a:pt x="819153" y="308102"/>
                  </a:lnTo>
                  <a:lnTo>
                    <a:pt x="818351" y="309268"/>
                  </a:lnTo>
                  <a:lnTo>
                    <a:pt x="818396" y="310347"/>
                  </a:lnTo>
                  <a:lnTo>
                    <a:pt x="816402" y="309644"/>
                  </a:lnTo>
                  <a:lnTo>
                    <a:pt x="816225" y="308170"/>
                  </a:lnTo>
                  <a:lnTo>
                    <a:pt x="816888" y="306458"/>
                  </a:lnTo>
                  <a:lnTo>
                    <a:pt x="815892" y="305265"/>
                  </a:lnTo>
                  <a:lnTo>
                    <a:pt x="814389" y="304838"/>
                  </a:lnTo>
                  <a:lnTo>
                    <a:pt x="813867" y="305628"/>
                  </a:lnTo>
                  <a:lnTo>
                    <a:pt x="814579" y="306197"/>
                  </a:lnTo>
                  <a:lnTo>
                    <a:pt x="814228" y="307121"/>
                  </a:lnTo>
                  <a:lnTo>
                    <a:pt x="814503" y="308333"/>
                  </a:lnTo>
                  <a:lnTo>
                    <a:pt x="813992" y="308448"/>
                  </a:lnTo>
                  <a:lnTo>
                    <a:pt x="812447" y="306611"/>
                  </a:lnTo>
                  <a:lnTo>
                    <a:pt x="811951" y="307066"/>
                  </a:lnTo>
                  <a:lnTo>
                    <a:pt x="810417" y="306984"/>
                  </a:lnTo>
                  <a:lnTo>
                    <a:pt x="808834" y="307550"/>
                  </a:lnTo>
                  <a:lnTo>
                    <a:pt x="808227" y="307191"/>
                  </a:lnTo>
                  <a:lnTo>
                    <a:pt x="807331" y="307686"/>
                  </a:lnTo>
                  <a:lnTo>
                    <a:pt x="806825" y="308434"/>
                  </a:lnTo>
                  <a:lnTo>
                    <a:pt x="805771" y="308707"/>
                  </a:lnTo>
                  <a:lnTo>
                    <a:pt x="805314" y="308368"/>
                  </a:lnTo>
                  <a:lnTo>
                    <a:pt x="805680" y="306896"/>
                  </a:lnTo>
                  <a:lnTo>
                    <a:pt x="804885" y="306596"/>
                  </a:lnTo>
                  <a:lnTo>
                    <a:pt x="803487" y="308721"/>
                  </a:lnTo>
                  <a:lnTo>
                    <a:pt x="802379" y="308779"/>
                  </a:lnTo>
                  <a:lnTo>
                    <a:pt x="800857" y="306725"/>
                  </a:lnTo>
                  <a:lnTo>
                    <a:pt x="799130" y="305828"/>
                  </a:lnTo>
                  <a:lnTo>
                    <a:pt x="797600" y="305727"/>
                  </a:lnTo>
                  <a:lnTo>
                    <a:pt x="796382" y="303339"/>
                  </a:lnTo>
                  <a:lnTo>
                    <a:pt x="795486" y="302937"/>
                  </a:lnTo>
                  <a:lnTo>
                    <a:pt x="794804" y="303282"/>
                  </a:lnTo>
                  <a:lnTo>
                    <a:pt x="793689" y="304428"/>
                  </a:lnTo>
                  <a:lnTo>
                    <a:pt x="792403" y="303410"/>
                  </a:lnTo>
                  <a:lnTo>
                    <a:pt x="791203" y="303397"/>
                  </a:lnTo>
                  <a:lnTo>
                    <a:pt x="791630" y="304536"/>
                  </a:lnTo>
                  <a:lnTo>
                    <a:pt x="792629" y="305114"/>
                  </a:lnTo>
                  <a:lnTo>
                    <a:pt x="791839" y="305869"/>
                  </a:lnTo>
                  <a:lnTo>
                    <a:pt x="790257" y="304761"/>
                  </a:lnTo>
                  <a:lnTo>
                    <a:pt x="789687" y="305094"/>
                  </a:lnTo>
                  <a:lnTo>
                    <a:pt x="788461" y="304883"/>
                  </a:lnTo>
                  <a:lnTo>
                    <a:pt x="784141" y="305241"/>
                  </a:lnTo>
                  <a:lnTo>
                    <a:pt x="784105" y="306266"/>
                  </a:lnTo>
                  <a:lnTo>
                    <a:pt x="783409" y="306969"/>
                  </a:lnTo>
                  <a:lnTo>
                    <a:pt x="782424" y="305875"/>
                  </a:lnTo>
                  <a:lnTo>
                    <a:pt x="781244" y="305940"/>
                  </a:lnTo>
                  <a:lnTo>
                    <a:pt x="779671" y="305462"/>
                  </a:lnTo>
                  <a:lnTo>
                    <a:pt x="778900" y="305666"/>
                  </a:lnTo>
                  <a:lnTo>
                    <a:pt x="777937" y="307136"/>
                  </a:lnTo>
                  <a:lnTo>
                    <a:pt x="777123" y="307196"/>
                  </a:lnTo>
                  <a:lnTo>
                    <a:pt x="776962" y="305730"/>
                  </a:lnTo>
                  <a:lnTo>
                    <a:pt x="775439" y="305497"/>
                  </a:lnTo>
                  <a:lnTo>
                    <a:pt x="775283" y="304691"/>
                  </a:lnTo>
                  <a:lnTo>
                    <a:pt x="773295" y="304395"/>
                  </a:lnTo>
                  <a:lnTo>
                    <a:pt x="773017" y="303049"/>
                  </a:lnTo>
                  <a:lnTo>
                    <a:pt x="771674" y="303063"/>
                  </a:lnTo>
                  <a:lnTo>
                    <a:pt x="770668" y="303792"/>
                  </a:lnTo>
                  <a:lnTo>
                    <a:pt x="770356" y="302925"/>
                  </a:lnTo>
                  <a:lnTo>
                    <a:pt x="771155" y="300578"/>
                  </a:lnTo>
                  <a:lnTo>
                    <a:pt x="770623" y="300119"/>
                  </a:lnTo>
                  <a:lnTo>
                    <a:pt x="769707" y="301155"/>
                  </a:lnTo>
                  <a:lnTo>
                    <a:pt x="768875" y="301171"/>
                  </a:lnTo>
                  <a:lnTo>
                    <a:pt x="767586" y="300085"/>
                  </a:lnTo>
                  <a:lnTo>
                    <a:pt x="766274" y="300442"/>
                  </a:lnTo>
                  <a:lnTo>
                    <a:pt x="766300" y="301443"/>
                  </a:lnTo>
                  <a:lnTo>
                    <a:pt x="767257" y="301164"/>
                  </a:lnTo>
                  <a:lnTo>
                    <a:pt x="767024" y="302313"/>
                  </a:lnTo>
                  <a:lnTo>
                    <a:pt x="766346" y="302783"/>
                  </a:lnTo>
                  <a:lnTo>
                    <a:pt x="766635" y="303782"/>
                  </a:lnTo>
                  <a:lnTo>
                    <a:pt x="765522" y="304587"/>
                  </a:lnTo>
                  <a:lnTo>
                    <a:pt x="765221" y="305974"/>
                  </a:lnTo>
                  <a:lnTo>
                    <a:pt x="764327" y="306894"/>
                  </a:lnTo>
                  <a:lnTo>
                    <a:pt x="762927" y="307410"/>
                  </a:lnTo>
                  <a:lnTo>
                    <a:pt x="762287" y="307246"/>
                  </a:lnTo>
                  <a:lnTo>
                    <a:pt x="761517" y="305624"/>
                  </a:lnTo>
                  <a:lnTo>
                    <a:pt x="760345" y="305457"/>
                  </a:lnTo>
                  <a:lnTo>
                    <a:pt x="760065" y="306547"/>
                  </a:lnTo>
                  <a:lnTo>
                    <a:pt x="758439" y="306822"/>
                  </a:lnTo>
                  <a:lnTo>
                    <a:pt x="758026" y="306036"/>
                  </a:lnTo>
                  <a:lnTo>
                    <a:pt x="756811" y="306067"/>
                  </a:lnTo>
                  <a:lnTo>
                    <a:pt x="756820" y="307385"/>
                  </a:lnTo>
                  <a:lnTo>
                    <a:pt x="756446" y="307740"/>
                  </a:lnTo>
                  <a:lnTo>
                    <a:pt x="754444" y="307148"/>
                  </a:lnTo>
                  <a:lnTo>
                    <a:pt x="753256" y="305927"/>
                  </a:lnTo>
                  <a:lnTo>
                    <a:pt x="751426" y="305887"/>
                  </a:lnTo>
                  <a:lnTo>
                    <a:pt x="750630" y="305424"/>
                  </a:lnTo>
                  <a:lnTo>
                    <a:pt x="749452" y="305336"/>
                  </a:lnTo>
                  <a:lnTo>
                    <a:pt x="748447" y="305934"/>
                  </a:lnTo>
                  <a:lnTo>
                    <a:pt x="747761" y="305442"/>
                  </a:lnTo>
                  <a:lnTo>
                    <a:pt x="746276" y="305529"/>
                  </a:lnTo>
                  <a:lnTo>
                    <a:pt x="744997" y="307029"/>
                  </a:lnTo>
                  <a:lnTo>
                    <a:pt x="743480" y="307582"/>
                  </a:lnTo>
                  <a:lnTo>
                    <a:pt x="743709" y="308812"/>
                  </a:lnTo>
                  <a:lnTo>
                    <a:pt x="743219" y="309519"/>
                  </a:lnTo>
                  <a:lnTo>
                    <a:pt x="742269" y="309706"/>
                  </a:lnTo>
                  <a:lnTo>
                    <a:pt x="740460" y="309146"/>
                  </a:lnTo>
                  <a:lnTo>
                    <a:pt x="739219" y="309264"/>
                  </a:lnTo>
                  <a:lnTo>
                    <a:pt x="738203" y="308931"/>
                  </a:lnTo>
                  <a:lnTo>
                    <a:pt x="736190" y="308824"/>
                  </a:lnTo>
                  <a:lnTo>
                    <a:pt x="735286" y="308488"/>
                  </a:lnTo>
                  <a:lnTo>
                    <a:pt x="733576" y="308401"/>
                  </a:lnTo>
                  <a:lnTo>
                    <a:pt x="732017" y="306952"/>
                  </a:lnTo>
                  <a:lnTo>
                    <a:pt x="731375" y="305973"/>
                  </a:lnTo>
                  <a:lnTo>
                    <a:pt x="730056" y="305566"/>
                  </a:lnTo>
                  <a:lnTo>
                    <a:pt x="728923" y="304223"/>
                  </a:lnTo>
                  <a:lnTo>
                    <a:pt x="730624" y="303008"/>
                  </a:lnTo>
                  <a:lnTo>
                    <a:pt x="729697" y="301293"/>
                  </a:lnTo>
                  <a:lnTo>
                    <a:pt x="728736" y="300604"/>
                  </a:lnTo>
                  <a:lnTo>
                    <a:pt x="728641" y="299765"/>
                  </a:lnTo>
                  <a:lnTo>
                    <a:pt x="729601" y="298302"/>
                  </a:lnTo>
                  <a:lnTo>
                    <a:pt x="728565" y="297243"/>
                  </a:lnTo>
                  <a:lnTo>
                    <a:pt x="729064" y="295689"/>
                  </a:lnTo>
                  <a:lnTo>
                    <a:pt x="730079" y="294790"/>
                  </a:lnTo>
                  <a:lnTo>
                    <a:pt x="728575" y="293845"/>
                  </a:lnTo>
                  <a:lnTo>
                    <a:pt x="729080" y="292529"/>
                  </a:lnTo>
                  <a:lnTo>
                    <a:pt x="728377" y="288918"/>
                  </a:lnTo>
                  <a:lnTo>
                    <a:pt x="729660" y="288044"/>
                  </a:lnTo>
                  <a:lnTo>
                    <a:pt x="731489" y="288568"/>
                  </a:lnTo>
                  <a:lnTo>
                    <a:pt x="731636" y="287331"/>
                  </a:lnTo>
                  <a:lnTo>
                    <a:pt x="732815" y="286838"/>
                  </a:lnTo>
                  <a:lnTo>
                    <a:pt x="733332" y="286144"/>
                  </a:lnTo>
                  <a:lnTo>
                    <a:pt x="732221" y="284829"/>
                  </a:lnTo>
                  <a:lnTo>
                    <a:pt x="732463" y="283641"/>
                  </a:lnTo>
                  <a:lnTo>
                    <a:pt x="731987" y="282541"/>
                  </a:lnTo>
                  <a:lnTo>
                    <a:pt x="731297" y="281961"/>
                  </a:lnTo>
                  <a:lnTo>
                    <a:pt x="731167" y="281098"/>
                  </a:lnTo>
                  <a:lnTo>
                    <a:pt x="732731" y="280320"/>
                  </a:lnTo>
                  <a:lnTo>
                    <a:pt x="734298" y="280026"/>
                  </a:lnTo>
                  <a:lnTo>
                    <a:pt x="734718" y="278401"/>
                  </a:lnTo>
                  <a:lnTo>
                    <a:pt x="735537" y="277431"/>
                  </a:lnTo>
                  <a:lnTo>
                    <a:pt x="736926" y="276868"/>
                  </a:lnTo>
                  <a:lnTo>
                    <a:pt x="737579" y="277017"/>
                  </a:lnTo>
                  <a:lnTo>
                    <a:pt x="738082" y="276110"/>
                  </a:lnTo>
                  <a:lnTo>
                    <a:pt x="738044" y="275128"/>
                  </a:lnTo>
                  <a:lnTo>
                    <a:pt x="736952" y="274784"/>
                  </a:lnTo>
                  <a:lnTo>
                    <a:pt x="737368" y="273321"/>
                  </a:lnTo>
                  <a:lnTo>
                    <a:pt x="737074" y="271724"/>
                  </a:lnTo>
                  <a:lnTo>
                    <a:pt x="738719" y="270005"/>
                  </a:lnTo>
                  <a:lnTo>
                    <a:pt x="739436" y="268450"/>
                  </a:lnTo>
                  <a:lnTo>
                    <a:pt x="739108" y="267519"/>
                  </a:lnTo>
                  <a:lnTo>
                    <a:pt x="738302" y="267195"/>
                  </a:lnTo>
                  <a:lnTo>
                    <a:pt x="737797" y="267778"/>
                  </a:lnTo>
                  <a:lnTo>
                    <a:pt x="736959" y="267600"/>
                  </a:lnTo>
                  <a:lnTo>
                    <a:pt x="737759" y="265854"/>
                  </a:lnTo>
                  <a:lnTo>
                    <a:pt x="738887" y="264690"/>
                  </a:lnTo>
                  <a:lnTo>
                    <a:pt x="739112" y="263913"/>
                  </a:lnTo>
                  <a:lnTo>
                    <a:pt x="739960" y="263352"/>
                  </a:lnTo>
                  <a:lnTo>
                    <a:pt x="741084" y="261712"/>
                  </a:lnTo>
                  <a:lnTo>
                    <a:pt x="742401" y="260359"/>
                  </a:lnTo>
                  <a:lnTo>
                    <a:pt x="743144" y="260122"/>
                  </a:lnTo>
                  <a:lnTo>
                    <a:pt x="744153" y="259108"/>
                  </a:lnTo>
                  <a:lnTo>
                    <a:pt x="743489" y="258137"/>
                  </a:lnTo>
                  <a:lnTo>
                    <a:pt x="740970" y="258417"/>
                  </a:lnTo>
                  <a:lnTo>
                    <a:pt x="740019" y="257024"/>
                  </a:lnTo>
                  <a:lnTo>
                    <a:pt x="738167" y="257276"/>
                  </a:lnTo>
                  <a:lnTo>
                    <a:pt x="737376" y="256796"/>
                  </a:lnTo>
                  <a:lnTo>
                    <a:pt x="737379" y="255461"/>
                  </a:lnTo>
                  <a:lnTo>
                    <a:pt x="736319" y="255106"/>
                  </a:lnTo>
                  <a:lnTo>
                    <a:pt x="735969" y="254530"/>
                  </a:lnTo>
                  <a:lnTo>
                    <a:pt x="734717" y="253734"/>
                  </a:lnTo>
                  <a:lnTo>
                    <a:pt x="733567" y="253624"/>
                  </a:lnTo>
                  <a:lnTo>
                    <a:pt x="732372" y="253086"/>
                  </a:lnTo>
                  <a:lnTo>
                    <a:pt x="731747" y="251464"/>
                  </a:lnTo>
                  <a:lnTo>
                    <a:pt x="730827" y="250317"/>
                  </a:lnTo>
                  <a:lnTo>
                    <a:pt x="730403" y="249360"/>
                  </a:lnTo>
                  <a:lnTo>
                    <a:pt x="730750" y="248192"/>
                  </a:lnTo>
                  <a:lnTo>
                    <a:pt x="729835" y="245836"/>
                  </a:lnTo>
                  <a:lnTo>
                    <a:pt x="728828" y="244698"/>
                  </a:lnTo>
                  <a:lnTo>
                    <a:pt x="727878" y="244756"/>
                  </a:lnTo>
                  <a:lnTo>
                    <a:pt x="727459" y="243647"/>
                  </a:lnTo>
                  <a:lnTo>
                    <a:pt x="725802" y="242947"/>
                  </a:lnTo>
                  <a:lnTo>
                    <a:pt x="725504" y="242453"/>
                  </a:lnTo>
                  <a:lnTo>
                    <a:pt x="723614" y="241496"/>
                  </a:lnTo>
                  <a:lnTo>
                    <a:pt x="722888" y="240605"/>
                  </a:lnTo>
                  <a:lnTo>
                    <a:pt x="722915" y="239835"/>
                  </a:lnTo>
                  <a:lnTo>
                    <a:pt x="724693" y="239155"/>
                  </a:lnTo>
                  <a:lnTo>
                    <a:pt x="724212" y="237301"/>
                  </a:lnTo>
                  <a:lnTo>
                    <a:pt x="724605" y="236813"/>
                  </a:lnTo>
                  <a:lnTo>
                    <a:pt x="725104" y="234978"/>
                  </a:lnTo>
                  <a:lnTo>
                    <a:pt x="725032" y="232482"/>
                  </a:lnTo>
                  <a:lnTo>
                    <a:pt x="726020" y="231725"/>
                  </a:lnTo>
                  <a:lnTo>
                    <a:pt x="725520" y="230744"/>
                  </a:lnTo>
                  <a:lnTo>
                    <a:pt x="725551" y="229706"/>
                  </a:lnTo>
                  <a:lnTo>
                    <a:pt x="722694" y="228691"/>
                  </a:lnTo>
                  <a:lnTo>
                    <a:pt x="721928" y="228184"/>
                  </a:lnTo>
                  <a:lnTo>
                    <a:pt x="720844" y="226419"/>
                  </a:lnTo>
                  <a:lnTo>
                    <a:pt x="719862" y="226945"/>
                  </a:lnTo>
                  <a:lnTo>
                    <a:pt x="719150" y="226522"/>
                  </a:lnTo>
                  <a:lnTo>
                    <a:pt x="717891" y="226515"/>
                  </a:lnTo>
                  <a:lnTo>
                    <a:pt x="715644" y="225358"/>
                  </a:lnTo>
                  <a:lnTo>
                    <a:pt x="716194" y="224686"/>
                  </a:lnTo>
                  <a:lnTo>
                    <a:pt x="716170" y="223793"/>
                  </a:lnTo>
                  <a:lnTo>
                    <a:pt x="713423" y="223002"/>
                  </a:lnTo>
                  <a:lnTo>
                    <a:pt x="712467" y="222341"/>
                  </a:lnTo>
                  <a:lnTo>
                    <a:pt x="712856" y="221270"/>
                  </a:lnTo>
                  <a:lnTo>
                    <a:pt x="712169" y="220974"/>
                  </a:lnTo>
                  <a:lnTo>
                    <a:pt x="712750" y="219948"/>
                  </a:lnTo>
                  <a:lnTo>
                    <a:pt x="711345" y="219682"/>
                  </a:lnTo>
                  <a:lnTo>
                    <a:pt x="711646" y="218542"/>
                  </a:lnTo>
                  <a:lnTo>
                    <a:pt x="709995" y="218207"/>
                  </a:lnTo>
                  <a:lnTo>
                    <a:pt x="708938" y="217224"/>
                  </a:lnTo>
                  <a:lnTo>
                    <a:pt x="708235" y="215621"/>
                  </a:lnTo>
                  <a:lnTo>
                    <a:pt x="708128" y="214100"/>
                  </a:lnTo>
                  <a:lnTo>
                    <a:pt x="707284" y="213861"/>
                  </a:lnTo>
                  <a:lnTo>
                    <a:pt x="706625" y="213055"/>
                  </a:lnTo>
                  <a:lnTo>
                    <a:pt x="705805" y="213057"/>
                  </a:lnTo>
                  <a:lnTo>
                    <a:pt x="704871" y="213698"/>
                  </a:lnTo>
                  <a:lnTo>
                    <a:pt x="704459" y="212857"/>
                  </a:lnTo>
                  <a:lnTo>
                    <a:pt x="705714" y="211461"/>
                  </a:lnTo>
                  <a:lnTo>
                    <a:pt x="705005" y="211145"/>
                  </a:lnTo>
                  <a:lnTo>
                    <a:pt x="704974" y="210275"/>
                  </a:lnTo>
                  <a:lnTo>
                    <a:pt x="704169" y="209275"/>
                  </a:lnTo>
                  <a:lnTo>
                    <a:pt x="703334" y="209205"/>
                  </a:lnTo>
                  <a:lnTo>
                    <a:pt x="703975" y="207039"/>
                  </a:lnTo>
                  <a:lnTo>
                    <a:pt x="703025" y="205890"/>
                  </a:lnTo>
                  <a:lnTo>
                    <a:pt x="702113" y="205593"/>
                  </a:lnTo>
                  <a:lnTo>
                    <a:pt x="701628" y="206240"/>
                  </a:lnTo>
                  <a:lnTo>
                    <a:pt x="700810" y="205922"/>
                  </a:lnTo>
                  <a:lnTo>
                    <a:pt x="703102" y="204259"/>
                  </a:lnTo>
                  <a:lnTo>
                    <a:pt x="702329" y="203815"/>
                  </a:lnTo>
                  <a:lnTo>
                    <a:pt x="702707" y="202922"/>
                  </a:lnTo>
                  <a:lnTo>
                    <a:pt x="700210" y="202577"/>
                  </a:lnTo>
                  <a:lnTo>
                    <a:pt x="699763" y="201219"/>
                  </a:lnTo>
                  <a:lnTo>
                    <a:pt x="701816" y="201199"/>
                  </a:lnTo>
                  <a:lnTo>
                    <a:pt x="701514" y="199714"/>
                  </a:lnTo>
                  <a:lnTo>
                    <a:pt x="700786" y="199354"/>
                  </a:lnTo>
                  <a:lnTo>
                    <a:pt x="699867" y="198345"/>
                  </a:lnTo>
                  <a:lnTo>
                    <a:pt x="698829" y="200194"/>
                  </a:lnTo>
                  <a:lnTo>
                    <a:pt x="697589" y="199917"/>
                  </a:lnTo>
                  <a:lnTo>
                    <a:pt x="697100" y="199442"/>
                  </a:lnTo>
                  <a:lnTo>
                    <a:pt x="695278" y="199058"/>
                  </a:lnTo>
                  <a:lnTo>
                    <a:pt x="695628" y="198212"/>
                  </a:lnTo>
                  <a:lnTo>
                    <a:pt x="694432" y="197794"/>
                  </a:lnTo>
                  <a:lnTo>
                    <a:pt x="693560" y="195969"/>
                  </a:lnTo>
                  <a:lnTo>
                    <a:pt x="692460" y="195476"/>
                  </a:lnTo>
                  <a:lnTo>
                    <a:pt x="692698" y="193635"/>
                  </a:lnTo>
                  <a:lnTo>
                    <a:pt x="691558" y="194582"/>
                  </a:lnTo>
                  <a:lnTo>
                    <a:pt x="691154" y="194469"/>
                  </a:lnTo>
                  <a:lnTo>
                    <a:pt x="690185" y="192156"/>
                  </a:lnTo>
                  <a:lnTo>
                    <a:pt x="689036" y="191551"/>
                  </a:lnTo>
                  <a:lnTo>
                    <a:pt x="689483" y="190347"/>
                  </a:lnTo>
                  <a:lnTo>
                    <a:pt x="689070" y="189729"/>
                  </a:lnTo>
                  <a:lnTo>
                    <a:pt x="688163" y="189519"/>
                  </a:lnTo>
                  <a:lnTo>
                    <a:pt x="688006" y="188848"/>
                  </a:lnTo>
                  <a:lnTo>
                    <a:pt x="689326" y="188883"/>
                  </a:lnTo>
                  <a:lnTo>
                    <a:pt x="689924" y="188337"/>
                  </a:lnTo>
                  <a:lnTo>
                    <a:pt x="688328" y="187632"/>
                  </a:lnTo>
                  <a:lnTo>
                    <a:pt x="690197" y="186528"/>
                  </a:lnTo>
                  <a:lnTo>
                    <a:pt x="690703" y="185841"/>
                  </a:lnTo>
                  <a:lnTo>
                    <a:pt x="693126" y="185709"/>
                  </a:lnTo>
                  <a:lnTo>
                    <a:pt x="694358" y="184645"/>
                  </a:lnTo>
                  <a:lnTo>
                    <a:pt x="694858" y="183567"/>
                  </a:lnTo>
                  <a:lnTo>
                    <a:pt x="694441" y="182150"/>
                  </a:lnTo>
                  <a:lnTo>
                    <a:pt x="694769" y="180414"/>
                  </a:lnTo>
                  <a:lnTo>
                    <a:pt x="694240" y="179766"/>
                  </a:lnTo>
                  <a:lnTo>
                    <a:pt x="693969" y="177900"/>
                  </a:lnTo>
                  <a:lnTo>
                    <a:pt x="694742" y="176351"/>
                  </a:lnTo>
                  <a:lnTo>
                    <a:pt x="693073" y="175429"/>
                  </a:lnTo>
                  <a:lnTo>
                    <a:pt x="694240" y="175030"/>
                  </a:lnTo>
                  <a:lnTo>
                    <a:pt x="694349" y="174492"/>
                  </a:lnTo>
                  <a:lnTo>
                    <a:pt x="693862" y="172919"/>
                  </a:lnTo>
                  <a:lnTo>
                    <a:pt x="694665" y="172194"/>
                  </a:lnTo>
                  <a:lnTo>
                    <a:pt x="696059" y="173196"/>
                  </a:lnTo>
                  <a:lnTo>
                    <a:pt x="696402" y="172302"/>
                  </a:lnTo>
                  <a:lnTo>
                    <a:pt x="695598" y="171302"/>
                  </a:lnTo>
                  <a:lnTo>
                    <a:pt x="695823" y="169280"/>
                  </a:lnTo>
                  <a:lnTo>
                    <a:pt x="696351" y="168278"/>
                  </a:lnTo>
                  <a:lnTo>
                    <a:pt x="695455" y="167856"/>
                  </a:lnTo>
                  <a:lnTo>
                    <a:pt x="695662" y="167250"/>
                  </a:lnTo>
                  <a:lnTo>
                    <a:pt x="694387" y="166000"/>
                  </a:lnTo>
                  <a:lnTo>
                    <a:pt x="692138" y="164638"/>
                  </a:lnTo>
                  <a:lnTo>
                    <a:pt x="691682" y="163497"/>
                  </a:lnTo>
                  <a:lnTo>
                    <a:pt x="691763" y="162488"/>
                  </a:lnTo>
                  <a:lnTo>
                    <a:pt x="691392" y="161882"/>
                  </a:lnTo>
                  <a:lnTo>
                    <a:pt x="689081" y="160924"/>
                  </a:lnTo>
                  <a:lnTo>
                    <a:pt x="688910" y="159707"/>
                  </a:lnTo>
                  <a:lnTo>
                    <a:pt x="687167" y="159286"/>
                  </a:lnTo>
                  <a:lnTo>
                    <a:pt x="688339" y="158098"/>
                  </a:lnTo>
                  <a:lnTo>
                    <a:pt x="688317" y="156853"/>
                  </a:lnTo>
                  <a:lnTo>
                    <a:pt x="687507" y="156817"/>
                  </a:lnTo>
                  <a:lnTo>
                    <a:pt x="687422" y="155449"/>
                  </a:lnTo>
                  <a:lnTo>
                    <a:pt x="686496" y="155115"/>
                  </a:lnTo>
                  <a:lnTo>
                    <a:pt x="686778" y="152737"/>
                  </a:lnTo>
                  <a:lnTo>
                    <a:pt x="688002" y="152116"/>
                  </a:lnTo>
                  <a:lnTo>
                    <a:pt x="688983" y="151270"/>
                  </a:lnTo>
                  <a:lnTo>
                    <a:pt x="689213" y="150031"/>
                  </a:lnTo>
                  <a:lnTo>
                    <a:pt x="688290" y="148835"/>
                  </a:lnTo>
                  <a:lnTo>
                    <a:pt x="689372" y="147645"/>
                  </a:lnTo>
                  <a:lnTo>
                    <a:pt x="689544" y="146880"/>
                  </a:lnTo>
                  <a:lnTo>
                    <a:pt x="688778" y="146110"/>
                  </a:lnTo>
                  <a:lnTo>
                    <a:pt x="688589" y="145275"/>
                  </a:lnTo>
                  <a:lnTo>
                    <a:pt x="689346" y="144420"/>
                  </a:lnTo>
                  <a:lnTo>
                    <a:pt x="687804" y="143426"/>
                  </a:lnTo>
                  <a:lnTo>
                    <a:pt x="686049" y="142674"/>
                  </a:lnTo>
                  <a:lnTo>
                    <a:pt x="685341" y="141048"/>
                  </a:lnTo>
                  <a:lnTo>
                    <a:pt x="686860" y="139616"/>
                  </a:lnTo>
                  <a:lnTo>
                    <a:pt x="686438" y="138427"/>
                  </a:lnTo>
                  <a:lnTo>
                    <a:pt x="687171" y="137960"/>
                  </a:lnTo>
                  <a:lnTo>
                    <a:pt x="687630" y="136945"/>
                  </a:lnTo>
                  <a:lnTo>
                    <a:pt x="687548" y="135492"/>
                  </a:lnTo>
                  <a:lnTo>
                    <a:pt x="688923" y="136315"/>
                  </a:lnTo>
                  <a:lnTo>
                    <a:pt x="689207" y="133884"/>
                  </a:lnTo>
                  <a:lnTo>
                    <a:pt x="689662" y="133410"/>
                  </a:lnTo>
                  <a:lnTo>
                    <a:pt x="688927" y="132646"/>
                  </a:lnTo>
                  <a:lnTo>
                    <a:pt x="689973" y="130926"/>
                  </a:lnTo>
                  <a:lnTo>
                    <a:pt x="690916" y="130274"/>
                  </a:lnTo>
                  <a:lnTo>
                    <a:pt x="692408" y="130551"/>
                  </a:lnTo>
                  <a:lnTo>
                    <a:pt x="692723" y="131379"/>
                  </a:lnTo>
                  <a:lnTo>
                    <a:pt x="693504" y="131153"/>
                  </a:lnTo>
                  <a:lnTo>
                    <a:pt x="693247" y="130112"/>
                  </a:lnTo>
                  <a:lnTo>
                    <a:pt x="691875" y="129306"/>
                  </a:lnTo>
                  <a:lnTo>
                    <a:pt x="692327" y="128387"/>
                  </a:lnTo>
                  <a:lnTo>
                    <a:pt x="692176" y="127340"/>
                  </a:lnTo>
                  <a:lnTo>
                    <a:pt x="690684" y="127436"/>
                  </a:lnTo>
                  <a:lnTo>
                    <a:pt x="690390" y="126268"/>
                  </a:lnTo>
                  <a:lnTo>
                    <a:pt x="689028" y="126405"/>
                  </a:lnTo>
                  <a:lnTo>
                    <a:pt x="688723" y="125607"/>
                  </a:lnTo>
                  <a:lnTo>
                    <a:pt x="689578" y="124947"/>
                  </a:lnTo>
                  <a:lnTo>
                    <a:pt x="688392" y="124266"/>
                  </a:lnTo>
                  <a:lnTo>
                    <a:pt x="687274" y="124875"/>
                  </a:lnTo>
                  <a:lnTo>
                    <a:pt x="686489" y="124839"/>
                  </a:lnTo>
                  <a:lnTo>
                    <a:pt x="686544" y="123606"/>
                  </a:lnTo>
                  <a:lnTo>
                    <a:pt x="688679" y="122996"/>
                  </a:lnTo>
                  <a:lnTo>
                    <a:pt x="690601" y="123487"/>
                  </a:lnTo>
                  <a:lnTo>
                    <a:pt x="690612" y="122562"/>
                  </a:lnTo>
                  <a:lnTo>
                    <a:pt x="689925" y="121807"/>
                  </a:lnTo>
                  <a:lnTo>
                    <a:pt x="690004" y="120542"/>
                  </a:lnTo>
                  <a:lnTo>
                    <a:pt x="688804" y="119388"/>
                  </a:lnTo>
                  <a:lnTo>
                    <a:pt x="687753" y="118779"/>
                  </a:lnTo>
                  <a:lnTo>
                    <a:pt x="686500" y="119080"/>
                  </a:lnTo>
                  <a:lnTo>
                    <a:pt x="684783" y="119030"/>
                  </a:lnTo>
                  <a:lnTo>
                    <a:pt x="684131" y="117947"/>
                  </a:lnTo>
                  <a:lnTo>
                    <a:pt x="684169" y="117065"/>
                  </a:lnTo>
                  <a:lnTo>
                    <a:pt x="685575" y="116994"/>
                  </a:lnTo>
                  <a:lnTo>
                    <a:pt x="686395" y="115554"/>
                  </a:lnTo>
                  <a:lnTo>
                    <a:pt x="686061" y="113384"/>
                  </a:lnTo>
                  <a:lnTo>
                    <a:pt x="685428" y="112621"/>
                  </a:lnTo>
                  <a:lnTo>
                    <a:pt x="685134" y="110962"/>
                  </a:lnTo>
                  <a:lnTo>
                    <a:pt x="685831" y="109145"/>
                  </a:lnTo>
                  <a:lnTo>
                    <a:pt x="685371" y="107742"/>
                  </a:lnTo>
                  <a:lnTo>
                    <a:pt x="684544" y="106971"/>
                  </a:lnTo>
                  <a:lnTo>
                    <a:pt x="683872" y="104848"/>
                  </a:lnTo>
                  <a:lnTo>
                    <a:pt x="682906" y="104194"/>
                  </a:lnTo>
                  <a:lnTo>
                    <a:pt x="683204" y="102418"/>
                  </a:lnTo>
                  <a:lnTo>
                    <a:pt x="682292" y="102103"/>
                  </a:lnTo>
                  <a:lnTo>
                    <a:pt x="681853" y="100875"/>
                  </a:lnTo>
                  <a:lnTo>
                    <a:pt x="682178" y="99560"/>
                  </a:lnTo>
                  <a:lnTo>
                    <a:pt x="681993" y="98573"/>
                  </a:lnTo>
                  <a:lnTo>
                    <a:pt x="680935" y="97099"/>
                  </a:lnTo>
                  <a:lnTo>
                    <a:pt x="680696" y="96046"/>
                  </a:lnTo>
                  <a:lnTo>
                    <a:pt x="678703" y="93318"/>
                  </a:lnTo>
                  <a:lnTo>
                    <a:pt x="677940" y="93129"/>
                  </a:lnTo>
                  <a:lnTo>
                    <a:pt x="678619" y="91918"/>
                  </a:lnTo>
                  <a:lnTo>
                    <a:pt x="677932" y="91736"/>
                  </a:lnTo>
                  <a:lnTo>
                    <a:pt x="676383" y="91990"/>
                  </a:lnTo>
                  <a:lnTo>
                    <a:pt x="674842" y="90563"/>
                  </a:lnTo>
                  <a:lnTo>
                    <a:pt x="673637" y="90338"/>
                  </a:lnTo>
                  <a:lnTo>
                    <a:pt x="673377" y="89556"/>
                  </a:lnTo>
                  <a:lnTo>
                    <a:pt x="671778" y="88805"/>
                  </a:lnTo>
                  <a:lnTo>
                    <a:pt x="670848" y="87359"/>
                  </a:lnTo>
                  <a:lnTo>
                    <a:pt x="671515" y="86392"/>
                  </a:lnTo>
                  <a:lnTo>
                    <a:pt x="672161" y="84708"/>
                  </a:lnTo>
                  <a:lnTo>
                    <a:pt x="672133" y="84037"/>
                  </a:lnTo>
                  <a:lnTo>
                    <a:pt x="670789" y="83346"/>
                  </a:lnTo>
                  <a:lnTo>
                    <a:pt x="670116" y="82582"/>
                  </a:lnTo>
                  <a:lnTo>
                    <a:pt x="668585" y="82382"/>
                  </a:lnTo>
                  <a:lnTo>
                    <a:pt x="668091" y="83076"/>
                  </a:lnTo>
                  <a:lnTo>
                    <a:pt x="666997" y="83490"/>
                  </a:lnTo>
                  <a:lnTo>
                    <a:pt x="664837" y="82883"/>
                  </a:lnTo>
                  <a:lnTo>
                    <a:pt x="663395" y="83174"/>
                  </a:lnTo>
                  <a:lnTo>
                    <a:pt x="662750" y="82205"/>
                  </a:lnTo>
                  <a:lnTo>
                    <a:pt x="661982" y="81764"/>
                  </a:lnTo>
                  <a:lnTo>
                    <a:pt x="661002" y="81897"/>
                  </a:lnTo>
                  <a:lnTo>
                    <a:pt x="659999" y="79672"/>
                  </a:lnTo>
                  <a:lnTo>
                    <a:pt x="658202" y="79139"/>
                  </a:lnTo>
                  <a:lnTo>
                    <a:pt x="657286" y="77874"/>
                  </a:lnTo>
                  <a:lnTo>
                    <a:pt x="654963" y="78910"/>
                  </a:lnTo>
                  <a:lnTo>
                    <a:pt x="653959" y="78588"/>
                  </a:lnTo>
                  <a:lnTo>
                    <a:pt x="652651" y="78689"/>
                  </a:lnTo>
                  <a:lnTo>
                    <a:pt x="651851" y="78305"/>
                  </a:lnTo>
                  <a:lnTo>
                    <a:pt x="651202" y="77132"/>
                  </a:lnTo>
                  <a:lnTo>
                    <a:pt x="649993" y="77692"/>
                  </a:lnTo>
                  <a:lnTo>
                    <a:pt x="648280" y="76185"/>
                  </a:lnTo>
                  <a:lnTo>
                    <a:pt x="646583" y="75774"/>
                  </a:lnTo>
                  <a:lnTo>
                    <a:pt x="645941" y="73692"/>
                  </a:lnTo>
                  <a:lnTo>
                    <a:pt x="646898" y="70455"/>
                  </a:lnTo>
                  <a:lnTo>
                    <a:pt x="648150" y="69283"/>
                  </a:lnTo>
                  <a:lnTo>
                    <a:pt x="647946" y="68434"/>
                  </a:lnTo>
                  <a:lnTo>
                    <a:pt x="646250" y="67175"/>
                  </a:lnTo>
                  <a:lnTo>
                    <a:pt x="645351" y="67108"/>
                  </a:lnTo>
                  <a:lnTo>
                    <a:pt x="643693" y="66047"/>
                  </a:lnTo>
                  <a:lnTo>
                    <a:pt x="642676" y="66070"/>
                  </a:lnTo>
                  <a:lnTo>
                    <a:pt x="640691" y="65474"/>
                  </a:lnTo>
                  <a:lnTo>
                    <a:pt x="639853" y="64360"/>
                  </a:lnTo>
                  <a:lnTo>
                    <a:pt x="638654" y="63499"/>
                  </a:lnTo>
                  <a:lnTo>
                    <a:pt x="638022" y="62370"/>
                  </a:lnTo>
                  <a:lnTo>
                    <a:pt x="638324" y="61552"/>
                  </a:lnTo>
                  <a:lnTo>
                    <a:pt x="639056" y="60919"/>
                  </a:lnTo>
                  <a:lnTo>
                    <a:pt x="639747" y="58736"/>
                  </a:lnTo>
                  <a:lnTo>
                    <a:pt x="639655" y="57666"/>
                  </a:lnTo>
                  <a:lnTo>
                    <a:pt x="639148" y="56367"/>
                  </a:lnTo>
                  <a:lnTo>
                    <a:pt x="637847" y="55000"/>
                  </a:lnTo>
                  <a:lnTo>
                    <a:pt x="636343" y="54010"/>
                  </a:lnTo>
                  <a:lnTo>
                    <a:pt x="635048" y="54078"/>
                  </a:lnTo>
                  <a:lnTo>
                    <a:pt x="634655" y="54867"/>
                  </a:lnTo>
                  <a:lnTo>
                    <a:pt x="635562" y="56718"/>
                  </a:lnTo>
                  <a:lnTo>
                    <a:pt x="635760" y="57935"/>
                  </a:lnTo>
                  <a:lnTo>
                    <a:pt x="635147" y="58574"/>
                  </a:lnTo>
                  <a:lnTo>
                    <a:pt x="633611" y="58179"/>
                  </a:lnTo>
                  <a:lnTo>
                    <a:pt x="632712" y="56821"/>
                  </a:lnTo>
                  <a:lnTo>
                    <a:pt x="632433" y="55957"/>
                  </a:lnTo>
                  <a:lnTo>
                    <a:pt x="629325" y="55518"/>
                  </a:lnTo>
                  <a:lnTo>
                    <a:pt x="628428" y="54735"/>
                  </a:lnTo>
                  <a:lnTo>
                    <a:pt x="627200" y="55110"/>
                  </a:lnTo>
                  <a:lnTo>
                    <a:pt x="625875" y="57715"/>
                  </a:lnTo>
                  <a:lnTo>
                    <a:pt x="624617" y="58348"/>
                  </a:lnTo>
                  <a:lnTo>
                    <a:pt x="623337" y="57451"/>
                  </a:lnTo>
                  <a:lnTo>
                    <a:pt x="621695" y="57552"/>
                  </a:lnTo>
                  <a:lnTo>
                    <a:pt x="620005" y="58754"/>
                  </a:lnTo>
                  <a:lnTo>
                    <a:pt x="618594" y="60001"/>
                  </a:lnTo>
                  <a:lnTo>
                    <a:pt x="616984" y="60280"/>
                  </a:lnTo>
                  <a:lnTo>
                    <a:pt x="614111" y="59340"/>
                  </a:lnTo>
                  <a:lnTo>
                    <a:pt x="613433" y="59410"/>
                  </a:lnTo>
                  <a:lnTo>
                    <a:pt x="611799" y="60939"/>
                  </a:lnTo>
                  <a:lnTo>
                    <a:pt x="610374" y="61347"/>
                  </a:lnTo>
                  <a:lnTo>
                    <a:pt x="609026" y="62015"/>
                  </a:lnTo>
                  <a:lnTo>
                    <a:pt x="607686" y="61668"/>
                  </a:lnTo>
                  <a:lnTo>
                    <a:pt x="606443" y="61842"/>
                  </a:lnTo>
                  <a:lnTo>
                    <a:pt x="605193" y="61230"/>
                  </a:lnTo>
                  <a:lnTo>
                    <a:pt x="604134" y="61313"/>
                  </a:lnTo>
                  <a:lnTo>
                    <a:pt x="603196" y="61940"/>
                  </a:lnTo>
                  <a:lnTo>
                    <a:pt x="601822" y="62035"/>
                  </a:lnTo>
                  <a:lnTo>
                    <a:pt x="601038" y="61586"/>
                  </a:lnTo>
                  <a:lnTo>
                    <a:pt x="600439" y="59719"/>
                  </a:lnTo>
                  <a:lnTo>
                    <a:pt x="599093" y="59538"/>
                  </a:lnTo>
                  <a:lnTo>
                    <a:pt x="597346" y="58855"/>
                  </a:lnTo>
                  <a:lnTo>
                    <a:pt x="596599" y="58841"/>
                  </a:lnTo>
                  <a:lnTo>
                    <a:pt x="595428" y="59650"/>
                  </a:lnTo>
                  <a:lnTo>
                    <a:pt x="593837" y="59604"/>
                  </a:lnTo>
                  <a:lnTo>
                    <a:pt x="593012" y="59850"/>
                  </a:lnTo>
                  <a:lnTo>
                    <a:pt x="592394" y="60911"/>
                  </a:lnTo>
                  <a:lnTo>
                    <a:pt x="590043" y="61627"/>
                  </a:lnTo>
                  <a:lnTo>
                    <a:pt x="588279" y="61504"/>
                  </a:lnTo>
                  <a:lnTo>
                    <a:pt x="587726" y="61174"/>
                  </a:lnTo>
                  <a:lnTo>
                    <a:pt x="587008" y="59262"/>
                  </a:lnTo>
                  <a:lnTo>
                    <a:pt x="585054" y="57404"/>
                  </a:lnTo>
                  <a:lnTo>
                    <a:pt x="585108" y="56639"/>
                  </a:lnTo>
                  <a:lnTo>
                    <a:pt x="582385" y="55129"/>
                  </a:lnTo>
                  <a:lnTo>
                    <a:pt x="581277" y="55473"/>
                  </a:lnTo>
                  <a:lnTo>
                    <a:pt x="579760" y="55382"/>
                  </a:lnTo>
                  <a:lnTo>
                    <a:pt x="577256" y="56173"/>
                  </a:lnTo>
                  <a:lnTo>
                    <a:pt x="576744" y="56853"/>
                  </a:lnTo>
                  <a:lnTo>
                    <a:pt x="577002" y="58796"/>
                  </a:lnTo>
                  <a:lnTo>
                    <a:pt x="575981" y="60624"/>
                  </a:lnTo>
                  <a:lnTo>
                    <a:pt x="575037" y="60909"/>
                  </a:lnTo>
                  <a:lnTo>
                    <a:pt x="574034" y="60361"/>
                  </a:lnTo>
                  <a:lnTo>
                    <a:pt x="572871" y="60247"/>
                  </a:lnTo>
                  <a:lnTo>
                    <a:pt x="571351" y="60768"/>
                  </a:lnTo>
                  <a:lnTo>
                    <a:pt x="568149" y="59596"/>
                  </a:lnTo>
                  <a:lnTo>
                    <a:pt x="566736" y="59799"/>
                  </a:lnTo>
                  <a:lnTo>
                    <a:pt x="565823" y="60545"/>
                  </a:lnTo>
                  <a:lnTo>
                    <a:pt x="564265" y="60688"/>
                  </a:lnTo>
                  <a:lnTo>
                    <a:pt x="562604" y="59898"/>
                  </a:lnTo>
                  <a:lnTo>
                    <a:pt x="562109" y="58874"/>
                  </a:lnTo>
                  <a:lnTo>
                    <a:pt x="561657" y="57077"/>
                  </a:lnTo>
                  <a:lnTo>
                    <a:pt x="560218" y="56082"/>
                  </a:lnTo>
                  <a:lnTo>
                    <a:pt x="558308" y="56014"/>
                  </a:lnTo>
                  <a:lnTo>
                    <a:pt x="555822" y="54940"/>
                  </a:lnTo>
                  <a:lnTo>
                    <a:pt x="554656" y="55110"/>
                  </a:lnTo>
                  <a:lnTo>
                    <a:pt x="553583" y="55843"/>
                  </a:lnTo>
                  <a:lnTo>
                    <a:pt x="551523" y="57647"/>
                  </a:lnTo>
                  <a:lnTo>
                    <a:pt x="550299" y="57558"/>
                  </a:lnTo>
                  <a:lnTo>
                    <a:pt x="549256" y="56086"/>
                  </a:lnTo>
                  <a:lnTo>
                    <a:pt x="546924" y="55346"/>
                  </a:lnTo>
                  <a:lnTo>
                    <a:pt x="545385" y="53950"/>
                  </a:lnTo>
                  <a:lnTo>
                    <a:pt x="543319" y="53750"/>
                  </a:lnTo>
                  <a:lnTo>
                    <a:pt x="542082" y="54111"/>
                  </a:lnTo>
                  <a:lnTo>
                    <a:pt x="540774" y="55241"/>
                  </a:lnTo>
                  <a:lnTo>
                    <a:pt x="539981" y="56788"/>
                  </a:lnTo>
                  <a:lnTo>
                    <a:pt x="539205" y="57701"/>
                  </a:lnTo>
                  <a:lnTo>
                    <a:pt x="537940" y="60335"/>
                  </a:lnTo>
                  <a:lnTo>
                    <a:pt x="536962" y="61935"/>
                  </a:lnTo>
                  <a:lnTo>
                    <a:pt x="534258" y="63218"/>
                  </a:lnTo>
                  <a:lnTo>
                    <a:pt x="533318" y="63339"/>
                  </a:lnTo>
                  <a:lnTo>
                    <a:pt x="532103" y="62862"/>
                  </a:lnTo>
                  <a:lnTo>
                    <a:pt x="531401" y="61660"/>
                  </a:lnTo>
                  <a:lnTo>
                    <a:pt x="530257" y="61115"/>
                  </a:lnTo>
                  <a:lnTo>
                    <a:pt x="527369" y="60971"/>
                  </a:lnTo>
                  <a:lnTo>
                    <a:pt x="525138" y="61615"/>
                  </a:lnTo>
                  <a:lnTo>
                    <a:pt x="524032" y="60843"/>
                  </a:lnTo>
                  <a:lnTo>
                    <a:pt x="523736" y="60073"/>
                  </a:lnTo>
                  <a:lnTo>
                    <a:pt x="524512" y="58375"/>
                  </a:lnTo>
                  <a:lnTo>
                    <a:pt x="524920" y="56483"/>
                  </a:lnTo>
                  <a:lnTo>
                    <a:pt x="525522" y="55088"/>
                  </a:lnTo>
                  <a:lnTo>
                    <a:pt x="525548" y="53563"/>
                  </a:lnTo>
                  <a:lnTo>
                    <a:pt x="524880" y="52741"/>
                  </a:lnTo>
                  <a:lnTo>
                    <a:pt x="522244" y="51465"/>
                  </a:lnTo>
                  <a:lnTo>
                    <a:pt x="521038" y="49560"/>
                  </a:lnTo>
                  <a:lnTo>
                    <a:pt x="520059" y="48578"/>
                  </a:lnTo>
                  <a:lnTo>
                    <a:pt x="519413" y="45881"/>
                  </a:lnTo>
                  <a:lnTo>
                    <a:pt x="518759" y="44644"/>
                  </a:lnTo>
                  <a:lnTo>
                    <a:pt x="517100" y="43024"/>
                  </a:lnTo>
                  <a:lnTo>
                    <a:pt x="514139" y="41113"/>
                  </a:lnTo>
                  <a:lnTo>
                    <a:pt x="512397" y="39704"/>
                  </a:lnTo>
                  <a:lnTo>
                    <a:pt x="511488" y="39388"/>
                  </a:lnTo>
                  <a:lnTo>
                    <a:pt x="508231" y="39619"/>
                  </a:lnTo>
                  <a:lnTo>
                    <a:pt x="507044" y="39876"/>
                  </a:lnTo>
                  <a:lnTo>
                    <a:pt x="505719" y="40875"/>
                  </a:lnTo>
                  <a:lnTo>
                    <a:pt x="504580" y="40752"/>
                  </a:lnTo>
                  <a:lnTo>
                    <a:pt x="502386" y="38244"/>
                  </a:lnTo>
                  <a:lnTo>
                    <a:pt x="500420" y="37659"/>
                  </a:lnTo>
                  <a:lnTo>
                    <a:pt x="499011" y="38210"/>
                  </a:lnTo>
                  <a:lnTo>
                    <a:pt x="497485" y="39195"/>
                  </a:lnTo>
                  <a:lnTo>
                    <a:pt x="496352" y="39320"/>
                  </a:lnTo>
                  <a:lnTo>
                    <a:pt x="494615" y="38491"/>
                  </a:lnTo>
                  <a:lnTo>
                    <a:pt x="490907" y="36483"/>
                  </a:lnTo>
                  <a:lnTo>
                    <a:pt x="489202" y="35386"/>
                  </a:lnTo>
                  <a:lnTo>
                    <a:pt x="487970" y="35178"/>
                  </a:lnTo>
                  <a:lnTo>
                    <a:pt x="486765" y="35368"/>
                  </a:lnTo>
                  <a:lnTo>
                    <a:pt x="484762" y="34912"/>
                  </a:lnTo>
                  <a:lnTo>
                    <a:pt x="483027" y="34943"/>
                  </a:lnTo>
                  <a:lnTo>
                    <a:pt x="481034" y="34562"/>
                  </a:lnTo>
                  <a:lnTo>
                    <a:pt x="479547" y="34527"/>
                  </a:lnTo>
                  <a:lnTo>
                    <a:pt x="476573" y="33827"/>
                  </a:lnTo>
                  <a:lnTo>
                    <a:pt x="474536" y="32964"/>
                  </a:lnTo>
                  <a:lnTo>
                    <a:pt x="472047" y="30598"/>
                  </a:lnTo>
                  <a:lnTo>
                    <a:pt x="471432" y="30262"/>
                  </a:lnTo>
                  <a:lnTo>
                    <a:pt x="468900" y="29916"/>
                  </a:lnTo>
                  <a:lnTo>
                    <a:pt x="465757" y="28296"/>
                  </a:lnTo>
                  <a:lnTo>
                    <a:pt x="464463" y="26843"/>
                  </a:lnTo>
                  <a:lnTo>
                    <a:pt x="463760" y="24550"/>
                  </a:lnTo>
                  <a:lnTo>
                    <a:pt x="461587" y="22042"/>
                  </a:lnTo>
                  <a:lnTo>
                    <a:pt x="460695" y="21450"/>
                  </a:lnTo>
                  <a:lnTo>
                    <a:pt x="458466" y="21278"/>
                  </a:lnTo>
                  <a:lnTo>
                    <a:pt x="456302" y="22231"/>
                  </a:lnTo>
                  <a:lnTo>
                    <a:pt x="455024" y="22413"/>
                  </a:lnTo>
                  <a:lnTo>
                    <a:pt x="450517" y="21120"/>
                  </a:lnTo>
                  <a:lnTo>
                    <a:pt x="448581" y="20843"/>
                  </a:lnTo>
                  <a:lnTo>
                    <a:pt x="447374" y="20347"/>
                  </a:lnTo>
                  <a:lnTo>
                    <a:pt x="445802" y="20095"/>
                  </a:lnTo>
                  <a:lnTo>
                    <a:pt x="444253" y="21056"/>
                  </a:lnTo>
                  <a:lnTo>
                    <a:pt x="441906" y="21480"/>
                  </a:lnTo>
                  <a:lnTo>
                    <a:pt x="440812" y="21064"/>
                  </a:lnTo>
                  <a:lnTo>
                    <a:pt x="438788" y="19440"/>
                  </a:lnTo>
                  <a:lnTo>
                    <a:pt x="437162" y="19238"/>
                  </a:lnTo>
                  <a:lnTo>
                    <a:pt x="435810" y="19361"/>
                  </a:lnTo>
                  <a:lnTo>
                    <a:pt x="434891" y="19758"/>
                  </a:lnTo>
                  <a:lnTo>
                    <a:pt x="433114" y="22110"/>
                  </a:lnTo>
                  <a:lnTo>
                    <a:pt x="431890" y="23083"/>
                  </a:lnTo>
                  <a:lnTo>
                    <a:pt x="428601" y="24685"/>
                  </a:lnTo>
                  <a:lnTo>
                    <a:pt x="427307" y="24898"/>
                  </a:lnTo>
                  <a:lnTo>
                    <a:pt x="426238" y="24728"/>
                  </a:lnTo>
                  <a:lnTo>
                    <a:pt x="424915" y="24157"/>
                  </a:lnTo>
                  <a:lnTo>
                    <a:pt x="422477" y="24542"/>
                  </a:lnTo>
                  <a:lnTo>
                    <a:pt x="421276" y="25374"/>
                  </a:lnTo>
                  <a:lnTo>
                    <a:pt x="420270" y="25627"/>
                  </a:lnTo>
                  <a:lnTo>
                    <a:pt x="417829" y="24499"/>
                  </a:lnTo>
                  <a:lnTo>
                    <a:pt x="416203" y="24109"/>
                  </a:lnTo>
                  <a:lnTo>
                    <a:pt x="412542" y="20727"/>
                  </a:lnTo>
                  <a:lnTo>
                    <a:pt x="411205" y="20169"/>
                  </a:lnTo>
                  <a:lnTo>
                    <a:pt x="409465" y="19884"/>
                  </a:lnTo>
                  <a:lnTo>
                    <a:pt x="406155" y="19969"/>
                  </a:lnTo>
                  <a:lnTo>
                    <a:pt x="404789" y="20179"/>
                  </a:lnTo>
                  <a:lnTo>
                    <a:pt x="402703" y="20781"/>
                  </a:lnTo>
                  <a:lnTo>
                    <a:pt x="401098" y="21687"/>
                  </a:lnTo>
                  <a:lnTo>
                    <a:pt x="400182" y="21828"/>
                  </a:lnTo>
                  <a:lnTo>
                    <a:pt x="398489" y="21638"/>
                  </a:lnTo>
                  <a:lnTo>
                    <a:pt x="397432" y="20567"/>
                  </a:lnTo>
                  <a:lnTo>
                    <a:pt x="397027" y="18254"/>
                  </a:lnTo>
                  <a:lnTo>
                    <a:pt x="396448" y="15913"/>
                  </a:lnTo>
                  <a:lnTo>
                    <a:pt x="395905" y="15277"/>
                  </a:lnTo>
                  <a:lnTo>
                    <a:pt x="394490" y="15201"/>
                  </a:lnTo>
                  <a:lnTo>
                    <a:pt x="393895" y="14421"/>
                  </a:lnTo>
                  <a:lnTo>
                    <a:pt x="391149" y="13860"/>
                  </a:lnTo>
                  <a:lnTo>
                    <a:pt x="389803" y="14103"/>
                  </a:lnTo>
                  <a:lnTo>
                    <a:pt x="389126" y="14546"/>
                  </a:lnTo>
                  <a:lnTo>
                    <a:pt x="386784" y="14786"/>
                  </a:lnTo>
                  <a:lnTo>
                    <a:pt x="384766" y="15159"/>
                  </a:lnTo>
                  <a:lnTo>
                    <a:pt x="383651" y="15728"/>
                  </a:lnTo>
                  <a:lnTo>
                    <a:pt x="381938" y="15902"/>
                  </a:lnTo>
                  <a:lnTo>
                    <a:pt x="380784" y="16425"/>
                  </a:lnTo>
                  <a:lnTo>
                    <a:pt x="378248" y="16275"/>
                  </a:lnTo>
                  <a:lnTo>
                    <a:pt x="377136" y="15857"/>
                  </a:lnTo>
                  <a:lnTo>
                    <a:pt x="374886" y="13758"/>
                  </a:lnTo>
                  <a:lnTo>
                    <a:pt x="374600" y="13228"/>
                  </a:lnTo>
                  <a:lnTo>
                    <a:pt x="372214" y="11105"/>
                  </a:lnTo>
                  <a:lnTo>
                    <a:pt x="371209" y="9890"/>
                  </a:lnTo>
                  <a:lnTo>
                    <a:pt x="367955" y="7232"/>
                  </a:lnTo>
                  <a:lnTo>
                    <a:pt x="365159" y="6681"/>
                  </a:lnTo>
                  <a:lnTo>
                    <a:pt x="360997" y="4883"/>
                  </a:lnTo>
                  <a:lnTo>
                    <a:pt x="360218" y="4216"/>
                  </a:lnTo>
                  <a:lnTo>
                    <a:pt x="358049" y="3598"/>
                  </a:lnTo>
                  <a:lnTo>
                    <a:pt x="355054" y="3215"/>
                  </a:lnTo>
                  <a:lnTo>
                    <a:pt x="352662" y="3263"/>
                  </a:lnTo>
                  <a:lnTo>
                    <a:pt x="351540" y="3041"/>
                  </a:lnTo>
                  <a:lnTo>
                    <a:pt x="350251" y="2411"/>
                  </a:lnTo>
                  <a:lnTo>
                    <a:pt x="348932" y="1403"/>
                  </a:lnTo>
                  <a:lnTo>
                    <a:pt x="347479" y="701"/>
                  </a:lnTo>
                  <a:lnTo>
                    <a:pt x="344788" y="0"/>
                  </a:lnTo>
                  <a:lnTo>
                    <a:pt x="343496" y="76"/>
                  </a:lnTo>
                  <a:lnTo>
                    <a:pt x="342263" y="514"/>
                  </a:lnTo>
                  <a:lnTo>
                    <a:pt x="341170" y="1504"/>
                  </a:lnTo>
                  <a:lnTo>
                    <a:pt x="340272" y="2859"/>
                  </a:lnTo>
                  <a:lnTo>
                    <a:pt x="339357" y="4669"/>
                  </a:lnTo>
                  <a:lnTo>
                    <a:pt x="338918" y="7404"/>
                  </a:lnTo>
                  <a:lnTo>
                    <a:pt x="338243" y="8645"/>
                  </a:lnTo>
                  <a:lnTo>
                    <a:pt x="337681" y="10364"/>
                  </a:lnTo>
                  <a:lnTo>
                    <a:pt x="337471" y="12025"/>
                  </a:lnTo>
                  <a:lnTo>
                    <a:pt x="337547" y="13400"/>
                  </a:lnTo>
                  <a:lnTo>
                    <a:pt x="338245" y="15923"/>
                  </a:lnTo>
                  <a:lnTo>
                    <a:pt x="338270" y="18195"/>
                  </a:lnTo>
                  <a:lnTo>
                    <a:pt x="336873" y="18989"/>
                  </a:lnTo>
                  <a:lnTo>
                    <a:pt x="333859" y="19847"/>
                  </a:lnTo>
                  <a:lnTo>
                    <a:pt x="332174" y="20489"/>
                  </a:lnTo>
                  <a:lnTo>
                    <a:pt x="330456" y="22054"/>
                  </a:lnTo>
                  <a:lnTo>
                    <a:pt x="329220" y="22561"/>
                  </a:lnTo>
                  <a:lnTo>
                    <a:pt x="328561" y="21902"/>
                  </a:lnTo>
                  <a:lnTo>
                    <a:pt x="328400" y="21014"/>
                  </a:lnTo>
                  <a:lnTo>
                    <a:pt x="328461" y="17883"/>
                  </a:lnTo>
                  <a:lnTo>
                    <a:pt x="328083" y="16608"/>
                  </a:lnTo>
                  <a:lnTo>
                    <a:pt x="326809" y="14676"/>
                  </a:lnTo>
                  <a:lnTo>
                    <a:pt x="325397" y="14045"/>
                  </a:lnTo>
                  <a:lnTo>
                    <a:pt x="323991" y="14183"/>
                  </a:lnTo>
                  <a:lnTo>
                    <a:pt x="321513" y="14748"/>
                  </a:lnTo>
                  <a:lnTo>
                    <a:pt x="318528" y="16881"/>
                  </a:lnTo>
                  <a:lnTo>
                    <a:pt x="316783" y="17032"/>
                  </a:lnTo>
                  <a:lnTo>
                    <a:pt x="314888" y="16553"/>
                  </a:lnTo>
                  <a:lnTo>
                    <a:pt x="310520" y="16027"/>
                  </a:lnTo>
                  <a:lnTo>
                    <a:pt x="309165" y="16015"/>
                  </a:lnTo>
                  <a:lnTo>
                    <a:pt x="307534" y="15620"/>
                  </a:lnTo>
                  <a:lnTo>
                    <a:pt x="304116" y="14277"/>
                  </a:lnTo>
                  <a:lnTo>
                    <a:pt x="303110" y="13764"/>
                  </a:lnTo>
                  <a:lnTo>
                    <a:pt x="300316" y="12874"/>
                  </a:lnTo>
                  <a:lnTo>
                    <a:pt x="299264" y="12881"/>
                  </a:lnTo>
                  <a:lnTo>
                    <a:pt x="297295" y="13364"/>
                  </a:lnTo>
                  <a:lnTo>
                    <a:pt x="295566" y="14109"/>
                  </a:lnTo>
                  <a:lnTo>
                    <a:pt x="294011" y="15276"/>
                  </a:lnTo>
                  <a:lnTo>
                    <a:pt x="291283" y="16709"/>
                  </a:lnTo>
                  <a:lnTo>
                    <a:pt x="290212" y="16600"/>
                  </a:lnTo>
                  <a:lnTo>
                    <a:pt x="288265" y="14950"/>
                  </a:lnTo>
                  <a:lnTo>
                    <a:pt x="287097" y="14362"/>
                  </a:lnTo>
                  <a:lnTo>
                    <a:pt x="285774" y="14090"/>
                  </a:lnTo>
                  <a:lnTo>
                    <a:pt x="284890" y="13523"/>
                  </a:lnTo>
                  <a:lnTo>
                    <a:pt x="283722" y="11962"/>
                  </a:lnTo>
                  <a:lnTo>
                    <a:pt x="282451" y="10925"/>
                  </a:lnTo>
                  <a:lnTo>
                    <a:pt x="281296" y="9436"/>
                  </a:lnTo>
                  <a:lnTo>
                    <a:pt x="280716" y="7888"/>
                  </a:lnTo>
                  <a:lnTo>
                    <a:pt x="279953" y="7237"/>
                  </a:lnTo>
                  <a:lnTo>
                    <a:pt x="278852" y="7055"/>
                  </a:lnTo>
                  <a:lnTo>
                    <a:pt x="275829" y="8242"/>
                  </a:lnTo>
                  <a:lnTo>
                    <a:pt x="274649" y="9069"/>
                  </a:lnTo>
                  <a:lnTo>
                    <a:pt x="273258" y="10520"/>
                  </a:lnTo>
                  <a:lnTo>
                    <a:pt x="271324" y="11510"/>
                  </a:lnTo>
                  <a:lnTo>
                    <a:pt x="268732" y="13547"/>
                  </a:lnTo>
                  <a:lnTo>
                    <a:pt x="264053" y="15685"/>
                  </a:lnTo>
                  <a:lnTo>
                    <a:pt x="261185" y="15760"/>
                  </a:lnTo>
                  <a:lnTo>
                    <a:pt x="259961" y="15435"/>
                  </a:lnTo>
                  <a:lnTo>
                    <a:pt x="256748" y="13611"/>
                  </a:lnTo>
                  <a:lnTo>
                    <a:pt x="254824" y="13083"/>
                  </a:lnTo>
                  <a:lnTo>
                    <a:pt x="252276" y="12151"/>
                  </a:lnTo>
                  <a:lnTo>
                    <a:pt x="247803" y="11440"/>
                  </a:lnTo>
                  <a:lnTo>
                    <a:pt x="243762" y="13165"/>
                  </a:lnTo>
                  <a:lnTo>
                    <a:pt x="241908" y="12993"/>
                  </a:lnTo>
                  <a:lnTo>
                    <a:pt x="235454" y="7921"/>
                  </a:lnTo>
                  <a:lnTo>
                    <a:pt x="232792" y="6988"/>
                  </a:lnTo>
                  <a:lnTo>
                    <a:pt x="226244" y="7677"/>
                  </a:lnTo>
                  <a:lnTo>
                    <a:pt x="224537" y="8508"/>
                  </a:lnTo>
                  <a:lnTo>
                    <a:pt x="220854" y="11688"/>
                  </a:lnTo>
                  <a:lnTo>
                    <a:pt x="219733" y="12094"/>
                  </a:lnTo>
                  <a:lnTo>
                    <a:pt x="218227" y="13051"/>
                  </a:lnTo>
                  <a:lnTo>
                    <a:pt x="217167" y="14468"/>
                  </a:lnTo>
                  <a:lnTo>
                    <a:pt x="214795" y="16481"/>
                  </a:lnTo>
                  <a:lnTo>
                    <a:pt x="212196" y="17716"/>
                  </a:lnTo>
                  <a:lnTo>
                    <a:pt x="210930" y="19662"/>
                  </a:lnTo>
                  <a:lnTo>
                    <a:pt x="210402" y="20139"/>
                  </a:lnTo>
                  <a:lnTo>
                    <a:pt x="209891" y="18213"/>
                  </a:lnTo>
                  <a:lnTo>
                    <a:pt x="208538" y="15487"/>
                  </a:lnTo>
                  <a:close/>
                </a:path>
              </a:pathLst>
            </a:custGeom>
            <a:solidFill>
              <a:srgbClr val="FCB89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g119"/>
            <p:cNvSpPr/>
            <p:nvPr/>
          </p:nvSpPr>
          <p:spPr>
            <a:xfrm>
              <a:off x="3552238" y="4826812"/>
              <a:ext cx="2554" cy="3508"/>
            </a:xfrm>
            <a:custGeom>
              <a:avLst/>
              <a:pathLst>
                <a:path w="2554" h="3508">
                  <a:moveTo>
                    <a:pt x="1020" y="0"/>
                  </a:moveTo>
                  <a:lnTo>
                    <a:pt x="0" y="1755"/>
                  </a:lnTo>
                  <a:lnTo>
                    <a:pt x="853" y="1837"/>
                  </a:lnTo>
                  <a:lnTo>
                    <a:pt x="1525" y="3508"/>
                  </a:lnTo>
                  <a:lnTo>
                    <a:pt x="2554" y="3062"/>
                  </a:lnTo>
                  <a:lnTo>
                    <a:pt x="2453" y="446"/>
                  </a:lnTo>
                  <a:lnTo>
                    <a:pt x="1353" y="616"/>
                  </a:lnTo>
                  <a:close/>
                </a:path>
              </a:pathLst>
            </a:custGeom>
            <a:solidFill>
              <a:srgbClr val="FDC9B3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g120"/>
            <p:cNvSpPr/>
            <p:nvPr/>
          </p:nvSpPr>
          <p:spPr>
            <a:xfrm>
              <a:off x="2802417" y="4640469"/>
              <a:ext cx="752336" cy="479667"/>
            </a:xfrm>
            <a:custGeom>
              <a:avLst/>
              <a:pathLst>
                <a:path w="752336" h="479667">
                  <a:moveTo>
                    <a:pt x="27217" y="41789"/>
                  </a:moveTo>
                  <a:lnTo>
                    <a:pt x="26498" y="42086"/>
                  </a:lnTo>
                  <a:lnTo>
                    <a:pt x="26845" y="43159"/>
                  </a:lnTo>
                  <a:lnTo>
                    <a:pt x="26377" y="44919"/>
                  </a:lnTo>
                  <a:lnTo>
                    <a:pt x="26475" y="46213"/>
                  </a:lnTo>
                  <a:lnTo>
                    <a:pt x="26052" y="47163"/>
                  </a:lnTo>
                  <a:lnTo>
                    <a:pt x="25361" y="47396"/>
                  </a:lnTo>
                  <a:lnTo>
                    <a:pt x="24588" y="49054"/>
                  </a:lnTo>
                  <a:lnTo>
                    <a:pt x="23979" y="49783"/>
                  </a:lnTo>
                  <a:lnTo>
                    <a:pt x="23812" y="50769"/>
                  </a:lnTo>
                  <a:lnTo>
                    <a:pt x="22827" y="51546"/>
                  </a:lnTo>
                  <a:lnTo>
                    <a:pt x="22806" y="53114"/>
                  </a:lnTo>
                  <a:lnTo>
                    <a:pt x="21919" y="53150"/>
                  </a:lnTo>
                  <a:lnTo>
                    <a:pt x="20776" y="53825"/>
                  </a:lnTo>
                  <a:lnTo>
                    <a:pt x="20231" y="55350"/>
                  </a:lnTo>
                  <a:lnTo>
                    <a:pt x="20220" y="57152"/>
                  </a:lnTo>
                  <a:lnTo>
                    <a:pt x="18654" y="58196"/>
                  </a:lnTo>
                  <a:lnTo>
                    <a:pt x="18494" y="59080"/>
                  </a:lnTo>
                  <a:lnTo>
                    <a:pt x="19209" y="59802"/>
                  </a:lnTo>
                  <a:lnTo>
                    <a:pt x="18442" y="61368"/>
                  </a:lnTo>
                  <a:lnTo>
                    <a:pt x="17461" y="61191"/>
                  </a:lnTo>
                  <a:lnTo>
                    <a:pt x="17829" y="62283"/>
                  </a:lnTo>
                  <a:lnTo>
                    <a:pt x="19239" y="63147"/>
                  </a:lnTo>
                  <a:lnTo>
                    <a:pt x="18764" y="64174"/>
                  </a:lnTo>
                  <a:lnTo>
                    <a:pt x="17985" y="64158"/>
                  </a:lnTo>
                  <a:lnTo>
                    <a:pt x="18374" y="65353"/>
                  </a:lnTo>
                  <a:lnTo>
                    <a:pt x="20512" y="67497"/>
                  </a:lnTo>
                  <a:lnTo>
                    <a:pt x="20556" y="68898"/>
                  </a:lnTo>
                  <a:lnTo>
                    <a:pt x="19130" y="68625"/>
                  </a:lnTo>
                  <a:lnTo>
                    <a:pt x="18160" y="69140"/>
                  </a:lnTo>
                  <a:lnTo>
                    <a:pt x="18418" y="70030"/>
                  </a:lnTo>
                  <a:lnTo>
                    <a:pt x="19206" y="70763"/>
                  </a:lnTo>
                  <a:lnTo>
                    <a:pt x="18267" y="71964"/>
                  </a:lnTo>
                  <a:lnTo>
                    <a:pt x="16671" y="72925"/>
                  </a:lnTo>
                  <a:lnTo>
                    <a:pt x="17556" y="73477"/>
                  </a:lnTo>
                  <a:lnTo>
                    <a:pt x="19365" y="73600"/>
                  </a:lnTo>
                  <a:lnTo>
                    <a:pt x="18774" y="74276"/>
                  </a:lnTo>
                  <a:lnTo>
                    <a:pt x="19273" y="75830"/>
                  </a:lnTo>
                  <a:lnTo>
                    <a:pt x="18487" y="75658"/>
                  </a:lnTo>
                  <a:lnTo>
                    <a:pt x="17328" y="77736"/>
                  </a:lnTo>
                  <a:lnTo>
                    <a:pt x="15520" y="77311"/>
                  </a:lnTo>
                  <a:lnTo>
                    <a:pt x="14704" y="77354"/>
                  </a:lnTo>
                  <a:lnTo>
                    <a:pt x="15088" y="80728"/>
                  </a:lnTo>
                  <a:lnTo>
                    <a:pt x="15706" y="81016"/>
                  </a:lnTo>
                  <a:lnTo>
                    <a:pt x="15456" y="82088"/>
                  </a:lnTo>
                  <a:lnTo>
                    <a:pt x="15591" y="83128"/>
                  </a:lnTo>
                  <a:lnTo>
                    <a:pt x="14326" y="82651"/>
                  </a:lnTo>
                  <a:lnTo>
                    <a:pt x="13034" y="83385"/>
                  </a:lnTo>
                  <a:lnTo>
                    <a:pt x="13473" y="83961"/>
                  </a:lnTo>
                  <a:lnTo>
                    <a:pt x="15180" y="84316"/>
                  </a:lnTo>
                  <a:lnTo>
                    <a:pt x="15100" y="85651"/>
                  </a:lnTo>
                  <a:lnTo>
                    <a:pt x="13807" y="85605"/>
                  </a:lnTo>
                  <a:lnTo>
                    <a:pt x="14399" y="86538"/>
                  </a:lnTo>
                  <a:lnTo>
                    <a:pt x="15797" y="85454"/>
                  </a:lnTo>
                  <a:lnTo>
                    <a:pt x="17333" y="85115"/>
                  </a:lnTo>
                  <a:lnTo>
                    <a:pt x="17555" y="85983"/>
                  </a:lnTo>
                  <a:lnTo>
                    <a:pt x="15896" y="85847"/>
                  </a:lnTo>
                  <a:lnTo>
                    <a:pt x="15768" y="88585"/>
                  </a:lnTo>
                  <a:lnTo>
                    <a:pt x="15392" y="89016"/>
                  </a:lnTo>
                  <a:lnTo>
                    <a:pt x="14637" y="91240"/>
                  </a:lnTo>
                  <a:lnTo>
                    <a:pt x="14750" y="92391"/>
                  </a:lnTo>
                  <a:lnTo>
                    <a:pt x="14098" y="93240"/>
                  </a:lnTo>
                  <a:lnTo>
                    <a:pt x="14659" y="93656"/>
                  </a:lnTo>
                  <a:lnTo>
                    <a:pt x="14594" y="94466"/>
                  </a:lnTo>
                  <a:lnTo>
                    <a:pt x="13316" y="95396"/>
                  </a:lnTo>
                  <a:lnTo>
                    <a:pt x="12865" y="97487"/>
                  </a:lnTo>
                  <a:lnTo>
                    <a:pt x="11981" y="96348"/>
                  </a:lnTo>
                  <a:lnTo>
                    <a:pt x="10892" y="96589"/>
                  </a:lnTo>
                  <a:lnTo>
                    <a:pt x="10945" y="97540"/>
                  </a:lnTo>
                  <a:lnTo>
                    <a:pt x="12684" y="98072"/>
                  </a:lnTo>
                  <a:lnTo>
                    <a:pt x="13781" y="97726"/>
                  </a:lnTo>
                  <a:lnTo>
                    <a:pt x="14335" y="99066"/>
                  </a:lnTo>
                  <a:lnTo>
                    <a:pt x="14944" y="99562"/>
                  </a:lnTo>
                  <a:lnTo>
                    <a:pt x="15630" y="99203"/>
                  </a:lnTo>
                  <a:lnTo>
                    <a:pt x="16242" y="100798"/>
                  </a:lnTo>
                  <a:lnTo>
                    <a:pt x="15208" y="100784"/>
                  </a:lnTo>
                  <a:lnTo>
                    <a:pt x="15172" y="101656"/>
                  </a:lnTo>
                  <a:lnTo>
                    <a:pt x="14477" y="102529"/>
                  </a:lnTo>
                  <a:lnTo>
                    <a:pt x="16456" y="102798"/>
                  </a:lnTo>
                  <a:lnTo>
                    <a:pt x="15188" y="104319"/>
                  </a:lnTo>
                  <a:lnTo>
                    <a:pt x="14386" y="104212"/>
                  </a:lnTo>
                  <a:lnTo>
                    <a:pt x="13451" y="102796"/>
                  </a:lnTo>
                  <a:lnTo>
                    <a:pt x="12837" y="103063"/>
                  </a:lnTo>
                  <a:lnTo>
                    <a:pt x="12998" y="104139"/>
                  </a:lnTo>
                  <a:lnTo>
                    <a:pt x="14282" y="105593"/>
                  </a:lnTo>
                  <a:lnTo>
                    <a:pt x="14065" y="107822"/>
                  </a:lnTo>
                  <a:lnTo>
                    <a:pt x="13596" y="108199"/>
                  </a:lnTo>
                  <a:lnTo>
                    <a:pt x="12085" y="108135"/>
                  </a:lnTo>
                  <a:lnTo>
                    <a:pt x="11621" y="107023"/>
                  </a:lnTo>
                  <a:lnTo>
                    <a:pt x="10927" y="107314"/>
                  </a:lnTo>
                  <a:lnTo>
                    <a:pt x="10953" y="108601"/>
                  </a:lnTo>
                  <a:lnTo>
                    <a:pt x="12230" y="109163"/>
                  </a:lnTo>
                  <a:lnTo>
                    <a:pt x="12859" y="110196"/>
                  </a:lnTo>
                  <a:lnTo>
                    <a:pt x="12001" y="110637"/>
                  </a:lnTo>
                  <a:lnTo>
                    <a:pt x="11967" y="111348"/>
                  </a:lnTo>
                  <a:lnTo>
                    <a:pt x="13390" y="111439"/>
                  </a:lnTo>
                  <a:lnTo>
                    <a:pt x="14806" y="111011"/>
                  </a:lnTo>
                  <a:lnTo>
                    <a:pt x="15611" y="112011"/>
                  </a:lnTo>
                  <a:lnTo>
                    <a:pt x="16828" y="112564"/>
                  </a:lnTo>
                  <a:lnTo>
                    <a:pt x="16201" y="113930"/>
                  </a:lnTo>
                  <a:lnTo>
                    <a:pt x="13769" y="114990"/>
                  </a:lnTo>
                  <a:lnTo>
                    <a:pt x="14826" y="115937"/>
                  </a:lnTo>
                  <a:lnTo>
                    <a:pt x="16647" y="115780"/>
                  </a:lnTo>
                  <a:lnTo>
                    <a:pt x="16771" y="114868"/>
                  </a:lnTo>
                  <a:lnTo>
                    <a:pt x="18608" y="115045"/>
                  </a:lnTo>
                  <a:lnTo>
                    <a:pt x="18881" y="115583"/>
                  </a:lnTo>
                  <a:lnTo>
                    <a:pt x="17596" y="115912"/>
                  </a:lnTo>
                  <a:lnTo>
                    <a:pt x="16436" y="117098"/>
                  </a:lnTo>
                  <a:lnTo>
                    <a:pt x="16667" y="118157"/>
                  </a:lnTo>
                  <a:lnTo>
                    <a:pt x="17644" y="119402"/>
                  </a:lnTo>
                  <a:lnTo>
                    <a:pt x="18713" y="119254"/>
                  </a:lnTo>
                  <a:lnTo>
                    <a:pt x="19157" y="121302"/>
                  </a:lnTo>
                  <a:lnTo>
                    <a:pt x="18534" y="122202"/>
                  </a:lnTo>
                  <a:lnTo>
                    <a:pt x="19058" y="123752"/>
                  </a:lnTo>
                  <a:lnTo>
                    <a:pt x="20335" y="125202"/>
                  </a:lnTo>
                  <a:lnTo>
                    <a:pt x="19356" y="125638"/>
                  </a:lnTo>
                  <a:lnTo>
                    <a:pt x="19621" y="126429"/>
                  </a:lnTo>
                  <a:lnTo>
                    <a:pt x="20980" y="125846"/>
                  </a:lnTo>
                  <a:lnTo>
                    <a:pt x="21981" y="125856"/>
                  </a:lnTo>
                  <a:lnTo>
                    <a:pt x="22784" y="127173"/>
                  </a:lnTo>
                  <a:lnTo>
                    <a:pt x="23875" y="127604"/>
                  </a:lnTo>
                  <a:lnTo>
                    <a:pt x="24167" y="128490"/>
                  </a:lnTo>
                  <a:lnTo>
                    <a:pt x="23528" y="128751"/>
                  </a:lnTo>
                  <a:lnTo>
                    <a:pt x="22655" y="128340"/>
                  </a:lnTo>
                  <a:lnTo>
                    <a:pt x="20452" y="128199"/>
                  </a:lnTo>
                  <a:lnTo>
                    <a:pt x="20823" y="129066"/>
                  </a:lnTo>
                  <a:lnTo>
                    <a:pt x="19407" y="131466"/>
                  </a:lnTo>
                  <a:lnTo>
                    <a:pt x="19614" y="132229"/>
                  </a:lnTo>
                  <a:lnTo>
                    <a:pt x="22461" y="132801"/>
                  </a:lnTo>
                  <a:lnTo>
                    <a:pt x="22762" y="133211"/>
                  </a:lnTo>
                  <a:lnTo>
                    <a:pt x="21578" y="134210"/>
                  </a:lnTo>
                  <a:lnTo>
                    <a:pt x="21776" y="135925"/>
                  </a:lnTo>
                  <a:lnTo>
                    <a:pt x="20301" y="136762"/>
                  </a:lnTo>
                  <a:lnTo>
                    <a:pt x="19249" y="137644"/>
                  </a:lnTo>
                  <a:lnTo>
                    <a:pt x="19856" y="138578"/>
                  </a:lnTo>
                  <a:lnTo>
                    <a:pt x="22523" y="139556"/>
                  </a:lnTo>
                  <a:lnTo>
                    <a:pt x="22436" y="140330"/>
                  </a:lnTo>
                  <a:lnTo>
                    <a:pt x="20689" y="139895"/>
                  </a:lnTo>
                  <a:lnTo>
                    <a:pt x="19528" y="139013"/>
                  </a:lnTo>
                  <a:lnTo>
                    <a:pt x="17839" y="138492"/>
                  </a:lnTo>
                  <a:lnTo>
                    <a:pt x="17504" y="139517"/>
                  </a:lnTo>
                  <a:lnTo>
                    <a:pt x="18638" y="141417"/>
                  </a:lnTo>
                  <a:lnTo>
                    <a:pt x="18412" y="142182"/>
                  </a:lnTo>
                  <a:lnTo>
                    <a:pt x="17129" y="143046"/>
                  </a:lnTo>
                  <a:lnTo>
                    <a:pt x="15163" y="142143"/>
                  </a:lnTo>
                  <a:lnTo>
                    <a:pt x="14504" y="144190"/>
                  </a:lnTo>
                  <a:lnTo>
                    <a:pt x="14703" y="145161"/>
                  </a:lnTo>
                  <a:lnTo>
                    <a:pt x="16272" y="145700"/>
                  </a:lnTo>
                  <a:lnTo>
                    <a:pt x="16456" y="146251"/>
                  </a:lnTo>
                  <a:lnTo>
                    <a:pt x="15478" y="147072"/>
                  </a:lnTo>
                  <a:lnTo>
                    <a:pt x="13088" y="146631"/>
                  </a:lnTo>
                  <a:lnTo>
                    <a:pt x="12857" y="147218"/>
                  </a:lnTo>
                  <a:lnTo>
                    <a:pt x="14057" y="148168"/>
                  </a:lnTo>
                  <a:lnTo>
                    <a:pt x="14325" y="149008"/>
                  </a:lnTo>
                  <a:lnTo>
                    <a:pt x="13202" y="150031"/>
                  </a:lnTo>
                  <a:lnTo>
                    <a:pt x="11944" y="148849"/>
                  </a:lnTo>
                  <a:lnTo>
                    <a:pt x="11259" y="148608"/>
                  </a:lnTo>
                  <a:lnTo>
                    <a:pt x="10031" y="149169"/>
                  </a:lnTo>
                  <a:lnTo>
                    <a:pt x="10831" y="150610"/>
                  </a:lnTo>
                  <a:lnTo>
                    <a:pt x="11992" y="151083"/>
                  </a:lnTo>
                  <a:lnTo>
                    <a:pt x="12305" y="152403"/>
                  </a:lnTo>
                  <a:lnTo>
                    <a:pt x="10558" y="152846"/>
                  </a:lnTo>
                  <a:lnTo>
                    <a:pt x="10232" y="154247"/>
                  </a:lnTo>
                  <a:lnTo>
                    <a:pt x="7860" y="151825"/>
                  </a:lnTo>
                  <a:lnTo>
                    <a:pt x="7112" y="152137"/>
                  </a:lnTo>
                  <a:lnTo>
                    <a:pt x="7995" y="153543"/>
                  </a:lnTo>
                  <a:lnTo>
                    <a:pt x="8225" y="154917"/>
                  </a:lnTo>
                  <a:lnTo>
                    <a:pt x="9181" y="155903"/>
                  </a:lnTo>
                  <a:lnTo>
                    <a:pt x="10574" y="156525"/>
                  </a:lnTo>
                  <a:lnTo>
                    <a:pt x="10569" y="157082"/>
                  </a:lnTo>
                  <a:lnTo>
                    <a:pt x="9215" y="157495"/>
                  </a:lnTo>
                  <a:lnTo>
                    <a:pt x="8352" y="156952"/>
                  </a:lnTo>
                  <a:lnTo>
                    <a:pt x="7165" y="155618"/>
                  </a:lnTo>
                  <a:lnTo>
                    <a:pt x="6414" y="154287"/>
                  </a:lnTo>
                  <a:lnTo>
                    <a:pt x="5550" y="153530"/>
                  </a:lnTo>
                  <a:lnTo>
                    <a:pt x="4779" y="153750"/>
                  </a:lnTo>
                  <a:lnTo>
                    <a:pt x="5369" y="156274"/>
                  </a:lnTo>
                  <a:lnTo>
                    <a:pt x="7072" y="158053"/>
                  </a:lnTo>
                  <a:lnTo>
                    <a:pt x="8448" y="158015"/>
                  </a:lnTo>
                  <a:lnTo>
                    <a:pt x="7873" y="159125"/>
                  </a:lnTo>
                  <a:lnTo>
                    <a:pt x="6673" y="158680"/>
                  </a:lnTo>
                  <a:lnTo>
                    <a:pt x="5376" y="157289"/>
                  </a:lnTo>
                  <a:lnTo>
                    <a:pt x="4338" y="159083"/>
                  </a:lnTo>
                  <a:lnTo>
                    <a:pt x="4900" y="160162"/>
                  </a:lnTo>
                  <a:lnTo>
                    <a:pt x="8287" y="162594"/>
                  </a:lnTo>
                  <a:lnTo>
                    <a:pt x="6611" y="163000"/>
                  </a:lnTo>
                  <a:lnTo>
                    <a:pt x="6025" y="163467"/>
                  </a:lnTo>
                  <a:lnTo>
                    <a:pt x="4547" y="163240"/>
                  </a:lnTo>
                  <a:lnTo>
                    <a:pt x="3359" y="161779"/>
                  </a:lnTo>
                  <a:lnTo>
                    <a:pt x="2691" y="162774"/>
                  </a:lnTo>
                  <a:lnTo>
                    <a:pt x="4140" y="163653"/>
                  </a:lnTo>
                  <a:lnTo>
                    <a:pt x="4474" y="165321"/>
                  </a:lnTo>
                  <a:lnTo>
                    <a:pt x="2870" y="166326"/>
                  </a:lnTo>
                  <a:lnTo>
                    <a:pt x="1897" y="165894"/>
                  </a:lnTo>
                  <a:lnTo>
                    <a:pt x="1779" y="166882"/>
                  </a:lnTo>
                  <a:lnTo>
                    <a:pt x="2363" y="167647"/>
                  </a:lnTo>
                  <a:lnTo>
                    <a:pt x="3416" y="167727"/>
                  </a:lnTo>
                  <a:lnTo>
                    <a:pt x="5028" y="167263"/>
                  </a:lnTo>
                  <a:lnTo>
                    <a:pt x="5173" y="168730"/>
                  </a:lnTo>
                  <a:lnTo>
                    <a:pt x="3366" y="168467"/>
                  </a:lnTo>
                  <a:lnTo>
                    <a:pt x="1164" y="168626"/>
                  </a:lnTo>
                  <a:lnTo>
                    <a:pt x="0" y="169989"/>
                  </a:lnTo>
                  <a:lnTo>
                    <a:pt x="530" y="170954"/>
                  </a:lnTo>
                  <a:lnTo>
                    <a:pt x="7" y="171801"/>
                  </a:lnTo>
                  <a:lnTo>
                    <a:pt x="1030" y="172396"/>
                  </a:lnTo>
                  <a:lnTo>
                    <a:pt x="3062" y="172858"/>
                  </a:lnTo>
                  <a:lnTo>
                    <a:pt x="3865" y="172414"/>
                  </a:lnTo>
                  <a:lnTo>
                    <a:pt x="8395" y="168834"/>
                  </a:lnTo>
                  <a:lnTo>
                    <a:pt x="9899" y="169543"/>
                  </a:lnTo>
                  <a:lnTo>
                    <a:pt x="10589" y="170926"/>
                  </a:lnTo>
                  <a:lnTo>
                    <a:pt x="10939" y="172456"/>
                  </a:lnTo>
                  <a:lnTo>
                    <a:pt x="11749" y="174581"/>
                  </a:lnTo>
                  <a:lnTo>
                    <a:pt x="12267" y="175119"/>
                  </a:lnTo>
                  <a:lnTo>
                    <a:pt x="13314" y="175152"/>
                  </a:lnTo>
                  <a:lnTo>
                    <a:pt x="14592" y="174764"/>
                  </a:lnTo>
                  <a:lnTo>
                    <a:pt x="16601" y="173674"/>
                  </a:lnTo>
                  <a:lnTo>
                    <a:pt x="18060" y="172427"/>
                  </a:lnTo>
                  <a:lnTo>
                    <a:pt x="20727" y="171117"/>
                  </a:lnTo>
                  <a:lnTo>
                    <a:pt x="22260" y="170703"/>
                  </a:lnTo>
                  <a:lnTo>
                    <a:pt x="23448" y="170994"/>
                  </a:lnTo>
                  <a:lnTo>
                    <a:pt x="25520" y="172954"/>
                  </a:lnTo>
                  <a:lnTo>
                    <a:pt x="25986" y="175042"/>
                  </a:lnTo>
                  <a:lnTo>
                    <a:pt x="25565" y="177700"/>
                  </a:lnTo>
                  <a:lnTo>
                    <a:pt x="25876" y="178827"/>
                  </a:lnTo>
                  <a:lnTo>
                    <a:pt x="26783" y="179080"/>
                  </a:lnTo>
                  <a:lnTo>
                    <a:pt x="28347" y="178169"/>
                  </a:lnTo>
                  <a:lnTo>
                    <a:pt x="30063" y="174480"/>
                  </a:lnTo>
                  <a:lnTo>
                    <a:pt x="30743" y="174279"/>
                  </a:lnTo>
                  <a:lnTo>
                    <a:pt x="32621" y="174766"/>
                  </a:lnTo>
                  <a:lnTo>
                    <a:pt x="33742" y="174499"/>
                  </a:lnTo>
                  <a:lnTo>
                    <a:pt x="36534" y="172826"/>
                  </a:lnTo>
                  <a:lnTo>
                    <a:pt x="38576" y="172398"/>
                  </a:lnTo>
                  <a:lnTo>
                    <a:pt x="40475" y="173553"/>
                  </a:lnTo>
                  <a:lnTo>
                    <a:pt x="42078" y="175501"/>
                  </a:lnTo>
                  <a:lnTo>
                    <a:pt x="43794" y="176582"/>
                  </a:lnTo>
                  <a:lnTo>
                    <a:pt x="45273" y="176871"/>
                  </a:lnTo>
                  <a:lnTo>
                    <a:pt x="46793" y="176866"/>
                  </a:lnTo>
                  <a:lnTo>
                    <a:pt x="47610" y="176421"/>
                  </a:lnTo>
                  <a:lnTo>
                    <a:pt x="47929" y="175460"/>
                  </a:lnTo>
                  <a:lnTo>
                    <a:pt x="47710" y="173501"/>
                  </a:lnTo>
                  <a:lnTo>
                    <a:pt x="45907" y="171396"/>
                  </a:lnTo>
                  <a:lnTo>
                    <a:pt x="45187" y="169398"/>
                  </a:lnTo>
                  <a:lnTo>
                    <a:pt x="45329" y="167688"/>
                  </a:lnTo>
                  <a:lnTo>
                    <a:pt x="45869" y="167030"/>
                  </a:lnTo>
                  <a:lnTo>
                    <a:pt x="47509" y="166685"/>
                  </a:lnTo>
                  <a:lnTo>
                    <a:pt x="49549" y="167618"/>
                  </a:lnTo>
                  <a:lnTo>
                    <a:pt x="51221" y="169904"/>
                  </a:lnTo>
                  <a:lnTo>
                    <a:pt x="52429" y="170166"/>
                  </a:lnTo>
                  <a:lnTo>
                    <a:pt x="53295" y="169888"/>
                  </a:lnTo>
                  <a:lnTo>
                    <a:pt x="55661" y="168655"/>
                  </a:lnTo>
                  <a:lnTo>
                    <a:pt x="57569" y="168403"/>
                  </a:lnTo>
                  <a:lnTo>
                    <a:pt x="59179" y="167283"/>
                  </a:lnTo>
                  <a:lnTo>
                    <a:pt x="60138" y="165699"/>
                  </a:lnTo>
                  <a:lnTo>
                    <a:pt x="60637" y="164008"/>
                  </a:lnTo>
                  <a:lnTo>
                    <a:pt x="61800" y="162197"/>
                  </a:lnTo>
                  <a:lnTo>
                    <a:pt x="62636" y="161272"/>
                  </a:lnTo>
                  <a:lnTo>
                    <a:pt x="64065" y="160845"/>
                  </a:lnTo>
                  <a:lnTo>
                    <a:pt x="64841" y="161305"/>
                  </a:lnTo>
                  <a:lnTo>
                    <a:pt x="66445" y="164285"/>
                  </a:lnTo>
                  <a:lnTo>
                    <a:pt x="67482" y="165079"/>
                  </a:lnTo>
                  <a:lnTo>
                    <a:pt x="68652" y="165146"/>
                  </a:lnTo>
                  <a:lnTo>
                    <a:pt x="71389" y="164740"/>
                  </a:lnTo>
                  <a:lnTo>
                    <a:pt x="72570" y="165125"/>
                  </a:lnTo>
                  <a:lnTo>
                    <a:pt x="73870" y="166172"/>
                  </a:lnTo>
                  <a:lnTo>
                    <a:pt x="74735" y="167887"/>
                  </a:lnTo>
                  <a:lnTo>
                    <a:pt x="74317" y="169407"/>
                  </a:lnTo>
                  <a:lnTo>
                    <a:pt x="73355" y="171381"/>
                  </a:lnTo>
                  <a:lnTo>
                    <a:pt x="72527" y="173668"/>
                  </a:lnTo>
                  <a:lnTo>
                    <a:pt x="70919" y="176024"/>
                  </a:lnTo>
                  <a:lnTo>
                    <a:pt x="70664" y="177904"/>
                  </a:lnTo>
                  <a:lnTo>
                    <a:pt x="71106" y="178728"/>
                  </a:lnTo>
                  <a:lnTo>
                    <a:pt x="72256" y="178927"/>
                  </a:lnTo>
                  <a:lnTo>
                    <a:pt x="73264" y="177809"/>
                  </a:lnTo>
                  <a:lnTo>
                    <a:pt x="73603" y="177020"/>
                  </a:lnTo>
                  <a:lnTo>
                    <a:pt x="74718" y="175837"/>
                  </a:lnTo>
                  <a:lnTo>
                    <a:pt x="78173" y="174488"/>
                  </a:lnTo>
                  <a:lnTo>
                    <a:pt x="79316" y="173903"/>
                  </a:lnTo>
                  <a:lnTo>
                    <a:pt x="81354" y="172425"/>
                  </a:lnTo>
                  <a:lnTo>
                    <a:pt x="83092" y="172181"/>
                  </a:lnTo>
                  <a:lnTo>
                    <a:pt x="87881" y="175233"/>
                  </a:lnTo>
                  <a:lnTo>
                    <a:pt x="88612" y="175299"/>
                  </a:lnTo>
                  <a:lnTo>
                    <a:pt x="89956" y="174761"/>
                  </a:lnTo>
                  <a:lnTo>
                    <a:pt x="90514" y="173792"/>
                  </a:lnTo>
                  <a:lnTo>
                    <a:pt x="90925" y="172249"/>
                  </a:lnTo>
                  <a:lnTo>
                    <a:pt x="91078" y="170018"/>
                  </a:lnTo>
                  <a:lnTo>
                    <a:pt x="91687" y="168366"/>
                  </a:lnTo>
                  <a:lnTo>
                    <a:pt x="93074" y="167773"/>
                  </a:lnTo>
                  <a:lnTo>
                    <a:pt x="94326" y="168309"/>
                  </a:lnTo>
                  <a:lnTo>
                    <a:pt x="95225" y="170688"/>
                  </a:lnTo>
                  <a:lnTo>
                    <a:pt x="95794" y="172837"/>
                  </a:lnTo>
                  <a:lnTo>
                    <a:pt x="96811" y="173472"/>
                  </a:lnTo>
                  <a:lnTo>
                    <a:pt x="97524" y="173351"/>
                  </a:lnTo>
                  <a:lnTo>
                    <a:pt x="99400" y="172340"/>
                  </a:lnTo>
                  <a:lnTo>
                    <a:pt x="101742" y="171637"/>
                  </a:lnTo>
                  <a:lnTo>
                    <a:pt x="103953" y="171218"/>
                  </a:lnTo>
                  <a:lnTo>
                    <a:pt x="105181" y="170177"/>
                  </a:lnTo>
                  <a:lnTo>
                    <a:pt x="105376" y="168637"/>
                  </a:lnTo>
                  <a:lnTo>
                    <a:pt x="105108" y="167001"/>
                  </a:lnTo>
                  <a:lnTo>
                    <a:pt x="104199" y="165096"/>
                  </a:lnTo>
                  <a:lnTo>
                    <a:pt x="104212" y="163708"/>
                  </a:lnTo>
                  <a:lnTo>
                    <a:pt x="104943" y="162384"/>
                  </a:lnTo>
                  <a:lnTo>
                    <a:pt x="106156" y="160993"/>
                  </a:lnTo>
                  <a:lnTo>
                    <a:pt x="108343" y="159789"/>
                  </a:lnTo>
                  <a:lnTo>
                    <a:pt x="110248" y="159600"/>
                  </a:lnTo>
                  <a:lnTo>
                    <a:pt x="111648" y="159926"/>
                  </a:lnTo>
                  <a:lnTo>
                    <a:pt x="112604" y="161432"/>
                  </a:lnTo>
                  <a:lnTo>
                    <a:pt x="112172" y="162750"/>
                  </a:lnTo>
                  <a:lnTo>
                    <a:pt x="110380" y="164389"/>
                  </a:lnTo>
                  <a:lnTo>
                    <a:pt x="109279" y="165634"/>
                  </a:lnTo>
                  <a:lnTo>
                    <a:pt x="108815" y="166912"/>
                  </a:lnTo>
                  <a:lnTo>
                    <a:pt x="108895" y="168348"/>
                  </a:lnTo>
                  <a:lnTo>
                    <a:pt x="109807" y="170287"/>
                  </a:lnTo>
                  <a:lnTo>
                    <a:pt x="111372" y="170411"/>
                  </a:lnTo>
                  <a:lnTo>
                    <a:pt x="112451" y="169602"/>
                  </a:lnTo>
                  <a:lnTo>
                    <a:pt x="114144" y="167417"/>
                  </a:lnTo>
                  <a:lnTo>
                    <a:pt x="115010" y="167097"/>
                  </a:lnTo>
                  <a:lnTo>
                    <a:pt x="116109" y="167910"/>
                  </a:lnTo>
                  <a:lnTo>
                    <a:pt x="117042" y="169673"/>
                  </a:lnTo>
                  <a:lnTo>
                    <a:pt x="117319" y="171314"/>
                  </a:lnTo>
                  <a:lnTo>
                    <a:pt x="117004" y="172092"/>
                  </a:lnTo>
                  <a:lnTo>
                    <a:pt x="115191" y="173766"/>
                  </a:lnTo>
                  <a:lnTo>
                    <a:pt x="114791" y="174398"/>
                  </a:lnTo>
                  <a:lnTo>
                    <a:pt x="114612" y="175937"/>
                  </a:lnTo>
                  <a:lnTo>
                    <a:pt x="114967" y="177223"/>
                  </a:lnTo>
                  <a:lnTo>
                    <a:pt x="116101" y="178775"/>
                  </a:lnTo>
                  <a:lnTo>
                    <a:pt x="117111" y="179316"/>
                  </a:lnTo>
                  <a:lnTo>
                    <a:pt x="118955" y="178771"/>
                  </a:lnTo>
                  <a:lnTo>
                    <a:pt x="119353" y="177545"/>
                  </a:lnTo>
                  <a:lnTo>
                    <a:pt x="119398" y="174910"/>
                  </a:lnTo>
                  <a:lnTo>
                    <a:pt x="119615" y="173540"/>
                  </a:lnTo>
                  <a:lnTo>
                    <a:pt x="120258" y="171826"/>
                  </a:lnTo>
                  <a:lnTo>
                    <a:pt x="120911" y="171068"/>
                  </a:lnTo>
                  <a:lnTo>
                    <a:pt x="121846" y="171031"/>
                  </a:lnTo>
                  <a:lnTo>
                    <a:pt x="122904" y="171516"/>
                  </a:lnTo>
                  <a:lnTo>
                    <a:pt x="123744" y="173162"/>
                  </a:lnTo>
                  <a:lnTo>
                    <a:pt x="123518" y="175879"/>
                  </a:lnTo>
                  <a:lnTo>
                    <a:pt x="124672" y="176851"/>
                  </a:lnTo>
                  <a:lnTo>
                    <a:pt x="127750" y="176352"/>
                  </a:lnTo>
                  <a:lnTo>
                    <a:pt x="128808" y="175831"/>
                  </a:lnTo>
                  <a:lnTo>
                    <a:pt x="130737" y="173818"/>
                  </a:lnTo>
                  <a:lnTo>
                    <a:pt x="131851" y="173072"/>
                  </a:lnTo>
                  <a:lnTo>
                    <a:pt x="134193" y="172084"/>
                  </a:lnTo>
                  <a:lnTo>
                    <a:pt x="135965" y="172322"/>
                  </a:lnTo>
                  <a:lnTo>
                    <a:pt x="136540" y="173509"/>
                  </a:lnTo>
                  <a:lnTo>
                    <a:pt x="136096" y="174954"/>
                  </a:lnTo>
                  <a:lnTo>
                    <a:pt x="136157" y="177329"/>
                  </a:lnTo>
                  <a:lnTo>
                    <a:pt x="136981" y="177878"/>
                  </a:lnTo>
                  <a:lnTo>
                    <a:pt x="138199" y="177729"/>
                  </a:lnTo>
                  <a:lnTo>
                    <a:pt x="140061" y="176631"/>
                  </a:lnTo>
                  <a:lnTo>
                    <a:pt x="141398" y="176610"/>
                  </a:lnTo>
                  <a:lnTo>
                    <a:pt x="145895" y="177339"/>
                  </a:lnTo>
                  <a:lnTo>
                    <a:pt x="147851" y="178143"/>
                  </a:lnTo>
                  <a:lnTo>
                    <a:pt x="148235" y="178711"/>
                  </a:lnTo>
                  <a:lnTo>
                    <a:pt x="148155" y="179907"/>
                  </a:lnTo>
                  <a:lnTo>
                    <a:pt x="147495" y="181714"/>
                  </a:lnTo>
                  <a:lnTo>
                    <a:pt x="147511" y="183243"/>
                  </a:lnTo>
                  <a:lnTo>
                    <a:pt x="148429" y="184550"/>
                  </a:lnTo>
                  <a:lnTo>
                    <a:pt x="149463" y="184771"/>
                  </a:lnTo>
                  <a:lnTo>
                    <a:pt x="150779" y="183974"/>
                  </a:lnTo>
                  <a:lnTo>
                    <a:pt x="151491" y="182317"/>
                  </a:lnTo>
                  <a:lnTo>
                    <a:pt x="152453" y="181374"/>
                  </a:lnTo>
                  <a:lnTo>
                    <a:pt x="153331" y="181236"/>
                  </a:lnTo>
                  <a:lnTo>
                    <a:pt x="154270" y="181614"/>
                  </a:lnTo>
                  <a:lnTo>
                    <a:pt x="155296" y="184225"/>
                  </a:lnTo>
                  <a:lnTo>
                    <a:pt x="155168" y="186302"/>
                  </a:lnTo>
                  <a:lnTo>
                    <a:pt x="155685" y="187507"/>
                  </a:lnTo>
                  <a:lnTo>
                    <a:pt x="156855" y="188222"/>
                  </a:lnTo>
                  <a:lnTo>
                    <a:pt x="158066" y="187793"/>
                  </a:lnTo>
                  <a:lnTo>
                    <a:pt x="158921" y="186411"/>
                  </a:lnTo>
                  <a:lnTo>
                    <a:pt x="159261" y="185175"/>
                  </a:lnTo>
                  <a:lnTo>
                    <a:pt x="159404" y="182754"/>
                  </a:lnTo>
                  <a:lnTo>
                    <a:pt x="160615" y="181636"/>
                  </a:lnTo>
                  <a:lnTo>
                    <a:pt x="161634" y="181631"/>
                  </a:lnTo>
                  <a:lnTo>
                    <a:pt x="162299" y="182154"/>
                  </a:lnTo>
                  <a:lnTo>
                    <a:pt x="163730" y="185011"/>
                  </a:lnTo>
                  <a:lnTo>
                    <a:pt x="165333" y="185551"/>
                  </a:lnTo>
                  <a:lnTo>
                    <a:pt x="167439" y="185583"/>
                  </a:lnTo>
                  <a:lnTo>
                    <a:pt x="169159" y="184929"/>
                  </a:lnTo>
                  <a:lnTo>
                    <a:pt x="170778" y="183399"/>
                  </a:lnTo>
                  <a:lnTo>
                    <a:pt x="172265" y="182888"/>
                  </a:lnTo>
                  <a:lnTo>
                    <a:pt x="174500" y="183264"/>
                  </a:lnTo>
                  <a:lnTo>
                    <a:pt x="175241" y="183044"/>
                  </a:lnTo>
                  <a:lnTo>
                    <a:pt x="176365" y="181839"/>
                  </a:lnTo>
                  <a:lnTo>
                    <a:pt x="177117" y="181764"/>
                  </a:lnTo>
                  <a:lnTo>
                    <a:pt x="177836" y="182483"/>
                  </a:lnTo>
                  <a:lnTo>
                    <a:pt x="178684" y="184827"/>
                  </a:lnTo>
                  <a:lnTo>
                    <a:pt x="179890" y="185178"/>
                  </a:lnTo>
                  <a:lnTo>
                    <a:pt x="182520" y="185358"/>
                  </a:lnTo>
                  <a:lnTo>
                    <a:pt x="184587" y="185788"/>
                  </a:lnTo>
                  <a:lnTo>
                    <a:pt x="186471" y="185616"/>
                  </a:lnTo>
                  <a:lnTo>
                    <a:pt x="186867" y="184662"/>
                  </a:lnTo>
                  <a:lnTo>
                    <a:pt x="186160" y="182880"/>
                  </a:lnTo>
                  <a:lnTo>
                    <a:pt x="186400" y="181309"/>
                  </a:lnTo>
                  <a:lnTo>
                    <a:pt x="187006" y="180906"/>
                  </a:lnTo>
                  <a:lnTo>
                    <a:pt x="188785" y="180412"/>
                  </a:lnTo>
                  <a:lnTo>
                    <a:pt x="190793" y="178851"/>
                  </a:lnTo>
                  <a:lnTo>
                    <a:pt x="191802" y="178575"/>
                  </a:lnTo>
                  <a:lnTo>
                    <a:pt x="192892" y="178801"/>
                  </a:lnTo>
                  <a:lnTo>
                    <a:pt x="193098" y="180030"/>
                  </a:lnTo>
                  <a:lnTo>
                    <a:pt x="192234" y="181466"/>
                  </a:lnTo>
                  <a:lnTo>
                    <a:pt x="191583" y="183430"/>
                  </a:lnTo>
                  <a:lnTo>
                    <a:pt x="191594" y="184522"/>
                  </a:lnTo>
                  <a:lnTo>
                    <a:pt x="191994" y="185399"/>
                  </a:lnTo>
                  <a:lnTo>
                    <a:pt x="195218" y="188353"/>
                  </a:lnTo>
                  <a:lnTo>
                    <a:pt x="197350" y="189384"/>
                  </a:lnTo>
                  <a:lnTo>
                    <a:pt x="197929" y="189227"/>
                  </a:lnTo>
                  <a:lnTo>
                    <a:pt x="198195" y="188100"/>
                  </a:lnTo>
                  <a:lnTo>
                    <a:pt x="197397" y="185237"/>
                  </a:lnTo>
                  <a:lnTo>
                    <a:pt x="197404" y="184289"/>
                  </a:lnTo>
                  <a:lnTo>
                    <a:pt x="198093" y="183617"/>
                  </a:lnTo>
                  <a:lnTo>
                    <a:pt x="199315" y="183856"/>
                  </a:lnTo>
                  <a:lnTo>
                    <a:pt x="199935" y="185404"/>
                  </a:lnTo>
                  <a:lnTo>
                    <a:pt x="199651" y="187791"/>
                  </a:lnTo>
                  <a:lnTo>
                    <a:pt x="199902" y="189687"/>
                  </a:lnTo>
                  <a:lnTo>
                    <a:pt x="200443" y="190988"/>
                  </a:lnTo>
                  <a:lnTo>
                    <a:pt x="201827" y="191082"/>
                  </a:lnTo>
                  <a:lnTo>
                    <a:pt x="202709" y="190371"/>
                  </a:lnTo>
                  <a:lnTo>
                    <a:pt x="203945" y="188867"/>
                  </a:lnTo>
                  <a:lnTo>
                    <a:pt x="205323" y="188965"/>
                  </a:lnTo>
                  <a:lnTo>
                    <a:pt x="207093" y="190749"/>
                  </a:lnTo>
                  <a:lnTo>
                    <a:pt x="209297" y="191755"/>
                  </a:lnTo>
                  <a:lnTo>
                    <a:pt x="210221" y="192841"/>
                  </a:lnTo>
                  <a:lnTo>
                    <a:pt x="211125" y="193145"/>
                  </a:lnTo>
                  <a:lnTo>
                    <a:pt x="212178" y="192465"/>
                  </a:lnTo>
                  <a:lnTo>
                    <a:pt x="212289" y="191184"/>
                  </a:lnTo>
                  <a:lnTo>
                    <a:pt x="210813" y="188269"/>
                  </a:lnTo>
                  <a:lnTo>
                    <a:pt x="210364" y="186855"/>
                  </a:lnTo>
                  <a:lnTo>
                    <a:pt x="210257" y="185585"/>
                  </a:lnTo>
                  <a:lnTo>
                    <a:pt x="211263" y="184421"/>
                  </a:lnTo>
                  <a:lnTo>
                    <a:pt x="212689" y="184423"/>
                  </a:lnTo>
                  <a:lnTo>
                    <a:pt x="214080" y="184942"/>
                  </a:lnTo>
                  <a:lnTo>
                    <a:pt x="216543" y="184288"/>
                  </a:lnTo>
                  <a:lnTo>
                    <a:pt x="217336" y="184259"/>
                  </a:lnTo>
                  <a:lnTo>
                    <a:pt x="219161" y="184876"/>
                  </a:lnTo>
                  <a:lnTo>
                    <a:pt x="219962" y="185375"/>
                  </a:lnTo>
                  <a:lnTo>
                    <a:pt x="220161" y="186077"/>
                  </a:lnTo>
                  <a:lnTo>
                    <a:pt x="219090" y="187051"/>
                  </a:lnTo>
                  <a:lnTo>
                    <a:pt x="216620" y="187458"/>
                  </a:lnTo>
                  <a:lnTo>
                    <a:pt x="215490" y="188069"/>
                  </a:lnTo>
                  <a:lnTo>
                    <a:pt x="214056" y="189984"/>
                  </a:lnTo>
                  <a:lnTo>
                    <a:pt x="214805" y="191063"/>
                  </a:lnTo>
                  <a:lnTo>
                    <a:pt x="218217" y="190777"/>
                  </a:lnTo>
                  <a:lnTo>
                    <a:pt x="219177" y="191047"/>
                  </a:lnTo>
                  <a:lnTo>
                    <a:pt x="220048" y="191952"/>
                  </a:lnTo>
                  <a:lnTo>
                    <a:pt x="220930" y="194326"/>
                  </a:lnTo>
                  <a:lnTo>
                    <a:pt x="222645" y="195051"/>
                  </a:lnTo>
                  <a:lnTo>
                    <a:pt x="223531" y="194766"/>
                  </a:lnTo>
                  <a:lnTo>
                    <a:pt x="224396" y="193705"/>
                  </a:lnTo>
                  <a:lnTo>
                    <a:pt x="226062" y="189269"/>
                  </a:lnTo>
                  <a:lnTo>
                    <a:pt x="227559" y="187132"/>
                  </a:lnTo>
                  <a:lnTo>
                    <a:pt x="228631" y="186407"/>
                  </a:lnTo>
                  <a:lnTo>
                    <a:pt x="229661" y="186502"/>
                  </a:lnTo>
                  <a:lnTo>
                    <a:pt x="230415" y="187830"/>
                  </a:lnTo>
                  <a:lnTo>
                    <a:pt x="229076" y="191759"/>
                  </a:lnTo>
                  <a:lnTo>
                    <a:pt x="230143" y="192466"/>
                  </a:lnTo>
                  <a:lnTo>
                    <a:pt x="232801" y="191297"/>
                  </a:lnTo>
                  <a:lnTo>
                    <a:pt x="234944" y="190799"/>
                  </a:lnTo>
                  <a:lnTo>
                    <a:pt x="236906" y="191330"/>
                  </a:lnTo>
                  <a:lnTo>
                    <a:pt x="237779" y="192333"/>
                  </a:lnTo>
                  <a:lnTo>
                    <a:pt x="237771" y="193674"/>
                  </a:lnTo>
                  <a:lnTo>
                    <a:pt x="237075" y="195151"/>
                  </a:lnTo>
                  <a:lnTo>
                    <a:pt x="237086" y="195719"/>
                  </a:lnTo>
                  <a:lnTo>
                    <a:pt x="238108" y="197058"/>
                  </a:lnTo>
                  <a:lnTo>
                    <a:pt x="239685" y="197137"/>
                  </a:lnTo>
                  <a:lnTo>
                    <a:pt x="241005" y="196134"/>
                  </a:lnTo>
                  <a:lnTo>
                    <a:pt x="242403" y="195884"/>
                  </a:lnTo>
                  <a:lnTo>
                    <a:pt x="245797" y="197044"/>
                  </a:lnTo>
                  <a:lnTo>
                    <a:pt x="247023" y="196705"/>
                  </a:lnTo>
                  <a:lnTo>
                    <a:pt x="249566" y="194968"/>
                  </a:lnTo>
                  <a:lnTo>
                    <a:pt x="251179" y="195213"/>
                  </a:lnTo>
                  <a:lnTo>
                    <a:pt x="251304" y="196014"/>
                  </a:lnTo>
                  <a:lnTo>
                    <a:pt x="250805" y="197045"/>
                  </a:lnTo>
                  <a:lnTo>
                    <a:pt x="249171" y="198209"/>
                  </a:lnTo>
                  <a:lnTo>
                    <a:pt x="249149" y="199248"/>
                  </a:lnTo>
                  <a:lnTo>
                    <a:pt x="249939" y="200053"/>
                  </a:lnTo>
                  <a:lnTo>
                    <a:pt x="251407" y="201015"/>
                  </a:lnTo>
                  <a:lnTo>
                    <a:pt x="252745" y="201525"/>
                  </a:lnTo>
                  <a:lnTo>
                    <a:pt x="253875" y="201400"/>
                  </a:lnTo>
                  <a:lnTo>
                    <a:pt x="255702" y="200704"/>
                  </a:lnTo>
                  <a:lnTo>
                    <a:pt x="257455" y="201000"/>
                  </a:lnTo>
                  <a:lnTo>
                    <a:pt x="258872" y="201811"/>
                  </a:lnTo>
                  <a:lnTo>
                    <a:pt x="259305" y="202592"/>
                  </a:lnTo>
                  <a:lnTo>
                    <a:pt x="259072" y="203832"/>
                  </a:lnTo>
                  <a:lnTo>
                    <a:pt x="258178" y="203919"/>
                  </a:lnTo>
                  <a:lnTo>
                    <a:pt x="254735" y="203000"/>
                  </a:lnTo>
                  <a:lnTo>
                    <a:pt x="252211" y="203404"/>
                  </a:lnTo>
                  <a:lnTo>
                    <a:pt x="251390" y="203906"/>
                  </a:lnTo>
                  <a:lnTo>
                    <a:pt x="251129" y="204904"/>
                  </a:lnTo>
                  <a:lnTo>
                    <a:pt x="251845" y="205772"/>
                  </a:lnTo>
                  <a:lnTo>
                    <a:pt x="252781" y="206061"/>
                  </a:lnTo>
                  <a:lnTo>
                    <a:pt x="256580" y="206119"/>
                  </a:lnTo>
                  <a:lnTo>
                    <a:pt x="258980" y="207062"/>
                  </a:lnTo>
                  <a:lnTo>
                    <a:pt x="261112" y="208683"/>
                  </a:lnTo>
                  <a:lnTo>
                    <a:pt x="261339" y="210189"/>
                  </a:lnTo>
                  <a:lnTo>
                    <a:pt x="260302" y="211535"/>
                  </a:lnTo>
                  <a:lnTo>
                    <a:pt x="258696" y="212736"/>
                  </a:lnTo>
                  <a:lnTo>
                    <a:pt x="257491" y="213318"/>
                  </a:lnTo>
                  <a:lnTo>
                    <a:pt x="257249" y="214290"/>
                  </a:lnTo>
                  <a:lnTo>
                    <a:pt x="257802" y="215012"/>
                  </a:lnTo>
                  <a:lnTo>
                    <a:pt x="259046" y="215282"/>
                  </a:lnTo>
                  <a:lnTo>
                    <a:pt x="261010" y="214360"/>
                  </a:lnTo>
                  <a:lnTo>
                    <a:pt x="263501" y="212889"/>
                  </a:lnTo>
                  <a:lnTo>
                    <a:pt x="265486" y="213088"/>
                  </a:lnTo>
                  <a:lnTo>
                    <a:pt x="265958" y="213686"/>
                  </a:lnTo>
                  <a:lnTo>
                    <a:pt x="265976" y="215710"/>
                  </a:lnTo>
                  <a:lnTo>
                    <a:pt x="265676" y="217557"/>
                  </a:lnTo>
                  <a:lnTo>
                    <a:pt x="265840" y="218675"/>
                  </a:lnTo>
                  <a:lnTo>
                    <a:pt x="266741" y="221190"/>
                  </a:lnTo>
                  <a:lnTo>
                    <a:pt x="267290" y="221657"/>
                  </a:lnTo>
                  <a:lnTo>
                    <a:pt x="268691" y="221747"/>
                  </a:lnTo>
                  <a:lnTo>
                    <a:pt x="269628" y="220659"/>
                  </a:lnTo>
                  <a:lnTo>
                    <a:pt x="268710" y="217698"/>
                  </a:lnTo>
                  <a:lnTo>
                    <a:pt x="269301" y="216175"/>
                  </a:lnTo>
                  <a:lnTo>
                    <a:pt x="270379" y="215461"/>
                  </a:lnTo>
                  <a:lnTo>
                    <a:pt x="271650" y="215235"/>
                  </a:lnTo>
                  <a:lnTo>
                    <a:pt x="273216" y="215729"/>
                  </a:lnTo>
                  <a:lnTo>
                    <a:pt x="273767" y="216389"/>
                  </a:lnTo>
                  <a:lnTo>
                    <a:pt x="273457" y="218470"/>
                  </a:lnTo>
                  <a:lnTo>
                    <a:pt x="272335" y="220572"/>
                  </a:lnTo>
                  <a:lnTo>
                    <a:pt x="272157" y="221367"/>
                  </a:lnTo>
                  <a:lnTo>
                    <a:pt x="272855" y="222385"/>
                  </a:lnTo>
                  <a:lnTo>
                    <a:pt x="274667" y="221928"/>
                  </a:lnTo>
                  <a:lnTo>
                    <a:pt x="275434" y="220967"/>
                  </a:lnTo>
                  <a:lnTo>
                    <a:pt x="276766" y="220590"/>
                  </a:lnTo>
                  <a:lnTo>
                    <a:pt x="277688" y="221140"/>
                  </a:lnTo>
                  <a:lnTo>
                    <a:pt x="278641" y="222252"/>
                  </a:lnTo>
                  <a:lnTo>
                    <a:pt x="279937" y="223034"/>
                  </a:lnTo>
                  <a:lnTo>
                    <a:pt x="281052" y="223163"/>
                  </a:lnTo>
                  <a:lnTo>
                    <a:pt x="281722" y="222776"/>
                  </a:lnTo>
                  <a:lnTo>
                    <a:pt x="281786" y="221755"/>
                  </a:lnTo>
                  <a:lnTo>
                    <a:pt x="281247" y="220720"/>
                  </a:lnTo>
                  <a:lnTo>
                    <a:pt x="279973" y="220114"/>
                  </a:lnTo>
                  <a:lnTo>
                    <a:pt x="279525" y="219318"/>
                  </a:lnTo>
                  <a:lnTo>
                    <a:pt x="279513" y="217923"/>
                  </a:lnTo>
                  <a:lnTo>
                    <a:pt x="280588" y="217351"/>
                  </a:lnTo>
                  <a:lnTo>
                    <a:pt x="281746" y="217569"/>
                  </a:lnTo>
                  <a:lnTo>
                    <a:pt x="285295" y="216902"/>
                  </a:lnTo>
                  <a:lnTo>
                    <a:pt x="286411" y="217093"/>
                  </a:lnTo>
                  <a:lnTo>
                    <a:pt x="287418" y="218065"/>
                  </a:lnTo>
                  <a:lnTo>
                    <a:pt x="288269" y="219367"/>
                  </a:lnTo>
                  <a:lnTo>
                    <a:pt x="289634" y="220588"/>
                  </a:lnTo>
                  <a:lnTo>
                    <a:pt x="291113" y="220398"/>
                  </a:lnTo>
                  <a:lnTo>
                    <a:pt x="292155" y="217049"/>
                  </a:lnTo>
                  <a:lnTo>
                    <a:pt x="293539" y="215812"/>
                  </a:lnTo>
                  <a:lnTo>
                    <a:pt x="295659" y="215880"/>
                  </a:lnTo>
                  <a:lnTo>
                    <a:pt x="297165" y="217084"/>
                  </a:lnTo>
                  <a:lnTo>
                    <a:pt x="297007" y="218496"/>
                  </a:lnTo>
                  <a:lnTo>
                    <a:pt x="296581" y="219471"/>
                  </a:lnTo>
                  <a:lnTo>
                    <a:pt x="298336" y="221225"/>
                  </a:lnTo>
                  <a:lnTo>
                    <a:pt x="300197" y="221543"/>
                  </a:lnTo>
                  <a:lnTo>
                    <a:pt x="300710" y="221092"/>
                  </a:lnTo>
                  <a:lnTo>
                    <a:pt x="300876" y="218397"/>
                  </a:lnTo>
                  <a:lnTo>
                    <a:pt x="301377" y="217573"/>
                  </a:lnTo>
                  <a:lnTo>
                    <a:pt x="303048" y="217240"/>
                  </a:lnTo>
                  <a:lnTo>
                    <a:pt x="304440" y="218289"/>
                  </a:lnTo>
                  <a:lnTo>
                    <a:pt x="304508" y="219075"/>
                  </a:lnTo>
                  <a:lnTo>
                    <a:pt x="303748" y="221181"/>
                  </a:lnTo>
                  <a:lnTo>
                    <a:pt x="303011" y="222669"/>
                  </a:lnTo>
                  <a:lnTo>
                    <a:pt x="302949" y="224653"/>
                  </a:lnTo>
                  <a:lnTo>
                    <a:pt x="303998" y="225305"/>
                  </a:lnTo>
                  <a:lnTo>
                    <a:pt x="305166" y="225209"/>
                  </a:lnTo>
                  <a:lnTo>
                    <a:pt x="306080" y="224640"/>
                  </a:lnTo>
                  <a:lnTo>
                    <a:pt x="307309" y="222824"/>
                  </a:lnTo>
                  <a:lnTo>
                    <a:pt x="308493" y="222032"/>
                  </a:lnTo>
                  <a:lnTo>
                    <a:pt x="309974" y="222124"/>
                  </a:lnTo>
                  <a:lnTo>
                    <a:pt x="310288" y="223046"/>
                  </a:lnTo>
                  <a:lnTo>
                    <a:pt x="309903" y="225146"/>
                  </a:lnTo>
                  <a:lnTo>
                    <a:pt x="308958" y="227729"/>
                  </a:lnTo>
                  <a:lnTo>
                    <a:pt x="309197" y="228640"/>
                  </a:lnTo>
                  <a:lnTo>
                    <a:pt x="311109" y="230484"/>
                  </a:lnTo>
                  <a:lnTo>
                    <a:pt x="312600" y="230549"/>
                  </a:lnTo>
                  <a:lnTo>
                    <a:pt x="313214" y="229426"/>
                  </a:lnTo>
                  <a:lnTo>
                    <a:pt x="313421" y="227845"/>
                  </a:lnTo>
                  <a:lnTo>
                    <a:pt x="313849" y="227344"/>
                  </a:lnTo>
                  <a:lnTo>
                    <a:pt x="314896" y="227213"/>
                  </a:lnTo>
                  <a:lnTo>
                    <a:pt x="315930" y="227643"/>
                  </a:lnTo>
                  <a:lnTo>
                    <a:pt x="317530" y="227392"/>
                  </a:lnTo>
                  <a:lnTo>
                    <a:pt x="318617" y="226951"/>
                  </a:lnTo>
                  <a:lnTo>
                    <a:pt x="320695" y="226732"/>
                  </a:lnTo>
                  <a:lnTo>
                    <a:pt x="322186" y="227131"/>
                  </a:lnTo>
                  <a:lnTo>
                    <a:pt x="323244" y="227736"/>
                  </a:lnTo>
                  <a:lnTo>
                    <a:pt x="323921" y="228657"/>
                  </a:lnTo>
                  <a:lnTo>
                    <a:pt x="324165" y="230031"/>
                  </a:lnTo>
                  <a:lnTo>
                    <a:pt x="324036" y="232372"/>
                  </a:lnTo>
                  <a:lnTo>
                    <a:pt x="324351" y="233051"/>
                  </a:lnTo>
                  <a:lnTo>
                    <a:pt x="326768" y="233954"/>
                  </a:lnTo>
                  <a:lnTo>
                    <a:pt x="328484" y="235604"/>
                  </a:lnTo>
                  <a:lnTo>
                    <a:pt x="329663" y="237175"/>
                  </a:lnTo>
                  <a:lnTo>
                    <a:pt x="329476" y="239181"/>
                  </a:lnTo>
                  <a:lnTo>
                    <a:pt x="329607" y="240323"/>
                  </a:lnTo>
                  <a:lnTo>
                    <a:pt x="330245" y="240825"/>
                  </a:lnTo>
                  <a:lnTo>
                    <a:pt x="332059" y="240688"/>
                  </a:lnTo>
                  <a:lnTo>
                    <a:pt x="333059" y="239675"/>
                  </a:lnTo>
                  <a:lnTo>
                    <a:pt x="333963" y="237460"/>
                  </a:lnTo>
                  <a:lnTo>
                    <a:pt x="336166" y="236320"/>
                  </a:lnTo>
                  <a:lnTo>
                    <a:pt x="337259" y="236559"/>
                  </a:lnTo>
                  <a:lnTo>
                    <a:pt x="338504" y="237696"/>
                  </a:lnTo>
                  <a:lnTo>
                    <a:pt x="338832" y="238681"/>
                  </a:lnTo>
                  <a:lnTo>
                    <a:pt x="337720" y="241451"/>
                  </a:lnTo>
                  <a:lnTo>
                    <a:pt x="338146" y="242497"/>
                  </a:lnTo>
                  <a:lnTo>
                    <a:pt x="340167" y="244110"/>
                  </a:lnTo>
                  <a:lnTo>
                    <a:pt x="341598" y="244271"/>
                  </a:lnTo>
                  <a:lnTo>
                    <a:pt x="342912" y="243453"/>
                  </a:lnTo>
                  <a:lnTo>
                    <a:pt x="344704" y="243006"/>
                  </a:lnTo>
                  <a:lnTo>
                    <a:pt x="346348" y="243582"/>
                  </a:lnTo>
                  <a:lnTo>
                    <a:pt x="346583" y="244105"/>
                  </a:lnTo>
                  <a:lnTo>
                    <a:pt x="346870" y="246523"/>
                  </a:lnTo>
                  <a:lnTo>
                    <a:pt x="348148" y="247477"/>
                  </a:lnTo>
                  <a:lnTo>
                    <a:pt x="347025" y="248974"/>
                  </a:lnTo>
                  <a:lnTo>
                    <a:pt x="347487" y="250089"/>
                  </a:lnTo>
                  <a:lnTo>
                    <a:pt x="349289" y="250726"/>
                  </a:lnTo>
                  <a:lnTo>
                    <a:pt x="350826" y="250371"/>
                  </a:lnTo>
                  <a:lnTo>
                    <a:pt x="351961" y="250776"/>
                  </a:lnTo>
                  <a:lnTo>
                    <a:pt x="352137" y="251967"/>
                  </a:lnTo>
                  <a:lnTo>
                    <a:pt x="351909" y="253983"/>
                  </a:lnTo>
                  <a:lnTo>
                    <a:pt x="352272" y="254445"/>
                  </a:lnTo>
                  <a:lnTo>
                    <a:pt x="354357" y="254826"/>
                  </a:lnTo>
                  <a:lnTo>
                    <a:pt x="355900" y="255821"/>
                  </a:lnTo>
                  <a:lnTo>
                    <a:pt x="355893" y="257071"/>
                  </a:lnTo>
                  <a:lnTo>
                    <a:pt x="356645" y="258311"/>
                  </a:lnTo>
                  <a:lnTo>
                    <a:pt x="357797" y="258154"/>
                  </a:lnTo>
                  <a:lnTo>
                    <a:pt x="358550" y="257200"/>
                  </a:lnTo>
                  <a:lnTo>
                    <a:pt x="359470" y="257039"/>
                  </a:lnTo>
                  <a:lnTo>
                    <a:pt x="360868" y="258091"/>
                  </a:lnTo>
                  <a:lnTo>
                    <a:pt x="363196" y="257865"/>
                  </a:lnTo>
                  <a:lnTo>
                    <a:pt x="363835" y="258124"/>
                  </a:lnTo>
                  <a:lnTo>
                    <a:pt x="367641" y="261491"/>
                  </a:lnTo>
                  <a:lnTo>
                    <a:pt x="368436" y="261826"/>
                  </a:lnTo>
                  <a:lnTo>
                    <a:pt x="371136" y="261801"/>
                  </a:lnTo>
                  <a:lnTo>
                    <a:pt x="371453" y="262327"/>
                  </a:lnTo>
                  <a:lnTo>
                    <a:pt x="371864" y="264526"/>
                  </a:lnTo>
                  <a:lnTo>
                    <a:pt x="371623" y="265546"/>
                  </a:lnTo>
                  <a:lnTo>
                    <a:pt x="372999" y="265898"/>
                  </a:lnTo>
                  <a:lnTo>
                    <a:pt x="374331" y="265406"/>
                  </a:lnTo>
                  <a:lnTo>
                    <a:pt x="376125" y="265167"/>
                  </a:lnTo>
                  <a:lnTo>
                    <a:pt x="378328" y="266089"/>
                  </a:lnTo>
                  <a:lnTo>
                    <a:pt x="379107" y="267211"/>
                  </a:lnTo>
                  <a:lnTo>
                    <a:pt x="378762" y="268843"/>
                  </a:lnTo>
                  <a:lnTo>
                    <a:pt x="378828" y="270010"/>
                  </a:lnTo>
                  <a:lnTo>
                    <a:pt x="379474" y="270370"/>
                  </a:lnTo>
                  <a:lnTo>
                    <a:pt x="382092" y="270794"/>
                  </a:lnTo>
                  <a:lnTo>
                    <a:pt x="382313" y="271755"/>
                  </a:lnTo>
                  <a:lnTo>
                    <a:pt x="381890" y="273043"/>
                  </a:lnTo>
                  <a:lnTo>
                    <a:pt x="381618" y="275003"/>
                  </a:lnTo>
                  <a:lnTo>
                    <a:pt x="381935" y="275971"/>
                  </a:lnTo>
                  <a:lnTo>
                    <a:pt x="384554" y="277587"/>
                  </a:lnTo>
                  <a:lnTo>
                    <a:pt x="386887" y="278637"/>
                  </a:lnTo>
                  <a:lnTo>
                    <a:pt x="387361" y="279065"/>
                  </a:lnTo>
                  <a:lnTo>
                    <a:pt x="387386" y="280167"/>
                  </a:lnTo>
                  <a:lnTo>
                    <a:pt x="386652" y="281857"/>
                  </a:lnTo>
                  <a:lnTo>
                    <a:pt x="387018" y="283533"/>
                  </a:lnTo>
                  <a:lnTo>
                    <a:pt x="388359" y="284581"/>
                  </a:lnTo>
                  <a:lnTo>
                    <a:pt x="389514" y="284252"/>
                  </a:lnTo>
                  <a:lnTo>
                    <a:pt x="390496" y="281969"/>
                  </a:lnTo>
                  <a:lnTo>
                    <a:pt x="391543" y="281189"/>
                  </a:lnTo>
                  <a:lnTo>
                    <a:pt x="392325" y="281493"/>
                  </a:lnTo>
                  <a:lnTo>
                    <a:pt x="392790" y="282814"/>
                  </a:lnTo>
                  <a:lnTo>
                    <a:pt x="395293" y="283957"/>
                  </a:lnTo>
                  <a:lnTo>
                    <a:pt x="396893" y="284978"/>
                  </a:lnTo>
                  <a:lnTo>
                    <a:pt x="399117" y="285027"/>
                  </a:lnTo>
                  <a:lnTo>
                    <a:pt x="400062" y="285603"/>
                  </a:lnTo>
                  <a:lnTo>
                    <a:pt x="400163" y="286729"/>
                  </a:lnTo>
                  <a:lnTo>
                    <a:pt x="399526" y="288285"/>
                  </a:lnTo>
                  <a:lnTo>
                    <a:pt x="400497" y="289992"/>
                  </a:lnTo>
                  <a:lnTo>
                    <a:pt x="400163" y="291317"/>
                  </a:lnTo>
                  <a:lnTo>
                    <a:pt x="402255" y="291724"/>
                  </a:lnTo>
                  <a:lnTo>
                    <a:pt x="404772" y="292866"/>
                  </a:lnTo>
                  <a:lnTo>
                    <a:pt x="406732" y="295315"/>
                  </a:lnTo>
                  <a:lnTo>
                    <a:pt x="406728" y="297330"/>
                  </a:lnTo>
                  <a:lnTo>
                    <a:pt x="406219" y="298625"/>
                  </a:lnTo>
                  <a:lnTo>
                    <a:pt x="405291" y="299785"/>
                  </a:lnTo>
                  <a:lnTo>
                    <a:pt x="403562" y="300318"/>
                  </a:lnTo>
                  <a:lnTo>
                    <a:pt x="402905" y="301335"/>
                  </a:lnTo>
                  <a:lnTo>
                    <a:pt x="403442" y="302321"/>
                  </a:lnTo>
                  <a:lnTo>
                    <a:pt x="405503" y="302328"/>
                  </a:lnTo>
                  <a:lnTo>
                    <a:pt x="406661" y="303089"/>
                  </a:lnTo>
                  <a:lnTo>
                    <a:pt x="407465" y="304629"/>
                  </a:lnTo>
                  <a:lnTo>
                    <a:pt x="407586" y="306114"/>
                  </a:lnTo>
                  <a:lnTo>
                    <a:pt x="406754" y="308151"/>
                  </a:lnTo>
                  <a:lnTo>
                    <a:pt x="407203" y="309089"/>
                  </a:lnTo>
                  <a:lnTo>
                    <a:pt x="408089" y="309565"/>
                  </a:lnTo>
                  <a:lnTo>
                    <a:pt x="408986" y="309413"/>
                  </a:lnTo>
                  <a:lnTo>
                    <a:pt x="412039" y="306536"/>
                  </a:lnTo>
                  <a:lnTo>
                    <a:pt x="412934" y="306288"/>
                  </a:lnTo>
                  <a:lnTo>
                    <a:pt x="413656" y="307181"/>
                  </a:lnTo>
                  <a:lnTo>
                    <a:pt x="414028" y="309184"/>
                  </a:lnTo>
                  <a:lnTo>
                    <a:pt x="414590" y="309634"/>
                  </a:lnTo>
                  <a:lnTo>
                    <a:pt x="417900" y="309262"/>
                  </a:lnTo>
                  <a:lnTo>
                    <a:pt x="418995" y="309699"/>
                  </a:lnTo>
                  <a:lnTo>
                    <a:pt x="419193" y="310379"/>
                  </a:lnTo>
                  <a:lnTo>
                    <a:pt x="418179" y="311603"/>
                  </a:lnTo>
                  <a:lnTo>
                    <a:pt x="418131" y="312404"/>
                  </a:lnTo>
                  <a:lnTo>
                    <a:pt x="418803" y="313875"/>
                  </a:lnTo>
                  <a:lnTo>
                    <a:pt x="419447" y="314552"/>
                  </a:lnTo>
                  <a:lnTo>
                    <a:pt x="418571" y="316424"/>
                  </a:lnTo>
                  <a:lnTo>
                    <a:pt x="418622" y="317719"/>
                  </a:lnTo>
                  <a:lnTo>
                    <a:pt x="420177" y="317962"/>
                  </a:lnTo>
                  <a:lnTo>
                    <a:pt x="420915" y="317395"/>
                  </a:lnTo>
                  <a:lnTo>
                    <a:pt x="421454" y="316391"/>
                  </a:lnTo>
                  <a:lnTo>
                    <a:pt x="422416" y="317249"/>
                  </a:lnTo>
                  <a:lnTo>
                    <a:pt x="422583" y="318961"/>
                  </a:lnTo>
                  <a:lnTo>
                    <a:pt x="423067" y="320012"/>
                  </a:lnTo>
                  <a:lnTo>
                    <a:pt x="423559" y="322657"/>
                  </a:lnTo>
                  <a:lnTo>
                    <a:pt x="423421" y="324277"/>
                  </a:lnTo>
                  <a:lnTo>
                    <a:pt x="425051" y="325007"/>
                  </a:lnTo>
                  <a:lnTo>
                    <a:pt x="426657" y="326039"/>
                  </a:lnTo>
                  <a:lnTo>
                    <a:pt x="428648" y="326830"/>
                  </a:lnTo>
                  <a:lnTo>
                    <a:pt x="429345" y="327379"/>
                  </a:lnTo>
                  <a:lnTo>
                    <a:pt x="430913" y="327343"/>
                  </a:lnTo>
                  <a:lnTo>
                    <a:pt x="431456" y="327950"/>
                  </a:lnTo>
                  <a:lnTo>
                    <a:pt x="431475" y="330497"/>
                  </a:lnTo>
                  <a:lnTo>
                    <a:pt x="433890" y="332124"/>
                  </a:lnTo>
                  <a:lnTo>
                    <a:pt x="435639" y="333936"/>
                  </a:lnTo>
                  <a:lnTo>
                    <a:pt x="436508" y="335776"/>
                  </a:lnTo>
                  <a:lnTo>
                    <a:pt x="435594" y="337497"/>
                  </a:lnTo>
                  <a:lnTo>
                    <a:pt x="437037" y="338045"/>
                  </a:lnTo>
                  <a:lnTo>
                    <a:pt x="438306" y="338968"/>
                  </a:lnTo>
                  <a:lnTo>
                    <a:pt x="439071" y="339921"/>
                  </a:lnTo>
                  <a:lnTo>
                    <a:pt x="440594" y="341194"/>
                  </a:lnTo>
                  <a:lnTo>
                    <a:pt x="439981" y="343304"/>
                  </a:lnTo>
                  <a:lnTo>
                    <a:pt x="441025" y="345166"/>
                  </a:lnTo>
                  <a:lnTo>
                    <a:pt x="442646" y="345386"/>
                  </a:lnTo>
                  <a:lnTo>
                    <a:pt x="443922" y="344612"/>
                  </a:lnTo>
                  <a:lnTo>
                    <a:pt x="444428" y="343764"/>
                  </a:lnTo>
                  <a:lnTo>
                    <a:pt x="445489" y="343681"/>
                  </a:lnTo>
                  <a:lnTo>
                    <a:pt x="447774" y="345478"/>
                  </a:lnTo>
                  <a:lnTo>
                    <a:pt x="448762" y="346777"/>
                  </a:lnTo>
                  <a:lnTo>
                    <a:pt x="449302" y="348165"/>
                  </a:lnTo>
                  <a:lnTo>
                    <a:pt x="451330" y="349135"/>
                  </a:lnTo>
                  <a:lnTo>
                    <a:pt x="452210" y="350188"/>
                  </a:lnTo>
                  <a:lnTo>
                    <a:pt x="454041" y="350344"/>
                  </a:lnTo>
                  <a:lnTo>
                    <a:pt x="454418" y="349583"/>
                  </a:lnTo>
                  <a:lnTo>
                    <a:pt x="453947" y="347398"/>
                  </a:lnTo>
                  <a:lnTo>
                    <a:pt x="454388" y="346879"/>
                  </a:lnTo>
                  <a:lnTo>
                    <a:pt x="456415" y="346950"/>
                  </a:lnTo>
                  <a:lnTo>
                    <a:pt x="458136" y="348068"/>
                  </a:lnTo>
                  <a:lnTo>
                    <a:pt x="459765" y="348061"/>
                  </a:lnTo>
                  <a:lnTo>
                    <a:pt x="462345" y="348403"/>
                  </a:lnTo>
                  <a:lnTo>
                    <a:pt x="464210" y="347801"/>
                  </a:lnTo>
                  <a:lnTo>
                    <a:pt x="465252" y="349344"/>
                  </a:lnTo>
                  <a:lnTo>
                    <a:pt x="467087" y="350683"/>
                  </a:lnTo>
                  <a:lnTo>
                    <a:pt x="468066" y="351044"/>
                  </a:lnTo>
                  <a:lnTo>
                    <a:pt x="469775" y="350916"/>
                  </a:lnTo>
                  <a:lnTo>
                    <a:pt x="471297" y="351162"/>
                  </a:lnTo>
                  <a:lnTo>
                    <a:pt x="472779" y="351029"/>
                  </a:lnTo>
                  <a:lnTo>
                    <a:pt x="473428" y="352475"/>
                  </a:lnTo>
                  <a:lnTo>
                    <a:pt x="474492" y="352949"/>
                  </a:lnTo>
                  <a:lnTo>
                    <a:pt x="475260" y="352332"/>
                  </a:lnTo>
                  <a:lnTo>
                    <a:pt x="475193" y="351241"/>
                  </a:lnTo>
                  <a:lnTo>
                    <a:pt x="476358" y="349299"/>
                  </a:lnTo>
                  <a:lnTo>
                    <a:pt x="477354" y="349073"/>
                  </a:lnTo>
                  <a:lnTo>
                    <a:pt x="478750" y="349813"/>
                  </a:lnTo>
                  <a:lnTo>
                    <a:pt x="479219" y="351223"/>
                  </a:lnTo>
                  <a:lnTo>
                    <a:pt x="478608" y="353259"/>
                  </a:lnTo>
                  <a:lnTo>
                    <a:pt x="478603" y="354408"/>
                  </a:lnTo>
                  <a:lnTo>
                    <a:pt x="479455" y="355296"/>
                  </a:lnTo>
                  <a:lnTo>
                    <a:pt x="480273" y="355021"/>
                  </a:lnTo>
                  <a:lnTo>
                    <a:pt x="480697" y="354192"/>
                  </a:lnTo>
                  <a:lnTo>
                    <a:pt x="480196" y="352096"/>
                  </a:lnTo>
                  <a:lnTo>
                    <a:pt x="480814" y="351511"/>
                  </a:lnTo>
                  <a:lnTo>
                    <a:pt x="482568" y="351092"/>
                  </a:lnTo>
                  <a:lnTo>
                    <a:pt x="483750" y="351641"/>
                  </a:lnTo>
                  <a:lnTo>
                    <a:pt x="485568" y="351855"/>
                  </a:lnTo>
                  <a:lnTo>
                    <a:pt x="486842" y="353587"/>
                  </a:lnTo>
                  <a:lnTo>
                    <a:pt x="489471" y="354378"/>
                  </a:lnTo>
                  <a:lnTo>
                    <a:pt x="492578" y="352963"/>
                  </a:lnTo>
                  <a:lnTo>
                    <a:pt x="490827" y="352808"/>
                  </a:lnTo>
                  <a:lnTo>
                    <a:pt x="490666" y="352374"/>
                  </a:lnTo>
                  <a:lnTo>
                    <a:pt x="493057" y="350297"/>
                  </a:lnTo>
                  <a:lnTo>
                    <a:pt x="493660" y="350829"/>
                  </a:lnTo>
                  <a:lnTo>
                    <a:pt x="494580" y="354372"/>
                  </a:lnTo>
                  <a:lnTo>
                    <a:pt x="496374" y="355256"/>
                  </a:lnTo>
                  <a:lnTo>
                    <a:pt x="497308" y="354837"/>
                  </a:lnTo>
                  <a:lnTo>
                    <a:pt x="498525" y="353440"/>
                  </a:lnTo>
                  <a:lnTo>
                    <a:pt x="498935" y="352499"/>
                  </a:lnTo>
                  <a:lnTo>
                    <a:pt x="499609" y="352644"/>
                  </a:lnTo>
                  <a:lnTo>
                    <a:pt x="501089" y="353870"/>
                  </a:lnTo>
                  <a:lnTo>
                    <a:pt x="502437" y="353644"/>
                  </a:lnTo>
                  <a:lnTo>
                    <a:pt x="503253" y="354588"/>
                  </a:lnTo>
                  <a:lnTo>
                    <a:pt x="504271" y="356336"/>
                  </a:lnTo>
                  <a:lnTo>
                    <a:pt x="504679" y="357527"/>
                  </a:lnTo>
                  <a:lnTo>
                    <a:pt x="504617" y="359797"/>
                  </a:lnTo>
                  <a:lnTo>
                    <a:pt x="505741" y="360127"/>
                  </a:lnTo>
                  <a:lnTo>
                    <a:pt x="507809" y="359510"/>
                  </a:lnTo>
                  <a:lnTo>
                    <a:pt x="506866" y="357137"/>
                  </a:lnTo>
                  <a:lnTo>
                    <a:pt x="505093" y="355459"/>
                  </a:lnTo>
                  <a:lnTo>
                    <a:pt x="504905" y="354724"/>
                  </a:lnTo>
                  <a:lnTo>
                    <a:pt x="506816" y="354400"/>
                  </a:lnTo>
                  <a:lnTo>
                    <a:pt x="506724" y="353309"/>
                  </a:lnTo>
                  <a:lnTo>
                    <a:pt x="507832" y="352413"/>
                  </a:lnTo>
                  <a:lnTo>
                    <a:pt x="509179" y="352103"/>
                  </a:lnTo>
                  <a:lnTo>
                    <a:pt x="509658" y="350431"/>
                  </a:lnTo>
                  <a:lnTo>
                    <a:pt x="511048" y="351547"/>
                  </a:lnTo>
                  <a:lnTo>
                    <a:pt x="511654" y="352725"/>
                  </a:lnTo>
                  <a:lnTo>
                    <a:pt x="511366" y="353629"/>
                  </a:lnTo>
                  <a:lnTo>
                    <a:pt x="509493" y="355574"/>
                  </a:lnTo>
                  <a:lnTo>
                    <a:pt x="509592" y="356778"/>
                  </a:lnTo>
                  <a:lnTo>
                    <a:pt x="510162" y="357096"/>
                  </a:lnTo>
                  <a:lnTo>
                    <a:pt x="511768" y="356626"/>
                  </a:lnTo>
                  <a:lnTo>
                    <a:pt x="512558" y="357021"/>
                  </a:lnTo>
                  <a:lnTo>
                    <a:pt x="512851" y="358205"/>
                  </a:lnTo>
                  <a:lnTo>
                    <a:pt x="513604" y="358247"/>
                  </a:lnTo>
                  <a:lnTo>
                    <a:pt x="514461" y="357004"/>
                  </a:lnTo>
                  <a:lnTo>
                    <a:pt x="515690" y="356685"/>
                  </a:lnTo>
                  <a:lnTo>
                    <a:pt x="517249" y="357718"/>
                  </a:lnTo>
                  <a:lnTo>
                    <a:pt x="517940" y="357181"/>
                  </a:lnTo>
                  <a:lnTo>
                    <a:pt x="519894" y="357072"/>
                  </a:lnTo>
                  <a:lnTo>
                    <a:pt x="521520" y="357631"/>
                  </a:lnTo>
                  <a:lnTo>
                    <a:pt x="523217" y="356815"/>
                  </a:lnTo>
                  <a:lnTo>
                    <a:pt x="523602" y="355994"/>
                  </a:lnTo>
                  <a:lnTo>
                    <a:pt x="523665" y="354702"/>
                  </a:lnTo>
                  <a:lnTo>
                    <a:pt x="524249" y="353648"/>
                  </a:lnTo>
                  <a:lnTo>
                    <a:pt x="525044" y="353485"/>
                  </a:lnTo>
                  <a:lnTo>
                    <a:pt x="526613" y="354514"/>
                  </a:lnTo>
                  <a:lnTo>
                    <a:pt x="528406" y="354389"/>
                  </a:lnTo>
                  <a:lnTo>
                    <a:pt x="528389" y="353123"/>
                  </a:lnTo>
                  <a:lnTo>
                    <a:pt x="529561" y="352050"/>
                  </a:lnTo>
                  <a:lnTo>
                    <a:pt x="530963" y="351989"/>
                  </a:lnTo>
                  <a:lnTo>
                    <a:pt x="531155" y="353732"/>
                  </a:lnTo>
                  <a:lnTo>
                    <a:pt x="533509" y="353483"/>
                  </a:lnTo>
                  <a:lnTo>
                    <a:pt x="533630" y="355774"/>
                  </a:lnTo>
                  <a:lnTo>
                    <a:pt x="534285" y="357631"/>
                  </a:lnTo>
                  <a:lnTo>
                    <a:pt x="534870" y="357971"/>
                  </a:lnTo>
                  <a:lnTo>
                    <a:pt x="536723" y="356511"/>
                  </a:lnTo>
                  <a:lnTo>
                    <a:pt x="536718" y="355758"/>
                  </a:lnTo>
                  <a:lnTo>
                    <a:pt x="535548" y="354358"/>
                  </a:lnTo>
                  <a:lnTo>
                    <a:pt x="536767" y="353549"/>
                  </a:lnTo>
                  <a:lnTo>
                    <a:pt x="538128" y="354546"/>
                  </a:lnTo>
                  <a:lnTo>
                    <a:pt x="540625" y="355460"/>
                  </a:lnTo>
                  <a:lnTo>
                    <a:pt x="542214" y="354710"/>
                  </a:lnTo>
                  <a:lnTo>
                    <a:pt x="541589" y="353401"/>
                  </a:lnTo>
                  <a:lnTo>
                    <a:pt x="540951" y="352755"/>
                  </a:lnTo>
                  <a:lnTo>
                    <a:pt x="541656" y="352001"/>
                  </a:lnTo>
                  <a:lnTo>
                    <a:pt x="542629" y="352865"/>
                  </a:lnTo>
                  <a:lnTo>
                    <a:pt x="543399" y="352940"/>
                  </a:lnTo>
                  <a:lnTo>
                    <a:pt x="544772" y="352180"/>
                  </a:lnTo>
                  <a:lnTo>
                    <a:pt x="546969" y="352619"/>
                  </a:lnTo>
                  <a:lnTo>
                    <a:pt x="546106" y="353408"/>
                  </a:lnTo>
                  <a:lnTo>
                    <a:pt x="544666" y="353467"/>
                  </a:lnTo>
                  <a:lnTo>
                    <a:pt x="543736" y="354016"/>
                  </a:lnTo>
                  <a:lnTo>
                    <a:pt x="544332" y="354689"/>
                  </a:lnTo>
                  <a:lnTo>
                    <a:pt x="545685" y="355196"/>
                  </a:lnTo>
                  <a:lnTo>
                    <a:pt x="545773" y="356496"/>
                  </a:lnTo>
                  <a:lnTo>
                    <a:pt x="544937" y="357715"/>
                  </a:lnTo>
                  <a:lnTo>
                    <a:pt x="545262" y="358849"/>
                  </a:lnTo>
                  <a:lnTo>
                    <a:pt x="547256" y="358772"/>
                  </a:lnTo>
                  <a:lnTo>
                    <a:pt x="548383" y="358362"/>
                  </a:lnTo>
                  <a:lnTo>
                    <a:pt x="548264" y="359705"/>
                  </a:lnTo>
                  <a:lnTo>
                    <a:pt x="549012" y="359962"/>
                  </a:lnTo>
                  <a:lnTo>
                    <a:pt x="551098" y="357453"/>
                  </a:lnTo>
                  <a:lnTo>
                    <a:pt x="552152" y="357422"/>
                  </a:lnTo>
                  <a:lnTo>
                    <a:pt x="552044" y="356191"/>
                  </a:lnTo>
                  <a:lnTo>
                    <a:pt x="553209" y="356099"/>
                  </a:lnTo>
                  <a:lnTo>
                    <a:pt x="553888" y="358194"/>
                  </a:lnTo>
                  <a:lnTo>
                    <a:pt x="555073" y="358893"/>
                  </a:lnTo>
                  <a:lnTo>
                    <a:pt x="555661" y="359953"/>
                  </a:lnTo>
                  <a:lnTo>
                    <a:pt x="556853" y="359986"/>
                  </a:lnTo>
                  <a:lnTo>
                    <a:pt x="556332" y="358710"/>
                  </a:lnTo>
                  <a:lnTo>
                    <a:pt x="557430" y="357237"/>
                  </a:lnTo>
                  <a:lnTo>
                    <a:pt x="557023" y="356460"/>
                  </a:lnTo>
                  <a:lnTo>
                    <a:pt x="558095" y="355958"/>
                  </a:lnTo>
                  <a:lnTo>
                    <a:pt x="558886" y="354729"/>
                  </a:lnTo>
                  <a:lnTo>
                    <a:pt x="559313" y="355171"/>
                  </a:lnTo>
                  <a:lnTo>
                    <a:pt x="558869" y="357141"/>
                  </a:lnTo>
                  <a:lnTo>
                    <a:pt x="559194" y="358232"/>
                  </a:lnTo>
                  <a:lnTo>
                    <a:pt x="558398" y="359364"/>
                  </a:lnTo>
                  <a:lnTo>
                    <a:pt x="559158" y="360630"/>
                  </a:lnTo>
                  <a:lnTo>
                    <a:pt x="560672" y="360212"/>
                  </a:lnTo>
                  <a:lnTo>
                    <a:pt x="561520" y="359606"/>
                  </a:lnTo>
                  <a:lnTo>
                    <a:pt x="562756" y="360507"/>
                  </a:lnTo>
                  <a:lnTo>
                    <a:pt x="561842" y="361505"/>
                  </a:lnTo>
                  <a:lnTo>
                    <a:pt x="562817" y="361665"/>
                  </a:lnTo>
                  <a:lnTo>
                    <a:pt x="563377" y="362512"/>
                  </a:lnTo>
                  <a:lnTo>
                    <a:pt x="564458" y="363142"/>
                  </a:lnTo>
                  <a:lnTo>
                    <a:pt x="563276" y="363806"/>
                  </a:lnTo>
                  <a:lnTo>
                    <a:pt x="561732" y="365474"/>
                  </a:lnTo>
                  <a:lnTo>
                    <a:pt x="561361" y="366934"/>
                  </a:lnTo>
                  <a:lnTo>
                    <a:pt x="561823" y="367512"/>
                  </a:lnTo>
                  <a:lnTo>
                    <a:pt x="563878" y="367686"/>
                  </a:lnTo>
                  <a:lnTo>
                    <a:pt x="564581" y="370307"/>
                  </a:lnTo>
                  <a:lnTo>
                    <a:pt x="565723" y="371400"/>
                  </a:lnTo>
                  <a:lnTo>
                    <a:pt x="566256" y="371011"/>
                  </a:lnTo>
                  <a:lnTo>
                    <a:pt x="567054" y="372110"/>
                  </a:lnTo>
                  <a:lnTo>
                    <a:pt x="566480" y="373343"/>
                  </a:lnTo>
                  <a:lnTo>
                    <a:pt x="566845" y="374323"/>
                  </a:lnTo>
                  <a:lnTo>
                    <a:pt x="566748" y="375243"/>
                  </a:lnTo>
                  <a:lnTo>
                    <a:pt x="567846" y="375294"/>
                  </a:lnTo>
                  <a:lnTo>
                    <a:pt x="568469" y="375779"/>
                  </a:lnTo>
                  <a:lnTo>
                    <a:pt x="568615" y="376708"/>
                  </a:lnTo>
                  <a:lnTo>
                    <a:pt x="569330" y="377656"/>
                  </a:lnTo>
                  <a:lnTo>
                    <a:pt x="569018" y="378248"/>
                  </a:lnTo>
                  <a:lnTo>
                    <a:pt x="567061" y="378913"/>
                  </a:lnTo>
                  <a:lnTo>
                    <a:pt x="565958" y="377999"/>
                  </a:lnTo>
                  <a:lnTo>
                    <a:pt x="564931" y="378336"/>
                  </a:lnTo>
                  <a:lnTo>
                    <a:pt x="564365" y="378059"/>
                  </a:lnTo>
                  <a:lnTo>
                    <a:pt x="562065" y="378069"/>
                  </a:lnTo>
                  <a:lnTo>
                    <a:pt x="561295" y="378587"/>
                  </a:lnTo>
                  <a:lnTo>
                    <a:pt x="560321" y="378500"/>
                  </a:lnTo>
                  <a:lnTo>
                    <a:pt x="560371" y="376900"/>
                  </a:lnTo>
                  <a:lnTo>
                    <a:pt x="557312" y="378805"/>
                  </a:lnTo>
                  <a:lnTo>
                    <a:pt x="556565" y="378082"/>
                  </a:lnTo>
                  <a:lnTo>
                    <a:pt x="556811" y="376016"/>
                  </a:lnTo>
                  <a:lnTo>
                    <a:pt x="554680" y="377131"/>
                  </a:lnTo>
                  <a:lnTo>
                    <a:pt x="554663" y="378031"/>
                  </a:lnTo>
                  <a:lnTo>
                    <a:pt x="553389" y="378654"/>
                  </a:lnTo>
                  <a:lnTo>
                    <a:pt x="553206" y="379635"/>
                  </a:lnTo>
                  <a:lnTo>
                    <a:pt x="552133" y="380032"/>
                  </a:lnTo>
                  <a:lnTo>
                    <a:pt x="552309" y="381497"/>
                  </a:lnTo>
                  <a:lnTo>
                    <a:pt x="552935" y="381982"/>
                  </a:lnTo>
                  <a:lnTo>
                    <a:pt x="552064" y="382971"/>
                  </a:lnTo>
                  <a:lnTo>
                    <a:pt x="551273" y="382968"/>
                  </a:lnTo>
                  <a:lnTo>
                    <a:pt x="551040" y="383943"/>
                  </a:lnTo>
                  <a:lnTo>
                    <a:pt x="550188" y="384295"/>
                  </a:lnTo>
                  <a:lnTo>
                    <a:pt x="549035" y="384056"/>
                  </a:lnTo>
                  <a:lnTo>
                    <a:pt x="548865" y="385416"/>
                  </a:lnTo>
                  <a:lnTo>
                    <a:pt x="549342" y="386086"/>
                  </a:lnTo>
                  <a:lnTo>
                    <a:pt x="548881" y="386795"/>
                  </a:lnTo>
                  <a:lnTo>
                    <a:pt x="549195" y="387383"/>
                  </a:lnTo>
                  <a:lnTo>
                    <a:pt x="551047" y="386940"/>
                  </a:lnTo>
                  <a:lnTo>
                    <a:pt x="551540" y="387770"/>
                  </a:lnTo>
                  <a:lnTo>
                    <a:pt x="549738" y="387846"/>
                  </a:lnTo>
                  <a:lnTo>
                    <a:pt x="548585" y="389689"/>
                  </a:lnTo>
                  <a:lnTo>
                    <a:pt x="547562" y="389596"/>
                  </a:lnTo>
                  <a:lnTo>
                    <a:pt x="544888" y="388940"/>
                  </a:lnTo>
                  <a:lnTo>
                    <a:pt x="544429" y="390971"/>
                  </a:lnTo>
                  <a:lnTo>
                    <a:pt x="545074" y="391907"/>
                  </a:lnTo>
                  <a:lnTo>
                    <a:pt x="542973" y="394137"/>
                  </a:lnTo>
                  <a:lnTo>
                    <a:pt x="543684" y="394992"/>
                  </a:lnTo>
                  <a:lnTo>
                    <a:pt x="542172" y="395271"/>
                  </a:lnTo>
                  <a:lnTo>
                    <a:pt x="541807" y="394356"/>
                  </a:lnTo>
                  <a:lnTo>
                    <a:pt x="543283" y="391954"/>
                  </a:lnTo>
                  <a:lnTo>
                    <a:pt x="543078" y="391259"/>
                  </a:lnTo>
                  <a:lnTo>
                    <a:pt x="541608" y="392038"/>
                  </a:lnTo>
                  <a:lnTo>
                    <a:pt x="540015" y="391414"/>
                  </a:lnTo>
                  <a:lnTo>
                    <a:pt x="539591" y="390748"/>
                  </a:lnTo>
                  <a:lnTo>
                    <a:pt x="538398" y="391258"/>
                  </a:lnTo>
                  <a:lnTo>
                    <a:pt x="537106" y="391391"/>
                  </a:lnTo>
                  <a:lnTo>
                    <a:pt x="535920" y="392434"/>
                  </a:lnTo>
                  <a:lnTo>
                    <a:pt x="536365" y="394164"/>
                  </a:lnTo>
                  <a:lnTo>
                    <a:pt x="537696" y="395249"/>
                  </a:lnTo>
                  <a:lnTo>
                    <a:pt x="536724" y="395838"/>
                  </a:lnTo>
                  <a:lnTo>
                    <a:pt x="536893" y="396414"/>
                  </a:lnTo>
                  <a:lnTo>
                    <a:pt x="535597" y="396825"/>
                  </a:lnTo>
                  <a:lnTo>
                    <a:pt x="534401" y="396156"/>
                  </a:lnTo>
                  <a:lnTo>
                    <a:pt x="533345" y="397016"/>
                  </a:lnTo>
                  <a:lnTo>
                    <a:pt x="533709" y="397765"/>
                  </a:lnTo>
                  <a:lnTo>
                    <a:pt x="532260" y="399023"/>
                  </a:lnTo>
                  <a:lnTo>
                    <a:pt x="532144" y="399791"/>
                  </a:lnTo>
                  <a:lnTo>
                    <a:pt x="532790" y="402791"/>
                  </a:lnTo>
                  <a:lnTo>
                    <a:pt x="532206" y="403914"/>
                  </a:lnTo>
                  <a:lnTo>
                    <a:pt x="531607" y="405770"/>
                  </a:lnTo>
                  <a:lnTo>
                    <a:pt x="531792" y="406982"/>
                  </a:lnTo>
                  <a:lnTo>
                    <a:pt x="532742" y="407087"/>
                  </a:lnTo>
                  <a:lnTo>
                    <a:pt x="532393" y="408367"/>
                  </a:lnTo>
                  <a:lnTo>
                    <a:pt x="532151" y="410551"/>
                  </a:lnTo>
                  <a:lnTo>
                    <a:pt x="532992" y="411057"/>
                  </a:lnTo>
                  <a:lnTo>
                    <a:pt x="532843" y="411715"/>
                  </a:lnTo>
                  <a:lnTo>
                    <a:pt x="531246" y="412835"/>
                  </a:lnTo>
                  <a:lnTo>
                    <a:pt x="531463" y="413830"/>
                  </a:lnTo>
                  <a:lnTo>
                    <a:pt x="532888" y="412933"/>
                  </a:lnTo>
                  <a:lnTo>
                    <a:pt x="533886" y="413691"/>
                  </a:lnTo>
                  <a:lnTo>
                    <a:pt x="533660" y="415455"/>
                  </a:lnTo>
                  <a:lnTo>
                    <a:pt x="533871" y="416844"/>
                  </a:lnTo>
                  <a:lnTo>
                    <a:pt x="532676" y="417475"/>
                  </a:lnTo>
                  <a:lnTo>
                    <a:pt x="531744" y="420749"/>
                  </a:lnTo>
                  <a:lnTo>
                    <a:pt x="532943" y="421246"/>
                  </a:lnTo>
                  <a:lnTo>
                    <a:pt x="532472" y="422175"/>
                  </a:lnTo>
                  <a:lnTo>
                    <a:pt x="532645" y="423515"/>
                  </a:lnTo>
                  <a:lnTo>
                    <a:pt x="533171" y="424519"/>
                  </a:lnTo>
                  <a:lnTo>
                    <a:pt x="532834" y="425330"/>
                  </a:lnTo>
                  <a:lnTo>
                    <a:pt x="533234" y="425890"/>
                  </a:lnTo>
                  <a:lnTo>
                    <a:pt x="536060" y="426458"/>
                  </a:lnTo>
                  <a:lnTo>
                    <a:pt x="536432" y="427893"/>
                  </a:lnTo>
                  <a:lnTo>
                    <a:pt x="534850" y="428785"/>
                  </a:lnTo>
                  <a:lnTo>
                    <a:pt x="534326" y="430601"/>
                  </a:lnTo>
                  <a:lnTo>
                    <a:pt x="532800" y="433020"/>
                  </a:lnTo>
                  <a:lnTo>
                    <a:pt x="531620" y="434382"/>
                  </a:lnTo>
                  <a:lnTo>
                    <a:pt x="534993" y="434322"/>
                  </a:lnTo>
                  <a:lnTo>
                    <a:pt x="534086" y="435122"/>
                  </a:lnTo>
                  <a:lnTo>
                    <a:pt x="534346" y="435658"/>
                  </a:lnTo>
                  <a:lnTo>
                    <a:pt x="532953" y="436286"/>
                  </a:lnTo>
                  <a:lnTo>
                    <a:pt x="532991" y="437194"/>
                  </a:lnTo>
                  <a:lnTo>
                    <a:pt x="532283" y="437501"/>
                  </a:lnTo>
                  <a:lnTo>
                    <a:pt x="532306" y="438499"/>
                  </a:lnTo>
                  <a:lnTo>
                    <a:pt x="530081" y="439637"/>
                  </a:lnTo>
                  <a:lnTo>
                    <a:pt x="528352" y="440223"/>
                  </a:lnTo>
                  <a:lnTo>
                    <a:pt x="527774" y="441163"/>
                  </a:lnTo>
                  <a:lnTo>
                    <a:pt x="529765" y="441010"/>
                  </a:lnTo>
                  <a:lnTo>
                    <a:pt x="530653" y="440627"/>
                  </a:lnTo>
                  <a:lnTo>
                    <a:pt x="532095" y="440546"/>
                  </a:lnTo>
                  <a:lnTo>
                    <a:pt x="533663" y="440000"/>
                  </a:lnTo>
                  <a:lnTo>
                    <a:pt x="533477" y="441020"/>
                  </a:lnTo>
                  <a:lnTo>
                    <a:pt x="532397" y="441314"/>
                  </a:lnTo>
                  <a:lnTo>
                    <a:pt x="533202" y="442280"/>
                  </a:lnTo>
                  <a:lnTo>
                    <a:pt x="532971" y="443333"/>
                  </a:lnTo>
                  <a:lnTo>
                    <a:pt x="531724" y="442911"/>
                  </a:lnTo>
                  <a:lnTo>
                    <a:pt x="531440" y="444579"/>
                  </a:lnTo>
                  <a:lnTo>
                    <a:pt x="531961" y="445538"/>
                  </a:lnTo>
                  <a:lnTo>
                    <a:pt x="531002" y="445659"/>
                  </a:lnTo>
                  <a:lnTo>
                    <a:pt x="531216" y="447739"/>
                  </a:lnTo>
                  <a:lnTo>
                    <a:pt x="528075" y="447913"/>
                  </a:lnTo>
                  <a:lnTo>
                    <a:pt x="528760" y="449115"/>
                  </a:lnTo>
                  <a:lnTo>
                    <a:pt x="529103" y="450669"/>
                  </a:lnTo>
                  <a:lnTo>
                    <a:pt x="527169" y="449843"/>
                  </a:lnTo>
                  <a:lnTo>
                    <a:pt x="525979" y="450336"/>
                  </a:lnTo>
                  <a:lnTo>
                    <a:pt x="526275" y="451226"/>
                  </a:lnTo>
                  <a:lnTo>
                    <a:pt x="525065" y="453232"/>
                  </a:lnTo>
                  <a:lnTo>
                    <a:pt x="524202" y="453242"/>
                  </a:lnTo>
                  <a:lnTo>
                    <a:pt x="524481" y="454371"/>
                  </a:lnTo>
                  <a:lnTo>
                    <a:pt x="523045" y="455585"/>
                  </a:lnTo>
                  <a:lnTo>
                    <a:pt x="523980" y="456427"/>
                  </a:lnTo>
                  <a:lnTo>
                    <a:pt x="521647" y="456440"/>
                  </a:lnTo>
                  <a:lnTo>
                    <a:pt x="520994" y="457332"/>
                  </a:lnTo>
                  <a:lnTo>
                    <a:pt x="519531" y="457242"/>
                  </a:lnTo>
                  <a:lnTo>
                    <a:pt x="518105" y="457608"/>
                  </a:lnTo>
                  <a:lnTo>
                    <a:pt x="518044" y="456751"/>
                  </a:lnTo>
                  <a:lnTo>
                    <a:pt x="516606" y="457987"/>
                  </a:lnTo>
                  <a:lnTo>
                    <a:pt x="515628" y="456753"/>
                  </a:lnTo>
                  <a:lnTo>
                    <a:pt x="514688" y="456151"/>
                  </a:lnTo>
                  <a:lnTo>
                    <a:pt x="514120" y="455090"/>
                  </a:lnTo>
                  <a:lnTo>
                    <a:pt x="514924" y="454550"/>
                  </a:lnTo>
                  <a:lnTo>
                    <a:pt x="517569" y="453286"/>
                  </a:lnTo>
                  <a:lnTo>
                    <a:pt x="515988" y="453313"/>
                  </a:lnTo>
                  <a:lnTo>
                    <a:pt x="514549" y="454086"/>
                  </a:lnTo>
                  <a:lnTo>
                    <a:pt x="513651" y="453819"/>
                  </a:lnTo>
                  <a:lnTo>
                    <a:pt x="513221" y="454565"/>
                  </a:lnTo>
                  <a:lnTo>
                    <a:pt x="513568" y="455475"/>
                  </a:lnTo>
                  <a:lnTo>
                    <a:pt x="514915" y="457334"/>
                  </a:lnTo>
                  <a:lnTo>
                    <a:pt x="515223" y="458729"/>
                  </a:lnTo>
                  <a:lnTo>
                    <a:pt x="514541" y="459818"/>
                  </a:lnTo>
                  <a:lnTo>
                    <a:pt x="515278" y="460344"/>
                  </a:lnTo>
                  <a:lnTo>
                    <a:pt x="514580" y="461143"/>
                  </a:lnTo>
                  <a:lnTo>
                    <a:pt x="515417" y="461597"/>
                  </a:lnTo>
                  <a:lnTo>
                    <a:pt x="514824" y="462897"/>
                  </a:lnTo>
                  <a:lnTo>
                    <a:pt x="515410" y="463414"/>
                  </a:lnTo>
                  <a:lnTo>
                    <a:pt x="514443" y="464250"/>
                  </a:lnTo>
                  <a:lnTo>
                    <a:pt x="514102" y="462992"/>
                  </a:lnTo>
                  <a:lnTo>
                    <a:pt x="512977" y="463962"/>
                  </a:lnTo>
                  <a:lnTo>
                    <a:pt x="511687" y="463723"/>
                  </a:lnTo>
                  <a:lnTo>
                    <a:pt x="513547" y="462813"/>
                  </a:lnTo>
                  <a:lnTo>
                    <a:pt x="514140" y="461448"/>
                  </a:lnTo>
                  <a:lnTo>
                    <a:pt x="512150" y="461201"/>
                  </a:lnTo>
                  <a:lnTo>
                    <a:pt x="511686" y="460741"/>
                  </a:lnTo>
                  <a:lnTo>
                    <a:pt x="509866" y="459864"/>
                  </a:lnTo>
                  <a:lnTo>
                    <a:pt x="509527" y="459333"/>
                  </a:lnTo>
                  <a:lnTo>
                    <a:pt x="506952" y="459328"/>
                  </a:lnTo>
                  <a:lnTo>
                    <a:pt x="507766" y="460666"/>
                  </a:lnTo>
                  <a:lnTo>
                    <a:pt x="507731" y="461834"/>
                  </a:lnTo>
                  <a:lnTo>
                    <a:pt x="506505" y="462628"/>
                  </a:lnTo>
                  <a:lnTo>
                    <a:pt x="506181" y="463909"/>
                  </a:lnTo>
                  <a:lnTo>
                    <a:pt x="507625" y="463662"/>
                  </a:lnTo>
                  <a:lnTo>
                    <a:pt x="507575" y="465064"/>
                  </a:lnTo>
                  <a:lnTo>
                    <a:pt x="506095" y="465761"/>
                  </a:lnTo>
                  <a:lnTo>
                    <a:pt x="503287" y="466281"/>
                  </a:lnTo>
                  <a:lnTo>
                    <a:pt x="503606" y="466654"/>
                  </a:lnTo>
                  <a:lnTo>
                    <a:pt x="506133" y="466453"/>
                  </a:lnTo>
                  <a:lnTo>
                    <a:pt x="506963" y="467774"/>
                  </a:lnTo>
                  <a:lnTo>
                    <a:pt x="507249" y="470379"/>
                  </a:lnTo>
                  <a:lnTo>
                    <a:pt x="506508" y="471258"/>
                  </a:lnTo>
                  <a:lnTo>
                    <a:pt x="507611" y="471893"/>
                  </a:lnTo>
                  <a:lnTo>
                    <a:pt x="508693" y="473853"/>
                  </a:lnTo>
                  <a:lnTo>
                    <a:pt x="509332" y="473502"/>
                  </a:lnTo>
                  <a:lnTo>
                    <a:pt x="509046" y="471958"/>
                  </a:lnTo>
                  <a:lnTo>
                    <a:pt x="509962" y="471987"/>
                  </a:lnTo>
                  <a:lnTo>
                    <a:pt x="510867" y="472644"/>
                  </a:lnTo>
                  <a:lnTo>
                    <a:pt x="511496" y="474368"/>
                  </a:lnTo>
                  <a:lnTo>
                    <a:pt x="513329" y="475425"/>
                  </a:lnTo>
                  <a:lnTo>
                    <a:pt x="514385" y="475330"/>
                  </a:lnTo>
                  <a:lnTo>
                    <a:pt x="515167" y="476360"/>
                  </a:lnTo>
                  <a:lnTo>
                    <a:pt x="517024" y="477304"/>
                  </a:lnTo>
                  <a:lnTo>
                    <a:pt x="517198" y="477983"/>
                  </a:lnTo>
                  <a:lnTo>
                    <a:pt x="519291" y="479667"/>
                  </a:lnTo>
                  <a:lnTo>
                    <a:pt x="520783" y="478797"/>
                  </a:lnTo>
                  <a:lnTo>
                    <a:pt x="519929" y="477961"/>
                  </a:lnTo>
                  <a:lnTo>
                    <a:pt x="519916" y="477221"/>
                  </a:lnTo>
                  <a:lnTo>
                    <a:pt x="518008" y="475295"/>
                  </a:lnTo>
                  <a:lnTo>
                    <a:pt x="516450" y="474905"/>
                  </a:lnTo>
                  <a:lnTo>
                    <a:pt x="513273" y="472162"/>
                  </a:lnTo>
                  <a:lnTo>
                    <a:pt x="513113" y="471527"/>
                  </a:lnTo>
                  <a:lnTo>
                    <a:pt x="512053" y="470989"/>
                  </a:lnTo>
                  <a:lnTo>
                    <a:pt x="511090" y="468461"/>
                  </a:lnTo>
                  <a:lnTo>
                    <a:pt x="511731" y="467921"/>
                  </a:lnTo>
                  <a:lnTo>
                    <a:pt x="513028" y="467551"/>
                  </a:lnTo>
                  <a:lnTo>
                    <a:pt x="513858" y="466951"/>
                  </a:lnTo>
                  <a:lnTo>
                    <a:pt x="514682" y="467325"/>
                  </a:lnTo>
                  <a:lnTo>
                    <a:pt x="517247" y="466468"/>
                  </a:lnTo>
                  <a:lnTo>
                    <a:pt x="518590" y="465487"/>
                  </a:lnTo>
                  <a:lnTo>
                    <a:pt x="520068" y="465555"/>
                  </a:lnTo>
                  <a:lnTo>
                    <a:pt x="521931" y="464999"/>
                  </a:lnTo>
                  <a:lnTo>
                    <a:pt x="522167" y="464285"/>
                  </a:lnTo>
                  <a:lnTo>
                    <a:pt x="523327" y="464058"/>
                  </a:lnTo>
                  <a:lnTo>
                    <a:pt x="525586" y="463237"/>
                  </a:lnTo>
                  <a:lnTo>
                    <a:pt x="527386" y="463644"/>
                  </a:lnTo>
                  <a:lnTo>
                    <a:pt x="529805" y="462294"/>
                  </a:lnTo>
                  <a:lnTo>
                    <a:pt x="531200" y="461260"/>
                  </a:lnTo>
                  <a:lnTo>
                    <a:pt x="530913" y="460311"/>
                  </a:lnTo>
                  <a:lnTo>
                    <a:pt x="532067" y="459474"/>
                  </a:lnTo>
                  <a:lnTo>
                    <a:pt x="534458" y="459851"/>
                  </a:lnTo>
                  <a:lnTo>
                    <a:pt x="534836" y="460447"/>
                  </a:lnTo>
                  <a:lnTo>
                    <a:pt x="536119" y="460826"/>
                  </a:lnTo>
                  <a:lnTo>
                    <a:pt x="537250" y="460514"/>
                  </a:lnTo>
                  <a:lnTo>
                    <a:pt x="538915" y="460762"/>
                  </a:lnTo>
                  <a:lnTo>
                    <a:pt x="540230" y="461722"/>
                  </a:lnTo>
                  <a:lnTo>
                    <a:pt x="540952" y="461637"/>
                  </a:lnTo>
                  <a:lnTo>
                    <a:pt x="542299" y="462302"/>
                  </a:lnTo>
                  <a:lnTo>
                    <a:pt x="544867" y="463091"/>
                  </a:lnTo>
                  <a:lnTo>
                    <a:pt x="546573" y="464321"/>
                  </a:lnTo>
                  <a:lnTo>
                    <a:pt x="546363" y="465534"/>
                  </a:lnTo>
                  <a:lnTo>
                    <a:pt x="547190" y="465929"/>
                  </a:lnTo>
                  <a:lnTo>
                    <a:pt x="547250" y="467193"/>
                  </a:lnTo>
                  <a:lnTo>
                    <a:pt x="546906" y="467755"/>
                  </a:lnTo>
                  <a:lnTo>
                    <a:pt x="548436" y="468040"/>
                  </a:lnTo>
                  <a:lnTo>
                    <a:pt x="548235" y="469329"/>
                  </a:lnTo>
                  <a:lnTo>
                    <a:pt x="548423" y="470634"/>
                  </a:lnTo>
                  <a:lnTo>
                    <a:pt x="550338" y="470399"/>
                  </a:lnTo>
                  <a:lnTo>
                    <a:pt x="552255" y="471803"/>
                  </a:lnTo>
                  <a:lnTo>
                    <a:pt x="554494" y="472028"/>
                  </a:lnTo>
                  <a:lnTo>
                    <a:pt x="555437" y="471827"/>
                  </a:lnTo>
                  <a:lnTo>
                    <a:pt x="557146" y="472491"/>
                  </a:lnTo>
                  <a:lnTo>
                    <a:pt x="557583" y="473311"/>
                  </a:lnTo>
                  <a:lnTo>
                    <a:pt x="559587" y="473842"/>
                  </a:lnTo>
                  <a:lnTo>
                    <a:pt x="561364" y="473430"/>
                  </a:lnTo>
                  <a:lnTo>
                    <a:pt x="562367" y="473638"/>
                  </a:lnTo>
                  <a:lnTo>
                    <a:pt x="562734" y="475898"/>
                  </a:lnTo>
                  <a:lnTo>
                    <a:pt x="563439" y="475450"/>
                  </a:lnTo>
                  <a:lnTo>
                    <a:pt x="563915" y="476405"/>
                  </a:lnTo>
                  <a:lnTo>
                    <a:pt x="562166" y="476598"/>
                  </a:lnTo>
                  <a:lnTo>
                    <a:pt x="561751" y="477177"/>
                  </a:lnTo>
                  <a:lnTo>
                    <a:pt x="563920" y="477922"/>
                  </a:lnTo>
                  <a:lnTo>
                    <a:pt x="566371" y="477430"/>
                  </a:lnTo>
                  <a:lnTo>
                    <a:pt x="566717" y="476234"/>
                  </a:lnTo>
                  <a:lnTo>
                    <a:pt x="571879" y="469609"/>
                  </a:lnTo>
                  <a:lnTo>
                    <a:pt x="576077" y="464664"/>
                  </a:lnTo>
                  <a:lnTo>
                    <a:pt x="578726" y="461348"/>
                  </a:lnTo>
                  <a:lnTo>
                    <a:pt x="582276" y="457165"/>
                  </a:lnTo>
                  <a:lnTo>
                    <a:pt x="585385" y="453797"/>
                  </a:lnTo>
                  <a:lnTo>
                    <a:pt x="587179" y="451642"/>
                  </a:lnTo>
                  <a:lnTo>
                    <a:pt x="590158" y="448603"/>
                  </a:lnTo>
                  <a:lnTo>
                    <a:pt x="592468" y="445816"/>
                  </a:lnTo>
                  <a:lnTo>
                    <a:pt x="593422" y="444860"/>
                  </a:lnTo>
                  <a:lnTo>
                    <a:pt x="599111" y="438484"/>
                  </a:lnTo>
                  <a:lnTo>
                    <a:pt x="602209" y="435324"/>
                  </a:lnTo>
                  <a:lnTo>
                    <a:pt x="604997" y="432321"/>
                  </a:lnTo>
                  <a:lnTo>
                    <a:pt x="608607" y="428780"/>
                  </a:lnTo>
                  <a:lnTo>
                    <a:pt x="612106" y="425476"/>
                  </a:lnTo>
                  <a:lnTo>
                    <a:pt x="616441" y="421529"/>
                  </a:lnTo>
                  <a:lnTo>
                    <a:pt x="620362" y="418113"/>
                  </a:lnTo>
                  <a:lnTo>
                    <a:pt x="622248" y="416270"/>
                  </a:lnTo>
                  <a:lnTo>
                    <a:pt x="623508" y="415717"/>
                  </a:lnTo>
                  <a:lnTo>
                    <a:pt x="625109" y="414104"/>
                  </a:lnTo>
                  <a:lnTo>
                    <a:pt x="627423" y="412237"/>
                  </a:lnTo>
                  <a:lnTo>
                    <a:pt x="629763" y="410160"/>
                  </a:lnTo>
                  <a:lnTo>
                    <a:pt x="638376" y="403520"/>
                  </a:lnTo>
                  <a:lnTo>
                    <a:pt x="641546" y="401261"/>
                  </a:lnTo>
                  <a:lnTo>
                    <a:pt x="647799" y="397068"/>
                  </a:lnTo>
                  <a:lnTo>
                    <a:pt x="653298" y="393535"/>
                  </a:lnTo>
                  <a:lnTo>
                    <a:pt x="656531" y="391612"/>
                  </a:lnTo>
                  <a:lnTo>
                    <a:pt x="661954" y="388248"/>
                  </a:lnTo>
                  <a:lnTo>
                    <a:pt x="663504" y="387434"/>
                  </a:lnTo>
                  <a:lnTo>
                    <a:pt x="667769" y="384755"/>
                  </a:lnTo>
                  <a:lnTo>
                    <a:pt x="675042" y="380885"/>
                  </a:lnTo>
                  <a:lnTo>
                    <a:pt x="679661" y="378606"/>
                  </a:lnTo>
                  <a:lnTo>
                    <a:pt x="683221" y="376989"/>
                  </a:lnTo>
                  <a:lnTo>
                    <a:pt x="685757" y="376091"/>
                  </a:lnTo>
                  <a:lnTo>
                    <a:pt x="686713" y="376097"/>
                  </a:lnTo>
                  <a:lnTo>
                    <a:pt x="687920" y="375564"/>
                  </a:lnTo>
                  <a:lnTo>
                    <a:pt x="688975" y="375904"/>
                  </a:lnTo>
                  <a:lnTo>
                    <a:pt x="690156" y="375198"/>
                  </a:lnTo>
                  <a:lnTo>
                    <a:pt x="689357" y="374768"/>
                  </a:lnTo>
                  <a:lnTo>
                    <a:pt x="689375" y="373526"/>
                  </a:lnTo>
                  <a:lnTo>
                    <a:pt x="689952" y="372507"/>
                  </a:lnTo>
                  <a:lnTo>
                    <a:pt x="691224" y="371111"/>
                  </a:lnTo>
                  <a:lnTo>
                    <a:pt x="693307" y="369458"/>
                  </a:lnTo>
                  <a:lnTo>
                    <a:pt x="693261" y="368790"/>
                  </a:lnTo>
                  <a:lnTo>
                    <a:pt x="694182" y="367361"/>
                  </a:lnTo>
                  <a:lnTo>
                    <a:pt x="695813" y="365905"/>
                  </a:lnTo>
                  <a:lnTo>
                    <a:pt x="697043" y="365459"/>
                  </a:lnTo>
                  <a:lnTo>
                    <a:pt x="697046" y="362978"/>
                  </a:lnTo>
                  <a:lnTo>
                    <a:pt x="698140" y="361608"/>
                  </a:lnTo>
                  <a:lnTo>
                    <a:pt x="699089" y="361184"/>
                  </a:lnTo>
                  <a:lnTo>
                    <a:pt x="698739" y="359676"/>
                  </a:lnTo>
                  <a:lnTo>
                    <a:pt x="697196" y="359790"/>
                  </a:lnTo>
                  <a:lnTo>
                    <a:pt x="696482" y="358401"/>
                  </a:lnTo>
                  <a:lnTo>
                    <a:pt x="696353" y="356014"/>
                  </a:lnTo>
                  <a:lnTo>
                    <a:pt x="696536" y="354782"/>
                  </a:lnTo>
                  <a:lnTo>
                    <a:pt x="697792" y="352017"/>
                  </a:lnTo>
                  <a:lnTo>
                    <a:pt x="699143" y="350124"/>
                  </a:lnTo>
                  <a:lnTo>
                    <a:pt x="699034" y="348489"/>
                  </a:lnTo>
                  <a:lnTo>
                    <a:pt x="699447" y="345787"/>
                  </a:lnTo>
                  <a:lnTo>
                    <a:pt x="700507" y="343318"/>
                  </a:lnTo>
                  <a:lnTo>
                    <a:pt x="701582" y="341559"/>
                  </a:lnTo>
                  <a:lnTo>
                    <a:pt x="703934" y="338498"/>
                  </a:lnTo>
                  <a:lnTo>
                    <a:pt x="705167" y="337772"/>
                  </a:lnTo>
                  <a:lnTo>
                    <a:pt x="704205" y="336386"/>
                  </a:lnTo>
                  <a:lnTo>
                    <a:pt x="704379" y="334759"/>
                  </a:lnTo>
                  <a:lnTo>
                    <a:pt x="705082" y="332697"/>
                  </a:lnTo>
                  <a:lnTo>
                    <a:pt x="706192" y="330201"/>
                  </a:lnTo>
                  <a:lnTo>
                    <a:pt x="707841" y="327374"/>
                  </a:lnTo>
                  <a:lnTo>
                    <a:pt x="708851" y="325960"/>
                  </a:lnTo>
                  <a:lnTo>
                    <a:pt x="710273" y="324572"/>
                  </a:lnTo>
                  <a:lnTo>
                    <a:pt x="712650" y="322878"/>
                  </a:lnTo>
                  <a:lnTo>
                    <a:pt x="710809" y="321741"/>
                  </a:lnTo>
                  <a:lnTo>
                    <a:pt x="710159" y="320666"/>
                  </a:lnTo>
                  <a:lnTo>
                    <a:pt x="710042" y="319653"/>
                  </a:lnTo>
                  <a:lnTo>
                    <a:pt x="710612" y="319146"/>
                  </a:lnTo>
                  <a:lnTo>
                    <a:pt x="711415" y="317052"/>
                  </a:lnTo>
                  <a:lnTo>
                    <a:pt x="710793" y="316961"/>
                  </a:lnTo>
                  <a:lnTo>
                    <a:pt x="710533" y="315709"/>
                  </a:lnTo>
                  <a:lnTo>
                    <a:pt x="711185" y="313382"/>
                  </a:lnTo>
                  <a:lnTo>
                    <a:pt x="712121" y="311496"/>
                  </a:lnTo>
                  <a:lnTo>
                    <a:pt x="712780" y="310937"/>
                  </a:lnTo>
                  <a:lnTo>
                    <a:pt x="712948" y="310015"/>
                  </a:lnTo>
                  <a:lnTo>
                    <a:pt x="714212" y="309519"/>
                  </a:lnTo>
                  <a:lnTo>
                    <a:pt x="713396" y="308949"/>
                  </a:lnTo>
                  <a:lnTo>
                    <a:pt x="713774" y="307153"/>
                  </a:lnTo>
                  <a:lnTo>
                    <a:pt x="714749" y="307002"/>
                  </a:lnTo>
                  <a:lnTo>
                    <a:pt x="714259" y="305980"/>
                  </a:lnTo>
                  <a:lnTo>
                    <a:pt x="714940" y="305395"/>
                  </a:lnTo>
                  <a:lnTo>
                    <a:pt x="714163" y="304763"/>
                  </a:lnTo>
                  <a:lnTo>
                    <a:pt x="714532" y="304092"/>
                  </a:lnTo>
                  <a:lnTo>
                    <a:pt x="714811" y="301794"/>
                  </a:lnTo>
                  <a:lnTo>
                    <a:pt x="715747" y="300179"/>
                  </a:lnTo>
                  <a:lnTo>
                    <a:pt x="716909" y="299658"/>
                  </a:lnTo>
                  <a:lnTo>
                    <a:pt x="716976" y="298896"/>
                  </a:lnTo>
                  <a:lnTo>
                    <a:pt x="718005" y="298423"/>
                  </a:lnTo>
                  <a:lnTo>
                    <a:pt x="718351" y="297025"/>
                  </a:lnTo>
                  <a:lnTo>
                    <a:pt x="717810" y="295687"/>
                  </a:lnTo>
                  <a:lnTo>
                    <a:pt x="719078" y="293735"/>
                  </a:lnTo>
                  <a:lnTo>
                    <a:pt x="718494" y="292314"/>
                  </a:lnTo>
                  <a:lnTo>
                    <a:pt x="717921" y="292006"/>
                  </a:lnTo>
                  <a:lnTo>
                    <a:pt x="716991" y="292927"/>
                  </a:lnTo>
                  <a:lnTo>
                    <a:pt x="715462" y="291775"/>
                  </a:lnTo>
                  <a:lnTo>
                    <a:pt x="714802" y="289585"/>
                  </a:lnTo>
                  <a:lnTo>
                    <a:pt x="714842" y="288394"/>
                  </a:lnTo>
                  <a:lnTo>
                    <a:pt x="715327" y="286002"/>
                  </a:lnTo>
                  <a:lnTo>
                    <a:pt x="716437" y="284318"/>
                  </a:lnTo>
                  <a:lnTo>
                    <a:pt x="715759" y="283937"/>
                  </a:lnTo>
                  <a:lnTo>
                    <a:pt x="716196" y="281999"/>
                  </a:lnTo>
                  <a:lnTo>
                    <a:pt x="717373" y="280072"/>
                  </a:lnTo>
                  <a:lnTo>
                    <a:pt x="718596" y="278500"/>
                  </a:lnTo>
                  <a:lnTo>
                    <a:pt x="722629" y="274306"/>
                  </a:lnTo>
                  <a:lnTo>
                    <a:pt x="722898" y="273417"/>
                  </a:lnTo>
                  <a:lnTo>
                    <a:pt x="721155" y="272790"/>
                  </a:lnTo>
                  <a:lnTo>
                    <a:pt x="720507" y="273330"/>
                  </a:lnTo>
                  <a:lnTo>
                    <a:pt x="719471" y="272656"/>
                  </a:lnTo>
                  <a:lnTo>
                    <a:pt x="718926" y="270862"/>
                  </a:lnTo>
                  <a:lnTo>
                    <a:pt x="719088" y="269583"/>
                  </a:lnTo>
                  <a:lnTo>
                    <a:pt x="719788" y="268496"/>
                  </a:lnTo>
                  <a:lnTo>
                    <a:pt x="721302" y="268040"/>
                  </a:lnTo>
                  <a:lnTo>
                    <a:pt x="722377" y="268234"/>
                  </a:lnTo>
                  <a:lnTo>
                    <a:pt x="722418" y="267517"/>
                  </a:lnTo>
                  <a:lnTo>
                    <a:pt x="723849" y="266074"/>
                  </a:lnTo>
                  <a:lnTo>
                    <a:pt x="724941" y="266578"/>
                  </a:lnTo>
                  <a:lnTo>
                    <a:pt x="727099" y="265201"/>
                  </a:lnTo>
                  <a:lnTo>
                    <a:pt x="727396" y="263415"/>
                  </a:lnTo>
                  <a:lnTo>
                    <a:pt x="728102" y="262300"/>
                  </a:lnTo>
                  <a:lnTo>
                    <a:pt x="728237" y="260692"/>
                  </a:lnTo>
                  <a:lnTo>
                    <a:pt x="729467" y="259186"/>
                  </a:lnTo>
                  <a:lnTo>
                    <a:pt x="730522" y="258664"/>
                  </a:lnTo>
                  <a:lnTo>
                    <a:pt x="732019" y="258951"/>
                  </a:lnTo>
                  <a:lnTo>
                    <a:pt x="731839" y="259804"/>
                  </a:lnTo>
                  <a:lnTo>
                    <a:pt x="733246" y="260573"/>
                  </a:lnTo>
                  <a:lnTo>
                    <a:pt x="734548" y="259960"/>
                  </a:lnTo>
                  <a:lnTo>
                    <a:pt x="735268" y="258917"/>
                  </a:lnTo>
                  <a:lnTo>
                    <a:pt x="734564" y="258232"/>
                  </a:lnTo>
                  <a:lnTo>
                    <a:pt x="735024" y="257235"/>
                  </a:lnTo>
                  <a:lnTo>
                    <a:pt x="736040" y="256660"/>
                  </a:lnTo>
                  <a:lnTo>
                    <a:pt x="735938" y="255881"/>
                  </a:lnTo>
                  <a:lnTo>
                    <a:pt x="734925" y="255607"/>
                  </a:lnTo>
                  <a:lnTo>
                    <a:pt x="734546" y="254955"/>
                  </a:lnTo>
                  <a:lnTo>
                    <a:pt x="733314" y="255118"/>
                  </a:lnTo>
                  <a:lnTo>
                    <a:pt x="731908" y="253390"/>
                  </a:lnTo>
                  <a:lnTo>
                    <a:pt x="731873" y="252249"/>
                  </a:lnTo>
                  <a:lnTo>
                    <a:pt x="732188" y="250511"/>
                  </a:lnTo>
                  <a:lnTo>
                    <a:pt x="732808" y="248876"/>
                  </a:lnTo>
                  <a:lnTo>
                    <a:pt x="733520" y="247702"/>
                  </a:lnTo>
                  <a:lnTo>
                    <a:pt x="735546" y="245682"/>
                  </a:lnTo>
                  <a:lnTo>
                    <a:pt x="736099" y="242922"/>
                  </a:lnTo>
                  <a:lnTo>
                    <a:pt x="737432" y="240199"/>
                  </a:lnTo>
                  <a:lnTo>
                    <a:pt x="739186" y="237842"/>
                  </a:lnTo>
                  <a:lnTo>
                    <a:pt x="740592" y="236282"/>
                  </a:lnTo>
                  <a:lnTo>
                    <a:pt x="742291" y="235114"/>
                  </a:lnTo>
                  <a:lnTo>
                    <a:pt x="741761" y="234021"/>
                  </a:lnTo>
                  <a:lnTo>
                    <a:pt x="742923" y="232075"/>
                  </a:lnTo>
                  <a:lnTo>
                    <a:pt x="744239" y="231414"/>
                  </a:lnTo>
                  <a:lnTo>
                    <a:pt x="743974" y="230660"/>
                  </a:lnTo>
                  <a:lnTo>
                    <a:pt x="745029" y="229464"/>
                  </a:lnTo>
                  <a:lnTo>
                    <a:pt x="743820" y="229287"/>
                  </a:lnTo>
                  <a:lnTo>
                    <a:pt x="742793" y="228480"/>
                  </a:lnTo>
                  <a:lnTo>
                    <a:pt x="742645" y="226594"/>
                  </a:lnTo>
                  <a:lnTo>
                    <a:pt x="743035" y="225046"/>
                  </a:lnTo>
                  <a:lnTo>
                    <a:pt x="744006" y="222808"/>
                  </a:lnTo>
                  <a:lnTo>
                    <a:pt x="745803" y="219791"/>
                  </a:lnTo>
                  <a:lnTo>
                    <a:pt x="747472" y="217681"/>
                  </a:lnTo>
                  <a:lnTo>
                    <a:pt x="749176" y="216157"/>
                  </a:lnTo>
                  <a:lnTo>
                    <a:pt x="749707" y="216228"/>
                  </a:lnTo>
                  <a:lnTo>
                    <a:pt x="750307" y="214762"/>
                  </a:lnTo>
                  <a:lnTo>
                    <a:pt x="749823" y="213788"/>
                  </a:lnTo>
                  <a:lnTo>
                    <a:pt x="750700" y="211684"/>
                  </a:lnTo>
                  <a:lnTo>
                    <a:pt x="751918" y="211458"/>
                  </a:lnTo>
                  <a:lnTo>
                    <a:pt x="752336" y="210364"/>
                  </a:lnTo>
                  <a:lnTo>
                    <a:pt x="751288" y="209296"/>
                  </a:lnTo>
                  <a:lnTo>
                    <a:pt x="750830" y="210697"/>
                  </a:lnTo>
                  <a:lnTo>
                    <a:pt x="749861" y="210776"/>
                  </a:lnTo>
                  <a:lnTo>
                    <a:pt x="748178" y="209920"/>
                  </a:lnTo>
                  <a:lnTo>
                    <a:pt x="747281" y="208957"/>
                  </a:lnTo>
                  <a:lnTo>
                    <a:pt x="746131" y="206740"/>
                  </a:lnTo>
                  <a:lnTo>
                    <a:pt x="745841" y="205351"/>
                  </a:lnTo>
                  <a:lnTo>
                    <a:pt x="745071" y="205328"/>
                  </a:lnTo>
                  <a:lnTo>
                    <a:pt x="744713" y="203879"/>
                  </a:lnTo>
                  <a:lnTo>
                    <a:pt x="745148" y="202375"/>
                  </a:lnTo>
                  <a:lnTo>
                    <a:pt x="744314" y="201856"/>
                  </a:lnTo>
                  <a:lnTo>
                    <a:pt x="735212" y="201533"/>
                  </a:lnTo>
                  <a:lnTo>
                    <a:pt x="732055" y="203762"/>
                  </a:lnTo>
                  <a:lnTo>
                    <a:pt x="730689" y="204588"/>
                  </a:lnTo>
                  <a:lnTo>
                    <a:pt x="729335" y="205781"/>
                  </a:lnTo>
                  <a:lnTo>
                    <a:pt x="728224" y="202272"/>
                  </a:lnTo>
                  <a:lnTo>
                    <a:pt x="728782" y="201169"/>
                  </a:lnTo>
                  <a:lnTo>
                    <a:pt x="727881" y="198580"/>
                  </a:lnTo>
                  <a:lnTo>
                    <a:pt x="728170" y="197467"/>
                  </a:lnTo>
                  <a:lnTo>
                    <a:pt x="729087" y="196986"/>
                  </a:lnTo>
                  <a:lnTo>
                    <a:pt x="729429" y="195358"/>
                  </a:lnTo>
                  <a:lnTo>
                    <a:pt x="728335" y="195107"/>
                  </a:lnTo>
                  <a:lnTo>
                    <a:pt x="727479" y="193217"/>
                  </a:lnTo>
                  <a:lnTo>
                    <a:pt x="727721" y="191346"/>
                  </a:lnTo>
                  <a:lnTo>
                    <a:pt x="726914" y="190649"/>
                  </a:lnTo>
                  <a:lnTo>
                    <a:pt x="725607" y="192439"/>
                  </a:lnTo>
                  <a:lnTo>
                    <a:pt x="724183" y="192634"/>
                  </a:lnTo>
                  <a:lnTo>
                    <a:pt x="721988" y="192264"/>
                  </a:lnTo>
                  <a:lnTo>
                    <a:pt x="721253" y="193255"/>
                  </a:lnTo>
                  <a:lnTo>
                    <a:pt x="720104" y="192703"/>
                  </a:lnTo>
                  <a:lnTo>
                    <a:pt x="718690" y="190541"/>
                  </a:lnTo>
                  <a:lnTo>
                    <a:pt x="717578" y="187975"/>
                  </a:lnTo>
                  <a:lnTo>
                    <a:pt x="717089" y="186455"/>
                  </a:lnTo>
                  <a:lnTo>
                    <a:pt x="717089" y="184032"/>
                  </a:lnTo>
                  <a:lnTo>
                    <a:pt x="717519" y="180829"/>
                  </a:lnTo>
                  <a:lnTo>
                    <a:pt x="718071" y="179309"/>
                  </a:lnTo>
                  <a:lnTo>
                    <a:pt x="720566" y="178453"/>
                  </a:lnTo>
                  <a:lnTo>
                    <a:pt x="721586" y="177636"/>
                  </a:lnTo>
                  <a:lnTo>
                    <a:pt x="722235" y="177895"/>
                  </a:lnTo>
                  <a:lnTo>
                    <a:pt x="723104" y="176694"/>
                  </a:lnTo>
                  <a:lnTo>
                    <a:pt x="725684" y="175476"/>
                  </a:lnTo>
                  <a:lnTo>
                    <a:pt x="725770" y="174973"/>
                  </a:lnTo>
                  <a:lnTo>
                    <a:pt x="727137" y="173812"/>
                  </a:lnTo>
                  <a:lnTo>
                    <a:pt x="728577" y="173487"/>
                  </a:lnTo>
                  <a:lnTo>
                    <a:pt x="729954" y="173618"/>
                  </a:lnTo>
                  <a:lnTo>
                    <a:pt x="730994" y="174035"/>
                  </a:lnTo>
                  <a:lnTo>
                    <a:pt x="732541" y="175436"/>
                  </a:lnTo>
                  <a:lnTo>
                    <a:pt x="733110" y="176371"/>
                  </a:lnTo>
                  <a:lnTo>
                    <a:pt x="732804" y="177119"/>
                  </a:lnTo>
                  <a:lnTo>
                    <a:pt x="730784" y="178623"/>
                  </a:lnTo>
                  <a:lnTo>
                    <a:pt x="732661" y="178374"/>
                  </a:lnTo>
                  <a:lnTo>
                    <a:pt x="735052" y="177822"/>
                  </a:lnTo>
                  <a:lnTo>
                    <a:pt x="736139" y="177026"/>
                  </a:lnTo>
                  <a:lnTo>
                    <a:pt x="736309" y="176252"/>
                  </a:lnTo>
                  <a:lnTo>
                    <a:pt x="735170" y="176116"/>
                  </a:lnTo>
                  <a:lnTo>
                    <a:pt x="734113" y="176553"/>
                  </a:lnTo>
                  <a:lnTo>
                    <a:pt x="733083" y="174808"/>
                  </a:lnTo>
                  <a:lnTo>
                    <a:pt x="732954" y="173278"/>
                  </a:lnTo>
                  <a:lnTo>
                    <a:pt x="733428" y="171410"/>
                  </a:lnTo>
                  <a:lnTo>
                    <a:pt x="734590" y="171137"/>
                  </a:lnTo>
                  <a:lnTo>
                    <a:pt x="735454" y="169651"/>
                  </a:lnTo>
                  <a:lnTo>
                    <a:pt x="736346" y="169753"/>
                  </a:lnTo>
                  <a:lnTo>
                    <a:pt x="736717" y="168999"/>
                  </a:lnTo>
                  <a:lnTo>
                    <a:pt x="735987" y="168061"/>
                  </a:lnTo>
                  <a:lnTo>
                    <a:pt x="735523" y="168707"/>
                  </a:lnTo>
                  <a:lnTo>
                    <a:pt x="734632" y="168979"/>
                  </a:lnTo>
                  <a:lnTo>
                    <a:pt x="732352" y="168277"/>
                  </a:lnTo>
                  <a:lnTo>
                    <a:pt x="731025" y="166571"/>
                  </a:lnTo>
                  <a:lnTo>
                    <a:pt x="731739" y="164747"/>
                  </a:lnTo>
                  <a:lnTo>
                    <a:pt x="729628" y="165276"/>
                  </a:lnTo>
                  <a:lnTo>
                    <a:pt x="729397" y="166305"/>
                  </a:lnTo>
                  <a:lnTo>
                    <a:pt x="728208" y="167313"/>
                  </a:lnTo>
                  <a:lnTo>
                    <a:pt x="727777" y="168105"/>
                  </a:lnTo>
                  <a:lnTo>
                    <a:pt x="728455" y="168507"/>
                  </a:lnTo>
                  <a:lnTo>
                    <a:pt x="727810" y="169255"/>
                  </a:lnTo>
                  <a:lnTo>
                    <a:pt x="725632" y="170251"/>
                  </a:lnTo>
                  <a:lnTo>
                    <a:pt x="724924" y="169516"/>
                  </a:lnTo>
                  <a:lnTo>
                    <a:pt x="724010" y="169962"/>
                  </a:lnTo>
                  <a:lnTo>
                    <a:pt x="722665" y="169329"/>
                  </a:lnTo>
                  <a:lnTo>
                    <a:pt x="720983" y="168156"/>
                  </a:lnTo>
                  <a:lnTo>
                    <a:pt x="719099" y="166049"/>
                  </a:lnTo>
                  <a:lnTo>
                    <a:pt x="718015" y="164273"/>
                  </a:lnTo>
                  <a:lnTo>
                    <a:pt x="717305" y="162172"/>
                  </a:lnTo>
                  <a:lnTo>
                    <a:pt x="717927" y="160953"/>
                  </a:lnTo>
                  <a:lnTo>
                    <a:pt x="719234" y="160836"/>
                  </a:lnTo>
                  <a:lnTo>
                    <a:pt x="720335" y="159354"/>
                  </a:lnTo>
                  <a:lnTo>
                    <a:pt x="719868" y="157729"/>
                  </a:lnTo>
                  <a:lnTo>
                    <a:pt x="720034" y="156791"/>
                  </a:lnTo>
                  <a:lnTo>
                    <a:pt x="720625" y="156638"/>
                  </a:lnTo>
                  <a:lnTo>
                    <a:pt x="720953" y="154303"/>
                  </a:lnTo>
                  <a:lnTo>
                    <a:pt x="721984" y="153596"/>
                  </a:lnTo>
                  <a:lnTo>
                    <a:pt x="721736" y="152138"/>
                  </a:lnTo>
                  <a:lnTo>
                    <a:pt x="722516" y="150626"/>
                  </a:lnTo>
                  <a:lnTo>
                    <a:pt x="723012" y="150269"/>
                  </a:lnTo>
                  <a:lnTo>
                    <a:pt x="723238" y="149214"/>
                  </a:lnTo>
                  <a:lnTo>
                    <a:pt x="722172" y="149477"/>
                  </a:lnTo>
                  <a:lnTo>
                    <a:pt x="721786" y="148968"/>
                  </a:lnTo>
                  <a:lnTo>
                    <a:pt x="721598" y="146927"/>
                  </a:lnTo>
                  <a:lnTo>
                    <a:pt x="720797" y="147474"/>
                  </a:lnTo>
                  <a:lnTo>
                    <a:pt x="719662" y="147251"/>
                  </a:lnTo>
                  <a:lnTo>
                    <a:pt x="718859" y="147474"/>
                  </a:lnTo>
                  <a:lnTo>
                    <a:pt x="718867" y="148337"/>
                  </a:lnTo>
                  <a:lnTo>
                    <a:pt x="717324" y="148653"/>
                  </a:lnTo>
                  <a:lnTo>
                    <a:pt x="716549" y="148221"/>
                  </a:lnTo>
                  <a:lnTo>
                    <a:pt x="715318" y="146961"/>
                  </a:lnTo>
                  <a:lnTo>
                    <a:pt x="714570" y="145623"/>
                  </a:lnTo>
                  <a:lnTo>
                    <a:pt x="714684" y="143965"/>
                  </a:lnTo>
                  <a:lnTo>
                    <a:pt x="715416" y="143906"/>
                  </a:lnTo>
                  <a:lnTo>
                    <a:pt x="715160" y="141609"/>
                  </a:lnTo>
                  <a:lnTo>
                    <a:pt x="715337" y="139744"/>
                  </a:lnTo>
                  <a:lnTo>
                    <a:pt x="715836" y="137793"/>
                  </a:lnTo>
                  <a:lnTo>
                    <a:pt x="715020" y="137936"/>
                  </a:lnTo>
                  <a:lnTo>
                    <a:pt x="714304" y="136971"/>
                  </a:lnTo>
                  <a:lnTo>
                    <a:pt x="713480" y="136430"/>
                  </a:lnTo>
                  <a:lnTo>
                    <a:pt x="713279" y="133785"/>
                  </a:lnTo>
                  <a:lnTo>
                    <a:pt x="714266" y="128171"/>
                  </a:lnTo>
                  <a:lnTo>
                    <a:pt x="714749" y="126140"/>
                  </a:lnTo>
                  <a:lnTo>
                    <a:pt x="715431" y="124319"/>
                  </a:lnTo>
                  <a:lnTo>
                    <a:pt x="715971" y="123503"/>
                  </a:lnTo>
                  <a:lnTo>
                    <a:pt x="717347" y="123158"/>
                  </a:lnTo>
                  <a:lnTo>
                    <a:pt x="718658" y="123279"/>
                  </a:lnTo>
                  <a:lnTo>
                    <a:pt x="719342" y="122348"/>
                  </a:lnTo>
                  <a:lnTo>
                    <a:pt x="719805" y="119871"/>
                  </a:lnTo>
                  <a:lnTo>
                    <a:pt x="720909" y="118364"/>
                  </a:lnTo>
                  <a:lnTo>
                    <a:pt x="721358" y="117282"/>
                  </a:lnTo>
                  <a:lnTo>
                    <a:pt x="720080" y="117492"/>
                  </a:lnTo>
                  <a:lnTo>
                    <a:pt x="719208" y="115985"/>
                  </a:lnTo>
                  <a:lnTo>
                    <a:pt x="718598" y="116736"/>
                  </a:lnTo>
                  <a:lnTo>
                    <a:pt x="718899" y="117358"/>
                  </a:lnTo>
                  <a:lnTo>
                    <a:pt x="718459" y="118068"/>
                  </a:lnTo>
                  <a:lnTo>
                    <a:pt x="716429" y="118092"/>
                  </a:lnTo>
                  <a:lnTo>
                    <a:pt x="714671" y="116808"/>
                  </a:lnTo>
                  <a:lnTo>
                    <a:pt x="713642" y="114972"/>
                  </a:lnTo>
                  <a:lnTo>
                    <a:pt x="712555" y="114310"/>
                  </a:lnTo>
                  <a:lnTo>
                    <a:pt x="711474" y="115696"/>
                  </a:lnTo>
                  <a:lnTo>
                    <a:pt x="709918" y="115078"/>
                  </a:lnTo>
                  <a:lnTo>
                    <a:pt x="709071" y="113746"/>
                  </a:lnTo>
                  <a:lnTo>
                    <a:pt x="708715" y="112577"/>
                  </a:lnTo>
                  <a:lnTo>
                    <a:pt x="707988" y="108867"/>
                  </a:lnTo>
                  <a:lnTo>
                    <a:pt x="708041" y="105909"/>
                  </a:lnTo>
                  <a:lnTo>
                    <a:pt x="708322" y="105138"/>
                  </a:lnTo>
                  <a:lnTo>
                    <a:pt x="707230" y="103732"/>
                  </a:lnTo>
                  <a:lnTo>
                    <a:pt x="707111" y="101348"/>
                  </a:lnTo>
                  <a:lnTo>
                    <a:pt x="708197" y="95040"/>
                  </a:lnTo>
                  <a:lnTo>
                    <a:pt x="709474" y="90756"/>
                  </a:lnTo>
                  <a:lnTo>
                    <a:pt x="711769" y="84942"/>
                  </a:lnTo>
                  <a:lnTo>
                    <a:pt x="712964" y="82126"/>
                  </a:lnTo>
                  <a:lnTo>
                    <a:pt x="715528" y="76930"/>
                  </a:lnTo>
                  <a:lnTo>
                    <a:pt x="717846" y="73088"/>
                  </a:lnTo>
                  <a:lnTo>
                    <a:pt x="720096" y="70448"/>
                  </a:lnTo>
                  <a:lnTo>
                    <a:pt x="719592" y="69918"/>
                  </a:lnTo>
                  <a:lnTo>
                    <a:pt x="719281" y="67517"/>
                  </a:lnTo>
                  <a:lnTo>
                    <a:pt x="719585" y="65892"/>
                  </a:lnTo>
                  <a:lnTo>
                    <a:pt x="720564" y="63250"/>
                  </a:lnTo>
                  <a:lnTo>
                    <a:pt x="721547" y="61301"/>
                  </a:lnTo>
                  <a:lnTo>
                    <a:pt x="723693" y="57757"/>
                  </a:lnTo>
                  <a:lnTo>
                    <a:pt x="724485" y="56032"/>
                  </a:lnTo>
                  <a:lnTo>
                    <a:pt x="725023" y="53866"/>
                  </a:lnTo>
                  <a:lnTo>
                    <a:pt x="726557" y="50242"/>
                  </a:lnTo>
                  <a:lnTo>
                    <a:pt x="729437" y="44834"/>
                  </a:lnTo>
                  <a:lnTo>
                    <a:pt x="732379" y="39873"/>
                  </a:lnTo>
                  <a:lnTo>
                    <a:pt x="732885" y="39648"/>
                  </a:lnTo>
                  <a:lnTo>
                    <a:pt x="733903" y="37198"/>
                  </a:lnTo>
                  <a:lnTo>
                    <a:pt x="733371" y="36919"/>
                  </a:lnTo>
                  <a:lnTo>
                    <a:pt x="732516" y="38258"/>
                  </a:lnTo>
                  <a:lnTo>
                    <a:pt x="730910" y="37953"/>
                  </a:lnTo>
                  <a:lnTo>
                    <a:pt x="730193" y="37310"/>
                  </a:lnTo>
                  <a:lnTo>
                    <a:pt x="729543" y="35990"/>
                  </a:lnTo>
                  <a:lnTo>
                    <a:pt x="729159" y="34200"/>
                  </a:lnTo>
                  <a:lnTo>
                    <a:pt x="729140" y="32483"/>
                  </a:lnTo>
                  <a:lnTo>
                    <a:pt x="729659" y="30703"/>
                  </a:lnTo>
                  <a:lnTo>
                    <a:pt x="729168" y="29501"/>
                  </a:lnTo>
                  <a:lnTo>
                    <a:pt x="728569" y="29327"/>
                  </a:lnTo>
                  <a:lnTo>
                    <a:pt x="727392" y="30357"/>
                  </a:lnTo>
                  <a:lnTo>
                    <a:pt x="726471" y="30495"/>
                  </a:lnTo>
                  <a:lnTo>
                    <a:pt x="722923" y="29938"/>
                  </a:lnTo>
                  <a:lnTo>
                    <a:pt x="721359" y="29110"/>
                  </a:lnTo>
                  <a:lnTo>
                    <a:pt x="720778" y="28216"/>
                  </a:lnTo>
                  <a:lnTo>
                    <a:pt x="719488" y="24551"/>
                  </a:lnTo>
                  <a:lnTo>
                    <a:pt x="718846" y="20448"/>
                  </a:lnTo>
                  <a:lnTo>
                    <a:pt x="718859" y="16419"/>
                  </a:lnTo>
                  <a:lnTo>
                    <a:pt x="717817" y="15548"/>
                  </a:lnTo>
                  <a:lnTo>
                    <a:pt x="717781" y="13464"/>
                  </a:lnTo>
                  <a:lnTo>
                    <a:pt x="718338" y="9033"/>
                  </a:lnTo>
                  <a:lnTo>
                    <a:pt x="719048" y="5726"/>
                  </a:lnTo>
                  <a:lnTo>
                    <a:pt x="719852" y="2964"/>
                  </a:lnTo>
                  <a:lnTo>
                    <a:pt x="719019" y="3536"/>
                  </a:lnTo>
                  <a:lnTo>
                    <a:pt x="717348" y="3658"/>
                  </a:lnTo>
                  <a:lnTo>
                    <a:pt x="715911" y="3068"/>
                  </a:lnTo>
                  <a:lnTo>
                    <a:pt x="714532" y="3103"/>
                  </a:lnTo>
                  <a:lnTo>
                    <a:pt x="714494" y="1912"/>
                  </a:lnTo>
                  <a:lnTo>
                    <a:pt x="713666" y="1631"/>
                  </a:lnTo>
                  <a:lnTo>
                    <a:pt x="713877" y="535"/>
                  </a:lnTo>
                  <a:lnTo>
                    <a:pt x="713116" y="0"/>
                  </a:lnTo>
                  <a:lnTo>
                    <a:pt x="712212" y="541"/>
                  </a:lnTo>
                  <a:lnTo>
                    <a:pt x="711553" y="1508"/>
                  </a:lnTo>
                  <a:lnTo>
                    <a:pt x="709742" y="3315"/>
                  </a:lnTo>
                  <a:lnTo>
                    <a:pt x="708639" y="3145"/>
                  </a:lnTo>
                  <a:lnTo>
                    <a:pt x="707944" y="3942"/>
                  </a:lnTo>
                  <a:lnTo>
                    <a:pt x="689094" y="3742"/>
                  </a:lnTo>
                  <a:lnTo>
                    <a:pt x="669705" y="3536"/>
                  </a:lnTo>
                  <a:lnTo>
                    <a:pt x="671095" y="4838"/>
                  </a:lnTo>
                  <a:lnTo>
                    <a:pt x="669956" y="5293"/>
                  </a:lnTo>
                  <a:lnTo>
                    <a:pt x="669476" y="4002"/>
                  </a:lnTo>
                  <a:lnTo>
                    <a:pt x="667771" y="4763"/>
                  </a:lnTo>
                  <a:lnTo>
                    <a:pt x="667144" y="4679"/>
                  </a:lnTo>
                  <a:lnTo>
                    <a:pt x="666885" y="5938"/>
                  </a:lnTo>
                  <a:lnTo>
                    <a:pt x="666298" y="6689"/>
                  </a:lnTo>
                  <a:lnTo>
                    <a:pt x="665067" y="7574"/>
                  </a:lnTo>
                  <a:lnTo>
                    <a:pt x="661509" y="8487"/>
                  </a:lnTo>
                  <a:lnTo>
                    <a:pt x="660230" y="6914"/>
                  </a:lnTo>
                  <a:lnTo>
                    <a:pt x="658371" y="6898"/>
                  </a:lnTo>
                  <a:lnTo>
                    <a:pt x="657959" y="8792"/>
                  </a:lnTo>
                  <a:lnTo>
                    <a:pt x="656775" y="9225"/>
                  </a:lnTo>
                  <a:lnTo>
                    <a:pt x="654767" y="7514"/>
                  </a:lnTo>
                  <a:lnTo>
                    <a:pt x="654893" y="6859"/>
                  </a:lnTo>
                  <a:lnTo>
                    <a:pt x="654148" y="6412"/>
                  </a:lnTo>
                  <a:lnTo>
                    <a:pt x="653334" y="7243"/>
                  </a:lnTo>
                  <a:lnTo>
                    <a:pt x="652847" y="6874"/>
                  </a:lnTo>
                  <a:lnTo>
                    <a:pt x="651712" y="7691"/>
                  </a:lnTo>
                  <a:lnTo>
                    <a:pt x="650677" y="7696"/>
                  </a:lnTo>
                  <a:lnTo>
                    <a:pt x="649739" y="6677"/>
                  </a:lnTo>
                  <a:lnTo>
                    <a:pt x="647950" y="6609"/>
                  </a:lnTo>
                  <a:lnTo>
                    <a:pt x="647032" y="5704"/>
                  </a:lnTo>
                  <a:lnTo>
                    <a:pt x="646134" y="6216"/>
                  </a:lnTo>
                  <a:lnTo>
                    <a:pt x="646496" y="6759"/>
                  </a:lnTo>
                  <a:lnTo>
                    <a:pt x="645247" y="8167"/>
                  </a:lnTo>
                  <a:lnTo>
                    <a:pt x="644020" y="8083"/>
                  </a:lnTo>
                  <a:lnTo>
                    <a:pt x="642621" y="7551"/>
                  </a:lnTo>
                  <a:lnTo>
                    <a:pt x="641275" y="6355"/>
                  </a:lnTo>
                  <a:lnTo>
                    <a:pt x="639315" y="7410"/>
                  </a:lnTo>
                  <a:lnTo>
                    <a:pt x="637979" y="7783"/>
                  </a:lnTo>
                  <a:lnTo>
                    <a:pt x="637175" y="8425"/>
                  </a:lnTo>
                  <a:lnTo>
                    <a:pt x="635702" y="8738"/>
                  </a:lnTo>
                  <a:lnTo>
                    <a:pt x="635667" y="9386"/>
                  </a:lnTo>
                  <a:lnTo>
                    <a:pt x="633187" y="10498"/>
                  </a:lnTo>
                  <a:lnTo>
                    <a:pt x="631720" y="10559"/>
                  </a:lnTo>
                  <a:lnTo>
                    <a:pt x="630863" y="12494"/>
                  </a:lnTo>
                  <a:lnTo>
                    <a:pt x="629511" y="13325"/>
                  </a:lnTo>
                  <a:lnTo>
                    <a:pt x="629459" y="15251"/>
                  </a:lnTo>
                  <a:lnTo>
                    <a:pt x="628648" y="16024"/>
                  </a:lnTo>
                  <a:lnTo>
                    <a:pt x="627969" y="15741"/>
                  </a:lnTo>
                  <a:lnTo>
                    <a:pt x="627533" y="17149"/>
                  </a:lnTo>
                  <a:lnTo>
                    <a:pt x="626195" y="17826"/>
                  </a:lnTo>
                  <a:lnTo>
                    <a:pt x="624923" y="17368"/>
                  </a:lnTo>
                  <a:lnTo>
                    <a:pt x="623824" y="18894"/>
                  </a:lnTo>
                  <a:lnTo>
                    <a:pt x="623850" y="20186"/>
                  </a:lnTo>
                  <a:lnTo>
                    <a:pt x="623046" y="22023"/>
                  </a:lnTo>
                  <a:lnTo>
                    <a:pt x="620099" y="21838"/>
                  </a:lnTo>
                  <a:lnTo>
                    <a:pt x="618499" y="23146"/>
                  </a:lnTo>
                  <a:lnTo>
                    <a:pt x="618286" y="24035"/>
                  </a:lnTo>
                  <a:lnTo>
                    <a:pt x="617361" y="24566"/>
                  </a:lnTo>
                  <a:lnTo>
                    <a:pt x="616637" y="24402"/>
                  </a:lnTo>
                  <a:lnTo>
                    <a:pt x="615318" y="25340"/>
                  </a:lnTo>
                  <a:lnTo>
                    <a:pt x="611996" y="28452"/>
                  </a:lnTo>
                  <a:lnTo>
                    <a:pt x="610020" y="28291"/>
                  </a:lnTo>
                  <a:lnTo>
                    <a:pt x="609800" y="27872"/>
                  </a:lnTo>
                  <a:lnTo>
                    <a:pt x="607970" y="28433"/>
                  </a:lnTo>
                  <a:lnTo>
                    <a:pt x="606917" y="28317"/>
                  </a:lnTo>
                  <a:lnTo>
                    <a:pt x="606410" y="29795"/>
                  </a:lnTo>
                  <a:lnTo>
                    <a:pt x="605499" y="29799"/>
                  </a:lnTo>
                  <a:lnTo>
                    <a:pt x="604294" y="30417"/>
                  </a:lnTo>
                  <a:lnTo>
                    <a:pt x="602156" y="29202"/>
                  </a:lnTo>
                  <a:lnTo>
                    <a:pt x="601015" y="29240"/>
                  </a:lnTo>
                  <a:lnTo>
                    <a:pt x="600801" y="30512"/>
                  </a:lnTo>
                  <a:lnTo>
                    <a:pt x="599379" y="31507"/>
                  </a:lnTo>
                  <a:lnTo>
                    <a:pt x="599037" y="32072"/>
                  </a:lnTo>
                  <a:lnTo>
                    <a:pt x="597702" y="32269"/>
                  </a:lnTo>
                  <a:lnTo>
                    <a:pt x="597021" y="34465"/>
                  </a:lnTo>
                  <a:lnTo>
                    <a:pt x="595620" y="35037"/>
                  </a:lnTo>
                  <a:lnTo>
                    <a:pt x="596821" y="36639"/>
                  </a:lnTo>
                  <a:lnTo>
                    <a:pt x="595382" y="37406"/>
                  </a:lnTo>
                  <a:lnTo>
                    <a:pt x="594992" y="38359"/>
                  </a:lnTo>
                  <a:lnTo>
                    <a:pt x="594000" y="37605"/>
                  </a:lnTo>
                  <a:lnTo>
                    <a:pt x="593056" y="38264"/>
                  </a:lnTo>
                  <a:lnTo>
                    <a:pt x="592529" y="37608"/>
                  </a:lnTo>
                  <a:lnTo>
                    <a:pt x="590400" y="36413"/>
                  </a:lnTo>
                  <a:lnTo>
                    <a:pt x="589858" y="36625"/>
                  </a:lnTo>
                  <a:lnTo>
                    <a:pt x="589933" y="38244"/>
                  </a:lnTo>
                  <a:lnTo>
                    <a:pt x="589380" y="38160"/>
                  </a:lnTo>
                  <a:lnTo>
                    <a:pt x="588768" y="39321"/>
                  </a:lnTo>
                  <a:lnTo>
                    <a:pt x="587422" y="39831"/>
                  </a:lnTo>
                  <a:lnTo>
                    <a:pt x="586410" y="39329"/>
                  </a:lnTo>
                  <a:lnTo>
                    <a:pt x="585921" y="38117"/>
                  </a:lnTo>
                  <a:lnTo>
                    <a:pt x="584868" y="36529"/>
                  </a:lnTo>
                  <a:lnTo>
                    <a:pt x="584214" y="38829"/>
                  </a:lnTo>
                  <a:lnTo>
                    <a:pt x="582108" y="37550"/>
                  </a:lnTo>
                  <a:lnTo>
                    <a:pt x="581430" y="36672"/>
                  </a:lnTo>
                  <a:lnTo>
                    <a:pt x="580058" y="36391"/>
                  </a:lnTo>
                  <a:lnTo>
                    <a:pt x="578844" y="36838"/>
                  </a:lnTo>
                  <a:lnTo>
                    <a:pt x="577903" y="35492"/>
                  </a:lnTo>
                  <a:lnTo>
                    <a:pt x="578400" y="34830"/>
                  </a:lnTo>
                  <a:lnTo>
                    <a:pt x="577217" y="33161"/>
                  </a:lnTo>
                  <a:lnTo>
                    <a:pt x="576870" y="34217"/>
                  </a:lnTo>
                  <a:lnTo>
                    <a:pt x="577166" y="34958"/>
                  </a:lnTo>
                  <a:lnTo>
                    <a:pt x="576013" y="35978"/>
                  </a:lnTo>
                  <a:lnTo>
                    <a:pt x="574851" y="35673"/>
                  </a:lnTo>
                  <a:lnTo>
                    <a:pt x="574467" y="32730"/>
                  </a:lnTo>
                  <a:lnTo>
                    <a:pt x="573381" y="32902"/>
                  </a:lnTo>
                  <a:lnTo>
                    <a:pt x="572345" y="32574"/>
                  </a:lnTo>
                  <a:lnTo>
                    <a:pt x="571878" y="33145"/>
                  </a:lnTo>
                  <a:lnTo>
                    <a:pt x="570618" y="32155"/>
                  </a:lnTo>
                  <a:lnTo>
                    <a:pt x="571384" y="31387"/>
                  </a:lnTo>
                  <a:lnTo>
                    <a:pt x="569410" y="31317"/>
                  </a:lnTo>
                  <a:lnTo>
                    <a:pt x="569078" y="30452"/>
                  </a:lnTo>
                  <a:lnTo>
                    <a:pt x="568278" y="29764"/>
                  </a:lnTo>
                  <a:lnTo>
                    <a:pt x="567949" y="28832"/>
                  </a:lnTo>
                  <a:lnTo>
                    <a:pt x="566395" y="28171"/>
                  </a:lnTo>
                  <a:lnTo>
                    <a:pt x="565392" y="29712"/>
                  </a:lnTo>
                  <a:lnTo>
                    <a:pt x="564367" y="30545"/>
                  </a:lnTo>
                  <a:lnTo>
                    <a:pt x="563523" y="29606"/>
                  </a:lnTo>
                  <a:lnTo>
                    <a:pt x="563050" y="28522"/>
                  </a:lnTo>
                  <a:lnTo>
                    <a:pt x="564486" y="27373"/>
                  </a:lnTo>
                  <a:lnTo>
                    <a:pt x="564199" y="26346"/>
                  </a:lnTo>
                  <a:lnTo>
                    <a:pt x="563050" y="26430"/>
                  </a:lnTo>
                  <a:lnTo>
                    <a:pt x="562647" y="25943"/>
                  </a:lnTo>
                  <a:lnTo>
                    <a:pt x="561546" y="26143"/>
                  </a:lnTo>
                  <a:lnTo>
                    <a:pt x="561334" y="25554"/>
                  </a:lnTo>
                  <a:lnTo>
                    <a:pt x="561478" y="23911"/>
                  </a:lnTo>
                  <a:lnTo>
                    <a:pt x="560870" y="23071"/>
                  </a:lnTo>
                  <a:lnTo>
                    <a:pt x="559791" y="22924"/>
                  </a:lnTo>
                  <a:lnTo>
                    <a:pt x="559222" y="22417"/>
                  </a:lnTo>
                  <a:lnTo>
                    <a:pt x="558768" y="21035"/>
                  </a:lnTo>
                  <a:lnTo>
                    <a:pt x="557921" y="20510"/>
                  </a:lnTo>
                  <a:lnTo>
                    <a:pt x="557293" y="21377"/>
                  </a:lnTo>
                  <a:lnTo>
                    <a:pt x="558836" y="21893"/>
                  </a:lnTo>
                  <a:lnTo>
                    <a:pt x="558046" y="23175"/>
                  </a:lnTo>
                  <a:lnTo>
                    <a:pt x="557163" y="23051"/>
                  </a:lnTo>
                  <a:lnTo>
                    <a:pt x="556449" y="21259"/>
                  </a:lnTo>
                  <a:lnTo>
                    <a:pt x="555601" y="22339"/>
                  </a:lnTo>
                  <a:lnTo>
                    <a:pt x="554042" y="21843"/>
                  </a:lnTo>
                  <a:lnTo>
                    <a:pt x="553464" y="20719"/>
                  </a:lnTo>
                  <a:lnTo>
                    <a:pt x="553258" y="19591"/>
                  </a:lnTo>
                  <a:lnTo>
                    <a:pt x="551095" y="19564"/>
                  </a:lnTo>
                  <a:lnTo>
                    <a:pt x="550188" y="18036"/>
                  </a:lnTo>
                  <a:lnTo>
                    <a:pt x="550541" y="16907"/>
                  </a:lnTo>
                  <a:lnTo>
                    <a:pt x="550068" y="16102"/>
                  </a:lnTo>
                  <a:lnTo>
                    <a:pt x="548876" y="17140"/>
                  </a:lnTo>
                  <a:lnTo>
                    <a:pt x="548453" y="16414"/>
                  </a:lnTo>
                  <a:lnTo>
                    <a:pt x="549647" y="16101"/>
                  </a:lnTo>
                  <a:lnTo>
                    <a:pt x="549124" y="15272"/>
                  </a:lnTo>
                  <a:lnTo>
                    <a:pt x="548285" y="15437"/>
                  </a:lnTo>
                  <a:lnTo>
                    <a:pt x="545652" y="14010"/>
                  </a:lnTo>
                  <a:lnTo>
                    <a:pt x="545645" y="13031"/>
                  </a:lnTo>
                  <a:lnTo>
                    <a:pt x="544649" y="12357"/>
                  </a:lnTo>
                  <a:lnTo>
                    <a:pt x="545437" y="11690"/>
                  </a:lnTo>
                  <a:lnTo>
                    <a:pt x="544879" y="10998"/>
                  </a:lnTo>
                  <a:lnTo>
                    <a:pt x="541907" y="10426"/>
                  </a:lnTo>
                  <a:lnTo>
                    <a:pt x="540965" y="11130"/>
                  </a:lnTo>
                  <a:lnTo>
                    <a:pt x="539906" y="9972"/>
                  </a:lnTo>
                  <a:lnTo>
                    <a:pt x="538651" y="9858"/>
                  </a:lnTo>
                  <a:lnTo>
                    <a:pt x="536447" y="10535"/>
                  </a:lnTo>
                  <a:lnTo>
                    <a:pt x="535867" y="10951"/>
                  </a:lnTo>
                  <a:lnTo>
                    <a:pt x="535171" y="10248"/>
                  </a:lnTo>
                  <a:lnTo>
                    <a:pt x="536014" y="8922"/>
                  </a:lnTo>
                  <a:lnTo>
                    <a:pt x="534599" y="7531"/>
                  </a:lnTo>
                  <a:lnTo>
                    <a:pt x="533258" y="9093"/>
                  </a:lnTo>
                  <a:lnTo>
                    <a:pt x="534105" y="10427"/>
                  </a:lnTo>
                  <a:lnTo>
                    <a:pt x="533160" y="11285"/>
                  </a:lnTo>
                  <a:lnTo>
                    <a:pt x="532729" y="12315"/>
                  </a:lnTo>
                  <a:lnTo>
                    <a:pt x="530745" y="14529"/>
                  </a:lnTo>
                  <a:lnTo>
                    <a:pt x="530098" y="14080"/>
                  </a:lnTo>
                  <a:lnTo>
                    <a:pt x="530210" y="13324"/>
                  </a:lnTo>
                  <a:lnTo>
                    <a:pt x="531451" y="12161"/>
                  </a:lnTo>
                  <a:lnTo>
                    <a:pt x="532012" y="10166"/>
                  </a:lnTo>
                  <a:lnTo>
                    <a:pt x="531132" y="8746"/>
                  </a:lnTo>
                  <a:lnTo>
                    <a:pt x="530046" y="8194"/>
                  </a:lnTo>
                  <a:lnTo>
                    <a:pt x="529138" y="8263"/>
                  </a:lnTo>
                  <a:lnTo>
                    <a:pt x="527985" y="7872"/>
                  </a:lnTo>
                  <a:lnTo>
                    <a:pt x="527060" y="8469"/>
                  </a:lnTo>
                  <a:lnTo>
                    <a:pt x="525447" y="8144"/>
                  </a:lnTo>
                  <a:lnTo>
                    <a:pt x="525418" y="9987"/>
                  </a:lnTo>
                  <a:lnTo>
                    <a:pt x="526605" y="11580"/>
                  </a:lnTo>
                  <a:lnTo>
                    <a:pt x="526184" y="12787"/>
                  </a:lnTo>
                  <a:lnTo>
                    <a:pt x="524738" y="11710"/>
                  </a:lnTo>
                  <a:lnTo>
                    <a:pt x="523982" y="10794"/>
                  </a:lnTo>
                  <a:lnTo>
                    <a:pt x="522891" y="10218"/>
                  </a:lnTo>
                  <a:lnTo>
                    <a:pt x="521568" y="10170"/>
                  </a:lnTo>
                  <a:lnTo>
                    <a:pt x="521163" y="10735"/>
                  </a:lnTo>
                  <a:lnTo>
                    <a:pt x="520225" y="10728"/>
                  </a:lnTo>
                  <a:lnTo>
                    <a:pt x="519441" y="11338"/>
                  </a:lnTo>
                  <a:lnTo>
                    <a:pt x="518313" y="10901"/>
                  </a:lnTo>
                  <a:lnTo>
                    <a:pt x="516999" y="11296"/>
                  </a:lnTo>
                  <a:lnTo>
                    <a:pt x="516754" y="12679"/>
                  </a:lnTo>
                  <a:lnTo>
                    <a:pt x="515969" y="11725"/>
                  </a:lnTo>
                  <a:lnTo>
                    <a:pt x="516111" y="9812"/>
                  </a:lnTo>
                  <a:lnTo>
                    <a:pt x="515029" y="10294"/>
                  </a:lnTo>
                  <a:lnTo>
                    <a:pt x="514704" y="12147"/>
                  </a:lnTo>
                  <a:lnTo>
                    <a:pt x="513710" y="12773"/>
                  </a:lnTo>
                  <a:lnTo>
                    <a:pt x="513570" y="13331"/>
                  </a:lnTo>
                  <a:lnTo>
                    <a:pt x="512447" y="14390"/>
                  </a:lnTo>
                  <a:lnTo>
                    <a:pt x="511520" y="13454"/>
                  </a:lnTo>
                  <a:lnTo>
                    <a:pt x="510995" y="13480"/>
                  </a:lnTo>
                  <a:lnTo>
                    <a:pt x="510960" y="14866"/>
                  </a:lnTo>
                  <a:lnTo>
                    <a:pt x="510375" y="14921"/>
                  </a:lnTo>
                  <a:lnTo>
                    <a:pt x="509888" y="13451"/>
                  </a:lnTo>
                  <a:lnTo>
                    <a:pt x="508828" y="12247"/>
                  </a:lnTo>
                  <a:lnTo>
                    <a:pt x="507403" y="13284"/>
                  </a:lnTo>
                  <a:lnTo>
                    <a:pt x="506951" y="14599"/>
                  </a:lnTo>
                  <a:lnTo>
                    <a:pt x="506299" y="13638"/>
                  </a:lnTo>
                  <a:lnTo>
                    <a:pt x="507489" y="10909"/>
                  </a:lnTo>
                  <a:lnTo>
                    <a:pt x="507701" y="10022"/>
                  </a:lnTo>
                  <a:lnTo>
                    <a:pt x="506531" y="9562"/>
                  </a:lnTo>
                  <a:lnTo>
                    <a:pt x="504713" y="10008"/>
                  </a:lnTo>
                  <a:lnTo>
                    <a:pt x="503503" y="9851"/>
                  </a:lnTo>
                  <a:lnTo>
                    <a:pt x="502527" y="10251"/>
                  </a:lnTo>
                  <a:lnTo>
                    <a:pt x="503370" y="11887"/>
                  </a:lnTo>
                  <a:lnTo>
                    <a:pt x="504638" y="12196"/>
                  </a:lnTo>
                  <a:lnTo>
                    <a:pt x="504793" y="11272"/>
                  </a:lnTo>
                  <a:lnTo>
                    <a:pt x="505899" y="11967"/>
                  </a:lnTo>
                  <a:lnTo>
                    <a:pt x="505731" y="12975"/>
                  </a:lnTo>
                  <a:lnTo>
                    <a:pt x="504709" y="14484"/>
                  </a:lnTo>
                  <a:lnTo>
                    <a:pt x="503846" y="15330"/>
                  </a:lnTo>
                  <a:lnTo>
                    <a:pt x="502963" y="15593"/>
                  </a:lnTo>
                  <a:lnTo>
                    <a:pt x="502472" y="17409"/>
                  </a:lnTo>
                  <a:lnTo>
                    <a:pt x="501798" y="17278"/>
                  </a:lnTo>
                  <a:lnTo>
                    <a:pt x="500383" y="15458"/>
                  </a:lnTo>
                  <a:lnTo>
                    <a:pt x="499672" y="15395"/>
                  </a:lnTo>
                  <a:lnTo>
                    <a:pt x="498343" y="14370"/>
                  </a:lnTo>
                  <a:lnTo>
                    <a:pt x="497531" y="14201"/>
                  </a:lnTo>
                  <a:lnTo>
                    <a:pt x="496428" y="14780"/>
                  </a:lnTo>
                  <a:lnTo>
                    <a:pt x="494735" y="12992"/>
                  </a:lnTo>
                  <a:lnTo>
                    <a:pt x="494493" y="11280"/>
                  </a:lnTo>
                  <a:lnTo>
                    <a:pt x="492963" y="10567"/>
                  </a:lnTo>
                  <a:lnTo>
                    <a:pt x="492217" y="10811"/>
                  </a:lnTo>
                  <a:lnTo>
                    <a:pt x="491905" y="11700"/>
                  </a:lnTo>
                  <a:lnTo>
                    <a:pt x="492509" y="13395"/>
                  </a:lnTo>
                  <a:lnTo>
                    <a:pt x="491923" y="13565"/>
                  </a:lnTo>
                  <a:lnTo>
                    <a:pt x="490244" y="12294"/>
                  </a:lnTo>
                  <a:lnTo>
                    <a:pt x="489505" y="13191"/>
                  </a:lnTo>
                  <a:lnTo>
                    <a:pt x="487483" y="14163"/>
                  </a:lnTo>
                  <a:lnTo>
                    <a:pt x="485917" y="14011"/>
                  </a:lnTo>
                  <a:lnTo>
                    <a:pt x="484499" y="15321"/>
                  </a:lnTo>
                  <a:lnTo>
                    <a:pt x="482985" y="16196"/>
                  </a:lnTo>
                  <a:lnTo>
                    <a:pt x="482641" y="17793"/>
                  </a:lnTo>
                  <a:lnTo>
                    <a:pt x="481355" y="18352"/>
                  </a:lnTo>
                  <a:lnTo>
                    <a:pt x="482264" y="19831"/>
                  </a:lnTo>
                  <a:lnTo>
                    <a:pt x="481203" y="20482"/>
                  </a:lnTo>
                  <a:lnTo>
                    <a:pt x="481357" y="21744"/>
                  </a:lnTo>
                  <a:lnTo>
                    <a:pt x="482156" y="22521"/>
                  </a:lnTo>
                  <a:lnTo>
                    <a:pt x="482796" y="24178"/>
                  </a:lnTo>
                  <a:lnTo>
                    <a:pt x="482771" y="25234"/>
                  </a:lnTo>
                  <a:lnTo>
                    <a:pt x="481096" y="25336"/>
                  </a:lnTo>
                  <a:lnTo>
                    <a:pt x="479818" y="24133"/>
                  </a:lnTo>
                  <a:lnTo>
                    <a:pt x="478940" y="23793"/>
                  </a:lnTo>
                  <a:lnTo>
                    <a:pt x="478629" y="23162"/>
                  </a:lnTo>
                  <a:lnTo>
                    <a:pt x="477541" y="22811"/>
                  </a:lnTo>
                  <a:lnTo>
                    <a:pt x="477440" y="21954"/>
                  </a:lnTo>
                  <a:lnTo>
                    <a:pt x="476491" y="22182"/>
                  </a:lnTo>
                  <a:lnTo>
                    <a:pt x="477282" y="19946"/>
                  </a:lnTo>
                  <a:lnTo>
                    <a:pt x="477198" y="19365"/>
                  </a:lnTo>
                  <a:lnTo>
                    <a:pt x="475906" y="17476"/>
                  </a:lnTo>
                  <a:lnTo>
                    <a:pt x="475119" y="17217"/>
                  </a:lnTo>
                  <a:lnTo>
                    <a:pt x="474253" y="16257"/>
                  </a:lnTo>
                  <a:lnTo>
                    <a:pt x="470909" y="14548"/>
                  </a:lnTo>
                  <a:lnTo>
                    <a:pt x="470402" y="15567"/>
                  </a:lnTo>
                  <a:lnTo>
                    <a:pt x="469460" y="14901"/>
                  </a:lnTo>
                  <a:lnTo>
                    <a:pt x="467962" y="15180"/>
                  </a:lnTo>
                  <a:lnTo>
                    <a:pt x="466923" y="14420"/>
                  </a:lnTo>
                  <a:lnTo>
                    <a:pt x="466587" y="13467"/>
                  </a:lnTo>
                  <a:lnTo>
                    <a:pt x="465434" y="12853"/>
                  </a:lnTo>
                  <a:lnTo>
                    <a:pt x="465167" y="12104"/>
                  </a:lnTo>
                  <a:lnTo>
                    <a:pt x="466005" y="11115"/>
                  </a:lnTo>
                  <a:lnTo>
                    <a:pt x="464721" y="10704"/>
                  </a:lnTo>
                  <a:lnTo>
                    <a:pt x="463639" y="10938"/>
                  </a:lnTo>
                  <a:lnTo>
                    <a:pt x="463656" y="9989"/>
                  </a:lnTo>
                  <a:lnTo>
                    <a:pt x="462576" y="10076"/>
                  </a:lnTo>
                  <a:lnTo>
                    <a:pt x="462479" y="9290"/>
                  </a:lnTo>
                  <a:lnTo>
                    <a:pt x="461234" y="9984"/>
                  </a:lnTo>
                  <a:lnTo>
                    <a:pt x="460103" y="9658"/>
                  </a:lnTo>
                  <a:lnTo>
                    <a:pt x="459153" y="9996"/>
                  </a:lnTo>
                  <a:lnTo>
                    <a:pt x="458409" y="9402"/>
                  </a:lnTo>
                  <a:lnTo>
                    <a:pt x="457360" y="10747"/>
                  </a:lnTo>
                  <a:lnTo>
                    <a:pt x="456458" y="9958"/>
                  </a:lnTo>
                  <a:lnTo>
                    <a:pt x="454138" y="11296"/>
                  </a:lnTo>
                  <a:lnTo>
                    <a:pt x="452863" y="11397"/>
                  </a:lnTo>
                  <a:lnTo>
                    <a:pt x="452059" y="11862"/>
                  </a:lnTo>
                  <a:lnTo>
                    <a:pt x="451300" y="11677"/>
                  </a:lnTo>
                  <a:lnTo>
                    <a:pt x="450630" y="8829"/>
                  </a:lnTo>
                  <a:lnTo>
                    <a:pt x="450035" y="8156"/>
                  </a:lnTo>
                  <a:lnTo>
                    <a:pt x="449437" y="6754"/>
                  </a:lnTo>
                  <a:lnTo>
                    <a:pt x="448641" y="6533"/>
                  </a:lnTo>
                  <a:lnTo>
                    <a:pt x="447411" y="7490"/>
                  </a:lnTo>
                  <a:lnTo>
                    <a:pt x="446078" y="8927"/>
                  </a:lnTo>
                  <a:lnTo>
                    <a:pt x="445492" y="10102"/>
                  </a:lnTo>
                  <a:lnTo>
                    <a:pt x="445690" y="11968"/>
                  </a:lnTo>
                  <a:lnTo>
                    <a:pt x="446435" y="13000"/>
                  </a:lnTo>
                  <a:lnTo>
                    <a:pt x="447894" y="12864"/>
                  </a:lnTo>
                  <a:lnTo>
                    <a:pt x="449321" y="12104"/>
                  </a:lnTo>
                  <a:lnTo>
                    <a:pt x="450699" y="12157"/>
                  </a:lnTo>
                  <a:lnTo>
                    <a:pt x="451496" y="12849"/>
                  </a:lnTo>
                  <a:lnTo>
                    <a:pt x="450934" y="14669"/>
                  </a:lnTo>
                  <a:lnTo>
                    <a:pt x="448570" y="15728"/>
                  </a:lnTo>
                  <a:lnTo>
                    <a:pt x="445266" y="16230"/>
                  </a:lnTo>
                  <a:lnTo>
                    <a:pt x="442706" y="15396"/>
                  </a:lnTo>
                  <a:lnTo>
                    <a:pt x="441014" y="15059"/>
                  </a:lnTo>
                  <a:lnTo>
                    <a:pt x="440295" y="15412"/>
                  </a:lnTo>
                  <a:lnTo>
                    <a:pt x="438992" y="17427"/>
                  </a:lnTo>
                  <a:lnTo>
                    <a:pt x="438467" y="18946"/>
                  </a:lnTo>
                  <a:lnTo>
                    <a:pt x="436840" y="20539"/>
                  </a:lnTo>
                  <a:lnTo>
                    <a:pt x="436794" y="21401"/>
                  </a:lnTo>
                  <a:lnTo>
                    <a:pt x="438022" y="23587"/>
                  </a:lnTo>
                  <a:lnTo>
                    <a:pt x="437661" y="25029"/>
                  </a:lnTo>
                  <a:lnTo>
                    <a:pt x="435079" y="26343"/>
                  </a:lnTo>
                  <a:lnTo>
                    <a:pt x="433728" y="27275"/>
                  </a:lnTo>
                  <a:lnTo>
                    <a:pt x="431645" y="31429"/>
                  </a:lnTo>
                  <a:lnTo>
                    <a:pt x="430271" y="32968"/>
                  </a:lnTo>
                  <a:lnTo>
                    <a:pt x="426717" y="35071"/>
                  </a:lnTo>
                  <a:lnTo>
                    <a:pt x="426537" y="35888"/>
                  </a:lnTo>
                  <a:lnTo>
                    <a:pt x="428694" y="39389"/>
                  </a:lnTo>
                  <a:lnTo>
                    <a:pt x="428675" y="40908"/>
                  </a:lnTo>
                  <a:lnTo>
                    <a:pt x="426582" y="41663"/>
                  </a:lnTo>
                  <a:lnTo>
                    <a:pt x="425037" y="41568"/>
                  </a:lnTo>
                  <a:lnTo>
                    <a:pt x="424512" y="41219"/>
                  </a:lnTo>
                  <a:lnTo>
                    <a:pt x="424655" y="39526"/>
                  </a:lnTo>
                  <a:lnTo>
                    <a:pt x="424262" y="38355"/>
                  </a:lnTo>
                  <a:lnTo>
                    <a:pt x="423454" y="37854"/>
                  </a:lnTo>
                  <a:lnTo>
                    <a:pt x="422215" y="37715"/>
                  </a:lnTo>
                  <a:lnTo>
                    <a:pt x="421295" y="38134"/>
                  </a:lnTo>
                  <a:lnTo>
                    <a:pt x="419735" y="38167"/>
                  </a:lnTo>
                  <a:lnTo>
                    <a:pt x="417095" y="39025"/>
                  </a:lnTo>
                  <a:lnTo>
                    <a:pt x="415624" y="40038"/>
                  </a:lnTo>
                  <a:lnTo>
                    <a:pt x="413724" y="40943"/>
                  </a:lnTo>
                  <a:lnTo>
                    <a:pt x="413277" y="41416"/>
                  </a:lnTo>
                  <a:lnTo>
                    <a:pt x="412807" y="43962"/>
                  </a:lnTo>
                  <a:lnTo>
                    <a:pt x="412199" y="44662"/>
                  </a:lnTo>
                  <a:lnTo>
                    <a:pt x="410650" y="43997"/>
                  </a:lnTo>
                  <a:lnTo>
                    <a:pt x="408694" y="40916"/>
                  </a:lnTo>
                  <a:lnTo>
                    <a:pt x="408076" y="40453"/>
                  </a:lnTo>
                  <a:lnTo>
                    <a:pt x="407028" y="41094"/>
                  </a:lnTo>
                  <a:lnTo>
                    <a:pt x="406235" y="42892"/>
                  </a:lnTo>
                  <a:lnTo>
                    <a:pt x="406249" y="44581"/>
                  </a:lnTo>
                  <a:lnTo>
                    <a:pt x="405831" y="45823"/>
                  </a:lnTo>
                  <a:lnTo>
                    <a:pt x="404099" y="47101"/>
                  </a:lnTo>
                  <a:lnTo>
                    <a:pt x="403141" y="47249"/>
                  </a:lnTo>
                  <a:lnTo>
                    <a:pt x="402079" y="46449"/>
                  </a:lnTo>
                  <a:lnTo>
                    <a:pt x="402479" y="44533"/>
                  </a:lnTo>
                  <a:lnTo>
                    <a:pt x="402442" y="42699"/>
                  </a:lnTo>
                  <a:lnTo>
                    <a:pt x="402049" y="41597"/>
                  </a:lnTo>
                  <a:lnTo>
                    <a:pt x="398889" y="39479"/>
                  </a:lnTo>
                  <a:lnTo>
                    <a:pt x="397734" y="39376"/>
                  </a:lnTo>
                  <a:lnTo>
                    <a:pt x="397371" y="40803"/>
                  </a:lnTo>
                  <a:lnTo>
                    <a:pt x="398602" y="42723"/>
                  </a:lnTo>
                  <a:lnTo>
                    <a:pt x="399021" y="44297"/>
                  </a:lnTo>
                  <a:lnTo>
                    <a:pt x="398574" y="45302"/>
                  </a:lnTo>
                  <a:lnTo>
                    <a:pt x="397490" y="46242"/>
                  </a:lnTo>
                  <a:lnTo>
                    <a:pt x="396886" y="46166"/>
                  </a:lnTo>
                  <a:lnTo>
                    <a:pt x="396109" y="44481"/>
                  </a:lnTo>
                  <a:lnTo>
                    <a:pt x="394287" y="44122"/>
                  </a:lnTo>
                  <a:lnTo>
                    <a:pt x="393561" y="43282"/>
                  </a:lnTo>
                  <a:lnTo>
                    <a:pt x="393323" y="41137"/>
                  </a:lnTo>
                  <a:lnTo>
                    <a:pt x="392847" y="40658"/>
                  </a:lnTo>
                  <a:lnTo>
                    <a:pt x="389473" y="38891"/>
                  </a:lnTo>
                  <a:lnTo>
                    <a:pt x="387052" y="39697"/>
                  </a:lnTo>
                  <a:lnTo>
                    <a:pt x="381814" y="40812"/>
                  </a:lnTo>
                  <a:lnTo>
                    <a:pt x="380263" y="40202"/>
                  </a:lnTo>
                  <a:lnTo>
                    <a:pt x="378995" y="39018"/>
                  </a:lnTo>
                  <a:lnTo>
                    <a:pt x="377840" y="39349"/>
                  </a:lnTo>
                  <a:lnTo>
                    <a:pt x="377497" y="41276"/>
                  </a:lnTo>
                  <a:lnTo>
                    <a:pt x="376255" y="42385"/>
                  </a:lnTo>
                  <a:lnTo>
                    <a:pt x="376375" y="43429"/>
                  </a:lnTo>
                  <a:lnTo>
                    <a:pt x="375674" y="43891"/>
                  </a:lnTo>
                  <a:lnTo>
                    <a:pt x="375640" y="44889"/>
                  </a:lnTo>
                  <a:lnTo>
                    <a:pt x="374443" y="44995"/>
                  </a:lnTo>
                  <a:lnTo>
                    <a:pt x="373140" y="45866"/>
                  </a:lnTo>
                  <a:lnTo>
                    <a:pt x="370949" y="45968"/>
                  </a:lnTo>
                  <a:lnTo>
                    <a:pt x="369997" y="46559"/>
                  </a:lnTo>
                  <a:lnTo>
                    <a:pt x="369241" y="45753"/>
                  </a:lnTo>
                  <a:lnTo>
                    <a:pt x="367214" y="46431"/>
                  </a:lnTo>
                  <a:lnTo>
                    <a:pt x="367430" y="47293"/>
                  </a:lnTo>
                  <a:lnTo>
                    <a:pt x="366267" y="47680"/>
                  </a:lnTo>
                  <a:lnTo>
                    <a:pt x="364773" y="48634"/>
                  </a:lnTo>
                  <a:lnTo>
                    <a:pt x="363208" y="49015"/>
                  </a:lnTo>
                  <a:lnTo>
                    <a:pt x="361167" y="48236"/>
                  </a:lnTo>
                  <a:lnTo>
                    <a:pt x="360287" y="50513"/>
                  </a:lnTo>
                  <a:lnTo>
                    <a:pt x="359388" y="50932"/>
                  </a:lnTo>
                  <a:lnTo>
                    <a:pt x="358410" y="52154"/>
                  </a:lnTo>
                  <a:lnTo>
                    <a:pt x="356550" y="52544"/>
                  </a:lnTo>
                  <a:lnTo>
                    <a:pt x="355570" y="52992"/>
                  </a:lnTo>
                  <a:lnTo>
                    <a:pt x="354729" y="53893"/>
                  </a:lnTo>
                  <a:lnTo>
                    <a:pt x="354396" y="55010"/>
                  </a:lnTo>
                  <a:lnTo>
                    <a:pt x="355149" y="55760"/>
                  </a:lnTo>
                  <a:lnTo>
                    <a:pt x="354169" y="57070"/>
                  </a:lnTo>
                  <a:lnTo>
                    <a:pt x="353912" y="57912"/>
                  </a:lnTo>
                  <a:lnTo>
                    <a:pt x="354841" y="59577"/>
                  </a:lnTo>
                  <a:lnTo>
                    <a:pt x="352493" y="61073"/>
                  </a:lnTo>
                  <a:lnTo>
                    <a:pt x="351546" y="61432"/>
                  </a:lnTo>
                  <a:lnTo>
                    <a:pt x="351945" y="62735"/>
                  </a:lnTo>
                  <a:lnTo>
                    <a:pt x="351214" y="63255"/>
                  </a:lnTo>
                  <a:lnTo>
                    <a:pt x="350368" y="62606"/>
                  </a:lnTo>
                  <a:lnTo>
                    <a:pt x="349563" y="63525"/>
                  </a:lnTo>
                  <a:lnTo>
                    <a:pt x="350206" y="64558"/>
                  </a:lnTo>
                  <a:lnTo>
                    <a:pt x="349885" y="65089"/>
                  </a:lnTo>
                  <a:lnTo>
                    <a:pt x="348368" y="65435"/>
                  </a:lnTo>
                  <a:lnTo>
                    <a:pt x="349278" y="66489"/>
                  </a:lnTo>
                  <a:lnTo>
                    <a:pt x="349401" y="67763"/>
                  </a:lnTo>
                  <a:lnTo>
                    <a:pt x="350126" y="68397"/>
                  </a:lnTo>
                  <a:lnTo>
                    <a:pt x="350895" y="68465"/>
                  </a:lnTo>
                  <a:lnTo>
                    <a:pt x="352060" y="69405"/>
                  </a:lnTo>
                  <a:lnTo>
                    <a:pt x="351258" y="70552"/>
                  </a:lnTo>
                  <a:lnTo>
                    <a:pt x="351882" y="71329"/>
                  </a:lnTo>
                  <a:lnTo>
                    <a:pt x="354850" y="71720"/>
                  </a:lnTo>
                  <a:lnTo>
                    <a:pt x="354244" y="73142"/>
                  </a:lnTo>
                  <a:lnTo>
                    <a:pt x="354096" y="74223"/>
                  </a:lnTo>
                  <a:lnTo>
                    <a:pt x="353349" y="74988"/>
                  </a:lnTo>
                  <a:lnTo>
                    <a:pt x="352106" y="76856"/>
                  </a:lnTo>
                  <a:lnTo>
                    <a:pt x="353105" y="78827"/>
                  </a:lnTo>
                  <a:lnTo>
                    <a:pt x="354367" y="79803"/>
                  </a:lnTo>
                  <a:lnTo>
                    <a:pt x="355169" y="79800"/>
                  </a:lnTo>
                  <a:lnTo>
                    <a:pt x="355735" y="80899"/>
                  </a:lnTo>
                  <a:lnTo>
                    <a:pt x="355710" y="82483"/>
                  </a:lnTo>
                  <a:lnTo>
                    <a:pt x="356469" y="82548"/>
                  </a:lnTo>
                  <a:lnTo>
                    <a:pt x="357827" y="83982"/>
                  </a:lnTo>
                  <a:lnTo>
                    <a:pt x="358302" y="84829"/>
                  </a:lnTo>
                  <a:lnTo>
                    <a:pt x="358357" y="86173"/>
                  </a:lnTo>
                  <a:lnTo>
                    <a:pt x="360116" y="87139"/>
                  </a:lnTo>
                  <a:lnTo>
                    <a:pt x="358752" y="87806"/>
                  </a:lnTo>
                  <a:lnTo>
                    <a:pt x="359101" y="88468"/>
                  </a:lnTo>
                  <a:lnTo>
                    <a:pt x="358516" y="89217"/>
                  </a:lnTo>
                  <a:lnTo>
                    <a:pt x="358989" y="90463"/>
                  </a:lnTo>
                  <a:lnTo>
                    <a:pt x="358310" y="90660"/>
                  </a:lnTo>
                  <a:lnTo>
                    <a:pt x="357102" y="92383"/>
                  </a:lnTo>
                  <a:lnTo>
                    <a:pt x="357978" y="93159"/>
                  </a:lnTo>
                  <a:lnTo>
                    <a:pt x="357192" y="94760"/>
                  </a:lnTo>
                  <a:lnTo>
                    <a:pt x="356387" y="95066"/>
                  </a:lnTo>
                  <a:lnTo>
                    <a:pt x="354785" y="95137"/>
                  </a:lnTo>
                  <a:lnTo>
                    <a:pt x="354135" y="94871"/>
                  </a:lnTo>
                  <a:lnTo>
                    <a:pt x="353559" y="96019"/>
                  </a:lnTo>
                  <a:lnTo>
                    <a:pt x="352009" y="97129"/>
                  </a:lnTo>
                  <a:lnTo>
                    <a:pt x="350686" y="97267"/>
                  </a:lnTo>
                  <a:lnTo>
                    <a:pt x="350702" y="98863"/>
                  </a:lnTo>
                  <a:lnTo>
                    <a:pt x="349179" y="99187"/>
                  </a:lnTo>
                  <a:lnTo>
                    <a:pt x="348195" y="99096"/>
                  </a:lnTo>
                  <a:lnTo>
                    <a:pt x="347000" y="98524"/>
                  </a:lnTo>
                  <a:lnTo>
                    <a:pt x="345501" y="99313"/>
                  </a:lnTo>
                  <a:lnTo>
                    <a:pt x="344945" y="98150"/>
                  </a:lnTo>
                  <a:lnTo>
                    <a:pt x="343610" y="98332"/>
                  </a:lnTo>
                  <a:lnTo>
                    <a:pt x="341964" y="98150"/>
                  </a:lnTo>
                  <a:lnTo>
                    <a:pt x="338667" y="99761"/>
                  </a:lnTo>
                  <a:lnTo>
                    <a:pt x="337963" y="99510"/>
                  </a:lnTo>
                  <a:lnTo>
                    <a:pt x="335908" y="100226"/>
                  </a:lnTo>
                  <a:lnTo>
                    <a:pt x="334619" y="101622"/>
                  </a:lnTo>
                  <a:lnTo>
                    <a:pt x="334376" y="102547"/>
                  </a:lnTo>
                  <a:lnTo>
                    <a:pt x="335681" y="103291"/>
                  </a:lnTo>
                  <a:lnTo>
                    <a:pt x="335668" y="105275"/>
                  </a:lnTo>
                  <a:lnTo>
                    <a:pt x="334967" y="106876"/>
                  </a:lnTo>
                  <a:lnTo>
                    <a:pt x="333480" y="107569"/>
                  </a:lnTo>
                  <a:lnTo>
                    <a:pt x="332976" y="107382"/>
                  </a:lnTo>
                  <a:lnTo>
                    <a:pt x="333685" y="105521"/>
                  </a:lnTo>
                  <a:lnTo>
                    <a:pt x="332048" y="104716"/>
                  </a:lnTo>
                  <a:lnTo>
                    <a:pt x="331205" y="104609"/>
                  </a:lnTo>
                  <a:lnTo>
                    <a:pt x="329836" y="103758"/>
                  </a:lnTo>
                  <a:lnTo>
                    <a:pt x="329554" y="103064"/>
                  </a:lnTo>
                  <a:lnTo>
                    <a:pt x="329266" y="100791"/>
                  </a:lnTo>
                  <a:lnTo>
                    <a:pt x="327027" y="98979"/>
                  </a:lnTo>
                  <a:lnTo>
                    <a:pt x="326873" y="97825"/>
                  </a:lnTo>
                  <a:lnTo>
                    <a:pt x="327153" y="97025"/>
                  </a:lnTo>
                  <a:lnTo>
                    <a:pt x="325236" y="94275"/>
                  </a:lnTo>
                  <a:lnTo>
                    <a:pt x="324358" y="94013"/>
                  </a:lnTo>
                  <a:lnTo>
                    <a:pt x="322975" y="94754"/>
                  </a:lnTo>
                  <a:lnTo>
                    <a:pt x="322700" y="94226"/>
                  </a:lnTo>
                  <a:lnTo>
                    <a:pt x="322998" y="92736"/>
                  </a:lnTo>
                  <a:lnTo>
                    <a:pt x="323699" y="92109"/>
                  </a:lnTo>
                  <a:lnTo>
                    <a:pt x="321584" y="89482"/>
                  </a:lnTo>
                  <a:lnTo>
                    <a:pt x="320905" y="88940"/>
                  </a:lnTo>
                  <a:lnTo>
                    <a:pt x="319459" y="88582"/>
                  </a:lnTo>
                  <a:lnTo>
                    <a:pt x="318290" y="89562"/>
                  </a:lnTo>
                  <a:lnTo>
                    <a:pt x="316067" y="90103"/>
                  </a:lnTo>
                  <a:lnTo>
                    <a:pt x="315187" y="89844"/>
                  </a:lnTo>
                  <a:lnTo>
                    <a:pt x="313920" y="89977"/>
                  </a:lnTo>
                  <a:lnTo>
                    <a:pt x="312446" y="89547"/>
                  </a:lnTo>
                  <a:lnTo>
                    <a:pt x="311408" y="89826"/>
                  </a:lnTo>
                  <a:lnTo>
                    <a:pt x="309775" y="89627"/>
                  </a:lnTo>
                  <a:lnTo>
                    <a:pt x="307637" y="89006"/>
                  </a:lnTo>
                  <a:lnTo>
                    <a:pt x="306849" y="89067"/>
                  </a:lnTo>
                  <a:lnTo>
                    <a:pt x="305671" y="89735"/>
                  </a:lnTo>
                  <a:lnTo>
                    <a:pt x="302764" y="89458"/>
                  </a:lnTo>
                  <a:lnTo>
                    <a:pt x="301402" y="88002"/>
                  </a:lnTo>
                  <a:lnTo>
                    <a:pt x="299197" y="86364"/>
                  </a:lnTo>
                  <a:lnTo>
                    <a:pt x="298420" y="86128"/>
                  </a:lnTo>
                  <a:lnTo>
                    <a:pt x="297336" y="86334"/>
                  </a:lnTo>
                  <a:lnTo>
                    <a:pt x="294495" y="88503"/>
                  </a:lnTo>
                  <a:lnTo>
                    <a:pt x="292964" y="88540"/>
                  </a:lnTo>
                  <a:lnTo>
                    <a:pt x="291968" y="87788"/>
                  </a:lnTo>
                  <a:lnTo>
                    <a:pt x="289161" y="87339"/>
                  </a:lnTo>
                  <a:lnTo>
                    <a:pt x="288323" y="87438"/>
                  </a:lnTo>
                  <a:lnTo>
                    <a:pt x="285270" y="88592"/>
                  </a:lnTo>
                  <a:lnTo>
                    <a:pt x="281964" y="89572"/>
                  </a:lnTo>
                  <a:lnTo>
                    <a:pt x="280833" y="89635"/>
                  </a:lnTo>
                  <a:lnTo>
                    <a:pt x="278606" y="89131"/>
                  </a:lnTo>
                  <a:lnTo>
                    <a:pt x="277897" y="88074"/>
                  </a:lnTo>
                  <a:lnTo>
                    <a:pt x="276935" y="88233"/>
                  </a:lnTo>
                  <a:lnTo>
                    <a:pt x="275089" y="89853"/>
                  </a:lnTo>
                  <a:lnTo>
                    <a:pt x="273388" y="90443"/>
                  </a:lnTo>
                  <a:lnTo>
                    <a:pt x="272026" y="90014"/>
                  </a:lnTo>
                  <a:lnTo>
                    <a:pt x="271491" y="90743"/>
                  </a:lnTo>
                  <a:lnTo>
                    <a:pt x="269671" y="91174"/>
                  </a:lnTo>
                  <a:lnTo>
                    <a:pt x="269057" y="90922"/>
                  </a:lnTo>
                  <a:lnTo>
                    <a:pt x="268404" y="89173"/>
                  </a:lnTo>
                  <a:lnTo>
                    <a:pt x="267286" y="89082"/>
                  </a:lnTo>
                  <a:lnTo>
                    <a:pt x="265985" y="88330"/>
                  </a:lnTo>
                  <a:lnTo>
                    <a:pt x="264756" y="88692"/>
                  </a:lnTo>
                  <a:lnTo>
                    <a:pt x="262135" y="89050"/>
                  </a:lnTo>
                  <a:lnTo>
                    <a:pt x="259429" y="86952"/>
                  </a:lnTo>
                  <a:lnTo>
                    <a:pt x="257823" y="87649"/>
                  </a:lnTo>
                  <a:lnTo>
                    <a:pt x="256356" y="86744"/>
                  </a:lnTo>
                  <a:lnTo>
                    <a:pt x="254731" y="86929"/>
                  </a:lnTo>
                  <a:lnTo>
                    <a:pt x="254099" y="86492"/>
                  </a:lnTo>
                  <a:lnTo>
                    <a:pt x="251088" y="86527"/>
                  </a:lnTo>
                  <a:lnTo>
                    <a:pt x="250329" y="85815"/>
                  </a:lnTo>
                  <a:lnTo>
                    <a:pt x="250017" y="84914"/>
                  </a:lnTo>
                  <a:lnTo>
                    <a:pt x="249184" y="83873"/>
                  </a:lnTo>
                  <a:lnTo>
                    <a:pt x="247868" y="83745"/>
                  </a:lnTo>
                  <a:lnTo>
                    <a:pt x="247581" y="82730"/>
                  </a:lnTo>
                  <a:lnTo>
                    <a:pt x="245756" y="82100"/>
                  </a:lnTo>
                  <a:lnTo>
                    <a:pt x="245162" y="81394"/>
                  </a:lnTo>
                  <a:lnTo>
                    <a:pt x="243964" y="81308"/>
                  </a:lnTo>
                  <a:lnTo>
                    <a:pt x="243340" y="80358"/>
                  </a:lnTo>
                  <a:lnTo>
                    <a:pt x="242368" y="80773"/>
                  </a:lnTo>
                  <a:lnTo>
                    <a:pt x="241120" y="80654"/>
                  </a:lnTo>
                  <a:lnTo>
                    <a:pt x="240996" y="79856"/>
                  </a:lnTo>
                  <a:lnTo>
                    <a:pt x="240315" y="78923"/>
                  </a:lnTo>
                  <a:lnTo>
                    <a:pt x="239412" y="78982"/>
                  </a:lnTo>
                  <a:lnTo>
                    <a:pt x="238810" y="77249"/>
                  </a:lnTo>
                  <a:lnTo>
                    <a:pt x="238988" y="75323"/>
                  </a:lnTo>
                  <a:lnTo>
                    <a:pt x="238490" y="74510"/>
                  </a:lnTo>
                  <a:lnTo>
                    <a:pt x="236962" y="73549"/>
                  </a:lnTo>
                  <a:lnTo>
                    <a:pt x="235850" y="73902"/>
                  </a:lnTo>
                  <a:lnTo>
                    <a:pt x="234501" y="73867"/>
                  </a:lnTo>
                  <a:lnTo>
                    <a:pt x="233539" y="72757"/>
                  </a:lnTo>
                  <a:lnTo>
                    <a:pt x="232010" y="73193"/>
                  </a:lnTo>
                  <a:lnTo>
                    <a:pt x="231031" y="72506"/>
                  </a:lnTo>
                  <a:lnTo>
                    <a:pt x="229401" y="72135"/>
                  </a:lnTo>
                  <a:lnTo>
                    <a:pt x="226702" y="69321"/>
                  </a:lnTo>
                  <a:lnTo>
                    <a:pt x="226131" y="69470"/>
                  </a:lnTo>
                  <a:lnTo>
                    <a:pt x="224436" y="71257"/>
                  </a:lnTo>
                  <a:lnTo>
                    <a:pt x="221514" y="72419"/>
                  </a:lnTo>
                  <a:lnTo>
                    <a:pt x="220733" y="72427"/>
                  </a:lnTo>
                  <a:lnTo>
                    <a:pt x="217522" y="70949"/>
                  </a:lnTo>
                  <a:lnTo>
                    <a:pt x="216291" y="70644"/>
                  </a:lnTo>
                  <a:lnTo>
                    <a:pt x="215243" y="71416"/>
                  </a:lnTo>
                  <a:lnTo>
                    <a:pt x="214257" y="71605"/>
                  </a:lnTo>
                  <a:lnTo>
                    <a:pt x="212713" y="70960"/>
                  </a:lnTo>
                  <a:lnTo>
                    <a:pt x="210496" y="68695"/>
                  </a:lnTo>
                  <a:lnTo>
                    <a:pt x="209479" y="68430"/>
                  </a:lnTo>
                  <a:lnTo>
                    <a:pt x="205902" y="68849"/>
                  </a:lnTo>
                  <a:lnTo>
                    <a:pt x="205468" y="67924"/>
                  </a:lnTo>
                  <a:lnTo>
                    <a:pt x="204411" y="68674"/>
                  </a:lnTo>
                  <a:lnTo>
                    <a:pt x="203307" y="68565"/>
                  </a:lnTo>
                  <a:lnTo>
                    <a:pt x="202768" y="67902"/>
                  </a:lnTo>
                  <a:lnTo>
                    <a:pt x="201697" y="67587"/>
                  </a:lnTo>
                  <a:lnTo>
                    <a:pt x="200462" y="68731"/>
                  </a:lnTo>
                  <a:lnTo>
                    <a:pt x="200159" y="68403"/>
                  </a:lnTo>
                  <a:lnTo>
                    <a:pt x="196937" y="66928"/>
                  </a:lnTo>
                  <a:lnTo>
                    <a:pt x="195887" y="67306"/>
                  </a:lnTo>
                  <a:lnTo>
                    <a:pt x="194724" y="68219"/>
                  </a:lnTo>
                  <a:lnTo>
                    <a:pt x="192787" y="68625"/>
                  </a:lnTo>
                  <a:lnTo>
                    <a:pt x="191509" y="68329"/>
                  </a:lnTo>
                  <a:lnTo>
                    <a:pt x="190559" y="68734"/>
                  </a:lnTo>
                  <a:lnTo>
                    <a:pt x="188626" y="68540"/>
                  </a:lnTo>
                  <a:lnTo>
                    <a:pt x="187886" y="67654"/>
                  </a:lnTo>
                  <a:lnTo>
                    <a:pt x="187817" y="66763"/>
                  </a:lnTo>
                  <a:lnTo>
                    <a:pt x="186646" y="65883"/>
                  </a:lnTo>
                  <a:lnTo>
                    <a:pt x="184734" y="65921"/>
                  </a:lnTo>
                  <a:lnTo>
                    <a:pt x="180301" y="62812"/>
                  </a:lnTo>
                  <a:lnTo>
                    <a:pt x="179283" y="63082"/>
                  </a:lnTo>
                  <a:lnTo>
                    <a:pt x="177682" y="64037"/>
                  </a:lnTo>
                  <a:lnTo>
                    <a:pt x="176373" y="64568"/>
                  </a:lnTo>
                  <a:lnTo>
                    <a:pt x="175790" y="64005"/>
                  </a:lnTo>
                  <a:lnTo>
                    <a:pt x="174339" y="64263"/>
                  </a:lnTo>
                  <a:lnTo>
                    <a:pt x="172615" y="64110"/>
                  </a:lnTo>
                  <a:lnTo>
                    <a:pt x="171517" y="64455"/>
                  </a:lnTo>
                  <a:lnTo>
                    <a:pt x="170468" y="65204"/>
                  </a:lnTo>
                  <a:lnTo>
                    <a:pt x="169531" y="65113"/>
                  </a:lnTo>
                  <a:lnTo>
                    <a:pt x="167597" y="64014"/>
                  </a:lnTo>
                  <a:lnTo>
                    <a:pt x="166997" y="62292"/>
                  </a:lnTo>
                  <a:lnTo>
                    <a:pt x="165664" y="61896"/>
                  </a:lnTo>
                  <a:lnTo>
                    <a:pt x="164865" y="60634"/>
                  </a:lnTo>
                  <a:lnTo>
                    <a:pt x="161687" y="59226"/>
                  </a:lnTo>
                  <a:lnTo>
                    <a:pt x="158883" y="56231"/>
                  </a:lnTo>
                  <a:lnTo>
                    <a:pt x="158110" y="56633"/>
                  </a:lnTo>
                  <a:lnTo>
                    <a:pt x="157379" y="56318"/>
                  </a:lnTo>
                  <a:lnTo>
                    <a:pt x="156390" y="56938"/>
                  </a:lnTo>
                  <a:lnTo>
                    <a:pt x="154949" y="56555"/>
                  </a:lnTo>
                  <a:lnTo>
                    <a:pt x="153784" y="56894"/>
                  </a:lnTo>
                  <a:lnTo>
                    <a:pt x="152510" y="55509"/>
                  </a:lnTo>
                  <a:lnTo>
                    <a:pt x="150977" y="54737"/>
                  </a:lnTo>
                  <a:lnTo>
                    <a:pt x="150393" y="55199"/>
                  </a:lnTo>
                  <a:lnTo>
                    <a:pt x="149061" y="55075"/>
                  </a:lnTo>
                  <a:lnTo>
                    <a:pt x="148444" y="56210"/>
                  </a:lnTo>
                  <a:lnTo>
                    <a:pt x="147443" y="56364"/>
                  </a:lnTo>
                  <a:lnTo>
                    <a:pt x="145809" y="55545"/>
                  </a:lnTo>
                  <a:lnTo>
                    <a:pt x="144551" y="55535"/>
                  </a:lnTo>
                  <a:lnTo>
                    <a:pt x="143673" y="56137"/>
                  </a:lnTo>
                  <a:lnTo>
                    <a:pt x="142939" y="55532"/>
                  </a:lnTo>
                  <a:lnTo>
                    <a:pt x="140734" y="55088"/>
                  </a:lnTo>
                  <a:lnTo>
                    <a:pt x="139023" y="55004"/>
                  </a:lnTo>
                  <a:lnTo>
                    <a:pt x="136637" y="55673"/>
                  </a:lnTo>
                  <a:lnTo>
                    <a:pt x="135985" y="55052"/>
                  </a:lnTo>
                  <a:lnTo>
                    <a:pt x="135199" y="55439"/>
                  </a:lnTo>
                  <a:lnTo>
                    <a:pt x="133320" y="57000"/>
                  </a:lnTo>
                  <a:lnTo>
                    <a:pt x="132259" y="57409"/>
                  </a:lnTo>
                  <a:lnTo>
                    <a:pt x="131202" y="57204"/>
                  </a:lnTo>
                  <a:lnTo>
                    <a:pt x="127849" y="57345"/>
                  </a:lnTo>
                  <a:lnTo>
                    <a:pt x="126393" y="56633"/>
                  </a:lnTo>
                  <a:lnTo>
                    <a:pt x="125152" y="57361"/>
                  </a:lnTo>
                  <a:lnTo>
                    <a:pt x="123873" y="57330"/>
                  </a:lnTo>
                  <a:lnTo>
                    <a:pt x="122906" y="57663"/>
                  </a:lnTo>
                  <a:lnTo>
                    <a:pt x="121773" y="57585"/>
                  </a:lnTo>
                  <a:lnTo>
                    <a:pt x="119382" y="56393"/>
                  </a:lnTo>
                  <a:lnTo>
                    <a:pt x="117775" y="56133"/>
                  </a:lnTo>
                  <a:lnTo>
                    <a:pt x="117271" y="55240"/>
                  </a:lnTo>
                  <a:lnTo>
                    <a:pt x="115858" y="55516"/>
                  </a:lnTo>
                  <a:lnTo>
                    <a:pt x="113260" y="57640"/>
                  </a:lnTo>
                  <a:lnTo>
                    <a:pt x="112215" y="57870"/>
                  </a:lnTo>
                  <a:lnTo>
                    <a:pt x="111357" y="58600"/>
                  </a:lnTo>
                  <a:lnTo>
                    <a:pt x="110423" y="58914"/>
                  </a:lnTo>
                  <a:lnTo>
                    <a:pt x="109901" y="59655"/>
                  </a:lnTo>
                  <a:lnTo>
                    <a:pt x="108637" y="60265"/>
                  </a:lnTo>
                  <a:lnTo>
                    <a:pt x="106308" y="60698"/>
                  </a:lnTo>
                  <a:lnTo>
                    <a:pt x="105626" y="61221"/>
                  </a:lnTo>
                  <a:lnTo>
                    <a:pt x="104865" y="61004"/>
                  </a:lnTo>
                  <a:lnTo>
                    <a:pt x="102161" y="61798"/>
                  </a:lnTo>
                  <a:lnTo>
                    <a:pt x="102155" y="60447"/>
                  </a:lnTo>
                  <a:lnTo>
                    <a:pt x="101018" y="60555"/>
                  </a:lnTo>
                  <a:lnTo>
                    <a:pt x="100060" y="60184"/>
                  </a:lnTo>
                  <a:lnTo>
                    <a:pt x="99891" y="59566"/>
                  </a:lnTo>
                  <a:lnTo>
                    <a:pt x="98788" y="59660"/>
                  </a:lnTo>
                  <a:lnTo>
                    <a:pt x="97492" y="58998"/>
                  </a:lnTo>
                  <a:lnTo>
                    <a:pt x="96257" y="57029"/>
                  </a:lnTo>
                  <a:lnTo>
                    <a:pt x="95696" y="56793"/>
                  </a:lnTo>
                  <a:lnTo>
                    <a:pt x="94236" y="55068"/>
                  </a:lnTo>
                  <a:lnTo>
                    <a:pt x="92789" y="55999"/>
                  </a:lnTo>
                  <a:lnTo>
                    <a:pt x="90485" y="55013"/>
                  </a:lnTo>
                  <a:lnTo>
                    <a:pt x="89868" y="55066"/>
                  </a:lnTo>
                  <a:lnTo>
                    <a:pt x="88655" y="53640"/>
                  </a:lnTo>
                  <a:lnTo>
                    <a:pt x="86715" y="52935"/>
                  </a:lnTo>
                  <a:lnTo>
                    <a:pt x="84530" y="51454"/>
                  </a:lnTo>
                  <a:lnTo>
                    <a:pt x="83926" y="51378"/>
                  </a:lnTo>
                  <a:lnTo>
                    <a:pt x="82624" y="50200"/>
                  </a:lnTo>
                  <a:lnTo>
                    <a:pt x="82007" y="48813"/>
                  </a:lnTo>
                  <a:lnTo>
                    <a:pt x="80184" y="47877"/>
                  </a:lnTo>
                  <a:lnTo>
                    <a:pt x="80192" y="47175"/>
                  </a:lnTo>
                  <a:lnTo>
                    <a:pt x="78654" y="47251"/>
                  </a:lnTo>
                  <a:lnTo>
                    <a:pt x="78941" y="45454"/>
                  </a:lnTo>
                  <a:lnTo>
                    <a:pt x="78107" y="43435"/>
                  </a:lnTo>
                  <a:lnTo>
                    <a:pt x="76516" y="42887"/>
                  </a:lnTo>
                  <a:lnTo>
                    <a:pt x="76662" y="41590"/>
                  </a:lnTo>
                  <a:lnTo>
                    <a:pt x="76022" y="41078"/>
                  </a:lnTo>
                  <a:lnTo>
                    <a:pt x="75233" y="41425"/>
                  </a:lnTo>
                  <a:lnTo>
                    <a:pt x="73155" y="42873"/>
                  </a:lnTo>
                  <a:lnTo>
                    <a:pt x="70880" y="42693"/>
                  </a:lnTo>
                  <a:lnTo>
                    <a:pt x="68258" y="41423"/>
                  </a:lnTo>
                  <a:lnTo>
                    <a:pt x="66874" y="41857"/>
                  </a:lnTo>
                  <a:lnTo>
                    <a:pt x="64740" y="41370"/>
                  </a:lnTo>
                  <a:lnTo>
                    <a:pt x="63319" y="40488"/>
                  </a:lnTo>
                  <a:lnTo>
                    <a:pt x="62731" y="41487"/>
                  </a:lnTo>
                  <a:lnTo>
                    <a:pt x="62108" y="41008"/>
                  </a:lnTo>
                  <a:lnTo>
                    <a:pt x="60114" y="42216"/>
                  </a:lnTo>
                  <a:lnTo>
                    <a:pt x="59624" y="43637"/>
                  </a:lnTo>
                  <a:lnTo>
                    <a:pt x="58324" y="44390"/>
                  </a:lnTo>
                  <a:lnTo>
                    <a:pt x="56733" y="45886"/>
                  </a:lnTo>
                  <a:lnTo>
                    <a:pt x="55574" y="46288"/>
                  </a:lnTo>
                  <a:lnTo>
                    <a:pt x="54557" y="46238"/>
                  </a:lnTo>
                  <a:lnTo>
                    <a:pt x="52988" y="47273"/>
                  </a:lnTo>
                  <a:lnTo>
                    <a:pt x="51105" y="47733"/>
                  </a:lnTo>
                  <a:lnTo>
                    <a:pt x="50084" y="47301"/>
                  </a:lnTo>
                  <a:lnTo>
                    <a:pt x="46872" y="49157"/>
                  </a:lnTo>
                  <a:lnTo>
                    <a:pt x="44888" y="48830"/>
                  </a:lnTo>
                  <a:lnTo>
                    <a:pt x="44479" y="48208"/>
                  </a:lnTo>
                  <a:lnTo>
                    <a:pt x="43160" y="47660"/>
                  </a:lnTo>
                  <a:lnTo>
                    <a:pt x="41447" y="47722"/>
                  </a:lnTo>
                  <a:lnTo>
                    <a:pt x="40282" y="47480"/>
                  </a:lnTo>
                  <a:lnTo>
                    <a:pt x="38918" y="47690"/>
                  </a:lnTo>
                  <a:lnTo>
                    <a:pt x="38436" y="46930"/>
                  </a:lnTo>
                  <a:lnTo>
                    <a:pt x="35001" y="44836"/>
                  </a:lnTo>
                  <a:lnTo>
                    <a:pt x="34719" y="42962"/>
                  </a:lnTo>
                  <a:lnTo>
                    <a:pt x="33472" y="42508"/>
                  </a:lnTo>
                  <a:lnTo>
                    <a:pt x="32052" y="43051"/>
                  </a:lnTo>
                  <a:lnTo>
                    <a:pt x="29677" y="42664"/>
                  </a:lnTo>
                  <a:lnTo>
                    <a:pt x="28569" y="42788"/>
                  </a:lnTo>
                  <a:close/>
                </a:path>
              </a:pathLst>
            </a:custGeom>
            <a:solidFill>
              <a:srgbClr val="FDC9B3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g121"/>
            <p:cNvSpPr/>
            <p:nvPr/>
          </p:nvSpPr>
          <p:spPr>
            <a:xfrm>
              <a:off x="3039799" y="5467233"/>
              <a:ext cx="1970" cy="1520"/>
            </a:xfrm>
            <a:custGeom>
              <a:avLst/>
              <a:pathLst>
                <a:path w="1970" h="1520">
                  <a:moveTo>
                    <a:pt x="836" y="0"/>
                  </a:moveTo>
                  <a:lnTo>
                    <a:pt x="0" y="596"/>
                  </a:lnTo>
                  <a:lnTo>
                    <a:pt x="629" y="1520"/>
                  </a:lnTo>
                  <a:lnTo>
                    <a:pt x="1566" y="1084"/>
                  </a:lnTo>
                  <a:lnTo>
                    <a:pt x="1970" y="233"/>
                  </a:lnTo>
                  <a:close/>
                </a:path>
              </a:pathLst>
            </a:custGeom>
            <a:solidFill>
              <a:srgbClr val="FDC5A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g122"/>
            <p:cNvSpPr/>
            <p:nvPr/>
          </p:nvSpPr>
          <p:spPr>
            <a:xfrm>
              <a:off x="2278839" y="4800069"/>
              <a:ext cx="1092908" cy="944797"/>
            </a:xfrm>
            <a:custGeom>
              <a:avLst/>
              <a:pathLst>
                <a:path w="1092908" h="944797">
                  <a:moveTo>
                    <a:pt x="523585" y="12201"/>
                  </a:moveTo>
                  <a:lnTo>
                    <a:pt x="522967" y="11801"/>
                  </a:lnTo>
                  <a:lnTo>
                    <a:pt x="522115" y="10511"/>
                  </a:lnTo>
                  <a:lnTo>
                    <a:pt x="520627" y="7126"/>
                  </a:lnTo>
                  <a:lnTo>
                    <a:pt x="519846" y="6224"/>
                  </a:lnTo>
                  <a:lnTo>
                    <a:pt x="519080" y="6075"/>
                  </a:lnTo>
                  <a:lnTo>
                    <a:pt x="517842" y="6408"/>
                  </a:lnTo>
                  <a:lnTo>
                    <a:pt x="517006" y="7521"/>
                  </a:lnTo>
                  <a:lnTo>
                    <a:pt x="516692" y="9875"/>
                  </a:lnTo>
                  <a:lnTo>
                    <a:pt x="515256" y="12470"/>
                  </a:lnTo>
                  <a:lnTo>
                    <a:pt x="513541" y="13315"/>
                  </a:lnTo>
                  <a:lnTo>
                    <a:pt x="512625" y="13096"/>
                  </a:lnTo>
                  <a:lnTo>
                    <a:pt x="510959" y="10860"/>
                  </a:lnTo>
                  <a:lnTo>
                    <a:pt x="508549" y="9768"/>
                  </a:lnTo>
                  <a:lnTo>
                    <a:pt x="507654" y="10006"/>
                  </a:lnTo>
                  <a:lnTo>
                    <a:pt x="506727" y="11026"/>
                  </a:lnTo>
                  <a:lnTo>
                    <a:pt x="506609" y="11730"/>
                  </a:lnTo>
                  <a:lnTo>
                    <a:pt x="507287" y="13218"/>
                  </a:lnTo>
                  <a:lnTo>
                    <a:pt x="507313" y="14366"/>
                  </a:lnTo>
                  <a:lnTo>
                    <a:pt x="506684" y="16013"/>
                  </a:lnTo>
                  <a:lnTo>
                    <a:pt x="505014" y="16522"/>
                  </a:lnTo>
                  <a:lnTo>
                    <a:pt x="503389" y="16136"/>
                  </a:lnTo>
                  <a:lnTo>
                    <a:pt x="501067" y="16151"/>
                  </a:lnTo>
                  <a:lnTo>
                    <a:pt x="500112" y="16446"/>
                  </a:lnTo>
                  <a:lnTo>
                    <a:pt x="499156" y="17822"/>
                  </a:lnTo>
                  <a:lnTo>
                    <a:pt x="498949" y="18985"/>
                  </a:lnTo>
                  <a:lnTo>
                    <a:pt x="499029" y="21350"/>
                  </a:lnTo>
                  <a:lnTo>
                    <a:pt x="498358" y="23170"/>
                  </a:lnTo>
                  <a:lnTo>
                    <a:pt x="497399" y="24445"/>
                  </a:lnTo>
                  <a:lnTo>
                    <a:pt x="494080" y="25392"/>
                  </a:lnTo>
                  <a:lnTo>
                    <a:pt x="492920" y="26516"/>
                  </a:lnTo>
                  <a:lnTo>
                    <a:pt x="491287" y="29560"/>
                  </a:lnTo>
                  <a:lnTo>
                    <a:pt x="489903" y="30692"/>
                  </a:lnTo>
                  <a:lnTo>
                    <a:pt x="487337" y="31304"/>
                  </a:lnTo>
                  <a:lnTo>
                    <a:pt x="482981" y="31053"/>
                  </a:lnTo>
                  <a:lnTo>
                    <a:pt x="479942" y="30396"/>
                  </a:lnTo>
                  <a:lnTo>
                    <a:pt x="479217" y="29080"/>
                  </a:lnTo>
                  <a:lnTo>
                    <a:pt x="479764" y="28014"/>
                  </a:lnTo>
                  <a:lnTo>
                    <a:pt x="479822" y="26450"/>
                  </a:lnTo>
                  <a:lnTo>
                    <a:pt x="478954" y="24620"/>
                  </a:lnTo>
                  <a:lnTo>
                    <a:pt x="477292" y="24453"/>
                  </a:lnTo>
                  <a:lnTo>
                    <a:pt x="475594" y="25870"/>
                  </a:lnTo>
                  <a:lnTo>
                    <a:pt x="474544" y="29754"/>
                  </a:lnTo>
                  <a:lnTo>
                    <a:pt x="474807" y="30950"/>
                  </a:lnTo>
                  <a:lnTo>
                    <a:pt x="474662" y="32040"/>
                  </a:lnTo>
                  <a:lnTo>
                    <a:pt x="473089" y="34785"/>
                  </a:lnTo>
                  <a:lnTo>
                    <a:pt x="472320" y="36504"/>
                  </a:lnTo>
                  <a:lnTo>
                    <a:pt x="471920" y="38102"/>
                  </a:lnTo>
                  <a:lnTo>
                    <a:pt x="471765" y="42400"/>
                  </a:lnTo>
                  <a:lnTo>
                    <a:pt x="470686" y="43517"/>
                  </a:lnTo>
                  <a:lnTo>
                    <a:pt x="468893" y="44118"/>
                  </a:lnTo>
                  <a:lnTo>
                    <a:pt x="467897" y="44013"/>
                  </a:lnTo>
                  <a:lnTo>
                    <a:pt x="465529" y="44477"/>
                  </a:lnTo>
                  <a:lnTo>
                    <a:pt x="464476" y="45617"/>
                  </a:lnTo>
                  <a:lnTo>
                    <a:pt x="464044" y="47664"/>
                  </a:lnTo>
                  <a:lnTo>
                    <a:pt x="464436" y="49452"/>
                  </a:lnTo>
                  <a:lnTo>
                    <a:pt x="463857" y="50825"/>
                  </a:lnTo>
                  <a:lnTo>
                    <a:pt x="462355" y="51779"/>
                  </a:lnTo>
                  <a:lnTo>
                    <a:pt x="460808" y="51514"/>
                  </a:lnTo>
                  <a:lnTo>
                    <a:pt x="459811" y="49756"/>
                  </a:lnTo>
                  <a:lnTo>
                    <a:pt x="458553" y="48121"/>
                  </a:lnTo>
                  <a:lnTo>
                    <a:pt x="455417" y="45507"/>
                  </a:lnTo>
                  <a:lnTo>
                    <a:pt x="454310" y="45626"/>
                  </a:lnTo>
                  <a:lnTo>
                    <a:pt x="454133" y="46824"/>
                  </a:lnTo>
                  <a:lnTo>
                    <a:pt x="454470" y="49402"/>
                  </a:lnTo>
                  <a:lnTo>
                    <a:pt x="455189" y="51596"/>
                  </a:lnTo>
                  <a:lnTo>
                    <a:pt x="455199" y="52277"/>
                  </a:lnTo>
                  <a:lnTo>
                    <a:pt x="454468" y="53986"/>
                  </a:lnTo>
                  <a:lnTo>
                    <a:pt x="453681" y="54499"/>
                  </a:lnTo>
                  <a:lnTo>
                    <a:pt x="452158" y="54211"/>
                  </a:lnTo>
                  <a:lnTo>
                    <a:pt x="450434" y="52460"/>
                  </a:lnTo>
                  <a:lnTo>
                    <a:pt x="449418" y="50946"/>
                  </a:lnTo>
                  <a:lnTo>
                    <a:pt x="448408" y="48996"/>
                  </a:lnTo>
                  <a:lnTo>
                    <a:pt x="446452" y="46655"/>
                  </a:lnTo>
                  <a:lnTo>
                    <a:pt x="444716" y="45759"/>
                  </a:lnTo>
                  <a:lnTo>
                    <a:pt x="443613" y="46332"/>
                  </a:lnTo>
                  <a:lnTo>
                    <a:pt x="442103" y="47781"/>
                  </a:lnTo>
                  <a:lnTo>
                    <a:pt x="440910" y="48516"/>
                  </a:lnTo>
                  <a:lnTo>
                    <a:pt x="438503" y="48149"/>
                  </a:lnTo>
                  <a:lnTo>
                    <a:pt x="436679" y="48670"/>
                  </a:lnTo>
                  <a:lnTo>
                    <a:pt x="436386" y="49892"/>
                  </a:lnTo>
                  <a:lnTo>
                    <a:pt x="437992" y="51896"/>
                  </a:lnTo>
                  <a:lnTo>
                    <a:pt x="440241" y="53505"/>
                  </a:lnTo>
                  <a:lnTo>
                    <a:pt x="440338" y="54692"/>
                  </a:lnTo>
                  <a:lnTo>
                    <a:pt x="439483" y="55696"/>
                  </a:lnTo>
                  <a:lnTo>
                    <a:pt x="438567" y="56080"/>
                  </a:lnTo>
                  <a:lnTo>
                    <a:pt x="436119" y="56522"/>
                  </a:lnTo>
                  <a:lnTo>
                    <a:pt x="433673" y="56317"/>
                  </a:lnTo>
                  <a:lnTo>
                    <a:pt x="432467" y="56394"/>
                  </a:lnTo>
                  <a:lnTo>
                    <a:pt x="431133" y="57122"/>
                  </a:lnTo>
                  <a:lnTo>
                    <a:pt x="430102" y="59035"/>
                  </a:lnTo>
                  <a:lnTo>
                    <a:pt x="429126" y="60052"/>
                  </a:lnTo>
                  <a:lnTo>
                    <a:pt x="427823" y="59980"/>
                  </a:lnTo>
                  <a:lnTo>
                    <a:pt x="427450" y="59576"/>
                  </a:lnTo>
                  <a:lnTo>
                    <a:pt x="426725" y="57300"/>
                  </a:lnTo>
                  <a:lnTo>
                    <a:pt x="424122" y="53865"/>
                  </a:lnTo>
                  <a:lnTo>
                    <a:pt x="422476" y="52605"/>
                  </a:lnTo>
                  <a:lnTo>
                    <a:pt x="421429" y="52555"/>
                  </a:lnTo>
                  <a:lnTo>
                    <a:pt x="420273" y="53253"/>
                  </a:lnTo>
                  <a:lnTo>
                    <a:pt x="419887" y="54724"/>
                  </a:lnTo>
                  <a:lnTo>
                    <a:pt x="419933" y="55655"/>
                  </a:lnTo>
                  <a:lnTo>
                    <a:pt x="419510" y="57388"/>
                  </a:lnTo>
                  <a:lnTo>
                    <a:pt x="417506" y="60654"/>
                  </a:lnTo>
                  <a:lnTo>
                    <a:pt x="416647" y="63746"/>
                  </a:lnTo>
                  <a:lnTo>
                    <a:pt x="415122" y="65415"/>
                  </a:lnTo>
                  <a:lnTo>
                    <a:pt x="414136" y="65749"/>
                  </a:lnTo>
                  <a:lnTo>
                    <a:pt x="412993" y="65525"/>
                  </a:lnTo>
                  <a:lnTo>
                    <a:pt x="412221" y="64878"/>
                  </a:lnTo>
                  <a:lnTo>
                    <a:pt x="411674" y="63667"/>
                  </a:lnTo>
                  <a:lnTo>
                    <a:pt x="411024" y="61050"/>
                  </a:lnTo>
                  <a:lnTo>
                    <a:pt x="410566" y="60396"/>
                  </a:lnTo>
                  <a:lnTo>
                    <a:pt x="409074" y="59853"/>
                  </a:lnTo>
                  <a:lnTo>
                    <a:pt x="408451" y="59997"/>
                  </a:lnTo>
                  <a:lnTo>
                    <a:pt x="407908" y="60998"/>
                  </a:lnTo>
                  <a:lnTo>
                    <a:pt x="407814" y="62952"/>
                  </a:lnTo>
                  <a:lnTo>
                    <a:pt x="408671" y="66012"/>
                  </a:lnTo>
                  <a:lnTo>
                    <a:pt x="408975" y="68588"/>
                  </a:lnTo>
                  <a:lnTo>
                    <a:pt x="407712" y="69733"/>
                  </a:lnTo>
                  <a:lnTo>
                    <a:pt x="405874" y="69493"/>
                  </a:lnTo>
                  <a:lnTo>
                    <a:pt x="402716" y="68371"/>
                  </a:lnTo>
                  <a:lnTo>
                    <a:pt x="399793" y="67812"/>
                  </a:lnTo>
                  <a:lnTo>
                    <a:pt x="398923" y="68053"/>
                  </a:lnTo>
                  <a:lnTo>
                    <a:pt x="397019" y="70725"/>
                  </a:lnTo>
                  <a:lnTo>
                    <a:pt x="395977" y="71201"/>
                  </a:lnTo>
                  <a:lnTo>
                    <a:pt x="394354" y="71039"/>
                  </a:lnTo>
                  <a:lnTo>
                    <a:pt x="393472" y="70327"/>
                  </a:lnTo>
                  <a:lnTo>
                    <a:pt x="392616" y="67349"/>
                  </a:lnTo>
                  <a:lnTo>
                    <a:pt x="392011" y="64134"/>
                  </a:lnTo>
                  <a:lnTo>
                    <a:pt x="390992" y="63527"/>
                  </a:lnTo>
                  <a:lnTo>
                    <a:pt x="390006" y="63435"/>
                  </a:lnTo>
                  <a:lnTo>
                    <a:pt x="388996" y="64216"/>
                  </a:lnTo>
                  <a:lnTo>
                    <a:pt x="387704" y="66832"/>
                  </a:lnTo>
                  <a:lnTo>
                    <a:pt x="387083" y="68797"/>
                  </a:lnTo>
                  <a:lnTo>
                    <a:pt x="385897" y="74087"/>
                  </a:lnTo>
                  <a:lnTo>
                    <a:pt x="384797" y="76366"/>
                  </a:lnTo>
                  <a:lnTo>
                    <a:pt x="383848" y="77225"/>
                  </a:lnTo>
                  <a:lnTo>
                    <a:pt x="383006" y="77517"/>
                  </a:lnTo>
                  <a:lnTo>
                    <a:pt x="380521" y="77027"/>
                  </a:lnTo>
                  <a:lnTo>
                    <a:pt x="378270" y="77486"/>
                  </a:lnTo>
                  <a:lnTo>
                    <a:pt x="377183" y="78501"/>
                  </a:lnTo>
                  <a:lnTo>
                    <a:pt x="376638" y="80130"/>
                  </a:lnTo>
                  <a:lnTo>
                    <a:pt x="376933" y="81312"/>
                  </a:lnTo>
                  <a:lnTo>
                    <a:pt x="377101" y="84991"/>
                  </a:lnTo>
                  <a:lnTo>
                    <a:pt x="377007" y="86116"/>
                  </a:lnTo>
                  <a:lnTo>
                    <a:pt x="377316" y="87867"/>
                  </a:lnTo>
                  <a:lnTo>
                    <a:pt x="377276" y="89720"/>
                  </a:lnTo>
                  <a:lnTo>
                    <a:pt x="376706" y="91734"/>
                  </a:lnTo>
                  <a:lnTo>
                    <a:pt x="375507" y="92906"/>
                  </a:lnTo>
                  <a:lnTo>
                    <a:pt x="373588" y="95501"/>
                  </a:lnTo>
                  <a:lnTo>
                    <a:pt x="372481" y="97496"/>
                  </a:lnTo>
                  <a:lnTo>
                    <a:pt x="370830" y="98747"/>
                  </a:lnTo>
                  <a:lnTo>
                    <a:pt x="369248" y="98633"/>
                  </a:lnTo>
                  <a:lnTo>
                    <a:pt x="366952" y="97554"/>
                  </a:lnTo>
                  <a:lnTo>
                    <a:pt x="365427" y="97750"/>
                  </a:lnTo>
                  <a:lnTo>
                    <a:pt x="364840" y="98218"/>
                  </a:lnTo>
                  <a:lnTo>
                    <a:pt x="363848" y="100599"/>
                  </a:lnTo>
                  <a:lnTo>
                    <a:pt x="363091" y="101147"/>
                  </a:lnTo>
                  <a:lnTo>
                    <a:pt x="361934" y="101261"/>
                  </a:lnTo>
                  <a:lnTo>
                    <a:pt x="360546" y="100860"/>
                  </a:lnTo>
                  <a:lnTo>
                    <a:pt x="359605" y="99994"/>
                  </a:lnTo>
                  <a:lnTo>
                    <a:pt x="357690" y="97791"/>
                  </a:lnTo>
                  <a:lnTo>
                    <a:pt x="356893" y="97255"/>
                  </a:lnTo>
                  <a:lnTo>
                    <a:pt x="355932" y="97161"/>
                  </a:lnTo>
                  <a:lnTo>
                    <a:pt x="353849" y="97951"/>
                  </a:lnTo>
                  <a:lnTo>
                    <a:pt x="352868" y="98604"/>
                  </a:lnTo>
                  <a:lnTo>
                    <a:pt x="352367" y="99433"/>
                  </a:lnTo>
                  <a:lnTo>
                    <a:pt x="352526" y="101237"/>
                  </a:lnTo>
                  <a:lnTo>
                    <a:pt x="354232" y="102177"/>
                  </a:lnTo>
                  <a:lnTo>
                    <a:pt x="356624" y="103962"/>
                  </a:lnTo>
                  <a:lnTo>
                    <a:pt x="359179" y="105177"/>
                  </a:lnTo>
                  <a:lnTo>
                    <a:pt x="360494" y="106685"/>
                  </a:lnTo>
                  <a:lnTo>
                    <a:pt x="360372" y="108542"/>
                  </a:lnTo>
                  <a:lnTo>
                    <a:pt x="359788" y="109421"/>
                  </a:lnTo>
                  <a:lnTo>
                    <a:pt x="358888" y="109869"/>
                  </a:lnTo>
                  <a:lnTo>
                    <a:pt x="357783" y="109596"/>
                  </a:lnTo>
                  <a:lnTo>
                    <a:pt x="356079" y="108760"/>
                  </a:lnTo>
                  <a:lnTo>
                    <a:pt x="352169" y="107788"/>
                  </a:lnTo>
                  <a:lnTo>
                    <a:pt x="351380" y="107798"/>
                  </a:lnTo>
                  <a:lnTo>
                    <a:pt x="348252" y="108623"/>
                  </a:lnTo>
                  <a:lnTo>
                    <a:pt x="346543" y="110157"/>
                  </a:lnTo>
                  <a:lnTo>
                    <a:pt x="346408" y="110833"/>
                  </a:lnTo>
                  <a:lnTo>
                    <a:pt x="346855" y="113227"/>
                  </a:lnTo>
                  <a:lnTo>
                    <a:pt x="346278" y="114984"/>
                  </a:lnTo>
                  <a:lnTo>
                    <a:pt x="344753" y="115151"/>
                  </a:lnTo>
                  <a:lnTo>
                    <a:pt x="341672" y="112262"/>
                  </a:lnTo>
                  <a:lnTo>
                    <a:pt x="341125" y="111158"/>
                  </a:lnTo>
                  <a:lnTo>
                    <a:pt x="340325" y="110364"/>
                  </a:lnTo>
                  <a:lnTo>
                    <a:pt x="339104" y="109780"/>
                  </a:lnTo>
                  <a:lnTo>
                    <a:pt x="337601" y="109533"/>
                  </a:lnTo>
                  <a:lnTo>
                    <a:pt x="336051" y="109880"/>
                  </a:lnTo>
                  <a:lnTo>
                    <a:pt x="331988" y="113593"/>
                  </a:lnTo>
                  <a:lnTo>
                    <a:pt x="329536" y="117864"/>
                  </a:lnTo>
                  <a:lnTo>
                    <a:pt x="327292" y="120071"/>
                  </a:lnTo>
                  <a:lnTo>
                    <a:pt x="326081" y="120542"/>
                  </a:lnTo>
                  <a:lnTo>
                    <a:pt x="324636" y="120424"/>
                  </a:lnTo>
                  <a:lnTo>
                    <a:pt x="321399" y="119003"/>
                  </a:lnTo>
                  <a:lnTo>
                    <a:pt x="320041" y="118960"/>
                  </a:lnTo>
                  <a:lnTo>
                    <a:pt x="318940" y="119639"/>
                  </a:lnTo>
                  <a:lnTo>
                    <a:pt x="318109" y="121420"/>
                  </a:lnTo>
                  <a:lnTo>
                    <a:pt x="317546" y="124340"/>
                  </a:lnTo>
                  <a:lnTo>
                    <a:pt x="317195" y="125276"/>
                  </a:lnTo>
                  <a:lnTo>
                    <a:pt x="316222" y="126086"/>
                  </a:lnTo>
                  <a:lnTo>
                    <a:pt x="312091" y="126693"/>
                  </a:lnTo>
                  <a:lnTo>
                    <a:pt x="311387" y="127058"/>
                  </a:lnTo>
                  <a:lnTo>
                    <a:pt x="310713" y="128062"/>
                  </a:lnTo>
                  <a:lnTo>
                    <a:pt x="311362" y="130081"/>
                  </a:lnTo>
                  <a:lnTo>
                    <a:pt x="312863" y="132002"/>
                  </a:lnTo>
                  <a:lnTo>
                    <a:pt x="313204" y="132720"/>
                  </a:lnTo>
                  <a:lnTo>
                    <a:pt x="313156" y="133881"/>
                  </a:lnTo>
                  <a:lnTo>
                    <a:pt x="312201" y="134971"/>
                  </a:lnTo>
                  <a:lnTo>
                    <a:pt x="310257" y="136427"/>
                  </a:lnTo>
                  <a:lnTo>
                    <a:pt x="307035" y="137761"/>
                  </a:lnTo>
                  <a:lnTo>
                    <a:pt x="305908" y="138826"/>
                  </a:lnTo>
                  <a:lnTo>
                    <a:pt x="304759" y="140819"/>
                  </a:lnTo>
                  <a:lnTo>
                    <a:pt x="303523" y="142452"/>
                  </a:lnTo>
                  <a:lnTo>
                    <a:pt x="303109" y="143381"/>
                  </a:lnTo>
                  <a:lnTo>
                    <a:pt x="302372" y="143816"/>
                  </a:lnTo>
                  <a:lnTo>
                    <a:pt x="301464" y="143563"/>
                  </a:lnTo>
                  <a:lnTo>
                    <a:pt x="296885" y="140851"/>
                  </a:lnTo>
                  <a:lnTo>
                    <a:pt x="295836" y="140908"/>
                  </a:lnTo>
                  <a:lnTo>
                    <a:pt x="295302" y="141504"/>
                  </a:lnTo>
                  <a:lnTo>
                    <a:pt x="294300" y="144580"/>
                  </a:lnTo>
                  <a:lnTo>
                    <a:pt x="293402" y="146262"/>
                  </a:lnTo>
                  <a:lnTo>
                    <a:pt x="291021" y="146377"/>
                  </a:lnTo>
                  <a:lnTo>
                    <a:pt x="289751" y="147389"/>
                  </a:lnTo>
                  <a:lnTo>
                    <a:pt x="288684" y="149356"/>
                  </a:lnTo>
                  <a:lnTo>
                    <a:pt x="288446" y="152116"/>
                  </a:lnTo>
                  <a:lnTo>
                    <a:pt x="287318" y="153334"/>
                  </a:lnTo>
                  <a:lnTo>
                    <a:pt x="286409" y="153184"/>
                  </a:lnTo>
                  <a:lnTo>
                    <a:pt x="285439" y="152261"/>
                  </a:lnTo>
                  <a:lnTo>
                    <a:pt x="283501" y="150980"/>
                  </a:lnTo>
                  <a:lnTo>
                    <a:pt x="282985" y="150105"/>
                  </a:lnTo>
                  <a:lnTo>
                    <a:pt x="283766" y="147753"/>
                  </a:lnTo>
                  <a:lnTo>
                    <a:pt x="283281" y="146955"/>
                  </a:lnTo>
                  <a:lnTo>
                    <a:pt x="282000" y="146419"/>
                  </a:lnTo>
                  <a:lnTo>
                    <a:pt x="280014" y="146660"/>
                  </a:lnTo>
                  <a:lnTo>
                    <a:pt x="278633" y="148576"/>
                  </a:lnTo>
                  <a:lnTo>
                    <a:pt x="278416" y="149634"/>
                  </a:lnTo>
                  <a:lnTo>
                    <a:pt x="278785" y="151774"/>
                  </a:lnTo>
                  <a:lnTo>
                    <a:pt x="277634" y="154437"/>
                  </a:lnTo>
                  <a:lnTo>
                    <a:pt x="276787" y="155215"/>
                  </a:lnTo>
                  <a:lnTo>
                    <a:pt x="274207" y="155819"/>
                  </a:lnTo>
                  <a:lnTo>
                    <a:pt x="272962" y="156831"/>
                  </a:lnTo>
                  <a:lnTo>
                    <a:pt x="271777" y="158177"/>
                  </a:lnTo>
                  <a:lnTo>
                    <a:pt x="268774" y="161017"/>
                  </a:lnTo>
                  <a:lnTo>
                    <a:pt x="267105" y="161797"/>
                  </a:lnTo>
                  <a:lnTo>
                    <a:pt x="263104" y="162508"/>
                  </a:lnTo>
                  <a:lnTo>
                    <a:pt x="260892" y="163135"/>
                  </a:lnTo>
                  <a:lnTo>
                    <a:pt x="257971" y="164228"/>
                  </a:lnTo>
                  <a:lnTo>
                    <a:pt x="256981" y="165108"/>
                  </a:lnTo>
                  <a:lnTo>
                    <a:pt x="256417" y="166297"/>
                  </a:lnTo>
                  <a:lnTo>
                    <a:pt x="256763" y="167586"/>
                  </a:lnTo>
                  <a:lnTo>
                    <a:pt x="257705" y="168873"/>
                  </a:lnTo>
                  <a:lnTo>
                    <a:pt x="260246" y="169667"/>
                  </a:lnTo>
                  <a:lnTo>
                    <a:pt x="261841" y="169895"/>
                  </a:lnTo>
                  <a:lnTo>
                    <a:pt x="263235" y="170536"/>
                  </a:lnTo>
                  <a:lnTo>
                    <a:pt x="264516" y="171486"/>
                  </a:lnTo>
                  <a:lnTo>
                    <a:pt x="266115" y="173081"/>
                  </a:lnTo>
                  <a:lnTo>
                    <a:pt x="267511" y="174109"/>
                  </a:lnTo>
                  <a:lnTo>
                    <a:pt x="270474" y="175672"/>
                  </a:lnTo>
                  <a:lnTo>
                    <a:pt x="271817" y="177396"/>
                  </a:lnTo>
                  <a:lnTo>
                    <a:pt x="271991" y="178298"/>
                  </a:lnTo>
                  <a:lnTo>
                    <a:pt x="270481" y="182428"/>
                  </a:lnTo>
                  <a:lnTo>
                    <a:pt x="269297" y="185013"/>
                  </a:lnTo>
                  <a:lnTo>
                    <a:pt x="269045" y="186124"/>
                  </a:lnTo>
                  <a:lnTo>
                    <a:pt x="269027" y="188575"/>
                  </a:lnTo>
                  <a:lnTo>
                    <a:pt x="268407" y="189945"/>
                  </a:lnTo>
                  <a:lnTo>
                    <a:pt x="267159" y="190595"/>
                  </a:lnTo>
                  <a:lnTo>
                    <a:pt x="265906" y="190340"/>
                  </a:lnTo>
                  <a:lnTo>
                    <a:pt x="265049" y="189338"/>
                  </a:lnTo>
                  <a:lnTo>
                    <a:pt x="263868" y="185626"/>
                  </a:lnTo>
                  <a:lnTo>
                    <a:pt x="263037" y="184029"/>
                  </a:lnTo>
                  <a:lnTo>
                    <a:pt x="261382" y="182898"/>
                  </a:lnTo>
                  <a:lnTo>
                    <a:pt x="259987" y="182360"/>
                  </a:lnTo>
                  <a:lnTo>
                    <a:pt x="256571" y="182060"/>
                  </a:lnTo>
                  <a:lnTo>
                    <a:pt x="254521" y="182065"/>
                  </a:lnTo>
                  <a:lnTo>
                    <a:pt x="251046" y="181532"/>
                  </a:lnTo>
                  <a:lnTo>
                    <a:pt x="247075" y="180371"/>
                  </a:lnTo>
                  <a:lnTo>
                    <a:pt x="245852" y="180296"/>
                  </a:lnTo>
                  <a:lnTo>
                    <a:pt x="244259" y="180636"/>
                  </a:lnTo>
                  <a:lnTo>
                    <a:pt x="243209" y="181286"/>
                  </a:lnTo>
                  <a:lnTo>
                    <a:pt x="242417" y="183121"/>
                  </a:lnTo>
                  <a:lnTo>
                    <a:pt x="241652" y="184026"/>
                  </a:lnTo>
                  <a:lnTo>
                    <a:pt x="240236" y="186457"/>
                  </a:lnTo>
                  <a:lnTo>
                    <a:pt x="239870" y="187774"/>
                  </a:lnTo>
                  <a:lnTo>
                    <a:pt x="240159" y="189348"/>
                  </a:lnTo>
                  <a:lnTo>
                    <a:pt x="241790" y="193036"/>
                  </a:lnTo>
                  <a:lnTo>
                    <a:pt x="242678" y="195736"/>
                  </a:lnTo>
                  <a:lnTo>
                    <a:pt x="242853" y="197105"/>
                  </a:lnTo>
                  <a:lnTo>
                    <a:pt x="242486" y="197907"/>
                  </a:lnTo>
                  <a:lnTo>
                    <a:pt x="239296" y="198248"/>
                  </a:lnTo>
                  <a:lnTo>
                    <a:pt x="236335" y="198926"/>
                  </a:lnTo>
                  <a:lnTo>
                    <a:pt x="234799" y="199729"/>
                  </a:lnTo>
                  <a:lnTo>
                    <a:pt x="233520" y="200093"/>
                  </a:lnTo>
                  <a:lnTo>
                    <a:pt x="232007" y="200121"/>
                  </a:lnTo>
                  <a:lnTo>
                    <a:pt x="228175" y="200592"/>
                  </a:lnTo>
                  <a:lnTo>
                    <a:pt x="226382" y="201086"/>
                  </a:lnTo>
                  <a:lnTo>
                    <a:pt x="225015" y="201836"/>
                  </a:lnTo>
                  <a:lnTo>
                    <a:pt x="223366" y="204085"/>
                  </a:lnTo>
                  <a:lnTo>
                    <a:pt x="223028" y="205789"/>
                  </a:lnTo>
                  <a:lnTo>
                    <a:pt x="223227" y="207339"/>
                  </a:lnTo>
                  <a:lnTo>
                    <a:pt x="223687" y="208396"/>
                  </a:lnTo>
                  <a:lnTo>
                    <a:pt x="225575" y="210634"/>
                  </a:lnTo>
                  <a:lnTo>
                    <a:pt x="226231" y="211953"/>
                  </a:lnTo>
                  <a:lnTo>
                    <a:pt x="226377" y="213346"/>
                  </a:lnTo>
                  <a:lnTo>
                    <a:pt x="226093" y="214715"/>
                  </a:lnTo>
                  <a:lnTo>
                    <a:pt x="224129" y="216861"/>
                  </a:lnTo>
                  <a:lnTo>
                    <a:pt x="221422" y="218130"/>
                  </a:lnTo>
                  <a:lnTo>
                    <a:pt x="220054" y="218440"/>
                  </a:lnTo>
                  <a:lnTo>
                    <a:pt x="217774" y="220070"/>
                  </a:lnTo>
                  <a:lnTo>
                    <a:pt x="215295" y="222706"/>
                  </a:lnTo>
                  <a:lnTo>
                    <a:pt x="211620" y="225608"/>
                  </a:lnTo>
                  <a:lnTo>
                    <a:pt x="210193" y="226539"/>
                  </a:lnTo>
                  <a:lnTo>
                    <a:pt x="209280" y="227494"/>
                  </a:lnTo>
                  <a:lnTo>
                    <a:pt x="207626" y="229717"/>
                  </a:lnTo>
                  <a:lnTo>
                    <a:pt x="206856" y="230489"/>
                  </a:lnTo>
                  <a:lnTo>
                    <a:pt x="205719" y="232281"/>
                  </a:lnTo>
                  <a:lnTo>
                    <a:pt x="205232" y="233523"/>
                  </a:lnTo>
                  <a:lnTo>
                    <a:pt x="203805" y="235795"/>
                  </a:lnTo>
                  <a:lnTo>
                    <a:pt x="201521" y="238688"/>
                  </a:lnTo>
                  <a:lnTo>
                    <a:pt x="199893" y="239850"/>
                  </a:lnTo>
                  <a:lnTo>
                    <a:pt x="197636" y="239773"/>
                  </a:lnTo>
                  <a:lnTo>
                    <a:pt x="195893" y="240082"/>
                  </a:lnTo>
                  <a:lnTo>
                    <a:pt x="190723" y="240389"/>
                  </a:lnTo>
                  <a:lnTo>
                    <a:pt x="189347" y="240803"/>
                  </a:lnTo>
                  <a:lnTo>
                    <a:pt x="186853" y="242474"/>
                  </a:lnTo>
                  <a:lnTo>
                    <a:pt x="185393" y="244513"/>
                  </a:lnTo>
                  <a:lnTo>
                    <a:pt x="185191" y="245779"/>
                  </a:lnTo>
                  <a:lnTo>
                    <a:pt x="185730" y="249232"/>
                  </a:lnTo>
                  <a:lnTo>
                    <a:pt x="185554" y="253727"/>
                  </a:lnTo>
                  <a:lnTo>
                    <a:pt x="185609" y="255328"/>
                  </a:lnTo>
                  <a:lnTo>
                    <a:pt x="185350" y="256903"/>
                  </a:lnTo>
                  <a:lnTo>
                    <a:pt x="184834" y="257962"/>
                  </a:lnTo>
                  <a:lnTo>
                    <a:pt x="182386" y="260834"/>
                  </a:lnTo>
                  <a:lnTo>
                    <a:pt x="179289" y="263207"/>
                  </a:lnTo>
                  <a:lnTo>
                    <a:pt x="174510" y="264337"/>
                  </a:lnTo>
                  <a:lnTo>
                    <a:pt x="173020" y="265367"/>
                  </a:lnTo>
                  <a:lnTo>
                    <a:pt x="170755" y="267817"/>
                  </a:lnTo>
                  <a:lnTo>
                    <a:pt x="169432" y="270604"/>
                  </a:lnTo>
                  <a:lnTo>
                    <a:pt x="169404" y="271804"/>
                  </a:lnTo>
                  <a:lnTo>
                    <a:pt x="169860" y="272451"/>
                  </a:lnTo>
                  <a:lnTo>
                    <a:pt x="171318" y="273409"/>
                  </a:lnTo>
                  <a:lnTo>
                    <a:pt x="171746" y="274158"/>
                  </a:lnTo>
                  <a:lnTo>
                    <a:pt x="171026" y="276302"/>
                  </a:lnTo>
                  <a:lnTo>
                    <a:pt x="170251" y="277177"/>
                  </a:lnTo>
                  <a:lnTo>
                    <a:pt x="169933" y="278392"/>
                  </a:lnTo>
                  <a:lnTo>
                    <a:pt x="169826" y="280473"/>
                  </a:lnTo>
                  <a:lnTo>
                    <a:pt x="169428" y="281470"/>
                  </a:lnTo>
                  <a:lnTo>
                    <a:pt x="168635" y="282396"/>
                  </a:lnTo>
                  <a:lnTo>
                    <a:pt x="167447" y="282964"/>
                  </a:lnTo>
                  <a:lnTo>
                    <a:pt x="161117" y="283914"/>
                  </a:lnTo>
                  <a:lnTo>
                    <a:pt x="157477" y="284262"/>
                  </a:lnTo>
                  <a:lnTo>
                    <a:pt x="155852" y="284829"/>
                  </a:lnTo>
                  <a:lnTo>
                    <a:pt x="153394" y="286534"/>
                  </a:lnTo>
                  <a:lnTo>
                    <a:pt x="152718" y="287495"/>
                  </a:lnTo>
                  <a:lnTo>
                    <a:pt x="151008" y="288228"/>
                  </a:lnTo>
                  <a:lnTo>
                    <a:pt x="148556" y="287864"/>
                  </a:lnTo>
                  <a:lnTo>
                    <a:pt x="147210" y="288038"/>
                  </a:lnTo>
                  <a:lnTo>
                    <a:pt x="145704" y="288675"/>
                  </a:lnTo>
                  <a:lnTo>
                    <a:pt x="144995" y="289588"/>
                  </a:lnTo>
                  <a:lnTo>
                    <a:pt x="144863" y="291010"/>
                  </a:lnTo>
                  <a:lnTo>
                    <a:pt x="142672" y="294407"/>
                  </a:lnTo>
                  <a:lnTo>
                    <a:pt x="141835" y="295937"/>
                  </a:lnTo>
                  <a:lnTo>
                    <a:pt x="137864" y="300078"/>
                  </a:lnTo>
                  <a:lnTo>
                    <a:pt x="136639" y="303407"/>
                  </a:lnTo>
                  <a:lnTo>
                    <a:pt x="136626" y="304450"/>
                  </a:lnTo>
                  <a:lnTo>
                    <a:pt x="137402" y="307823"/>
                  </a:lnTo>
                  <a:lnTo>
                    <a:pt x="137195" y="309153"/>
                  </a:lnTo>
                  <a:lnTo>
                    <a:pt x="135298" y="313495"/>
                  </a:lnTo>
                  <a:lnTo>
                    <a:pt x="131920" y="319017"/>
                  </a:lnTo>
                  <a:lnTo>
                    <a:pt x="130431" y="322201"/>
                  </a:lnTo>
                  <a:lnTo>
                    <a:pt x="128645" y="323747"/>
                  </a:lnTo>
                  <a:lnTo>
                    <a:pt x="126296" y="323960"/>
                  </a:lnTo>
                  <a:lnTo>
                    <a:pt x="124083" y="323889"/>
                  </a:lnTo>
                  <a:lnTo>
                    <a:pt x="122365" y="324250"/>
                  </a:lnTo>
                  <a:lnTo>
                    <a:pt x="121033" y="325255"/>
                  </a:lnTo>
                  <a:lnTo>
                    <a:pt x="120380" y="326530"/>
                  </a:lnTo>
                  <a:lnTo>
                    <a:pt x="119390" y="330681"/>
                  </a:lnTo>
                  <a:lnTo>
                    <a:pt x="119735" y="332485"/>
                  </a:lnTo>
                  <a:lnTo>
                    <a:pt x="119509" y="333668"/>
                  </a:lnTo>
                  <a:lnTo>
                    <a:pt x="117112" y="335325"/>
                  </a:lnTo>
                  <a:lnTo>
                    <a:pt x="116144" y="336828"/>
                  </a:lnTo>
                  <a:lnTo>
                    <a:pt x="115566" y="338731"/>
                  </a:lnTo>
                  <a:lnTo>
                    <a:pt x="113659" y="341127"/>
                  </a:lnTo>
                  <a:lnTo>
                    <a:pt x="110654" y="342423"/>
                  </a:lnTo>
                  <a:lnTo>
                    <a:pt x="108342" y="343582"/>
                  </a:lnTo>
                  <a:lnTo>
                    <a:pt x="106690" y="344629"/>
                  </a:lnTo>
                  <a:lnTo>
                    <a:pt x="104607" y="346288"/>
                  </a:lnTo>
                  <a:lnTo>
                    <a:pt x="102691" y="347332"/>
                  </a:lnTo>
                  <a:lnTo>
                    <a:pt x="100112" y="350265"/>
                  </a:lnTo>
                  <a:lnTo>
                    <a:pt x="98904" y="351922"/>
                  </a:lnTo>
                  <a:lnTo>
                    <a:pt x="95968" y="353973"/>
                  </a:lnTo>
                  <a:lnTo>
                    <a:pt x="93650" y="356963"/>
                  </a:lnTo>
                  <a:lnTo>
                    <a:pt x="93061" y="359160"/>
                  </a:lnTo>
                  <a:lnTo>
                    <a:pt x="93720" y="360969"/>
                  </a:lnTo>
                  <a:lnTo>
                    <a:pt x="93705" y="361988"/>
                  </a:lnTo>
                  <a:lnTo>
                    <a:pt x="93190" y="362859"/>
                  </a:lnTo>
                  <a:lnTo>
                    <a:pt x="90513" y="363323"/>
                  </a:lnTo>
                  <a:lnTo>
                    <a:pt x="89101" y="364064"/>
                  </a:lnTo>
                  <a:lnTo>
                    <a:pt x="87646" y="365847"/>
                  </a:lnTo>
                  <a:lnTo>
                    <a:pt x="86329" y="368513"/>
                  </a:lnTo>
                  <a:lnTo>
                    <a:pt x="84636" y="370269"/>
                  </a:lnTo>
                  <a:lnTo>
                    <a:pt x="82983" y="371102"/>
                  </a:lnTo>
                  <a:lnTo>
                    <a:pt x="81353" y="372822"/>
                  </a:lnTo>
                  <a:lnTo>
                    <a:pt x="79722" y="373986"/>
                  </a:lnTo>
                  <a:lnTo>
                    <a:pt x="77840" y="375786"/>
                  </a:lnTo>
                  <a:lnTo>
                    <a:pt x="75533" y="377723"/>
                  </a:lnTo>
                  <a:lnTo>
                    <a:pt x="71113" y="380817"/>
                  </a:lnTo>
                  <a:lnTo>
                    <a:pt x="68348" y="381468"/>
                  </a:lnTo>
                  <a:lnTo>
                    <a:pt x="65604" y="382309"/>
                  </a:lnTo>
                  <a:lnTo>
                    <a:pt x="64418" y="382382"/>
                  </a:lnTo>
                  <a:lnTo>
                    <a:pt x="58871" y="381688"/>
                  </a:lnTo>
                  <a:lnTo>
                    <a:pt x="56901" y="382323"/>
                  </a:lnTo>
                  <a:lnTo>
                    <a:pt x="52458" y="386385"/>
                  </a:lnTo>
                  <a:lnTo>
                    <a:pt x="50477" y="387495"/>
                  </a:lnTo>
                  <a:lnTo>
                    <a:pt x="48329" y="389966"/>
                  </a:lnTo>
                  <a:lnTo>
                    <a:pt x="46039" y="393534"/>
                  </a:lnTo>
                  <a:lnTo>
                    <a:pt x="44654" y="395362"/>
                  </a:lnTo>
                  <a:lnTo>
                    <a:pt x="43952" y="397462"/>
                  </a:lnTo>
                  <a:lnTo>
                    <a:pt x="44098" y="399574"/>
                  </a:lnTo>
                  <a:lnTo>
                    <a:pt x="44722" y="402292"/>
                  </a:lnTo>
                  <a:lnTo>
                    <a:pt x="44727" y="404853"/>
                  </a:lnTo>
                  <a:lnTo>
                    <a:pt x="44165" y="409420"/>
                  </a:lnTo>
                  <a:lnTo>
                    <a:pt x="42870" y="411961"/>
                  </a:lnTo>
                  <a:lnTo>
                    <a:pt x="40891" y="414523"/>
                  </a:lnTo>
                  <a:lnTo>
                    <a:pt x="39500" y="415071"/>
                  </a:lnTo>
                  <a:lnTo>
                    <a:pt x="36619" y="415880"/>
                  </a:lnTo>
                  <a:lnTo>
                    <a:pt x="34800" y="416611"/>
                  </a:lnTo>
                  <a:lnTo>
                    <a:pt x="31890" y="418818"/>
                  </a:lnTo>
                  <a:lnTo>
                    <a:pt x="30289" y="420548"/>
                  </a:lnTo>
                  <a:lnTo>
                    <a:pt x="27763" y="423623"/>
                  </a:lnTo>
                  <a:lnTo>
                    <a:pt x="26913" y="424937"/>
                  </a:lnTo>
                  <a:lnTo>
                    <a:pt x="26300" y="427725"/>
                  </a:lnTo>
                  <a:lnTo>
                    <a:pt x="25424" y="429015"/>
                  </a:lnTo>
                  <a:lnTo>
                    <a:pt x="20095" y="432627"/>
                  </a:lnTo>
                  <a:lnTo>
                    <a:pt x="17046" y="434830"/>
                  </a:lnTo>
                  <a:lnTo>
                    <a:pt x="11004" y="437717"/>
                  </a:lnTo>
                  <a:lnTo>
                    <a:pt x="8476" y="438650"/>
                  </a:lnTo>
                  <a:lnTo>
                    <a:pt x="7641" y="438741"/>
                  </a:lnTo>
                  <a:lnTo>
                    <a:pt x="3386" y="438175"/>
                  </a:lnTo>
                  <a:lnTo>
                    <a:pt x="1391" y="438423"/>
                  </a:lnTo>
                  <a:lnTo>
                    <a:pt x="403" y="439110"/>
                  </a:lnTo>
                  <a:lnTo>
                    <a:pt x="0" y="440205"/>
                  </a:lnTo>
                  <a:lnTo>
                    <a:pt x="631" y="440824"/>
                  </a:lnTo>
                  <a:lnTo>
                    <a:pt x="1817" y="440083"/>
                  </a:lnTo>
                  <a:lnTo>
                    <a:pt x="3209" y="439833"/>
                  </a:lnTo>
                  <a:lnTo>
                    <a:pt x="4815" y="440208"/>
                  </a:lnTo>
                  <a:lnTo>
                    <a:pt x="6368" y="440254"/>
                  </a:lnTo>
                  <a:lnTo>
                    <a:pt x="10500" y="442404"/>
                  </a:lnTo>
                  <a:lnTo>
                    <a:pt x="12620" y="443614"/>
                  </a:lnTo>
                  <a:lnTo>
                    <a:pt x="12832" y="445256"/>
                  </a:lnTo>
                  <a:lnTo>
                    <a:pt x="12638" y="446415"/>
                  </a:lnTo>
                  <a:lnTo>
                    <a:pt x="11228" y="449118"/>
                  </a:lnTo>
                  <a:lnTo>
                    <a:pt x="11453" y="450093"/>
                  </a:lnTo>
                  <a:lnTo>
                    <a:pt x="12994" y="450927"/>
                  </a:lnTo>
                  <a:lnTo>
                    <a:pt x="13583" y="452007"/>
                  </a:lnTo>
                  <a:lnTo>
                    <a:pt x="16219" y="453247"/>
                  </a:lnTo>
                  <a:lnTo>
                    <a:pt x="17074" y="453828"/>
                  </a:lnTo>
                  <a:lnTo>
                    <a:pt x="18799" y="453788"/>
                  </a:lnTo>
                  <a:lnTo>
                    <a:pt x="20526" y="454307"/>
                  </a:lnTo>
                  <a:lnTo>
                    <a:pt x="21928" y="451496"/>
                  </a:lnTo>
                  <a:lnTo>
                    <a:pt x="22382" y="451186"/>
                  </a:lnTo>
                  <a:lnTo>
                    <a:pt x="25224" y="450948"/>
                  </a:lnTo>
                  <a:lnTo>
                    <a:pt x="25975" y="451270"/>
                  </a:lnTo>
                  <a:lnTo>
                    <a:pt x="27115" y="452491"/>
                  </a:lnTo>
                  <a:lnTo>
                    <a:pt x="30273" y="452289"/>
                  </a:lnTo>
                  <a:lnTo>
                    <a:pt x="32044" y="452766"/>
                  </a:lnTo>
                  <a:lnTo>
                    <a:pt x="32190" y="453341"/>
                  </a:lnTo>
                  <a:lnTo>
                    <a:pt x="31322" y="454350"/>
                  </a:lnTo>
                  <a:lnTo>
                    <a:pt x="31275" y="455751"/>
                  </a:lnTo>
                  <a:lnTo>
                    <a:pt x="31742" y="456261"/>
                  </a:lnTo>
                  <a:lnTo>
                    <a:pt x="32743" y="455891"/>
                  </a:lnTo>
                  <a:lnTo>
                    <a:pt x="33753" y="455983"/>
                  </a:lnTo>
                  <a:lnTo>
                    <a:pt x="34622" y="456529"/>
                  </a:lnTo>
                  <a:lnTo>
                    <a:pt x="35746" y="456235"/>
                  </a:lnTo>
                  <a:lnTo>
                    <a:pt x="35766" y="455283"/>
                  </a:lnTo>
                  <a:lnTo>
                    <a:pt x="37214" y="452970"/>
                  </a:lnTo>
                  <a:lnTo>
                    <a:pt x="39114" y="451784"/>
                  </a:lnTo>
                  <a:lnTo>
                    <a:pt x="39951" y="451976"/>
                  </a:lnTo>
                  <a:lnTo>
                    <a:pt x="40038" y="453152"/>
                  </a:lnTo>
                  <a:lnTo>
                    <a:pt x="40883" y="453688"/>
                  </a:lnTo>
                  <a:lnTo>
                    <a:pt x="42126" y="452724"/>
                  </a:lnTo>
                  <a:lnTo>
                    <a:pt x="45351" y="451599"/>
                  </a:lnTo>
                  <a:lnTo>
                    <a:pt x="45616" y="450423"/>
                  </a:lnTo>
                  <a:lnTo>
                    <a:pt x="46470" y="449950"/>
                  </a:lnTo>
                  <a:lnTo>
                    <a:pt x="47656" y="451445"/>
                  </a:lnTo>
                  <a:lnTo>
                    <a:pt x="47887" y="452206"/>
                  </a:lnTo>
                  <a:lnTo>
                    <a:pt x="48966" y="453958"/>
                  </a:lnTo>
                  <a:lnTo>
                    <a:pt x="50149" y="454997"/>
                  </a:lnTo>
                  <a:lnTo>
                    <a:pt x="51076" y="454817"/>
                  </a:lnTo>
                  <a:lnTo>
                    <a:pt x="52141" y="453759"/>
                  </a:lnTo>
                  <a:lnTo>
                    <a:pt x="52291" y="451869"/>
                  </a:lnTo>
                  <a:lnTo>
                    <a:pt x="53721" y="451235"/>
                  </a:lnTo>
                  <a:lnTo>
                    <a:pt x="54513" y="452318"/>
                  </a:lnTo>
                  <a:lnTo>
                    <a:pt x="54089" y="453314"/>
                  </a:lnTo>
                  <a:lnTo>
                    <a:pt x="54885" y="454350"/>
                  </a:lnTo>
                  <a:lnTo>
                    <a:pt x="58980" y="454368"/>
                  </a:lnTo>
                  <a:lnTo>
                    <a:pt x="60479" y="453696"/>
                  </a:lnTo>
                  <a:lnTo>
                    <a:pt x="61184" y="453781"/>
                  </a:lnTo>
                  <a:lnTo>
                    <a:pt x="62277" y="450857"/>
                  </a:lnTo>
                  <a:lnTo>
                    <a:pt x="65055" y="448909"/>
                  </a:lnTo>
                  <a:lnTo>
                    <a:pt x="66242" y="448468"/>
                  </a:lnTo>
                  <a:lnTo>
                    <a:pt x="67922" y="446425"/>
                  </a:lnTo>
                  <a:lnTo>
                    <a:pt x="66809" y="445632"/>
                  </a:lnTo>
                  <a:lnTo>
                    <a:pt x="66556" y="443406"/>
                  </a:lnTo>
                  <a:lnTo>
                    <a:pt x="66107" y="442907"/>
                  </a:lnTo>
                  <a:lnTo>
                    <a:pt x="66264" y="441197"/>
                  </a:lnTo>
                  <a:lnTo>
                    <a:pt x="67464" y="440483"/>
                  </a:lnTo>
                  <a:lnTo>
                    <a:pt x="67374" y="439691"/>
                  </a:lnTo>
                  <a:lnTo>
                    <a:pt x="69346" y="437696"/>
                  </a:lnTo>
                  <a:lnTo>
                    <a:pt x="69478" y="436773"/>
                  </a:lnTo>
                  <a:lnTo>
                    <a:pt x="70573" y="435758"/>
                  </a:lnTo>
                  <a:lnTo>
                    <a:pt x="71490" y="433336"/>
                  </a:lnTo>
                  <a:lnTo>
                    <a:pt x="72348" y="433378"/>
                  </a:lnTo>
                  <a:lnTo>
                    <a:pt x="73506" y="433990"/>
                  </a:lnTo>
                  <a:lnTo>
                    <a:pt x="73986" y="433596"/>
                  </a:lnTo>
                  <a:lnTo>
                    <a:pt x="74842" y="431440"/>
                  </a:lnTo>
                  <a:lnTo>
                    <a:pt x="73988" y="431622"/>
                  </a:lnTo>
                  <a:lnTo>
                    <a:pt x="73198" y="430389"/>
                  </a:lnTo>
                  <a:lnTo>
                    <a:pt x="73419" y="429488"/>
                  </a:lnTo>
                  <a:lnTo>
                    <a:pt x="76134" y="429681"/>
                  </a:lnTo>
                  <a:lnTo>
                    <a:pt x="76958" y="430440"/>
                  </a:lnTo>
                  <a:lnTo>
                    <a:pt x="77588" y="429611"/>
                  </a:lnTo>
                  <a:lnTo>
                    <a:pt x="76576" y="429351"/>
                  </a:lnTo>
                  <a:lnTo>
                    <a:pt x="77188" y="428489"/>
                  </a:lnTo>
                  <a:lnTo>
                    <a:pt x="77248" y="427698"/>
                  </a:lnTo>
                  <a:lnTo>
                    <a:pt x="78477" y="426348"/>
                  </a:lnTo>
                  <a:lnTo>
                    <a:pt x="80100" y="425465"/>
                  </a:lnTo>
                  <a:lnTo>
                    <a:pt x="79711" y="427441"/>
                  </a:lnTo>
                  <a:lnTo>
                    <a:pt x="81280" y="427358"/>
                  </a:lnTo>
                  <a:lnTo>
                    <a:pt x="83075" y="428363"/>
                  </a:lnTo>
                  <a:lnTo>
                    <a:pt x="84925" y="427853"/>
                  </a:lnTo>
                  <a:lnTo>
                    <a:pt x="85253" y="426536"/>
                  </a:lnTo>
                  <a:lnTo>
                    <a:pt x="85946" y="425785"/>
                  </a:lnTo>
                  <a:lnTo>
                    <a:pt x="88432" y="425815"/>
                  </a:lnTo>
                  <a:lnTo>
                    <a:pt x="90128" y="425525"/>
                  </a:lnTo>
                  <a:lnTo>
                    <a:pt x="91357" y="425769"/>
                  </a:lnTo>
                  <a:lnTo>
                    <a:pt x="92328" y="427203"/>
                  </a:lnTo>
                  <a:lnTo>
                    <a:pt x="93655" y="427219"/>
                  </a:lnTo>
                  <a:lnTo>
                    <a:pt x="95328" y="427712"/>
                  </a:lnTo>
                  <a:lnTo>
                    <a:pt x="96875" y="427338"/>
                  </a:lnTo>
                  <a:lnTo>
                    <a:pt x="98015" y="426764"/>
                  </a:lnTo>
                  <a:lnTo>
                    <a:pt x="100520" y="427012"/>
                  </a:lnTo>
                  <a:lnTo>
                    <a:pt x="101391" y="427709"/>
                  </a:lnTo>
                  <a:lnTo>
                    <a:pt x="102599" y="429298"/>
                  </a:lnTo>
                  <a:lnTo>
                    <a:pt x="104068" y="427592"/>
                  </a:lnTo>
                  <a:lnTo>
                    <a:pt x="104486" y="426007"/>
                  </a:lnTo>
                  <a:lnTo>
                    <a:pt x="106457" y="425601"/>
                  </a:lnTo>
                  <a:lnTo>
                    <a:pt x="106579" y="426519"/>
                  </a:lnTo>
                  <a:lnTo>
                    <a:pt x="107829" y="426140"/>
                  </a:lnTo>
                  <a:lnTo>
                    <a:pt x="109776" y="425976"/>
                  </a:lnTo>
                  <a:lnTo>
                    <a:pt x="112081" y="426459"/>
                  </a:lnTo>
                  <a:lnTo>
                    <a:pt x="113375" y="426933"/>
                  </a:lnTo>
                  <a:lnTo>
                    <a:pt x="114133" y="428420"/>
                  </a:lnTo>
                  <a:lnTo>
                    <a:pt x="115315" y="427971"/>
                  </a:lnTo>
                  <a:lnTo>
                    <a:pt x="116056" y="428396"/>
                  </a:lnTo>
                  <a:lnTo>
                    <a:pt x="116439" y="430365"/>
                  </a:lnTo>
                  <a:lnTo>
                    <a:pt x="116769" y="430709"/>
                  </a:lnTo>
                  <a:lnTo>
                    <a:pt x="119403" y="431323"/>
                  </a:lnTo>
                  <a:lnTo>
                    <a:pt x="119743" y="432326"/>
                  </a:lnTo>
                  <a:lnTo>
                    <a:pt x="118890" y="434799"/>
                  </a:lnTo>
                  <a:lnTo>
                    <a:pt x="119174" y="435877"/>
                  </a:lnTo>
                  <a:lnTo>
                    <a:pt x="120401" y="436655"/>
                  </a:lnTo>
                  <a:lnTo>
                    <a:pt x="122061" y="436114"/>
                  </a:lnTo>
                  <a:lnTo>
                    <a:pt x="125421" y="437522"/>
                  </a:lnTo>
                  <a:lnTo>
                    <a:pt x="126336" y="437709"/>
                  </a:lnTo>
                  <a:lnTo>
                    <a:pt x="127694" y="438846"/>
                  </a:lnTo>
                  <a:lnTo>
                    <a:pt x="129070" y="438283"/>
                  </a:lnTo>
                  <a:lnTo>
                    <a:pt x="129764" y="438782"/>
                  </a:lnTo>
                  <a:lnTo>
                    <a:pt x="129273" y="440036"/>
                  </a:lnTo>
                  <a:lnTo>
                    <a:pt x="130941" y="442434"/>
                  </a:lnTo>
                  <a:lnTo>
                    <a:pt x="132417" y="441169"/>
                  </a:lnTo>
                  <a:lnTo>
                    <a:pt x="133353" y="441755"/>
                  </a:lnTo>
                  <a:lnTo>
                    <a:pt x="135809" y="441482"/>
                  </a:lnTo>
                  <a:lnTo>
                    <a:pt x="137210" y="442771"/>
                  </a:lnTo>
                  <a:lnTo>
                    <a:pt x="137255" y="443440"/>
                  </a:lnTo>
                  <a:lnTo>
                    <a:pt x="136221" y="443551"/>
                  </a:lnTo>
                  <a:lnTo>
                    <a:pt x="134819" y="444141"/>
                  </a:lnTo>
                  <a:lnTo>
                    <a:pt x="135303" y="444815"/>
                  </a:lnTo>
                  <a:lnTo>
                    <a:pt x="137008" y="444494"/>
                  </a:lnTo>
                  <a:lnTo>
                    <a:pt x="137727" y="444970"/>
                  </a:lnTo>
                  <a:lnTo>
                    <a:pt x="138506" y="446651"/>
                  </a:lnTo>
                  <a:lnTo>
                    <a:pt x="140732" y="448164"/>
                  </a:lnTo>
                  <a:lnTo>
                    <a:pt x="139855" y="449545"/>
                  </a:lnTo>
                  <a:lnTo>
                    <a:pt x="138780" y="450095"/>
                  </a:lnTo>
                  <a:lnTo>
                    <a:pt x="140369" y="451191"/>
                  </a:lnTo>
                  <a:lnTo>
                    <a:pt x="141963" y="450442"/>
                  </a:lnTo>
                  <a:lnTo>
                    <a:pt x="142855" y="451556"/>
                  </a:lnTo>
                  <a:lnTo>
                    <a:pt x="143165" y="453245"/>
                  </a:lnTo>
                  <a:lnTo>
                    <a:pt x="142180" y="454483"/>
                  </a:lnTo>
                  <a:lnTo>
                    <a:pt x="141280" y="454895"/>
                  </a:lnTo>
                  <a:lnTo>
                    <a:pt x="141585" y="456060"/>
                  </a:lnTo>
                  <a:lnTo>
                    <a:pt x="142674" y="455719"/>
                  </a:lnTo>
                  <a:lnTo>
                    <a:pt x="143453" y="454870"/>
                  </a:lnTo>
                  <a:lnTo>
                    <a:pt x="144741" y="455236"/>
                  </a:lnTo>
                  <a:lnTo>
                    <a:pt x="146177" y="454521"/>
                  </a:lnTo>
                  <a:lnTo>
                    <a:pt x="147687" y="454656"/>
                  </a:lnTo>
                  <a:lnTo>
                    <a:pt x="147376" y="456204"/>
                  </a:lnTo>
                  <a:lnTo>
                    <a:pt x="149224" y="457539"/>
                  </a:lnTo>
                  <a:lnTo>
                    <a:pt x="150235" y="458763"/>
                  </a:lnTo>
                  <a:lnTo>
                    <a:pt x="151442" y="457514"/>
                  </a:lnTo>
                  <a:lnTo>
                    <a:pt x="152271" y="457967"/>
                  </a:lnTo>
                  <a:lnTo>
                    <a:pt x="152283" y="459759"/>
                  </a:lnTo>
                  <a:lnTo>
                    <a:pt x="152808" y="460723"/>
                  </a:lnTo>
                  <a:lnTo>
                    <a:pt x="151068" y="461432"/>
                  </a:lnTo>
                  <a:lnTo>
                    <a:pt x="150752" y="462141"/>
                  </a:lnTo>
                  <a:lnTo>
                    <a:pt x="151751" y="463218"/>
                  </a:lnTo>
                  <a:lnTo>
                    <a:pt x="151555" y="464479"/>
                  </a:lnTo>
                  <a:lnTo>
                    <a:pt x="152898" y="464249"/>
                  </a:lnTo>
                  <a:lnTo>
                    <a:pt x="155223" y="464359"/>
                  </a:lnTo>
                  <a:lnTo>
                    <a:pt x="155534" y="464854"/>
                  </a:lnTo>
                  <a:lnTo>
                    <a:pt x="157179" y="465871"/>
                  </a:lnTo>
                  <a:lnTo>
                    <a:pt x="156885" y="467334"/>
                  </a:lnTo>
                  <a:lnTo>
                    <a:pt x="158379" y="468221"/>
                  </a:lnTo>
                  <a:lnTo>
                    <a:pt x="159078" y="469786"/>
                  </a:lnTo>
                  <a:lnTo>
                    <a:pt x="159918" y="469926"/>
                  </a:lnTo>
                  <a:lnTo>
                    <a:pt x="160568" y="468990"/>
                  </a:lnTo>
                  <a:lnTo>
                    <a:pt x="162418" y="467973"/>
                  </a:lnTo>
                  <a:lnTo>
                    <a:pt x="163086" y="467856"/>
                  </a:lnTo>
                  <a:lnTo>
                    <a:pt x="163959" y="469042"/>
                  </a:lnTo>
                  <a:lnTo>
                    <a:pt x="164227" y="470367"/>
                  </a:lnTo>
                  <a:lnTo>
                    <a:pt x="165509" y="471699"/>
                  </a:lnTo>
                  <a:lnTo>
                    <a:pt x="165457" y="472289"/>
                  </a:lnTo>
                  <a:lnTo>
                    <a:pt x="164217" y="473078"/>
                  </a:lnTo>
                  <a:lnTo>
                    <a:pt x="165107" y="473561"/>
                  </a:lnTo>
                  <a:lnTo>
                    <a:pt x="166135" y="474662"/>
                  </a:lnTo>
                  <a:lnTo>
                    <a:pt x="167798" y="475035"/>
                  </a:lnTo>
                  <a:lnTo>
                    <a:pt x="168429" y="474597"/>
                  </a:lnTo>
                  <a:lnTo>
                    <a:pt x="169545" y="474702"/>
                  </a:lnTo>
                  <a:lnTo>
                    <a:pt x="169588" y="475456"/>
                  </a:lnTo>
                  <a:lnTo>
                    <a:pt x="170525" y="476697"/>
                  </a:lnTo>
                  <a:lnTo>
                    <a:pt x="171874" y="476917"/>
                  </a:lnTo>
                  <a:lnTo>
                    <a:pt x="171654" y="478352"/>
                  </a:lnTo>
                  <a:lnTo>
                    <a:pt x="170659" y="478537"/>
                  </a:lnTo>
                  <a:lnTo>
                    <a:pt x="170768" y="479775"/>
                  </a:lnTo>
                  <a:lnTo>
                    <a:pt x="172012" y="481239"/>
                  </a:lnTo>
                  <a:lnTo>
                    <a:pt x="172320" y="482151"/>
                  </a:lnTo>
                  <a:lnTo>
                    <a:pt x="173365" y="482379"/>
                  </a:lnTo>
                  <a:lnTo>
                    <a:pt x="173567" y="483596"/>
                  </a:lnTo>
                  <a:lnTo>
                    <a:pt x="174636" y="484429"/>
                  </a:lnTo>
                  <a:lnTo>
                    <a:pt x="175984" y="484671"/>
                  </a:lnTo>
                  <a:lnTo>
                    <a:pt x="177009" y="484230"/>
                  </a:lnTo>
                  <a:lnTo>
                    <a:pt x="176399" y="483193"/>
                  </a:lnTo>
                  <a:lnTo>
                    <a:pt x="177509" y="483044"/>
                  </a:lnTo>
                  <a:lnTo>
                    <a:pt x="178425" y="483742"/>
                  </a:lnTo>
                  <a:lnTo>
                    <a:pt x="178634" y="484802"/>
                  </a:lnTo>
                  <a:lnTo>
                    <a:pt x="180379" y="485755"/>
                  </a:lnTo>
                  <a:lnTo>
                    <a:pt x="180218" y="486888"/>
                  </a:lnTo>
                  <a:lnTo>
                    <a:pt x="181061" y="488381"/>
                  </a:lnTo>
                  <a:lnTo>
                    <a:pt x="182211" y="488730"/>
                  </a:lnTo>
                  <a:lnTo>
                    <a:pt x="184026" y="488616"/>
                  </a:lnTo>
                  <a:lnTo>
                    <a:pt x="186647" y="487338"/>
                  </a:lnTo>
                  <a:lnTo>
                    <a:pt x="186868" y="489879"/>
                  </a:lnTo>
                  <a:lnTo>
                    <a:pt x="188247" y="491769"/>
                  </a:lnTo>
                  <a:lnTo>
                    <a:pt x="188562" y="492821"/>
                  </a:lnTo>
                  <a:lnTo>
                    <a:pt x="190142" y="492035"/>
                  </a:lnTo>
                  <a:lnTo>
                    <a:pt x="191079" y="493008"/>
                  </a:lnTo>
                  <a:lnTo>
                    <a:pt x="191299" y="493708"/>
                  </a:lnTo>
                  <a:lnTo>
                    <a:pt x="190552" y="494398"/>
                  </a:lnTo>
                  <a:lnTo>
                    <a:pt x="190872" y="495615"/>
                  </a:lnTo>
                  <a:lnTo>
                    <a:pt x="190598" y="496215"/>
                  </a:lnTo>
                  <a:lnTo>
                    <a:pt x="191662" y="496552"/>
                  </a:lnTo>
                  <a:lnTo>
                    <a:pt x="192190" y="495310"/>
                  </a:lnTo>
                  <a:lnTo>
                    <a:pt x="192904" y="494669"/>
                  </a:lnTo>
                  <a:lnTo>
                    <a:pt x="193877" y="494626"/>
                  </a:lnTo>
                  <a:lnTo>
                    <a:pt x="195568" y="495400"/>
                  </a:lnTo>
                  <a:lnTo>
                    <a:pt x="195816" y="496236"/>
                  </a:lnTo>
                  <a:lnTo>
                    <a:pt x="194270" y="496694"/>
                  </a:lnTo>
                  <a:lnTo>
                    <a:pt x="194393" y="497485"/>
                  </a:lnTo>
                  <a:lnTo>
                    <a:pt x="195745" y="498012"/>
                  </a:lnTo>
                  <a:lnTo>
                    <a:pt x="196360" y="499393"/>
                  </a:lnTo>
                  <a:lnTo>
                    <a:pt x="197155" y="499590"/>
                  </a:lnTo>
                  <a:lnTo>
                    <a:pt x="199672" y="498931"/>
                  </a:lnTo>
                  <a:lnTo>
                    <a:pt x="200783" y="499056"/>
                  </a:lnTo>
                  <a:lnTo>
                    <a:pt x="203140" y="500721"/>
                  </a:lnTo>
                  <a:lnTo>
                    <a:pt x="201979" y="501353"/>
                  </a:lnTo>
                  <a:lnTo>
                    <a:pt x="201425" y="502132"/>
                  </a:lnTo>
                  <a:lnTo>
                    <a:pt x="202156" y="503145"/>
                  </a:lnTo>
                  <a:lnTo>
                    <a:pt x="203578" y="503921"/>
                  </a:lnTo>
                  <a:lnTo>
                    <a:pt x="203955" y="504505"/>
                  </a:lnTo>
                  <a:lnTo>
                    <a:pt x="203187" y="505883"/>
                  </a:lnTo>
                  <a:lnTo>
                    <a:pt x="203664" y="507376"/>
                  </a:lnTo>
                  <a:lnTo>
                    <a:pt x="205690" y="509789"/>
                  </a:lnTo>
                  <a:lnTo>
                    <a:pt x="206794" y="509669"/>
                  </a:lnTo>
                  <a:lnTo>
                    <a:pt x="207592" y="510731"/>
                  </a:lnTo>
                  <a:lnTo>
                    <a:pt x="205897" y="511719"/>
                  </a:lnTo>
                  <a:lnTo>
                    <a:pt x="205943" y="513337"/>
                  </a:lnTo>
                  <a:lnTo>
                    <a:pt x="207670" y="514052"/>
                  </a:lnTo>
                  <a:lnTo>
                    <a:pt x="208661" y="514898"/>
                  </a:lnTo>
                  <a:lnTo>
                    <a:pt x="208326" y="517093"/>
                  </a:lnTo>
                  <a:lnTo>
                    <a:pt x="209145" y="518304"/>
                  </a:lnTo>
                  <a:lnTo>
                    <a:pt x="210194" y="517873"/>
                  </a:lnTo>
                  <a:lnTo>
                    <a:pt x="210519" y="517241"/>
                  </a:lnTo>
                  <a:lnTo>
                    <a:pt x="211817" y="517093"/>
                  </a:lnTo>
                  <a:lnTo>
                    <a:pt x="212503" y="518863"/>
                  </a:lnTo>
                  <a:lnTo>
                    <a:pt x="213239" y="519335"/>
                  </a:lnTo>
                  <a:lnTo>
                    <a:pt x="213416" y="520213"/>
                  </a:lnTo>
                  <a:lnTo>
                    <a:pt x="214418" y="520709"/>
                  </a:lnTo>
                  <a:lnTo>
                    <a:pt x="216369" y="519016"/>
                  </a:lnTo>
                  <a:lnTo>
                    <a:pt x="217238" y="519297"/>
                  </a:lnTo>
                  <a:lnTo>
                    <a:pt x="217879" y="520034"/>
                  </a:lnTo>
                  <a:lnTo>
                    <a:pt x="217527" y="522388"/>
                  </a:lnTo>
                  <a:lnTo>
                    <a:pt x="219755" y="523439"/>
                  </a:lnTo>
                  <a:lnTo>
                    <a:pt x="221183" y="523216"/>
                  </a:lnTo>
                  <a:lnTo>
                    <a:pt x="221733" y="524540"/>
                  </a:lnTo>
                  <a:lnTo>
                    <a:pt x="223314" y="524706"/>
                  </a:lnTo>
                  <a:lnTo>
                    <a:pt x="223646" y="525520"/>
                  </a:lnTo>
                  <a:lnTo>
                    <a:pt x="223193" y="526673"/>
                  </a:lnTo>
                  <a:lnTo>
                    <a:pt x="224358" y="527055"/>
                  </a:lnTo>
                  <a:lnTo>
                    <a:pt x="224844" y="527761"/>
                  </a:lnTo>
                  <a:lnTo>
                    <a:pt x="224294" y="528372"/>
                  </a:lnTo>
                  <a:lnTo>
                    <a:pt x="224334" y="529384"/>
                  </a:lnTo>
                  <a:lnTo>
                    <a:pt x="225355" y="529515"/>
                  </a:lnTo>
                  <a:lnTo>
                    <a:pt x="225974" y="531033"/>
                  </a:lnTo>
                  <a:lnTo>
                    <a:pt x="225955" y="532371"/>
                  </a:lnTo>
                  <a:lnTo>
                    <a:pt x="227238" y="533090"/>
                  </a:lnTo>
                  <a:lnTo>
                    <a:pt x="227973" y="535209"/>
                  </a:lnTo>
                  <a:lnTo>
                    <a:pt x="227877" y="536136"/>
                  </a:lnTo>
                  <a:lnTo>
                    <a:pt x="226852" y="537142"/>
                  </a:lnTo>
                  <a:lnTo>
                    <a:pt x="226427" y="538441"/>
                  </a:lnTo>
                  <a:lnTo>
                    <a:pt x="225638" y="539634"/>
                  </a:lnTo>
                  <a:lnTo>
                    <a:pt x="225425" y="541803"/>
                  </a:lnTo>
                  <a:lnTo>
                    <a:pt x="225039" y="542588"/>
                  </a:lnTo>
                  <a:lnTo>
                    <a:pt x="225803" y="544057"/>
                  </a:lnTo>
                  <a:lnTo>
                    <a:pt x="225162" y="544732"/>
                  </a:lnTo>
                  <a:lnTo>
                    <a:pt x="225133" y="546217"/>
                  </a:lnTo>
                  <a:lnTo>
                    <a:pt x="224498" y="546842"/>
                  </a:lnTo>
                  <a:lnTo>
                    <a:pt x="225099" y="547407"/>
                  </a:lnTo>
                  <a:lnTo>
                    <a:pt x="224830" y="548552"/>
                  </a:lnTo>
                  <a:lnTo>
                    <a:pt x="225163" y="549134"/>
                  </a:lnTo>
                  <a:lnTo>
                    <a:pt x="225096" y="550611"/>
                  </a:lnTo>
                  <a:lnTo>
                    <a:pt x="225774" y="551271"/>
                  </a:lnTo>
                  <a:lnTo>
                    <a:pt x="225072" y="551988"/>
                  </a:lnTo>
                  <a:lnTo>
                    <a:pt x="225587" y="552761"/>
                  </a:lnTo>
                  <a:lnTo>
                    <a:pt x="224134" y="555491"/>
                  </a:lnTo>
                  <a:lnTo>
                    <a:pt x="224078" y="556589"/>
                  </a:lnTo>
                  <a:lnTo>
                    <a:pt x="224593" y="558162"/>
                  </a:lnTo>
                  <a:lnTo>
                    <a:pt x="224164" y="559453"/>
                  </a:lnTo>
                  <a:lnTo>
                    <a:pt x="223975" y="561243"/>
                  </a:lnTo>
                  <a:lnTo>
                    <a:pt x="224907" y="564112"/>
                  </a:lnTo>
                  <a:lnTo>
                    <a:pt x="225505" y="565227"/>
                  </a:lnTo>
                  <a:lnTo>
                    <a:pt x="225827" y="566674"/>
                  </a:lnTo>
                  <a:lnTo>
                    <a:pt x="227562" y="567113"/>
                  </a:lnTo>
                  <a:lnTo>
                    <a:pt x="228385" y="566013"/>
                  </a:lnTo>
                  <a:lnTo>
                    <a:pt x="229399" y="565434"/>
                  </a:lnTo>
                  <a:lnTo>
                    <a:pt x="230910" y="565666"/>
                  </a:lnTo>
                  <a:lnTo>
                    <a:pt x="231319" y="566043"/>
                  </a:lnTo>
                  <a:lnTo>
                    <a:pt x="234101" y="566643"/>
                  </a:lnTo>
                  <a:lnTo>
                    <a:pt x="235000" y="567224"/>
                  </a:lnTo>
                  <a:lnTo>
                    <a:pt x="236130" y="567285"/>
                  </a:lnTo>
                  <a:lnTo>
                    <a:pt x="236739" y="565949"/>
                  </a:lnTo>
                  <a:lnTo>
                    <a:pt x="237740" y="565507"/>
                  </a:lnTo>
                  <a:lnTo>
                    <a:pt x="238853" y="565702"/>
                  </a:lnTo>
                  <a:lnTo>
                    <a:pt x="240468" y="564514"/>
                  </a:lnTo>
                  <a:lnTo>
                    <a:pt x="241544" y="565994"/>
                  </a:lnTo>
                  <a:lnTo>
                    <a:pt x="242700" y="566011"/>
                  </a:lnTo>
                  <a:lnTo>
                    <a:pt x="243356" y="565351"/>
                  </a:lnTo>
                  <a:lnTo>
                    <a:pt x="244305" y="565203"/>
                  </a:lnTo>
                  <a:lnTo>
                    <a:pt x="244502" y="564270"/>
                  </a:lnTo>
                  <a:lnTo>
                    <a:pt x="245706" y="562775"/>
                  </a:lnTo>
                  <a:lnTo>
                    <a:pt x="246430" y="561455"/>
                  </a:lnTo>
                  <a:lnTo>
                    <a:pt x="248021" y="561101"/>
                  </a:lnTo>
                  <a:lnTo>
                    <a:pt x="249932" y="561254"/>
                  </a:lnTo>
                  <a:lnTo>
                    <a:pt x="251288" y="559284"/>
                  </a:lnTo>
                  <a:lnTo>
                    <a:pt x="253039" y="557403"/>
                  </a:lnTo>
                  <a:lnTo>
                    <a:pt x="254687" y="557233"/>
                  </a:lnTo>
                  <a:lnTo>
                    <a:pt x="256647" y="557493"/>
                  </a:lnTo>
                  <a:lnTo>
                    <a:pt x="258614" y="556482"/>
                  </a:lnTo>
                  <a:lnTo>
                    <a:pt x="258429" y="555557"/>
                  </a:lnTo>
                  <a:lnTo>
                    <a:pt x="259089" y="555063"/>
                  </a:lnTo>
                  <a:lnTo>
                    <a:pt x="260592" y="554698"/>
                  </a:lnTo>
                  <a:lnTo>
                    <a:pt x="261471" y="552979"/>
                  </a:lnTo>
                  <a:lnTo>
                    <a:pt x="261350" y="552153"/>
                  </a:lnTo>
                  <a:lnTo>
                    <a:pt x="263105" y="552424"/>
                  </a:lnTo>
                  <a:lnTo>
                    <a:pt x="263424" y="551391"/>
                  </a:lnTo>
                  <a:lnTo>
                    <a:pt x="264410" y="550251"/>
                  </a:lnTo>
                  <a:lnTo>
                    <a:pt x="264684" y="549019"/>
                  </a:lnTo>
                  <a:lnTo>
                    <a:pt x="264385" y="548154"/>
                  </a:lnTo>
                  <a:lnTo>
                    <a:pt x="265174" y="546795"/>
                  </a:lnTo>
                  <a:lnTo>
                    <a:pt x="267212" y="548719"/>
                  </a:lnTo>
                  <a:lnTo>
                    <a:pt x="268459" y="547051"/>
                  </a:lnTo>
                  <a:lnTo>
                    <a:pt x="269289" y="547250"/>
                  </a:lnTo>
                  <a:lnTo>
                    <a:pt x="269340" y="548314"/>
                  </a:lnTo>
                  <a:lnTo>
                    <a:pt x="271018" y="548842"/>
                  </a:lnTo>
                  <a:lnTo>
                    <a:pt x="272398" y="548543"/>
                  </a:lnTo>
                  <a:lnTo>
                    <a:pt x="272722" y="547526"/>
                  </a:lnTo>
                  <a:lnTo>
                    <a:pt x="273444" y="547105"/>
                  </a:lnTo>
                  <a:lnTo>
                    <a:pt x="272800" y="545928"/>
                  </a:lnTo>
                  <a:lnTo>
                    <a:pt x="273751" y="544595"/>
                  </a:lnTo>
                  <a:lnTo>
                    <a:pt x="274841" y="544148"/>
                  </a:lnTo>
                  <a:lnTo>
                    <a:pt x="275704" y="542539"/>
                  </a:lnTo>
                  <a:lnTo>
                    <a:pt x="273947" y="539822"/>
                  </a:lnTo>
                  <a:lnTo>
                    <a:pt x="274224" y="538529"/>
                  </a:lnTo>
                  <a:lnTo>
                    <a:pt x="272816" y="536912"/>
                  </a:lnTo>
                  <a:lnTo>
                    <a:pt x="273547" y="535769"/>
                  </a:lnTo>
                  <a:lnTo>
                    <a:pt x="274766" y="535947"/>
                  </a:lnTo>
                  <a:lnTo>
                    <a:pt x="275082" y="534496"/>
                  </a:lnTo>
                  <a:lnTo>
                    <a:pt x="276288" y="533276"/>
                  </a:lnTo>
                  <a:lnTo>
                    <a:pt x="277542" y="533530"/>
                  </a:lnTo>
                  <a:lnTo>
                    <a:pt x="278395" y="532705"/>
                  </a:lnTo>
                  <a:lnTo>
                    <a:pt x="279695" y="532848"/>
                  </a:lnTo>
                  <a:lnTo>
                    <a:pt x="280557" y="533762"/>
                  </a:lnTo>
                  <a:lnTo>
                    <a:pt x="282759" y="532520"/>
                  </a:lnTo>
                  <a:lnTo>
                    <a:pt x="284424" y="531388"/>
                  </a:lnTo>
                  <a:lnTo>
                    <a:pt x="284337" y="532408"/>
                  </a:lnTo>
                  <a:lnTo>
                    <a:pt x="285347" y="533239"/>
                  </a:lnTo>
                  <a:lnTo>
                    <a:pt x="285981" y="533166"/>
                  </a:lnTo>
                  <a:lnTo>
                    <a:pt x="286480" y="535310"/>
                  </a:lnTo>
                  <a:lnTo>
                    <a:pt x="286492" y="536455"/>
                  </a:lnTo>
                  <a:lnTo>
                    <a:pt x="287698" y="537012"/>
                  </a:lnTo>
                  <a:lnTo>
                    <a:pt x="288101" y="538438"/>
                  </a:lnTo>
                  <a:lnTo>
                    <a:pt x="288916" y="539555"/>
                  </a:lnTo>
                  <a:lnTo>
                    <a:pt x="290587" y="540506"/>
                  </a:lnTo>
                  <a:lnTo>
                    <a:pt x="292890" y="540712"/>
                  </a:lnTo>
                  <a:lnTo>
                    <a:pt x="293823" y="541144"/>
                  </a:lnTo>
                  <a:lnTo>
                    <a:pt x="293827" y="542502"/>
                  </a:lnTo>
                  <a:lnTo>
                    <a:pt x="294649" y="544402"/>
                  </a:lnTo>
                  <a:lnTo>
                    <a:pt x="296084" y="544392"/>
                  </a:lnTo>
                  <a:lnTo>
                    <a:pt x="297084" y="544902"/>
                  </a:lnTo>
                  <a:lnTo>
                    <a:pt x="296630" y="546535"/>
                  </a:lnTo>
                  <a:lnTo>
                    <a:pt x="297048" y="547648"/>
                  </a:lnTo>
                  <a:lnTo>
                    <a:pt x="298192" y="548524"/>
                  </a:lnTo>
                  <a:lnTo>
                    <a:pt x="299480" y="548636"/>
                  </a:lnTo>
                  <a:lnTo>
                    <a:pt x="300072" y="548079"/>
                  </a:lnTo>
                  <a:lnTo>
                    <a:pt x="301083" y="548174"/>
                  </a:lnTo>
                  <a:lnTo>
                    <a:pt x="301885" y="549466"/>
                  </a:lnTo>
                  <a:lnTo>
                    <a:pt x="303283" y="549358"/>
                  </a:lnTo>
                  <a:lnTo>
                    <a:pt x="303511" y="550338"/>
                  </a:lnTo>
                  <a:lnTo>
                    <a:pt x="304430" y="551198"/>
                  </a:lnTo>
                  <a:lnTo>
                    <a:pt x="304619" y="551969"/>
                  </a:lnTo>
                  <a:lnTo>
                    <a:pt x="305578" y="553027"/>
                  </a:lnTo>
                  <a:lnTo>
                    <a:pt x="303807" y="554258"/>
                  </a:lnTo>
                  <a:lnTo>
                    <a:pt x="304225" y="555197"/>
                  </a:lnTo>
                  <a:lnTo>
                    <a:pt x="303865" y="555731"/>
                  </a:lnTo>
                  <a:lnTo>
                    <a:pt x="305483" y="556718"/>
                  </a:lnTo>
                  <a:lnTo>
                    <a:pt x="305524" y="557395"/>
                  </a:lnTo>
                  <a:lnTo>
                    <a:pt x="306903" y="557113"/>
                  </a:lnTo>
                  <a:lnTo>
                    <a:pt x="308035" y="557719"/>
                  </a:lnTo>
                  <a:lnTo>
                    <a:pt x="308280" y="558935"/>
                  </a:lnTo>
                  <a:lnTo>
                    <a:pt x="309977" y="558712"/>
                  </a:lnTo>
                  <a:lnTo>
                    <a:pt x="310705" y="557978"/>
                  </a:lnTo>
                  <a:lnTo>
                    <a:pt x="311700" y="558397"/>
                  </a:lnTo>
                  <a:lnTo>
                    <a:pt x="312896" y="558380"/>
                  </a:lnTo>
                  <a:lnTo>
                    <a:pt x="312731" y="559406"/>
                  </a:lnTo>
                  <a:lnTo>
                    <a:pt x="314093" y="560588"/>
                  </a:lnTo>
                  <a:lnTo>
                    <a:pt x="315634" y="560392"/>
                  </a:lnTo>
                  <a:lnTo>
                    <a:pt x="315981" y="561137"/>
                  </a:lnTo>
                  <a:lnTo>
                    <a:pt x="315439" y="563169"/>
                  </a:lnTo>
                  <a:lnTo>
                    <a:pt x="314641" y="563929"/>
                  </a:lnTo>
                  <a:lnTo>
                    <a:pt x="315180" y="564846"/>
                  </a:lnTo>
                  <a:lnTo>
                    <a:pt x="316431" y="565771"/>
                  </a:lnTo>
                  <a:lnTo>
                    <a:pt x="317333" y="567117"/>
                  </a:lnTo>
                  <a:lnTo>
                    <a:pt x="318913" y="567557"/>
                  </a:lnTo>
                  <a:lnTo>
                    <a:pt x="318302" y="568556"/>
                  </a:lnTo>
                  <a:lnTo>
                    <a:pt x="318037" y="569940"/>
                  </a:lnTo>
                  <a:lnTo>
                    <a:pt x="318606" y="570351"/>
                  </a:lnTo>
                  <a:lnTo>
                    <a:pt x="318465" y="571694"/>
                  </a:lnTo>
                  <a:lnTo>
                    <a:pt x="317600" y="572052"/>
                  </a:lnTo>
                  <a:lnTo>
                    <a:pt x="317405" y="574004"/>
                  </a:lnTo>
                  <a:lnTo>
                    <a:pt x="317973" y="573885"/>
                  </a:lnTo>
                  <a:lnTo>
                    <a:pt x="319086" y="574616"/>
                  </a:lnTo>
                  <a:lnTo>
                    <a:pt x="319826" y="574310"/>
                  </a:lnTo>
                  <a:lnTo>
                    <a:pt x="320127" y="575622"/>
                  </a:lnTo>
                  <a:lnTo>
                    <a:pt x="322467" y="575378"/>
                  </a:lnTo>
                  <a:lnTo>
                    <a:pt x="324101" y="575646"/>
                  </a:lnTo>
                  <a:lnTo>
                    <a:pt x="323991" y="576340"/>
                  </a:lnTo>
                  <a:lnTo>
                    <a:pt x="324711" y="577222"/>
                  </a:lnTo>
                  <a:lnTo>
                    <a:pt x="323958" y="578131"/>
                  </a:lnTo>
                  <a:lnTo>
                    <a:pt x="325334" y="579114"/>
                  </a:lnTo>
                  <a:lnTo>
                    <a:pt x="326543" y="579551"/>
                  </a:lnTo>
                  <a:lnTo>
                    <a:pt x="324923" y="581704"/>
                  </a:lnTo>
                  <a:lnTo>
                    <a:pt x="325060" y="582536"/>
                  </a:lnTo>
                  <a:lnTo>
                    <a:pt x="326670" y="582822"/>
                  </a:lnTo>
                  <a:lnTo>
                    <a:pt x="327794" y="582646"/>
                  </a:lnTo>
                  <a:lnTo>
                    <a:pt x="329538" y="584251"/>
                  </a:lnTo>
                  <a:lnTo>
                    <a:pt x="329005" y="584975"/>
                  </a:lnTo>
                  <a:lnTo>
                    <a:pt x="329715" y="586011"/>
                  </a:lnTo>
                  <a:lnTo>
                    <a:pt x="330020" y="588118"/>
                  </a:lnTo>
                  <a:lnTo>
                    <a:pt x="329707" y="589239"/>
                  </a:lnTo>
                  <a:lnTo>
                    <a:pt x="329997" y="590801"/>
                  </a:lnTo>
                  <a:lnTo>
                    <a:pt x="330873" y="591002"/>
                  </a:lnTo>
                  <a:lnTo>
                    <a:pt x="331568" y="591677"/>
                  </a:lnTo>
                  <a:lnTo>
                    <a:pt x="334537" y="592354"/>
                  </a:lnTo>
                  <a:lnTo>
                    <a:pt x="335950" y="592165"/>
                  </a:lnTo>
                  <a:lnTo>
                    <a:pt x="336523" y="592501"/>
                  </a:lnTo>
                  <a:lnTo>
                    <a:pt x="338646" y="592659"/>
                  </a:lnTo>
                  <a:lnTo>
                    <a:pt x="339963" y="593058"/>
                  </a:lnTo>
                  <a:lnTo>
                    <a:pt x="342373" y="595502"/>
                  </a:lnTo>
                  <a:lnTo>
                    <a:pt x="342964" y="596608"/>
                  </a:lnTo>
                  <a:lnTo>
                    <a:pt x="344592" y="597230"/>
                  </a:lnTo>
                  <a:lnTo>
                    <a:pt x="345137" y="597758"/>
                  </a:lnTo>
                  <a:lnTo>
                    <a:pt x="347079" y="598255"/>
                  </a:lnTo>
                  <a:lnTo>
                    <a:pt x="347122" y="599378"/>
                  </a:lnTo>
                  <a:lnTo>
                    <a:pt x="348910" y="598656"/>
                  </a:lnTo>
                  <a:lnTo>
                    <a:pt x="349767" y="599691"/>
                  </a:lnTo>
                  <a:lnTo>
                    <a:pt x="350305" y="599619"/>
                  </a:lnTo>
                  <a:lnTo>
                    <a:pt x="351651" y="600322"/>
                  </a:lnTo>
                  <a:lnTo>
                    <a:pt x="353215" y="601495"/>
                  </a:lnTo>
                  <a:lnTo>
                    <a:pt x="353659" y="602114"/>
                  </a:lnTo>
                  <a:lnTo>
                    <a:pt x="354840" y="601840"/>
                  </a:lnTo>
                  <a:lnTo>
                    <a:pt x="356591" y="599540"/>
                  </a:lnTo>
                  <a:lnTo>
                    <a:pt x="358544" y="597641"/>
                  </a:lnTo>
                  <a:lnTo>
                    <a:pt x="359326" y="595803"/>
                  </a:lnTo>
                  <a:lnTo>
                    <a:pt x="358961" y="595310"/>
                  </a:lnTo>
                  <a:lnTo>
                    <a:pt x="359523" y="594536"/>
                  </a:lnTo>
                  <a:lnTo>
                    <a:pt x="359505" y="593280"/>
                  </a:lnTo>
                  <a:lnTo>
                    <a:pt x="363554" y="593206"/>
                  </a:lnTo>
                  <a:lnTo>
                    <a:pt x="363675" y="594963"/>
                  </a:lnTo>
                  <a:lnTo>
                    <a:pt x="364596" y="595170"/>
                  </a:lnTo>
                  <a:lnTo>
                    <a:pt x="364795" y="596141"/>
                  </a:lnTo>
                  <a:lnTo>
                    <a:pt x="365855" y="596496"/>
                  </a:lnTo>
                  <a:lnTo>
                    <a:pt x="366630" y="597992"/>
                  </a:lnTo>
                  <a:lnTo>
                    <a:pt x="366240" y="599182"/>
                  </a:lnTo>
                  <a:lnTo>
                    <a:pt x="367327" y="599964"/>
                  </a:lnTo>
                  <a:lnTo>
                    <a:pt x="369685" y="601030"/>
                  </a:lnTo>
                  <a:lnTo>
                    <a:pt x="370329" y="602097"/>
                  </a:lnTo>
                  <a:lnTo>
                    <a:pt x="370371" y="603139"/>
                  </a:lnTo>
                  <a:lnTo>
                    <a:pt x="369557" y="603179"/>
                  </a:lnTo>
                  <a:lnTo>
                    <a:pt x="369222" y="604188"/>
                  </a:lnTo>
                  <a:lnTo>
                    <a:pt x="369487" y="604999"/>
                  </a:lnTo>
                  <a:lnTo>
                    <a:pt x="370349" y="605302"/>
                  </a:lnTo>
                  <a:lnTo>
                    <a:pt x="372303" y="605231"/>
                  </a:lnTo>
                  <a:lnTo>
                    <a:pt x="372804" y="605569"/>
                  </a:lnTo>
                  <a:lnTo>
                    <a:pt x="372795" y="606686"/>
                  </a:lnTo>
                  <a:lnTo>
                    <a:pt x="371976" y="608796"/>
                  </a:lnTo>
                  <a:lnTo>
                    <a:pt x="373155" y="609618"/>
                  </a:lnTo>
                  <a:lnTo>
                    <a:pt x="375122" y="608740"/>
                  </a:lnTo>
                  <a:lnTo>
                    <a:pt x="376634" y="609090"/>
                  </a:lnTo>
                  <a:lnTo>
                    <a:pt x="377894" y="609094"/>
                  </a:lnTo>
                  <a:lnTo>
                    <a:pt x="377668" y="608382"/>
                  </a:lnTo>
                  <a:lnTo>
                    <a:pt x="378738" y="608170"/>
                  </a:lnTo>
                  <a:lnTo>
                    <a:pt x="379543" y="608516"/>
                  </a:lnTo>
                  <a:lnTo>
                    <a:pt x="379349" y="609358"/>
                  </a:lnTo>
                  <a:lnTo>
                    <a:pt x="380586" y="611463"/>
                  </a:lnTo>
                  <a:lnTo>
                    <a:pt x="383396" y="612876"/>
                  </a:lnTo>
                  <a:lnTo>
                    <a:pt x="382900" y="614275"/>
                  </a:lnTo>
                  <a:lnTo>
                    <a:pt x="386344" y="617678"/>
                  </a:lnTo>
                  <a:lnTo>
                    <a:pt x="387639" y="616885"/>
                  </a:lnTo>
                  <a:lnTo>
                    <a:pt x="389732" y="616671"/>
                  </a:lnTo>
                  <a:lnTo>
                    <a:pt x="390055" y="616082"/>
                  </a:lnTo>
                  <a:lnTo>
                    <a:pt x="391828" y="615990"/>
                  </a:lnTo>
                  <a:lnTo>
                    <a:pt x="392483" y="616530"/>
                  </a:lnTo>
                  <a:lnTo>
                    <a:pt x="395415" y="615588"/>
                  </a:lnTo>
                  <a:lnTo>
                    <a:pt x="397845" y="615299"/>
                  </a:lnTo>
                  <a:lnTo>
                    <a:pt x="398134" y="615623"/>
                  </a:lnTo>
                  <a:lnTo>
                    <a:pt x="399748" y="615365"/>
                  </a:lnTo>
                  <a:lnTo>
                    <a:pt x="400200" y="615950"/>
                  </a:lnTo>
                  <a:lnTo>
                    <a:pt x="401703" y="615935"/>
                  </a:lnTo>
                  <a:lnTo>
                    <a:pt x="402157" y="616979"/>
                  </a:lnTo>
                  <a:lnTo>
                    <a:pt x="403516" y="617333"/>
                  </a:lnTo>
                  <a:lnTo>
                    <a:pt x="405543" y="617126"/>
                  </a:lnTo>
                  <a:lnTo>
                    <a:pt x="405696" y="617861"/>
                  </a:lnTo>
                  <a:lnTo>
                    <a:pt x="408287" y="618511"/>
                  </a:lnTo>
                  <a:lnTo>
                    <a:pt x="409157" y="619398"/>
                  </a:lnTo>
                  <a:lnTo>
                    <a:pt x="420622" y="619746"/>
                  </a:lnTo>
                  <a:lnTo>
                    <a:pt x="420651" y="620552"/>
                  </a:lnTo>
                  <a:lnTo>
                    <a:pt x="421615" y="621714"/>
                  </a:lnTo>
                  <a:lnTo>
                    <a:pt x="421914" y="623216"/>
                  </a:lnTo>
                  <a:lnTo>
                    <a:pt x="422843" y="623420"/>
                  </a:lnTo>
                  <a:lnTo>
                    <a:pt x="424293" y="624869"/>
                  </a:lnTo>
                  <a:lnTo>
                    <a:pt x="425355" y="625004"/>
                  </a:lnTo>
                  <a:lnTo>
                    <a:pt x="426045" y="625675"/>
                  </a:lnTo>
                  <a:lnTo>
                    <a:pt x="427854" y="626106"/>
                  </a:lnTo>
                  <a:lnTo>
                    <a:pt x="428656" y="626739"/>
                  </a:lnTo>
                  <a:lnTo>
                    <a:pt x="430401" y="627346"/>
                  </a:lnTo>
                  <a:lnTo>
                    <a:pt x="431124" y="628953"/>
                  </a:lnTo>
                  <a:lnTo>
                    <a:pt x="432325" y="630358"/>
                  </a:lnTo>
                  <a:lnTo>
                    <a:pt x="432328" y="631146"/>
                  </a:lnTo>
                  <a:lnTo>
                    <a:pt x="433007" y="631634"/>
                  </a:lnTo>
                  <a:lnTo>
                    <a:pt x="433903" y="633261"/>
                  </a:lnTo>
                  <a:lnTo>
                    <a:pt x="433422" y="634141"/>
                  </a:lnTo>
                  <a:lnTo>
                    <a:pt x="435166" y="635787"/>
                  </a:lnTo>
                  <a:lnTo>
                    <a:pt x="436265" y="635872"/>
                  </a:lnTo>
                  <a:lnTo>
                    <a:pt x="437073" y="638958"/>
                  </a:lnTo>
                  <a:lnTo>
                    <a:pt x="438321" y="639230"/>
                  </a:lnTo>
                  <a:lnTo>
                    <a:pt x="438170" y="640883"/>
                  </a:lnTo>
                  <a:lnTo>
                    <a:pt x="437254" y="641492"/>
                  </a:lnTo>
                  <a:lnTo>
                    <a:pt x="437427" y="642782"/>
                  </a:lnTo>
                  <a:lnTo>
                    <a:pt x="437890" y="643742"/>
                  </a:lnTo>
                  <a:lnTo>
                    <a:pt x="438912" y="644316"/>
                  </a:lnTo>
                  <a:lnTo>
                    <a:pt x="438710" y="645093"/>
                  </a:lnTo>
                  <a:lnTo>
                    <a:pt x="439208" y="645744"/>
                  </a:lnTo>
                  <a:lnTo>
                    <a:pt x="438560" y="647397"/>
                  </a:lnTo>
                  <a:lnTo>
                    <a:pt x="457534" y="662062"/>
                  </a:lnTo>
                  <a:lnTo>
                    <a:pt x="477320" y="677239"/>
                  </a:lnTo>
                  <a:lnTo>
                    <a:pt x="479862" y="679226"/>
                  </a:lnTo>
                  <a:lnTo>
                    <a:pt x="481621" y="680353"/>
                  </a:lnTo>
                  <a:lnTo>
                    <a:pt x="481410" y="680915"/>
                  </a:lnTo>
                  <a:lnTo>
                    <a:pt x="482253" y="682067"/>
                  </a:lnTo>
                  <a:lnTo>
                    <a:pt x="484119" y="682581"/>
                  </a:lnTo>
                  <a:lnTo>
                    <a:pt x="485332" y="683549"/>
                  </a:lnTo>
                  <a:lnTo>
                    <a:pt x="486027" y="683690"/>
                  </a:lnTo>
                  <a:lnTo>
                    <a:pt x="486504" y="685078"/>
                  </a:lnTo>
                  <a:lnTo>
                    <a:pt x="488058" y="686783"/>
                  </a:lnTo>
                  <a:lnTo>
                    <a:pt x="490043" y="686777"/>
                  </a:lnTo>
                  <a:lnTo>
                    <a:pt x="490117" y="686019"/>
                  </a:lnTo>
                  <a:lnTo>
                    <a:pt x="491117" y="685235"/>
                  </a:lnTo>
                  <a:lnTo>
                    <a:pt x="491601" y="685781"/>
                  </a:lnTo>
                  <a:lnTo>
                    <a:pt x="493502" y="684231"/>
                  </a:lnTo>
                  <a:lnTo>
                    <a:pt x="493841" y="683300"/>
                  </a:lnTo>
                  <a:lnTo>
                    <a:pt x="495862" y="682203"/>
                  </a:lnTo>
                  <a:lnTo>
                    <a:pt x="499096" y="682925"/>
                  </a:lnTo>
                  <a:lnTo>
                    <a:pt x="500138" y="683761"/>
                  </a:lnTo>
                  <a:lnTo>
                    <a:pt x="500612" y="684649"/>
                  </a:lnTo>
                  <a:lnTo>
                    <a:pt x="501533" y="684532"/>
                  </a:lnTo>
                  <a:lnTo>
                    <a:pt x="502610" y="685066"/>
                  </a:lnTo>
                  <a:lnTo>
                    <a:pt x="503814" y="684846"/>
                  </a:lnTo>
                  <a:lnTo>
                    <a:pt x="506259" y="685688"/>
                  </a:lnTo>
                  <a:lnTo>
                    <a:pt x="506473" y="686861"/>
                  </a:lnTo>
                  <a:lnTo>
                    <a:pt x="505030" y="687696"/>
                  </a:lnTo>
                  <a:lnTo>
                    <a:pt x="505129" y="688628"/>
                  </a:lnTo>
                  <a:lnTo>
                    <a:pt x="505869" y="689651"/>
                  </a:lnTo>
                  <a:lnTo>
                    <a:pt x="507545" y="690644"/>
                  </a:lnTo>
                  <a:lnTo>
                    <a:pt x="508080" y="690293"/>
                  </a:lnTo>
                  <a:lnTo>
                    <a:pt x="510517" y="691244"/>
                  </a:lnTo>
                  <a:lnTo>
                    <a:pt x="512411" y="691620"/>
                  </a:lnTo>
                  <a:lnTo>
                    <a:pt x="513608" y="692488"/>
                  </a:lnTo>
                  <a:lnTo>
                    <a:pt x="514022" y="693360"/>
                  </a:lnTo>
                  <a:lnTo>
                    <a:pt x="515017" y="693611"/>
                  </a:lnTo>
                  <a:lnTo>
                    <a:pt x="515387" y="694616"/>
                  </a:lnTo>
                  <a:lnTo>
                    <a:pt x="516084" y="695154"/>
                  </a:lnTo>
                  <a:lnTo>
                    <a:pt x="516028" y="696091"/>
                  </a:lnTo>
                  <a:lnTo>
                    <a:pt x="517786" y="696031"/>
                  </a:lnTo>
                  <a:lnTo>
                    <a:pt x="518654" y="696572"/>
                  </a:lnTo>
                  <a:lnTo>
                    <a:pt x="519561" y="695791"/>
                  </a:lnTo>
                  <a:lnTo>
                    <a:pt x="520373" y="696397"/>
                  </a:lnTo>
                  <a:lnTo>
                    <a:pt x="521709" y="696767"/>
                  </a:lnTo>
                  <a:lnTo>
                    <a:pt x="521241" y="698216"/>
                  </a:lnTo>
                  <a:lnTo>
                    <a:pt x="521655" y="700625"/>
                  </a:lnTo>
                  <a:lnTo>
                    <a:pt x="523440" y="701396"/>
                  </a:lnTo>
                  <a:lnTo>
                    <a:pt x="524133" y="703292"/>
                  </a:lnTo>
                  <a:lnTo>
                    <a:pt x="524104" y="704557"/>
                  </a:lnTo>
                  <a:lnTo>
                    <a:pt x="524991" y="705203"/>
                  </a:lnTo>
                  <a:lnTo>
                    <a:pt x="526628" y="705531"/>
                  </a:lnTo>
                  <a:lnTo>
                    <a:pt x="528130" y="706766"/>
                  </a:lnTo>
                  <a:lnTo>
                    <a:pt x="529511" y="706547"/>
                  </a:lnTo>
                  <a:lnTo>
                    <a:pt x="530157" y="706976"/>
                  </a:lnTo>
                  <a:lnTo>
                    <a:pt x="531607" y="706909"/>
                  </a:lnTo>
                  <a:lnTo>
                    <a:pt x="532926" y="707190"/>
                  </a:lnTo>
                  <a:lnTo>
                    <a:pt x="533645" y="708018"/>
                  </a:lnTo>
                  <a:lnTo>
                    <a:pt x="535837" y="707776"/>
                  </a:lnTo>
                  <a:lnTo>
                    <a:pt x="536182" y="709700"/>
                  </a:lnTo>
                  <a:lnTo>
                    <a:pt x="538941" y="710324"/>
                  </a:lnTo>
                  <a:lnTo>
                    <a:pt x="537967" y="711704"/>
                  </a:lnTo>
                  <a:lnTo>
                    <a:pt x="537249" y="711703"/>
                  </a:lnTo>
                  <a:lnTo>
                    <a:pt x="536338" y="713075"/>
                  </a:lnTo>
                  <a:lnTo>
                    <a:pt x="537912" y="715473"/>
                  </a:lnTo>
                  <a:lnTo>
                    <a:pt x="538879" y="716588"/>
                  </a:lnTo>
                  <a:lnTo>
                    <a:pt x="538682" y="717500"/>
                  </a:lnTo>
                  <a:lnTo>
                    <a:pt x="540063" y="718773"/>
                  </a:lnTo>
                  <a:lnTo>
                    <a:pt x="539186" y="721352"/>
                  </a:lnTo>
                  <a:lnTo>
                    <a:pt x="540676" y="721972"/>
                  </a:lnTo>
                  <a:lnTo>
                    <a:pt x="540491" y="723386"/>
                  </a:lnTo>
                  <a:lnTo>
                    <a:pt x="541610" y="723249"/>
                  </a:lnTo>
                  <a:lnTo>
                    <a:pt x="542024" y="723881"/>
                  </a:lnTo>
                  <a:lnTo>
                    <a:pt x="540890" y="724606"/>
                  </a:lnTo>
                  <a:lnTo>
                    <a:pt x="541743" y="726030"/>
                  </a:lnTo>
                  <a:lnTo>
                    <a:pt x="543153" y="725645"/>
                  </a:lnTo>
                  <a:lnTo>
                    <a:pt x="543327" y="727014"/>
                  </a:lnTo>
                  <a:lnTo>
                    <a:pt x="544446" y="727861"/>
                  </a:lnTo>
                  <a:lnTo>
                    <a:pt x="545648" y="730437"/>
                  </a:lnTo>
                  <a:lnTo>
                    <a:pt x="545249" y="731182"/>
                  </a:lnTo>
                  <a:lnTo>
                    <a:pt x="545615" y="732602"/>
                  </a:lnTo>
                  <a:lnTo>
                    <a:pt x="545461" y="733383"/>
                  </a:lnTo>
                  <a:lnTo>
                    <a:pt x="547254" y="735708"/>
                  </a:lnTo>
                  <a:lnTo>
                    <a:pt x="548506" y="736448"/>
                  </a:lnTo>
                  <a:lnTo>
                    <a:pt x="548264" y="737572"/>
                  </a:lnTo>
                  <a:lnTo>
                    <a:pt x="548892" y="738165"/>
                  </a:lnTo>
                  <a:lnTo>
                    <a:pt x="550090" y="738569"/>
                  </a:lnTo>
                  <a:lnTo>
                    <a:pt x="550213" y="739472"/>
                  </a:lnTo>
                  <a:lnTo>
                    <a:pt x="549568" y="741038"/>
                  </a:lnTo>
                  <a:lnTo>
                    <a:pt x="548383" y="740977"/>
                  </a:lnTo>
                  <a:lnTo>
                    <a:pt x="548928" y="742242"/>
                  </a:lnTo>
                  <a:lnTo>
                    <a:pt x="550227" y="742780"/>
                  </a:lnTo>
                  <a:lnTo>
                    <a:pt x="549968" y="743838"/>
                  </a:lnTo>
                  <a:lnTo>
                    <a:pt x="551596" y="746897"/>
                  </a:lnTo>
                  <a:lnTo>
                    <a:pt x="550154" y="748919"/>
                  </a:lnTo>
                  <a:lnTo>
                    <a:pt x="549901" y="750518"/>
                  </a:lnTo>
                  <a:lnTo>
                    <a:pt x="550100" y="751282"/>
                  </a:lnTo>
                  <a:lnTo>
                    <a:pt x="552317" y="751874"/>
                  </a:lnTo>
                  <a:lnTo>
                    <a:pt x="554171" y="753191"/>
                  </a:lnTo>
                  <a:lnTo>
                    <a:pt x="554484" y="753903"/>
                  </a:lnTo>
                  <a:lnTo>
                    <a:pt x="553972" y="755558"/>
                  </a:lnTo>
                  <a:lnTo>
                    <a:pt x="556638" y="758086"/>
                  </a:lnTo>
                  <a:lnTo>
                    <a:pt x="557678" y="758401"/>
                  </a:lnTo>
                  <a:lnTo>
                    <a:pt x="558336" y="760686"/>
                  </a:lnTo>
                  <a:lnTo>
                    <a:pt x="560668" y="761710"/>
                  </a:lnTo>
                  <a:lnTo>
                    <a:pt x="561338" y="762852"/>
                  </a:lnTo>
                  <a:lnTo>
                    <a:pt x="562654" y="763885"/>
                  </a:lnTo>
                  <a:lnTo>
                    <a:pt x="566789" y="765627"/>
                  </a:lnTo>
                  <a:lnTo>
                    <a:pt x="569939" y="764899"/>
                  </a:lnTo>
                  <a:lnTo>
                    <a:pt x="572890" y="765296"/>
                  </a:lnTo>
                  <a:lnTo>
                    <a:pt x="573869" y="764849"/>
                  </a:lnTo>
                  <a:lnTo>
                    <a:pt x="575012" y="765835"/>
                  </a:lnTo>
                  <a:lnTo>
                    <a:pt x="574528" y="766452"/>
                  </a:lnTo>
                  <a:lnTo>
                    <a:pt x="575080" y="767346"/>
                  </a:lnTo>
                  <a:lnTo>
                    <a:pt x="574887" y="767970"/>
                  </a:lnTo>
                  <a:lnTo>
                    <a:pt x="575841" y="769958"/>
                  </a:lnTo>
                  <a:lnTo>
                    <a:pt x="575714" y="770744"/>
                  </a:lnTo>
                  <a:lnTo>
                    <a:pt x="576819" y="771642"/>
                  </a:lnTo>
                  <a:lnTo>
                    <a:pt x="578544" y="774409"/>
                  </a:lnTo>
                  <a:lnTo>
                    <a:pt x="579156" y="776785"/>
                  </a:lnTo>
                  <a:lnTo>
                    <a:pt x="579951" y="776823"/>
                  </a:lnTo>
                  <a:lnTo>
                    <a:pt x="580221" y="775933"/>
                  </a:lnTo>
                  <a:lnTo>
                    <a:pt x="581218" y="776213"/>
                  </a:lnTo>
                  <a:lnTo>
                    <a:pt x="581325" y="777220"/>
                  </a:lnTo>
                  <a:lnTo>
                    <a:pt x="583144" y="778918"/>
                  </a:lnTo>
                  <a:lnTo>
                    <a:pt x="585242" y="779901"/>
                  </a:lnTo>
                  <a:lnTo>
                    <a:pt x="586324" y="778681"/>
                  </a:lnTo>
                  <a:lnTo>
                    <a:pt x="586539" y="777729"/>
                  </a:lnTo>
                  <a:lnTo>
                    <a:pt x="587772" y="777484"/>
                  </a:lnTo>
                  <a:lnTo>
                    <a:pt x="590104" y="780610"/>
                  </a:lnTo>
                  <a:lnTo>
                    <a:pt x="590994" y="780566"/>
                  </a:lnTo>
                  <a:lnTo>
                    <a:pt x="592013" y="779575"/>
                  </a:lnTo>
                  <a:lnTo>
                    <a:pt x="595532" y="781623"/>
                  </a:lnTo>
                  <a:lnTo>
                    <a:pt x="596909" y="782721"/>
                  </a:lnTo>
                  <a:lnTo>
                    <a:pt x="597778" y="784036"/>
                  </a:lnTo>
                  <a:lnTo>
                    <a:pt x="598881" y="784742"/>
                  </a:lnTo>
                  <a:lnTo>
                    <a:pt x="600283" y="784393"/>
                  </a:lnTo>
                  <a:lnTo>
                    <a:pt x="600387" y="783389"/>
                  </a:lnTo>
                  <a:lnTo>
                    <a:pt x="601660" y="782328"/>
                  </a:lnTo>
                  <a:lnTo>
                    <a:pt x="603536" y="782032"/>
                  </a:lnTo>
                  <a:lnTo>
                    <a:pt x="604816" y="782761"/>
                  </a:lnTo>
                  <a:lnTo>
                    <a:pt x="605104" y="785038"/>
                  </a:lnTo>
                  <a:lnTo>
                    <a:pt x="605986" y="785971"/>
                  </a:lnTo>
                  <a:lnTo>
                    <a:pt x="609060" y="787253"/>
                  </a:lnTo>
                  <a:lnTo>
                    <a:pt x="612000" y="787653"/>
                  </a:lnTo>
                  <a:lnTo>
                    <a:pt x="613216" y="788346"/>
                  </a:lnTo>
                  <a:lnTo>
                    <a:pt x="613514" y="789213"/>
                  </a:lnTo>
                  <a:lnTo>
                    <a:pt x="614315" y="790037"/>
                  </a:lnTo>
                  <a:lnTo>
                    <a:pt x="615646" y="788637"/>
                  </a:lnTo>
                  <a:lnTo>
                    <a:pt x="618394" y="787507"/>
                  </a:lnTo>
                  <a:lnTo>
                    <a:pt x="620912" y="787203"/>
                  </a:lnTo>
                  <a:lnTo>
                    <a:pt x="623638" y="787848"/>
                  </a:lnTo>
                  <a:lnTo>
                    <a:pt x="627054" y="789791"/>
                  </a:lnTo>
                  <a:lnTo>
                    <a:pt x="627499" y="788406"/>
                  </a:lnTo>
                  <a:lnTo>
                    <a:pt x="627441" y="787065"/>
                  </a:lnTo>
                  <a:lnTo>
                    <a:pt x="627972" y="785695"/>
                  </a:lnTo>
                  <a:lnTo>
                    <a:pt x="629891" y="784312"/>
                  </a:lnTo>
                  <a:lnTo>
                    <a:pt x="632627" y="783677"/>
                  </a:lnTo>
                  <a:lnTo>
                    <a:pt x="635781" y="783605"/>
                  </a:lnTo>
                  <a:lnTo>
                    <a:pt x="637266" y="782845"/>
                  </a:lnTo>
                  <a:lnTo>
                    <a:pt x="638432" y="781452"/>
                  </a:lnTo>
                  <a:lnTo>
                    <a:pt x="638893" y="780514"/>
                  </a:lnTo>
                  <a:lnTo>
                    <a:pt x="639345" y="778232"/>
                  </a:lnTo>
                  <a:lnTo>
                    <a:pt x="639659" y="773993"/>
                  </a:lnTo>
                  <a:lnTo>
                    <a:pt x="640109" y="772924"/>
                  </a:lnTo>
                  <a:lnTo>
                    <a:pt x="640301" y="770972"/>
                  </a:lnTo>
                  <a:lnTo>
                    <a:pt x="640710" y="769729"/>
                  </a:lnTo>
                  <a:lnTo>
                    <a:pt x="640224" y="769092"/>
                  </a:lnTo>
                  <a:lnTo>
                    <a:pt x="640830" y="768186"/>
                  </a:lnTo>
                  <a:lnTo>
                    <a:pt x="642942" y="766237"/>
                  </a:lnTo>
                  <a:lnTo>
                    <a:pt x="644124" y="765443"/>
                  </a:lnTo>
                  <a:lnTo>
                    <a:pt x="646788" y="764023"/>
                  </a:lnTo>
                  <a:lnTo>
                    <a:pt x="649583" y="762998"/>
                  </a:lnTo>
                  <a:lnTo>
                    <a:pt x="653313" y="762071"/>
                  </a:lnTo>
                  <a:lnTo>
                    <a:pt x="655837" y="761673"/>
                  </a:lnTo>
                  <a:lnTo>
                    <a:pt x="661264" y="761051"/>
                  </a:lnTo>
                  <a:lnTo>
                    <a:pt x="665679" y="760079"/>
                  </a:lnTo>
                  <a:lnTo>
                    <a:pt x="667938" y="759049"/>
                  </a:lnTo>
                  <a:lnTo>
                    <a:pt x="670623" y="757132"/>
                  </a:lnTo>
                  <a:lnTo>
                    <a:pt x="672215" y="755712"/>
                  </a:lnTo>
                  <a:lnTo>
                    <a:pt x="674552" y="753264"/>
                  </a:lnTo>
                  <a:lnTo>
                    <a:pt x="676505" y="750813"/>
                  </a:lnTo>
                  <a:lnTo>
                    <a:pt x="676419" y="749168"/>
                  </a:lnTo>
                  <a:lnTo>
                    <a:pt x="675598" y="748752"/>
                  </a:lnTo>
                  <a:lnTo>
                    <a:pt x="672916" y="748083"/>
                  </a:lnTo>
                  <a:lnTo>
                    <a:pt x="671155" y="747132"/>
                  </a:lnTo>
                  <a:lnTo>
                    <a:pt x="669897" y="746707"/>
                  </a:lnTo>
                  <a:lnTo>
                    <a:pt x="669481" y="747145"/>
                  </a:lnTo>
                  <a:lnTo>
                    <a:pt x="669775" y="748860"/>
                  </a:lnTo>
                  <a:lnTo>
                    <a:pt x="667365" y="750416"/>
                  </a:lnTo>
                  <a:lnTo>
                    <a:pt x="666803" y="749857"/>
                  </a:lnTo>
                  <a:lnTo>
                    <a:pt x="665562" y="747716"/>
                  </a:lnTo>
                  <a:lnTo>
                    <a:pt x="666271" y="747068"/>
                  </a:lnTo>
                  <a:lnTo>
                    <a:pt x="667964" y="747135"/>
                  </a:lnTo>
                  <a:lnTo>
                    <a:pt x="667263" y="745409"/>
                  </a:lnTo>
                  <a:lnTo>
                    <a:pt x="666001" y="746670"/>
                  </a:lnTo>
                  <a:lnTo>
                    <a:pt x="665137" y="746887"/>
                  </a:lnTo>
                  <a:lnTo>
                    <a:pt x="663680" y="745948"/>
                  </a:lnTo>
                  <a:lnTo>
                    <a:pt x="663112" y="744082"/>
                  </a:lnTo>
                  <a:lnTo>
                    <a:pt x="663445" y="743137"/>
                  </a:lnTo>
                  <a:lnTo>
                    <a:pt x="664955" y="742013"/>
                  </a:lnTo>
                  <a:lnTo>
                    <a:pt x="664995" y="741001"/>
                  </a:lnTo>
                  <a:lnTo>
                    <a:pt x="665583" y="740142"/>
                  </a:lnTo>
                  <a:lnTo>
                    <a:pt x="666901" y="736929"/>
                  </a:lnTo>
                  <a:lnTo>
                    <a:pt x="666357" y="735863"/>
                  </a:lnTo>
                  <a:lnTo>
                    <a:pt x="666964" y="734770"/>
                  </a:lnTo>
                  <a:lnTo>
                    <a:pt x="668185" y="734921"/>
                  </a:lnTo>
                  <a:lnTo>
                    <a:pt x="668339" y="733351"/>
                  </a:lnTo>
                  <a:lnTo>
                    <a:pt x="668969" y="732472"/>
                  </a:lnTo>
                  <a:lnTo>
                    <a:pt x="668871" y="730398"/>
                  </a:lnTo>
                  <a:lnTo>
                    <a:pt x="669199" y="729416"/>
                  </a:lnTo>
                  <a:lnTo>
                    <a:pt x="670546" y="728515"/>
                  </a:lnTo>
                  <a:lnTo>
                    <a:pt x="672188" y="726735"/>
                  </a:lnTo>
                  <a:lnTo>
                    <a:pt x="671099" y="726283"/>
                  </a:lnTo>
                  <a:lnTo>
                    <a:pt x="671112" y="724930"/>
                  </a:lnTo>
                  <a:lnTo>
                    <a:pt x="672982" y="723976"/>
                  </a:lnTo>
                  <a:lnTo>
                    <a:pt x="674483" y="724010"/>
                  </a:lnTo>
                  <a:lnTo>
                    <a:pt x="675047" y="723277"/>
                  </a:lnTo>
                  <a:lnTo>
                    <a:pt x="674086" y="722445"/>
                  </a:lnTo>
                  <a:lnTo>
                    <a:pt x="674108" y="721413"/>
                  </a:lnTo>
                  <a:lnTo>
                    <a:pt x="675229" y="720138"/>
                  </a:lnTo>
                  <a:lnTo>
                    <a:pt x="675319" y="719365"/>
                  </a:lnTo>
                  <a:lnTo>
                    <a:pt x="677146" y="718586"/>
                  </a:lnTo>
                  <a:lnTo>
                    <a:pt x="679581" y="718743"/>
                  </a:lnTo>
                  <a:lnTo>
                    <a:pt x="682363" y="719917"/>
                  </a:lnTo>
                  <a:lnTo>
                    <a:pt x="683180" y="719986"/>
                  </a:lnTo>
                  <a:lnTo>
                    <a:pt x="685396" y="718504"/>
                  </a:lnTo>
                  <a:lnTo>
                    <a:pt x="687172" y="718319"/>
                  </a:lnTo>
                  <a:lnTo>
                    <a:pt x="688852" y="717525"/>
                  </a:lnTo>
                  <a:lnTo>
                    <a:pt x="689625" y="718150"/>
                  </a:lnTo>
                  <a:lnTo>
                    <a:pt x="689237" y="719279"/>
                  </a:lnTo>
                  <a:lnTo>
                    <a:pt x="689560" y="719702"/>
                  </a:lnTo>
                  <a:lnTo>
                    <a:pt x="686760" y="723949"/>
                  </a:lnTo>
                  <a:lnTo>
                    <a:pt x="685698" y="725919"/>
                  </a:lnTo>
                  <a:lnTo>
                    <a:pt x="684640" y="729051"/>
                  </a:lnTo>
                  <a:lnTo>
                    <a:pt x="682861" y="733305"/>
                  </a:lnTo>
                  <a:lnTo>
                    <a:pt x="682200" y="734292"/>
                  </a:lnTo>
                  <a:lnTo>
                    <a:pt x="680719" y="739550"/>
                  </a:lnTo>
                  <a:lnTo>
                    <a:pt x="680440" y="741790"/>
                  </a:lnTo>
                  <a:lnTo>
                    <a:pt x="680843" y="742975"/>
                  </a:lnTo>
                  <a:lnTo>
                    <a:pt x="682532" y="744916"/>
                  </a:lnTo>
                  <a:lnTo>
                    <a:pt x="686236" y="751145"/>
                  </a:lnTo>
                  <a:lnTo>
                    <a:pt x="688372" y="754152"/>
                  </a:lnTo>
                  <a:lnTo>
                    <a:pt x="691417" y="759577"/>
                  </a:lnTo>
                  <a:lnTo>
                    <a:pt x="694577" y="766879"/>
                  </a:lnTo>
                  <a:lnTo>
                    <a:pt x="695081" y="768282"/>
                  </a:lnTo>
                  <a:lnTo>
                    <a:pt x="695340" y="771934"/>
                  </a:lnTo>
                  <a:lnTo>
                    <a:pt x="694371" y="775519"/>
                  </a:lnTo>
                  <a:lnTo>
                    <a:pt x="692885" y="780101"/>
                  </a:lnTo>
                  <a:lnTo>
                    <a:pt x="692228" y="783496"/>
                  </a:lnTo>
                  <a:lnTo>
                    <a:pt x="691870" y="784655"/>
                  </a:lnTo>
                  <a:lnTo>
                    <a:pt x="689319" y="789502"/>
                  </a:lnTo>
                  <a:lnTo>
                    <a:pt x="688515" y="790666"/>
                  </a:lnTo>
                  <a:lnTo>
                    <a:pt x="687049" y="793323"/>
                  </a:lnTo>
                  <a:lnTo>
                    <a:pt x="684824" y="797844"/>
                  </a:lnTo>
                  <a:lnTo>
                    <a:pt x="681320" y="804107"/>
                  </a:lnTo>
                  <a:lnTo>
                    <a:pt x="680648" y="805684"/>
                  </a:lnTo>
                  <a:lnTo>
                    <a:pt x="678377" y="810323"/>
                  </a:lnTo>
                  <a:lnTo>
                    <a:pt x="678589" y="810755"/>
                  </a:lnTo>
                  <a:lnTo>
                    <a:pt x="677575" y="812413"/>
                  </a:lnTo>
                  <a:lnTo>
                    <a:pt x="676522" y="814886"/>
                  </a:lnTo>
                  <a:lnTo>
                    <a:pt x="675446" y="816092"/>
                  </a:lnTo>
                  <a:lnTo>
                    <a:pt x="675573" y="816805"/>
                  </a:lnTo>
                  <a:lnTo>
                    <a:pt x="674156" y="817934"/>
                  </a:lnTo>
                  <a:lnTo>
                    <a:pt x="673723" y="819123"/>
                  </a:lnTo>
                  <a:lnTo>
                    <a:pt x="673057" y="819450"/>
                  </a:lnTo>
                  <a:lnTo>
                    <a:pt x="672719" y="820390"/>
                  </a:lnTo>
                  <a:lnTo>
                    <a:pt x="671328" y="822250"/>
                  </a:lnTo>
                  <a:lnTo>
                    <a:pt x="670109" y="823285"/>
                  </a:lnTo>
                  <a:lnTo>
                    <a:pt x="668361" y="824001"/>
                  </a:lnTo>
                  <a:lnTo>
                    <a:pt x="667308" y="824789"/>
                  </a:lnTo>
                  <a:lnTo>
                    <a:pt x="664939" y="825757"/>
                  </a:lnTo>
                  <a:lnTo>
                    <a:pt x="661582" y="826389"/>
                  </a:lnTo>
                  <a:lnTo>
                    <a:pt x="659581" y="826237"/>
                  </a:lnTo>
                  <a:lnTo>
                    <a:pt x="656748" y="825658"/>
                  </a:lnTo>
                  <a:lnTo>
                    <a:pt x="654582" y="824815"/>
                  </a:lnTo>
                  <a:lnTo>
                    <a:pt x="653128" y="823958"/>
                  </a:lnTo>
                  <a:lnTo>
                    <a:pt x="651205" y="822513"/>
                  </a:lnTo>
                  <a:lnTo>
                    <a:pt x="648460" y="819805"/>
                  </a:lnTo>
                  <a:lnTo>
                    <a:pt x="645619" y="817865"/>
                  </a:lnTo>
                  <a:lnTo>
                    <a:pt x="643621" y="816063"/>
                  </a:lnTo>
                  <a:lnTo>
                    <a:pt x="640483" y="812593"/>
                  </a:lnTo>
                  <a:lnTo>
                    <a:pt x="638325" y="809737"/>
                  </a:lnTo>
                  <a:lnTo>
                    <a:pt x="637971" y="807528"/>
                  </a:lnTo>
                  <a:lnTo>
                    <a:pt x="638271" y="806398"/>
                  </a:lnTo>
                  <a:lnTo>
                    <a:pt x="638216" y="805133"/>
                  </a:lnTo>
                  <a:lnTo>
                    <a:pt x="636389" y="806945"/>
                  </a:lnTo>
                  <a:lnTo>
                    <a:pt x="635056" y="808580"/>
                  </a:lnTo>
                  <a:lnTo>
                    <a:pt x="634067" y="809271"/>
                  </a:lnTo>
                  <a:lnTo>
                    <a:pt x="632741" y="810634"/>
                  </a:lnTo>
                  <a:lnTo>
                    <a:pt x="631337" y="812765"/>
                  </a:lnTo>
                  <a:lnTo>
                    <a:pt x="628916" y="814880"/>
                  </a:lnTo>
                  <a:lnTo>
                    <a:pt x="628062" y="815039"/>
                  </a:lnTo>
                  <a:lnTo>
                    <a:pt x="626814" y="814562"/>
                  </a:lnTo>
                  <a:lnTo>
                    <a:pt x="624633" y="813205"/>
                  </a:lnTo>
                  <a:lnTo>
                    <a:pt x="622775" y="811027"/>
                  </a:lnTo>
                  <a:lnTo>
                    <a:pt x="623362" y="810739"/>
                  </a:lnTo>
                  <a:lnTo>
                    <a:pt x="621526" y="809217"/>
                  </a:lnTo>
                  <a:lnTo>
                    <a:pt x="620368" y="809876"/>
                  </a:lnTo>
                  <a:lnTo>
                    <a:pt x="619127" y="811119"/>
                  </a:lnTo>
                  <a:lnTo>
                    <a:pt x="618311" y="812754"/>
                  </a:lnTo>
                  <a:lnTo>
                    <a:pt x="617013" y="818474"/>
                  </a:lnTo>
                  <a:lnTo>
                    <a:pt x="616744" y="820428"/>
                  </a:lnTo>
                  <a:lnTo>
                    <a:pt x="616965" y="821345"/>
                  </a:lnTo>
                  <a:lnTo>
                    <a:pt x="616681" y="824971"/>
                  </a:lnTo>
                  <a:lnTo>
                    <a:pt x="616810" y="828385"/>
                  </a:lnTo>
                  <a:lnTo>
                    <a:pt x="617284" y="830771"/>
                  </a:lnTo>
                  <a:lnTo>
                    <a:pt x="617308" y="831885"/>
                  </a:lnTo>
                  <a:lnTo>
                    <a:pt x="616626" y="834661"/>
                  </a:lnTo>
                  <a:lnTo>
                    <a:pt x="616079" y="836146"/>
                  </a:lnTo>
                  <a:lnTo>
                    <a:pt x="614587" y="838923"/>
                  </a:lnTo>
                  <a:lnTo>
                    <a:pt x="612986" y="841195"/>
                  </a:lnTo>
                  <a:lnTo>
                    <a:pt x="610047" y="844806"/>
                  </a:lnTo>
                  <a:lnTo>
                    <a:pt x="607547" y="846920"/>
                  </a:lnTo>
                  <a:lnTo>
                    <a:pt x="605419" y="849213"/>
                  </a:lnTo>
                  <a:lnTo>
                    <a:pt x="604396" y="851533"/>
                  </a:lnTo>
                  <a:lnTo>
                    <a:pt x="602814" y="853644"/>
                  </a:lnTo>
                  <a:lnTo>
                    <a:pt x="602224" y="853939"/>
                  </a:lnTo>
                  <a:lnTo>
                    <a:pt x="600451" y="853921"/>
                  </a:lnTo>
                  <a:lnTo>
                    <a:pt x="595482" y="851975"/>
                  </a:lnTo>
                  <a:lnTo>
                    <a:pt x="593648" y="850182"/>
                  </a:lnTo>
                  <a:lnTo>
                    <a:pt x="593436" y="848804"/>
                  </a:lnTo>
                  <a:lnTo>
                    <a:pt x="593865" y="847669"/>
                  </a:lnTo>
                  <a:lnTo>
                    <a:pt x="594944" y="847578"/>
                  </a:lnTo>
                  <a:lnTo>
                    <a:pt x="594230" y="846392"/>
                  </a:lnTo>
                  <a:lnTo>
                    <a:pt x="592812" y="848201"/>
                  </a:lnTo>
                  <a:lnTo>
                    <a:pt x="592241" y="850128"/>
                  </a:lnTo>
                  <a:lnTo>
                    <a:pt x="590380" y="853092"/>
                  </a:lnTo>
                  <a:lnTo>
                    <a:pt x="589427" y="853868"/>
                  </a:lnTo>
                  <a:lnTo>
                    <a:pt x="587972" y="855820"/>
                  </a:lnTo>
                  <a:lnTo>
                    <a:pt x="585471" y="857810"/>
                  </a:lnTo>
                  <a:lnTo>
                    <a:pt x="585242" y="858726"/>
                  </a:lnTo>
                  <a:lnTo>
                    <a:pt x="583238" y="860851"/>
                  </a:lnTo>
                  <a:lnTo>
                    <a:pt x="582475" y="861277"/>
                  </a:lnTo>
                  <a:lnTo>
                    <a:pt x="581319" y="861239"/>
                  </a:lnTo>
                  <a:lnTo>
                    <a:pt x="580593" y="860575"/>
                  </a:lnTo>
                  <a:lnTo>
                    <a:pt x="580822" y="859191"/>
                  </a:lnTo>
                  <a:lnTo>
                    <a:pt x="580500" y="857610"/>
                  </a:lnTo>
                  <a:lnTo>
                    <a:pt x="581671" y="855051"/>
                  </a:lnTo>
                  <a:lnTo>
                    <a:pt x="581192" y="854995"/>
                  </a:lnTo>
                  <a:lnTo>
                    <a:pt x="580041" y="858366"/>
                  </a:lnTo>
                  <a:lnTo>
                    <a:pt x="579716" y="858444"/>
                  </a:lnTo>
                  <a:lnTo>
                    <a:pt x="578515" y="861398"/>
                  </a:lnTo>
                  <a:lnTo>
                    <a:pt x="579188" y="861393"/>
                  </a:lnTo>
                  <a:lnTo>
                    <a:pt x="578321" y="864385"/>
                  </a:lnTo>
                  <a:lnTo>
                    <a:pt x="577471" y="866198"/>
                  </a:lnTo>
                  <a:lnTo>
                    <a:pt x="576464" y="869707"/>
                  </a:lnTo>
                  <a:lnTo>
                    <a:pt x="574864" y="872236"/>
                  </a:lnTo>
                  <a:lnTo>
                    <a:pt x="574113" y="874606"/>
                  </a:lnTo>
                  <a:lnTo>
                    <a:pt x="574322" y="878048"/>
                  </a:lnTo>
                  <a:lnTo>
                    <a:pt x="575013" y="880112"/>
                  </a:lnTo>
                  <a:lnTo>
                    <a:pt x="576342" y="885177"/>
                  </a:lnTo>
                  <a:lnTo>
                    <a:pt x="576856" y="887878"/>
                  </a:lnTo>
                  <a:lnTo>
                    <a:pt x="578001" y="891597"/>
                  </a:lnTo>
                  <a:lnTo>
                    <a:pt x="578529" y="894090"/>
                  </a:lnTo>
                  <a:lnTo>
                    <a:pt x="579676" y="897259"/>
                  </a:lnTo>
                  <a:lnTo>
                    <a:pt x="580209" y="900427"/>
                  </a:lnTo>
                  <a:lnTo>
                    <a:pt x="579640" y="904523"/>
                  </a:lnTo>
                  <a:lnTo>
                    <a:pt x="579249" y="905048"/>
                  </a:lnTo>
                  <a:lnTo>
                    <a:pt x="579117" y="907949"/>
                  </a:lnTo>
                  <a:lnTo>
                    <a:pt x="578382" y="911588"/>
                  </a:lnTo>
                  <a:lnTo>
                    <a:pt x="576422" y="912012"/>
                  </a:lnTo>
                  <a:lnTo>
                    <a:pt x="576435" y="913884"/>
                  </a:lnTo>
                  <a:lnTo>
                    <a:pt x="575623" y="915194"/>
                  </a:lnTo>
                  <a:lnTo>
                    <a:pt x="574598" y="917480"/>
                  </a:lnTo>
                  <a:lnTo>
                    <a:pt x="573726" y="918247"/>
                  </a:lnTo>
                  <a:lnTo>
                    <a:pt x="572600" y="918193"/>
                  </a:lnTo>
                  <a:lnTo>
                    <a:pt x="571766" y="917076"/>
                  </a:lnTo>
                  <a:lnTo>
                    <a:pt x="572309" y="915923"/>
                  </a:lnTo>
                  <a:lnTo>
                    <a:pt x="569720" y="915418"/>
                  </a:lnTo>
                  <a:lnTo>
                    <a:pt x="568251" y="914462"/>
                  </a:lnTo>
                  <a:lnTo>
                    <a:pt x="568370" y="915508"/>
                  </a:lnTo>
                  <a:lnTo>
                    <a:pt x="567868" y="916928"/>
                  </a:lnTo>
                  <a:lnTo>
                    <a:pt x="568362" y="918798"/>
                  </a:lnTo>
                  <a:lnTo>
                    <a:pt x="568324" y="919639"/>
                  </a:lnTo>
                  <a:lnTo>
                    <a:pt x="567742" y="921280"/>
                  </a:lnTo>
                  <a:lnTo>
                    <a:pt x="568161" y="923803"/>
                  </a:lnTo>
                  <a:lnTo>
                    <a:pt x="567088" y="925550"/>
                  </a:lnTo>
                  <a:lnTo>
                    <a:pt x="565869" y="926339"/>
                  </a:lnTo>
                  <a:lnTo>
                    <a:pt x="566296" y="927148"/>
                  </a:lnTo>
                  <a:lnTo>
                    <a:pt x="565810" y="928174"/>
                  </a:lnTo>
                  <a:lnTo>
                    <a:pt x="566010" y="929091"/>
                  </a:lnTo>
                  <a:lnTo>
                    <a:pt x="565213" y="930718"/>
                  </a:lnTo>
                  <a:lnTo>
                    <a:pt x="565609" y="931490"/>
                  </a:lnTo>
                  <a:lnTo>
                    <a:pt x="565327" y="932420"/>
                  </a:lnTo>
                  <a:lnTo>
                    <a:pt x="566468" y="934098"/>
                  </a:lnTo>
                  <a:lnTo>
                    <a:pt x="565742" y="934502"/>
                  </a:lnTo>
                  <a:lnTo>
                    <a:pt x="565826" y="935959"/>
                  </a:lnTo>
                  <a:lnTo>
                    <a:pt x="578184" y="936677"/>
                  </a:lnTo>
                  <a:lnTo>
                    <a:pt x="578605" y="937794"/>
                  </a:lnTo>
                  <a:lnTo>
                    <a:pt x="578336" y="939463"/>
                  </a:lnTo>
                  <a:lnTo>
                    <a:pt x="578977" y="940361"/>
                  </a:lnTo>
                  <a:lnTo>
                    <a:pt x="578700" y="940998"/>
                  </a:lnTo>
                  <a:lnTo>
                    <a:pt x="579923" y="943138"/>
                  </a:lnTo>
                  <a:lnTo>
                    <a:pt x="581311" y="944447"/>
                  </a:lnTo>
                  <a:lnTo>
                    <a:pt x="584036" y="944797"/>
                  </a:lnTo>
                  <a:lnTo>
                    <a:pt x="585548" y="944126"/>
                  </a:lnTo>
                  <a:lnTo>
                    <a:pt x="586207" y="944357"/>
                  </a:lnTo>
                  <a:lnTo>
                    <a:pt x="587725" y="943824"/>
                  </a:lnTo>
                  <a:lnTo>
                    <a:pt x="591662" y="940707"/>
                  </a:lnTo>
                  <a:lnTo>
                    <a:pt x="597723" y="936461"/>
                  </a:lnTo>
                  <a:lnTo>
                    <a:pt x="602153" y="933539"/>
                  </a:lnTo>
                  <a:lnTo>
                    <a:pt x="605751" y="930851"/>
                  </a:lnTo>
                  <a:lnTo>
                    <a:pt x="610506" y="926901"/>
                  </a:lnTo>
                  <a:lnTo>
                    <a:pt x="612236" y="925810"/>
                  </a:lnTo>
                  <a:lnTo>
                    <a:pt x="617085" y="922030"/>
                  </a:lnTo>
                  <a:lnTo>
                    <a:pt x="623113" y="916687"/>
                  </a:lnTo>
                  <a:lnTo>
                    <a:pt x="626709" y="913612"/>
                  </a:lnTo>
                  <a:lnTo>
                    <a:pt x="630938" y="910223"/>
                  </a:lnTo>
                  <a:lnTo>
                    <a:pt x="639161" y="903438"/>
                  </a:lnTo>
                  <a:lnTo>
                    <a:pt x="643933" y="899588"/>
                  </a:lnTo>
                  <a:lnTo>
                    <a:pt x="655551" y="889972"/>
                  </a:lnTo>
                  <a:lnTo>
                    <a:pt x="659117" y="886895"/>
                  </a:lnTo>
                  <a:lnTo>
                    <a:pt x="665730" y="881627"/>
                  </a:lnTo>
                  <a:lnTo>
                    <a:pt x="669203" y="878534"/>
                  </a:lnTo>
                  <a:lnTo>
                    <a:pt x="672109" y="875665"/>
                  </a:lnTo>
                  <a:lnTo>
                    <a:pt x="675066" y="872581"/>
                  </a:lnTo>
                  <a:lnTo>
                    <a:pt x="678436" y="868721"/>
                  </a:lnTo>
                  <a:lnTo>
                    <a:pt x="681433" y="865136"/>
                  </a:lnTo>
                  <a:lnTo>
                    <a:pt x="686592" y="858501"/>
                  </a:lnTo>
                  <a:lnTo>
                    <a:pt x="688476" y="855891"/>
                  </a:lnTo>
                  <a:lnTo>
                    <a:pt x="690197" y="853195"/>
                  </a:lnTo>
                  <a:lnTo>
                    <a:pt x="692997" y="848239"/>
                  </a:lnTo>
                  <a:lnTo>
                    <a:pt x="694406" y="845543"/>
                  </a:lnTo>
                  <a:lnTo>
                    <a:pt x="696596" y="840834"/>
                  </a:lnTo>
                  <a:lnTo>
                    <a:pt x="698267" y="837700"/>
                  </a:lnTo>
                  <a:lnTo>
                    <a:pt x="699256" y="835592"/>
                  </a:lnTo>
                  <a:lnTo>
                    <a:pt x="702102" y="830290"/>
                  </a:lnTo>
                  <a:lnTo>
                    <a:pt x="704657" y="825934"/>
                  </a:lnTo>
                  <a:lnTo>
                    <a:pt x="706273" y="822889"/>
                  </a:lnTo>
                  <a:lnTo>
                    <a:pt x="707868" y="819615"/>
                  </a:lnTo>
                  <a:lnTo>
                    <a:pt x="709237" y="816364"/>
                  </a:lnTo>
                  <a:lnTo>
                    <a:pt x="712142" y="808337"/>
                  </a:lnTo>
                  <a:lnTo>
                    <a:pt x="713270" y="804662"/>
                  </a:lnTo>
                  <a:lnTo>
                    <a:pt x="714262" y="800834"/>
                  </a:lnTo>
                  <a:lnTo>
                    <a:pt x="716375" y="791415"/>
                  </a:lnTo>
                  <a:lnTo>
                    <a:pt x="717744" y="785985"/>
                  </a:lnTo>
                  <a:lnTo>
                    <a:pt x="718778" y="782495"/>
                  </a:lnTo>
                  <a:lnTo>
                    <a:pt x="722802" y="771245"/>
                  </a:lnTo>
                  <a:lnTo>
                    <a:pt x="724924" y="765917"/>
                  </a:lnTo>
                  <a:lnTo>
                    <a:pt x="726449" y="762479"/>
                  </a:lnTo>
                  <a:lnTo>
                    <a:pt x="729075" y="756899"/>
                  </a:lnTo>
                  <a:lnTo>
                    <a:pt x="731648" y="751794"/>
                  </a:lnTo>
                  <a:lnTo>
                    <a:pt x="733977" y="747496"/>
                  </a:lnTo>
                  <a:lnTo>
                    <a:pt x="735629" y="744678"/>
                  </a:lnTo>
                  <a:lnTo>
                    <a:pt x="738828" y="739824"/>
                  </a:lnTo>
                  <a:lnTo>
                    <a:pt x="741412" y="736393"/>
                  </a:lnTo>
                  <a:lnTo>
                    <a:pt x="743752" y="733614"/>
                  </a:lnTo>
                  <a:lnTo>
                    <a:pt x="746768" y="730704"/>
                  </a:lnTo>
                  <a:lnTo>
                    <a:pt x="748541" y="728850"/>
                  </a:lnTo>
                  <a:lnTo>
                    <a:pt x="751385" y="726539"/>
                  </a:lnTo>
                  <a:lnTo>
                    <a:pt x="755588" y="722867"/>
                  </a:lnTo>
                  <a:lnTo>
                    <a:pt x="758721" y="720725"/>
                  </a:lnTo>
                  <a:lnTo>
                    <a:pt x="760662" y="719915"/>
                  </a:lnTo>
                  <a:lnTo>
                    <a:pt x="762450" y="719661"/>
                  </a:lnTo>
                  <a:lnTo>
                    <a:pt x="761538" y="715584"/>
                  </a:lnTo>
                  <a:lnTo>
                    <a:pt x="761477" y="711757"/>
                  </a:lnTo>
                  <a:lnTo>
                    <a:pt x="762238" y="708513"/>
                  </a:lnTo>
                  <a:lnTo>
                    <a:pt x="764156" y="705992"/>
                  </a:lnTo>
                  <a:lnTo>
                    <a:pt x="764123" y="705401"/>
                  </a:lnTo>
                  <a:lnTo>
                    <a:pt x="762770" y="705615"/>
                  </a:lnTo>
                  <a:lnTo>
                    <a:pt x="760899" y="707308"/>
                  </a:lnTo>
                  <a:lnTo>
                    <a:pt x="760338" y="708760"/>
                  </a:lnTo>
                  <a:lnTo>
                    <a:pt x="759488" y="709710"/>
                  </a:lnTo>
                  <a:lnTo>
                    <a:pt x="757478" y="710755"/>
                  </a:lnTo>
                  <a:lnTo>
                    <a:pt x="755215" y="713228"/>
                  </a:lnTo>
                  <a:lnTo>
                    <a:pt x="754205" y="712728"/>
                  </a:lnTo>
                  <a:lnTo>
                    <a:pt x="754758" y="711383"/>
                  </a:lnTo>
                  <a:lnTo>
                    <a:pt x="754412" y="710387"/>
                  </a:lnTo>
                  <a:lnTo>
                    <a:pt x="755285" y="707365"/>
                  </a:lnTo>
                  <a:lnTo>
                    <a:pt x="756708" y="705482"/>
                  </a:lnTo>
                  <a:lnTo>
                    <a:pt x="757452" y="704898"/>
                  </a:lnTo>
                  <a:lnTo>
                    <a:pt x="759508" y="704173"/>
                  </a:lnTo>
                  <a:lnTo>
                    <a:pt x="761060" y="703949"/>
                  </a:lnTo>
                  <a:lnTo>
                    <a:pt x="761966" y="703258"/>
                  </a:lnTo>
                  <a:lnTo>
                    <a:pt x="763830" y="704036"/>
                  </a:lnTo>
                  <a:lnTo>
                    <a:pt x="764438" y="703759"/>
                  </a:lnTo>
                  <a:lnTo>
                    <a:pt x="765971" y="703859"/>
                  </a:lnTo>
                  <a:lnTo>
                    <a:pt x="764884" y="700753"/>
                  </a:lnTo>
                  <a:lnTo>
                    <a:pt x="763694" y="701039"/>
                  </a:lnTo>
                  <a:lnTo>
                    <a:pt x="762585" y="700887"/>
                  </a:lnTo>
                  <a:lnTo>
                    <a:pt x="761014" y="700262"/>
                  </a:lnTo>
                  <a:lnTo>
                    <a:pt x="759729" y="701621"/>
                  </a:lnTo>
                  <a:lnTo>
                    <a:pt x="757147" y="703222"/>
                  </a:lnTo>
                  <a:lnTo>
                    <a:pt x="755641" y="703475"/>
                  </a:lnTo>
                  <a:lnTo>
                    <a:pt x="753307" y="704648"/>
                  </a:lnTo>
                  <a:lnTo>
                    <a:pt x="752365" y="704605"/>
                  </a:lnTo>
                  <a:lnTo>
                    <a:pt x="748043" y="707410"/>
                  </a:lnTo>
                  <a:lnTo>
                    <a:pt x="747303" y="706829"/>
                  </a:lnTo>
                  <a:lnTo>
                    <a:pt x="746425" y="708511"/>
                  </a:lnTo>
                  <a:lnTo>
                    <a:pt x="745574" y="708835"/>
                  </a:lnTo>
                  <a:lnTo>
                    <a:pt x="743607" y="708541"/>
                  </a:lnTo>
                  <a:lnTo>
                    <a:pt x="742881" y="708046"/>
                  </a:lnTo>
                  <a:lnTo>
                    <a:pt x="744835" y="706426"/>
                  </a:lnTo>
                  <a:lnTo>
                    <a:pt x="746422" y="706988"/>
                  </a:lnTo>
                  <a:lnTo>
                    <a:pt x="746689" y="705761"/>
                  </a:lnTo>
                  <a:lnTo>
                    <a:pt x="748002" y="705085"/>
                  </a:lnTo>
                  <a:lnTo>
                    <a:pt x="749093" y="705247"/>
                  </a:lnTo>
                  <a:lnTo>
                    <a:pt x="748483" y="703172"/>
                  </a:lnTo>
                  <a:lnTo>
                    <a:pt x="747944" y="702240"/>
                  </a:lnTo>
                  <a:lnTo>
                    <a:pt x="748922" y="700612"/>
                  </a:lnTo>
                  <a:lnTo>
                    <a:pt x="750975" y="701071"/>
                  </a:lnTo>
                  <a:lnTo>
                    <a:pt x="752530" y="700690"/>
                  </a:lnTo>
                  <a:lnTo>
                    <a:pt x="754684" y="700506"/>
                  </a:lnTo>
                  <a:lnTo>
                    <a:pt x="757776" y="698922"/>
                  </a:lnTo>
                  <a:lnTo>
                    <a:pt x="760317" y="698264"/>
                  </a:lnTo>
                  <a:lnTo>
                    <a:pt x="762048" y="697279"/>
                  </a:lnTo>
                  <a:lnTo>
                    <a:pt x="762667" y="696204"/>
                  </a:lnTo>
                  <a:lnTo>
                    <a:pt x="760337" y="693649"/>
                  </a:lnTo>
                  <a:lnTo>
                    <a:pt x="759438" y="693637"/>
                  </a:lnTo>
                  <a:lnTo>
                    <a:pt x="759452" y="692426"/>
                  </a:lnTo>
                  <a:lnTo>
                    <a:pt x="758075" y="691722"/>
                  </a:lnTo>
                  <a:lnTo>
                    <a:pt x="757827" y="690602"/>
                  </a:lnTo>
                  <a:lnTo>
                    <a:pt x="756570" y="690766"/>
                  </a:lnTo>
                  <a:lnTo>
                    <a:pt x="757500" y="691803"/>
                  </a:lnTo>
                  <a:lnTo>
                    <a:pt x="756598" y="692063"/>
                  </a:lnTo>
                  <a:lnTo>
                    <a:pt x="757131" y="692846"/>
                  </a:lnTo>
                  <a:lnTo>
                    <a:pt x="758352" y="692549"/>
                  </a:lnTo>
                  <a:lnTo>
                    <a:pt x="759203" y="692969"/>
                  </a:lnTo>
                  <a:lnTo>
                    <a:pt x="758986" y="694010"/>
                  </a:lnTo>
                  <a:lnTo>
                    <a:pt x="756770" y="694405"/>
                  </a:lnTo>
                  <a:lnTo>
                    <a:pt x="754783" y="694060"/>
                  </a:lnTo>
                  <a:lnTo>
                    <a:pt x="753464" y="694349"/>
                  </a:lnTo>
                  <a:lnTo>
                    <a:pt x="751758" y="693813"/>
                  </a:lnTo>
                  <a:lnTo>
                    <a:pt x="750373" y="694133"/>
                  </a:lnTo>
                  <a:lnTo>
                    <a:pt x="748941" y="695685"/>
                  </a:lnTo>
                  <a:lnTo>
                    <a:pt x="749437" y="696487"/>
                  </a:lnTo>
                  <a:lnTo>
                    <a:pt x="749158" y="697636"/>
                  </a:lnTo>
                  <a:lnTo>
                    <a:pt x="748141" y="697811"/>
                  </a:lnTo>
                  <a:lnTo>
                    <a:pt x="747597" y="698689"/>
                  </a:lnTo>
                  <a:lnTo>
                    <a:pt x="748193" y="700145"/>
                  </a:lnTo>
                  <a:lnTo>
                    <a:pt x="748836" y="700575"/>
                  </a:lnTo>
                  <a:lnTo>
                    <a:pt x="747873" y="702184"/>
                  </a:lnTo>
                  <a:lnTo>
                    <a:pt x="746706" y="701827"/>
                  </a:lnTo>
                  <a:lnTo>
                    <a:pt x="744796" y="701816"/>
                  </a:lnTo>
                  <a:lnTo>
                    <a:pt x="743868" y="702845"/>
                  </a:lnTo>
                  <a:lnTo>
                    <a:pt x="741655" y="703795"/>
                  </a:lnTo>
                  <a:lnTo>
                    <a:pt x="742574" y="701158"/>
                  </a:lnTo>
                  <a:lnTo>
                    <a:pt x="743713" y="699087"/>
                  </a:lnTo>
                  <a:lnTo>
                    <a:pt x="743234" y="696494"/>
                  </a:lnTo>
                  <a:lnTo>
                    <a:pt x="743543" y="695950"/>
                  </a:lnTo>
                  <a:lnTo>
                    <a:pt x="742994" y="694653"/>
                  </a:lnTo>
                  <a:lnTo>
                    <a:pt x="744331" y="693807"/>
                  </a:lnTo>
                  <a:lnTo>
                    <a:pt x="745203" y="692851"/>
                  </a:lnTo>
                  <a:lnTo>
                    <a:pt x="745846" y="691077"/>
                  </a:lnTo>
                  <a:lnTo>
                    <a:pt x="747382" y="691988"/>
                  </a:lnTo>
                  <a:lnTo>
                    <a:pt x="747949" y="691573"/>
                  </a:lnTo>
                  <a:lnTo>
                    <a:pt x="750117" y="691603"/>
                  </a:lnTo>
                  <a:lnTo>
                    <a:pt x="750414" y="689763"/>
                  </a:lnTo>
                  <a:lnTo>
                    <a:pt x="751831" y="690145"/>
                  </a:lnTo>
                  <a:lnTo>
                    <a:pt x="753351" y="688921"/>
                  </a:lnTo>
                  <a:lnTo>
                    <a:pt x="754972" y="689889"/>
                  </a:lnTo>
                  <a:lnTo>
                    <a:pt x="755500" y="689243"/>
                  </a:lnTo>
                  <a:lnTo>
                    <a:pt x="754731" y="688421"/>
                  </a:lnTo>
                  <a:lnTo>
                    <a:pt x="754512" y="687374"/>
                  </a:lnTo>
                  <a:lnTo>
                    <a:pt x="754835" y="686736"/>
                  </a:lnTo>
                  <a:lnTo>
                    <a:pt x="755899" y="686627"/>
                  </a:lnTo>
                  <a:lnTo>
                    <a:pt x="756448" y="688332"/>
                  </a:lnTo>
                  <a:lnTo>
                    <a:pt x="755822" y="689311"/>
                  </a:lnTo>
                  <a:lnTo>
                    <a:pt x="756367" y="689986"/>
                  </a:lnTo>
                  <a:lnTo>
                    <a:pt x="757436" y="689792"/>
                  </a:lnTo>
                  <a:lnTo>
                    <a:pt x="759149" y="688949"/>
                  </a:lnTo>
                  <a:lnTo>
                    <a:pt x="760363" y="688683"/>
                  </a:lnTo>
                  <a:lnTo>
                    <a:pt x="756971" y="685310"/>
                  </a:lnTo>
                  <a:lnTo>
                    <a:pt x="755637" y="684784"/>
                  </a:lnTo>
                  <a:lnTo>
                    <a:pt x="753182" y="684234"/>
                  </a:lnTo>
                  <a:lnTo>
                    <a:pt x="750353" y="683149"/>
                  </a:lnTo>
                  <a:lnTo>
                    <a:pt x="747455" y="680912"/>
                  </a:lnTo>
                  <a:lnTo>
                    <a:pt x="745463" y="678681"/>
                  </a:lnTo>
                  <a:lnTo>
                    <a:pt x="743987" y="678880"/>
                  </a:lnTo>
                  <a:lnTo>
                    <a:pt x="743155" y="679710"/>
                  </a:lnTo>
                  <a:lnTo>
                    <a:pt x="744482" y="680360"/>
                  </a:lnTo>
                  <a:lnTo>
                    <a:pt x="744429" y="681952"/>
                  </a:lnTo>
                  <a:lnTo>
                    <a:pt x="743669" y="681824"/>
                  </a:lnTo>
                  <a:lnTo>
                    <a:pt x="742601" y="680196"/>
                  </a:lnTo>
                  <a:lnTo>
                    <a:pt x="741712" y="679437"/>
                  </a:lnTo>
                  <a:lnTo>
                    <a:pt x="740918" y="677592"/>
                  </a:lnTo>
                  <a:lnTo>
                    <a:pt x="740601" y="675400"/>
                  </a:lnTo>
                  <a:lnTo>
                    <a:pt x="741065" y="674427"/>
                  </a:lnTo>
                  <a:lnTo>
                    <a:pt x="742848" y="673858"/>
                  </a:lnTo>
                  <a:lnTo>
                    <a:pt x="743915" y="674212"/>
                  </a:lnTo>
                  <a:lnTo>
                    <a:pt x="744737" y="675277"/>
                  </a:lnTo>
                  <a:lnTo>
                    <a:pt x="745244" y="674554"/>
                  </a:lnTo>
                  <a:lnTo>
                    <a:pt x="745442" y="672750"/>
                  </a:lnTo>
                  <a:lnTo>
                    <a:pt x="744932" y="670171"/>
                  </a:lnTo>
                  <a:lnTo>
                    <a:pt x="746026" y="669458"/>
                  </a:lnTo>
                  <a:lnTo>
                    <a:pt x="746274" y="668314"/>
                  </a:lnTo>
                  <a:lnTo>
                    <a:pt x="745195" y="667246"/>
                  </a:lnTo>
                  <a:lnTo>
                    <a:pt x="745797" y="666071"/>
                  </a:lnTo>
                  <a:lnTo>
                    <a:pt x="745237" y="665223"/>
                  </a:lnTo>
                  <a:lnTo>
                    <a:pt x="744586" y="662786"/>
                  </a:lnTo>
                  <a:lnTo>
                    <a:pt x="744866" y="661593"/>
                  </a:lnTo>
                  <a:lnTo>
                    <a:pt x="748604" y="657982"/>
                  </a:lnTo>
                  <a:lnTo>
                    <a:pt x="749376" y="657439"/>
                  </a:lnTo>
                  <a:lnTo>
                    <a:pt x="753412" y="655311"/>
                  </a:lnTo>
                  <a:lnTo>
                    <a:pt x="754946" y="654146"/>
                  </a:lnTo>
                  <a:lnTo>
                    <a:pt x="757451" y="653285"/>
                  </a:lnTo>
                  <a:lnTo>
                    <a:pt x="761568" y="652067"/>
                  </a:lnTo>
                  <a:lnTo>
                    <a:pt x="765309" y="651687"/>
                  </a:lnTo>
                  <a:lnTo>
                    <a:pt x="766544" y="651010"/>
                  </a:lnTo>
                  <a:lnTo>
                    <a:pt x="766745" y="651647"/>
                  </a:lnTo>
                  <a:lnTo>
                    <a:pt x="768012" y="651861"/>
                  </a:lnTo>
                  <a:lnTo>
                    <a:pt x="770923" y="653643"/>
                  </a:lnTo>
                  <a:lnTo>
                    <a:pt x="771661" y="653156"/>
                  </a:lnTo>
                  <a:lnTo>
                    <a:pt x="771885" y="652013"/>
                  </a:lnTo>
                  <a:lnTo>
                    <a:pt x="772959" y="648918"/>
                  </a:lnTo>
                  <a:lnTo>
                    <a:pt x="773127" y="647444"/>
                  </a:lnTo>
                  <a:lnTo>
                    <a:pt x="774023" y="642816"/>
                  </a:lnTo>
                  <a:lnTo>
                    <a:pt x="774491" y="642078"/>
                  </a:lnTo>
                  <a:lnTo>
                    <a:pt x="774506" y="639738"/>
                  </a:lnTo>
                  <a:lnTo>
                    <a:pt x="773722" y="635827"/>
                  </a:lnTo>
                  <a:lnTo>
                    <a:pt x="773388" y="632694"/>
                  </a:lnTo>
                  <a:lnTo>
                    <a:pt x="773744" y="629552"/>
                  </a:lnTo>
                  <a:lnTo>
                    <a:pt x="774565" y="626322"/>
                  </a:lnTo>
                  <a:lnTo>
                    <a:pt x="775388" y="619235"/>
                  </a:lnTo>
                  <a:lnTo>
                    <a:pt x="776737" y="613658"/>
                  </a:lnTo>
                  <a:lnTo>
                    <a:pt x="777646" y="610963"/>
                  </a:lnTo>
                  <a:lnTo>
                    <a:pt x="778530" y="609429"/>
                  </a:lnTo>
                  <a:lnTo>
                    <a:pt x="780365" y="608608"/>
                  </a:lnTo>
                  <a:lnTo>
                    <a:pt x="781270" y="607909"/>
                  </a:lnTo>
                  <a:lnTo>
                    <a:pt x="780921" y="606455"/>
                  </a:lnTo>
                  <a:lnTo>
                    <a:pt x="781345" y="605046"/>
                  </a:lnTo>
                  <a:lnTo>
                    <a:pt x="782923" y="603139"/>
                  </a:lnTo>
                  <a:lnTo>
                    <a:pt x="784247" y="602551"/>
                  </a:lnTo>
                  <a:lnTo>
                    <a:pt x="786446" y="602082"/>
                  </a:lnTo>
                  <a:lnTo>
                    <a:pt x="785291" y="601404"/>
                  </a:lnTo>
                  <a:lnTo>
                    <a:pt x="785406" y="600250"/>
                  </a:lnTo>
                  <a:lnTo>
                    <a:pt x="786930" y="599093"/>
                  </a:lnTo>
                  <a:lnTo>
                    <a:pt x="787812" y="598991"/>
                  </a:lnTo>
                  <a:lnTo>
                    <a:pt x="788738" y="599537"/>
                  </a:lnTo>
                  <a:lnTo>
                    <a:pt x="790690" y="599789"/>
                  </a:lnTo>
                  <a:lnTo>
                    <a:pt x="792369" y="600946"/>
                  </a:lnTo>
                  <a:lnTo>
                    <a:pt x="791959" y="599659"/>
                  </a:lnTo>
                  <a:lnTo>
                    <a:pt x="793031" y="598848"/>
                  </a:lnTo>
                  <a:lnTo>
                    <a:pt x="792838" y="597838"/>
                  </a:lnTo>
                  <a:lnTo>
                    <a:pt x="793384" y="597614"/>
                  </a:lnTo>
                  <a:lnTo>
                    <a:pt x="794177" y="598653"/>
                  </a:lnTo>
                  <a:lnTo>
                    <a:pt x="795083" y="599297"/>
                  </a:lnTo>
                  <a:lnTo>
                    <a:pt x="795506" y="600075"/>
                  </a:lnTo>
                  <a:lnTo>
                    <a:pt x="795360" y="601358"/>
                  </a:lnTo>
                  <a:lnTo>
                    <a:pt x="796439" y="601494"/>
                  </a:lnTo>
                  <a:lnTo>
                    <a:pt x="797302" y="600861"/>
                  </a:lnTo>
                  <a:lnTo>
                    <a:pt x="798676" y="598474"/>
                  </a:lnTo>
                  <a:lnTo>
                    <a:pt x="799659" y="597971"/>
                  </a:lnTo>
                  <a:lnTo>
                    <a:pt x="800184" y="596978"/>
                  </a:lnTo>
                  <a:lnTo>
                    <a:pt x="803097" y="594436"/>
                  </a:lnTo>
                  <a:lnTo>
                    <a:pt x="804644" y="593780"/>
                  </a:lnTo>
                  <a:lnTo>
                    <a:pt x="806480" y="594065"/>
                  </a:lnTo>
                  <a:lnTo>
                    <a:pt x="807623" y="594502"/>
                  </a:lnTo>
                  <a:lnTo>
                    <a:pt x="809221" y="595603"/>
                  </a:lnTo>
                  <a:lnTo>
                    <a:pt x="809994" y="594652"/>
                  </a:lnTo>
                  <a:lnTo>
                    <a:pt x="810837" y="594386"/>
                  </a:lnTo>
                  <a:lnTo>
                    <a:pt x="811463" y="594974"/>
                  </a:lnTo>
                  <a:lnTo>
                    <a:pt x="812633" y="594577"/>
                  </a:lnTo>
                  <a:lnTo>
                    <a:pt x="813731" y="593472"/>
                  </a:lnTo>
                  <a:lnTo>
                    <a:pt x="815234" y="592717"/>
                  </a:lnTo>
                  <a:lnTo>
                    <a:pt x="816153" y="592697"/>
                  </a:lnTo>
                  <a:lnTo>
                    <a:pt x="819711" y="593386"/>
                  </a:lnTo>
                  <a:lnTo>
                    <a:pt x="821982" y="593475"/>
                  </a:lnTo>
                  <a:lnTo>
                    <a:pt x="825436" y="593412"/>
                  </a:lnTo>
                  <a:lnTo>
                    <a:pt x="826917" y="592673"/>
                  </a:lnTo>
                  <a:lnTo>
                    <a:pt x="826070" y="591261"/>
                  </a:lnTo>
                  <a:lnTo>
                    <a:pt x="825421" y="589326"/>
                  </a:lnTo>
                  <a:lnTo>
                    <a:pt x="824956" y="587094"/>
                  </a:lnTo>
                  <a:lnTo>
                    <a:pt x="824816" y="584976"/>
                  </a:lnTo>
                  <a:lnTo>
                    <a:pt x="825129" y="581654"/>
                  </a:lnTo>
                  <a:lnTo>
                    <a:pt x="825388" y="580669"/>
                  </a:lnTo>
                  <a:lnTo>
                    <a:pt x="826865" y="576734"/>
                  </a:lnTo>
                  <a:lnTo>
                    <a:pt x="828331" y="574836"/>
                  </a:lnTo>
                  <a:lnTo>
                    <a:pt x="830532" y="573728"/>
                  </a:lnTo>
                  <a:lnTo>
                    <a:pt x="835296" y="573287"/>
                  </a:lnTo>
                  <a:lnTo>
                    <a:pt x="837052" y="571225"/>
                  </a:lnTo>
                  <a:lnTo>
                    <a:pt x="838296" y="570881"/>
                  </a:lnTo>
                  <a:lnTo>
                    <a:pt x="839303" y="571368"/>
                  </a:lnTo>
                  <a:lnTo>
                    <a:pt x="839964" y="570870"/>
                  </a:lnTo>
                  <a:lnTo>
                    <a:pt x="843801" y="569686"/>
                  </a:lnTo>
                  <a:lnTo>
                    <a:pt x="846512" y="569395"/>
                  </a:lnTo>
                  <a:lnTo>
                    <a:pt x="848980" y="568863"/>
                  </a:lnTo>
                  <a:lnTo>
                    <a:pt x="850450" y="568107"/>
                  </a:lnTo>
                  <a:lnTo>
                    <a:pt x="852000" y="567748"/>
                  </a:lnTo>
                  <a:lnTo>
                    <a:pt x="849238" y="564277"/>
                  </a:lnTo>
                  <a:lnTo>
                    <a:pt x="846852" y="559454"/>
                  </a:lnTo>
                  <a:lnTo>
                    <a:pt x="845552" y="555609"/>
                  </a:lnTo>
                  <a:lnTo>
                    <a:pt x="844637" y="551631"/>
                  </a:lnTo>
                  <a:lnTo>
                    <a:pt x="844447" y="550171"/>
                  </a:lnTo>
                  <a:lnTo>
                    <a:pt x="844420" y="545945"/>
                  </a:lnTo>
                  <a:lnTo>
                    <a:pt x="844832" y="543394"/>
                  </a:lnTo>
                  <a:lnTo>
                    <a:pt x="846233" y="540882"/>
                  </a:lnTo>
                  <a:lnTo>
                    <a:pt x="847624" y="539474"/>
                  </a:lnTo>
                  <a:lnTo>
                    <a:pt x="850279" y="537616"/>
                  </a:lnTo>
                  <a:lnTo>
                    <a:pt x="852288" y="536723"/>
                  </a:lnTo>
                  <a:lnTo>
                    <a:pt x="854232" y="537380"/>
                  </a:lnTo>
                  <a:lnTo>
                    <a:pt x="856223" y="537484"/>
                  </a:lnTo>
                  <a:lnTo>
                    <a:pt x="857005" y="537847"/>
                  </a:lnTo>
                  <a:lnTo>
                    <a:pt x="858595" y="537788"/>
                  </a:lnTo>
                  <a:lnTo>
                    <a:pt x="859629" y="538046"/>
                  </a:lnTo>
                  <a:lnTo>
                    <a:pt x="861559" y="537696"/>
                  </a:lnTo>
                  <a:lnTo>
                    <a:pt x="862017" y="537004"/>
                  </a:lnTo>
                  <a:lnTo>
                    <a:pt x="860778" y="535361"/>
                  </a:lnTo>
                  <a:lnTo>
                    <a:pt x="859561" y="532436"/>
                  </a:lnTo>
                  <a:lnTo>
                    <a:pt x="858846" y="529596"/>
                  </a:lnTo>
                  <a:lnTo>
                    <a:pt x="858825" y="527897"/>
                  </a:lnTo>
                  <a:lnTo>
                    <a:pt x="857680" y="524308"/>
                  </a:lnTo>
                  <a:lnTo>
                    <a:pt x="857745" y="522019"/>
                  </a:lnTo>
                  <a:lnTo>
                    <a:pt x="857467" y="520599"/>
                  </a:lnTo>
                  <a:lnTo>
                    <a:pt x="857692" y="517946"/>
                  </a:lnTo>
                  <a:lnTo>
                    <a:pt x="858147" y="514984"/>
                  </a:lnTo>
                  <a:lnTo>
                    <a:pt x="858524" y="513996"/>
                  </a:lnTo>
                  <a:lnTo>
                    <a:pt x="859714" y="507546"/>
                  </a:lnTo>
                  <a:lnTo>
                    <a:pt x="860235" y="507208"/>
                  </a:lnTo>
                  <a:lnTo>
                    <a:pt x="860058" y="506186"/>
                  </a:lnTo>
                  <a:lnTo>
                    <a:pt x="860886" y="504550"/>
                  </a:lnTo>
                  <a:lnTo>
                    <a:pt x="862161" y="503505"/>
                  </a:lnTo>
                  <a:lnTo>
                    <a:pt x="863198" y="503100"/>
                  </a:lnTo>
                  <a:lnTo>
                    <a:pt x="865424" y="502855"/>
                  </a:lnTo>
                  <a:lnTo>
                    <a:pt x="867247" y="503178"/>
                  </a:lnTo>
                  <a:lnTo>
                    <a:pt x="869414" y="504929"/>
                  </a:lnTo>
                  <a:lnTo>
                    <a:pt x="869686" y="506088"/>
                  </a:lnTo>
                  <a:lnTo>
                    <a:pt x="869330" y="507386"/>
                  </a:lnTo>
                  <a:lnTo>
                    <a:pt x="869722" y="509237"/>
                  </a:lnTo>
                  <a:lnTo>
                    <a:pt x="869370" y="510031"/>
                  </a:lnTo>
                  <a:lnTo>
                    <a:pt x="870083" y="510930"/>
                  </a:lnTo>
                  <a:lnTo>
                    <a:pt x="869676" y="512183"/>
                  </a:lnTo>
                  <a:lnTo>
                    <a:pt x="869958" y="513305"/>
                  </a:lnTo>
                  <a:lnTo>
                    <a:pt x="871592" y="515685"/>
                  </a:lnTo>
                  <a:lnTo>
                    <a:pt x="872407" y="518225"/>
                  </a:lnTo>
                  <a:lnTo>
                    <a:pt x="872487" y="519737"/>
                  </a:lnTo>
                  <a:lnTo>
                    <a:pt x="872913" y="521736"/>
                  </a:lnTo>
                  <a:lnTo>
                    <a:pt x="872830" y="522603"/>
                  </a:lnTo>
                  <a:lnTo>
                    <a:pt x="871931" y="523899"/>
                  </a:lnTo>
                  <a:lnTo>
                    <a:pt x="870383" y="525117"/>
                  </a:lnTo>
                  <a:lnTo>
                    <a:pt x="872264" y="525580"/>
                  </a:lnTo>
                  <a:lnTo>
                    <a:pt x="873745" y="526374"/>
                  </a:lnTo>
                  <a:lnTo>
                    <a:pt x="874157" y="527075"/>
                  </a:lnTo>
                  <a:lnTo>
                    <a:pt x="873681" y="528211"/>
                  </a:lnTo>
                  <a:lnTo>
                    <a:pt x="872186" y="529043"/>
                  </a:lnTo>
                  <a:lnTo>
                    <a:pt x="872779" y="529394"/>
                  </a:lnTo>
                  <a:lnTo>
                    <a:pt x="874412" y="528503"/>
                  </a:lnTo>
                  <a:lnTo>
                    <a:pt x="874590" y="526963"/>
                  </a:lnTo>
                  <a:lnTo>
                    <a:pt x="874179" y="525021"/>
                  </a:lnTo>
                  <a:lnTo>
                    <a:pt x="873384" y="522478"/>
                  </a:lnTo>
                  <a:lnTo>
                    <a:pt x="872805" y="519863"/>
                  </a:lnTo>
                  <a:lnTo>
                    <a:pt x="872703" y="517001"/>
                  </a:lnTo>
                  <a:lnTo>
                    <a:pt x="872948" y="513646"/>
                  </a:lnTo>
                  <a:lnTo>
                    <a:pt x="871694" y="503271"/>
                  </a:lnTo>
                  <a:lnTo>
                    <a:pt x="871512" y="499728"/>
                  </a:lnTo>
                  <a:lnTo>
                    <a:pt x="871540" y="496768"/>
                  </a:lnTo>
                  <a:lnTo>
                    <a:pt x="871707" y="495123"/>
                  </a:lnTo>
                  <a:lnTo>
                    <a:pt x="872218" y="492594"/>
                  </a:lnTo>
                  <a:lnTo>
                    <a:pt x="874863" y="485696"/>
                  </a:lnTo>
                  <a:lnTo>
                    <a:pt x="877692" y="479533"/>
                  </a:lnTo>
                  <a:lnTo>
                    <a:pt x="879004" y="478226"/>
                  </a:lnTo>
                  <a:lnTo>
                    <a:pt x="879381" y="476441"/>
                  </a:lnTo>
                  <a:lnTo>
                    <a:pt x="881152" y="474586"/>
                  </a:lnTo>
                  <a:lnTo>
                    <a:pt x="881656" y="473529"/>
                  </a:lnTo>
                  <a:lnTo>
                    <a:pt x="882564" y="472860"/>
                  </a:lnTo>
                  <a:lnTo>
                    <a:pt x="884642" y="471994"/>
                  </a:lnTo>
                  <a:lnTo>
                    <a:pt x="886024" y="471192"/>
                  </a:lnTo>
                  <a:lnTo>
                    <a:pt x="888132" y="471174"/>
                  </a:lnTo>
                  <a:lnTo>
                    <a:pt x="890193" y="471495"/>
                  </a:lnTo>
                  <a:lnTo>
                    <a:pt x="892075" y="471998"/>
                  </a:lnTo>
                  <a:lnTo>
                    <a:pt x="893300" y="473109"/>
                  </a:lnTo>
                  <a:lnTo>
                    <a:pt x="893627" y="474856"/>
                  </a:lnTo>
                  <a:lnTo>
                    <a:pt x="894556" y="475266"/>
                  </a:lnTo>
                  <a:lnTo>
                    <a:pt x="893504" y="480117"/>
                  </a:lnTo>
                  <a:lnTo>
                    <a:pt x="893013" y="480265"/>
                  </a:lnTo>
                  <a:lnTo>
                    <a:pt x="892473" y="481971"/>
                  </a:lnTo>
                  <a:lnTo>
                    <a:pt x="891968" y="482595"/>
                  </a:lnTo>
                  <a:lnTo>
                    <a:pt x="891626" y="484069"/>
                  </a:lnTo>
                  <a:lnTo>
                    <a:pt x="892526" y="483793"/>
                  </a:lnTo>
                  <a:lnTo>
                    <a:pt x="893662" y="480175"/>
                  </a:lnTo>
                  <a:lnTo>
                    <a:pt x="895084" y="475055"/>
                  </a:lnTo>
                  <a:lnTo>
                    <a:pt x="895724" y="474656"/>
                  </a:lnTo>
                  <a:lnTo>
                    <a:pt x="895652" y="473244"/>
                  </a:lnTo>
                  <a:lnTo>
                    <a:pt x="896518" y="470873"/>
                  </a:lnTo>
                  <a:lnTo>
                    <a:pt x="896436" y="469617"/>
                  </a:lnTo>
                  <a:lnTo>
                    <a:pt x="898680" y="466848"/>
                  </a:lnTo>
                  <a:lnTo>
                    <a:pt x="899886" y="466489"/>
                  </a:lnTo>
                  <a:lnTo>
                    <a:pt x="900200" y="465057"/>
                  </a:lnTo>
                  <a:lnTo>
                    <a:pt x="899780" y="464042"/>
                  </a:lnTo>
                  <a:lnTo>
                    <a:pt x="898273" y="463977"/>
                  </a:lnTo>
                  <a:lnTo>
                    <a:pt x="896449" y="464499"/>
                  </a:lnTo>
                  <a:lnTo>
                    <a:pt x="895540" y="464281"/>
                  </a:lnTo>
                  <a:lnTo>
                    <a:pt x="893246" y="465477"/>
                  </a:lnTo>
                  <a:lnTo>
                    <a:pt x="892579" y="466178"/>
                  </a:lnTo>
                  <a:lnTo>
                    <a:pt x="888725" y="468128"/>
                  </a:lnTo>
                  <a:lnTo>
                    <a:pt x="887721" y="467653"/>
                  </a:lnTo>
                  <a:lnTo>
                    <a:pt x="886895" y="466845"/>
                  </a:lnTo>
                  <a:lnTo>
                    <a:pt x="886137" y="465324"/>
                  </a:lnTo>
                  <a:lnTo>
                    <a:pt x="884723" y="461669"/>
                  </a:lnTo>
                  <a:lnTo>
                    <a:pt x="884264" y="459297"/>
                  </a:lnTo>
                  <a:lnTo>
                    <a:pt x="884352" y="456074"/>
                  </a:lnTo>
                  <a:lnTo>
                    <a:pt x="882535" y="456394"/>
                  </a:lnTo>
                  <a:lnTo>
                    <a:pt x="881094" y="457367"/>
                  </a:lnTo>
                  <a:lnTo>
                    <a:pt x="880355" y="458468"/>
                  </a:lnTo>
                  <a:lnTo>
                    <a:pt x="880070" y="459514"/>
                  </a:lnTo>
                  <a:lnTo>
                    <a:pt x="879008" y="459884"/>
                  </a:lnTo>
                  <a:lnTo>
                    <a:pt x="879343" y="458592"/>
                  </a:lnTo>
                  <a:lnTo>
                    <a:pt x="879086" y="457473"/>
                  </a:lnTo>
                  <a:lnTo>
                    <a:pt x="877878" y="456704"/>
                  </a:lnTo>
                  <a:lnTo>
                    <a:pt x="876356" y="457051"/>
                  </a:lnTo>
                  <a:lnTo>
                    <a:pt x="874834" y="456984"/>
                  </a:lnTo>
                  <a:lnTo>
                    <a:pt x="873840" y="456428"/>
                  </a:lnTo>
                  <a:lnTo>
                    <a:pt x="872649" y="456304"/>
                  </a:lnTo>
                  <a:lnTo>
                    <a:pt x="872295" y="455376"/>
                  </a:lnTo>
                  <a:lnTo>
                    <a:pt x="871879" y="452345"/>
                  </a:lnTo>
                  <a:lnTo>
                    <a:pt x="872281" y="450169"/>
                  </a:lnTo>
                  <a:lnTo>
                    <a:pt x="872920" y="449535"/>
                  </a:lnTo>
                  <a:lnTo>
                    <a:pt x="874400" y="449729"/>
                  </a:lnTo>
                  <a:lnTo>
                    <a:pt x="874786" y="448902"/>
                  </a:lnTo>
                  <a:lnTo>
                    <a:pt x="872707" y="448370"/>
                  </a:lnTo>
                  <a:lnTo>
                    <a:pt x="872183" y="447499"/>
                  </a:lnTo>
                  <a:lnTo>
                    <a:pt x="872850" y="446230"/>
                  </a:lnTo>
                  <a:lnTo>
                    <a:pt x="870170" y="447405"/>
                  </a:lnTo>
                  <a:lnTo>
                    <a:pt x="869333" y="446673"/>
                  </a:lnTo>
                  <a:lnTo>
                    <a:pt x="868464" y="446673"/>
                  </a:lnTo>
                  <a:lnTo>
                    <a:pt x="867919" y="446104"/>
                  </a:lnTo>
                  <a:lnTo>
                    <a:pt x="868130" y="444832"/>
                  </a:lnTo>
                  <a:lnTo>
                    <a:pt x="868922" y="443530"/>
                  </a:lnTo>
                  <a:lnTo>
                    <a:pt x="869965" y="440123"/>
                  </a:lnTo>
                  <a:lnTo>
                    <a:pt x="868748" y="437869"/>
                  </a:lnTo>
                  <a:lnTo>
                    <a:pt x="869008" y="434776"/>
                  </a:lnTo>
                  <a:lnTo>
                    <a:pt x="869573" y="433853"/>
                  </a:lnTo>
                  <a:lnTo>
                    <a:pt x="871146" y="432078"/>
                  </a:lnTo>
                  <a:lnTo>
                    <a:pt x="870193" y="431853"/>
                  </a:lnTo>
                  <a:lnTo>
                    <a:pt x="870297" y="430334"/>
                  </a:lnTo>
                  <a:lnTo>
                    <a:pt x="870026" y="429509"/>
                  </a:lnTo>
                  <a:lnTo>
                    <a:pt x="870956" y="426212"/>
                  </a:lnTo>
                  <a:lnTo>
                    <a:pt x="870174" y="425386"/>
                  </a:lnTo>
                  <a:lnTo>
                    <a:pt x="870827" y="422624"/>
                  </a:lnTo>
                  <a:lnTo>
                    <a:pt x="871317" y="421456"/>
                  </a:lnTo>
                  <a:lnTo>
                    <a:pt x="872108" y="420629"/>
                  </a:lnTo>
                  <a:lnTo>
                    <a:pt x="871424" y="417281"/>
                  </a:lnTo>
                  <a:lnTo>
                    <a:pt x="872086" y="413754"/>
                  </a:lnTo>
                  <a:lnTo>
                    <a:pt x="873335" y="413697"/>
                  </a:lnTo>
                  <a:lnTo>
                    <a:pt x="873457" y="415067"/>
                  </a:lnTo>
                  <a:lnTo>
                    <a:pt x="874388" y="416489"/>
                  </a:lnTo>
                  <a:lnTo>
                    <a:pt x="875339" y="415321"/>
                  </a:lnTo>
                  <a:lnTo>
                    <a:pt x="876373" y="415716"/>
                  </a:lnTo>
                  <a:lnTo>
                    <a:pt x="876253" y="417408"/>
                  </a:lnTo>
                  <a:lnTo>
                    <a:pt x="874796" y="418743"/>
                  </a:lnTo>
                  <a:lnTo>
                    <a:pt x="875738" y="419130"/>
                  </a:lnTo>
                  <a:lnTo>
                    <a:pt x="876114" y="418407"/>
                  </a:lnTo>
                  <a:lnTo>
                    <a:pt x="877126" y="419085"/>
                  </a:lnTo>
                  <a:lnTo>
                    <a:pt x="877264" y="420143"/>
                  </a:lnTo>
                  <a:lnTo>
                    <a:pt x="878162" y="419844"/>
                  </a:lnTo>
                  <a:lnTo>
                    <a:pt x="878834" y="418383"/>
                  </a:lnTo>
                  <a:lnTo>
                    <a:pt x="879875" y="418359"/>
                  </a:lnTo>
                  <a:lnTo>
                    <a:pt x="880008" y="419275"/>
                  </a:lnTo>
                  <a:lnTo>
                    <a:pt x="881085" y="420128"/>
                  </a:lnTo>
                  <a:lnTo>
                    <a:pt x="881000" y="421649"/>
                  </a:lnTo>
                  <a:lnTo>
                    <a:pt x="880250" y="422355"/>
                  </a:lnTo>
                  <a:lnTo>
                    <a:pt x="880017" y="423588"/>
                  </a:lnTo>
                  <a:lnTo>
                    <a:pt x="879092" y="424945"/>
                  </a:lnTo>
                  <a:lnTo>
                    <a:pt x="878467" y="427063"/>
                  </a:lnTo>
                  <a:lnTo>
                    <a:pt x="877319" y="427109"/>
                  </a:lnTo>
                  <a:lnTo>
                    <a:pt x="876568" y="427954"/>
                  </a:lnTo>
                  <a:lnTo>
                    <a:pt x="877249" y="428906"/>
                  </a:lnTo>
                  <a:lnTo>
                    <a:pt x="877601" y="430874"/>
                  </a:lnTo>
                  <a:lnTo>
                    <a:pt x="879378" y="431167"/>
                  </a:lnTo>
                  <a:lnTo>
                    <a:pt x="879446" y="431709"/>
                  </a:lnTo>
                  <a:lnTo>
                    <a:pt x="881011" y="432504"/>
                  </a:lnTo>
                  <a:lnTo>
                    <a:pt x="882159" y="433808"/>
                  </a:lnTo>
                  <a:lnTo>
                    <a:pt x="882282" y="434988"/>
                  </a:lnTo>
                  <a:lnTo>
                    <a:pt x="881819" y="436258"/>
                  </a:lnTo>
                  <a:lnTo>
                    <a:pt x="882076" y="437214"/>
                  </a:lnTo>
                  <a:lnTo>
                    <a:pt x="881917" y="438470"/>
                  </a:lnTo>
                  <a:lnTo>
                    <a:pt x="881237" y="439270"/>
                  </a:lnTo>
                  <a:lnTo>
                    <a:pt x="879979" y="439116"/>
                  </a:lnTo>
                  <a:lnTo>
                    <a:pt x="879019" y="439691"/>
                  </a:lnTo>
                  <a:lnTo>
                    <a:pt x="880370" y="440343"/>
                  </a:lnTo>
                  <a:lnTo>
                    <a:pt x="882580" y="439999"/>
                  </a:lnTo>
                  <a:lnTo>
                    <a:pt x="885489" y="440592"/>
                  </a:lnTo>
                  <a:lnTo>
                    <a:pt x="886512" y="441684"/>
                  </a:lnTo>
                  <a:lnTo>
                    <a:pt x="886516" y="443648"/>
                  </a:lnTo>
                  <a:lnTo>
                    <a:pt x="887378" y="443299"/>
                  </a:lnTo>
                  <a:lnTo>
                    <a:pt x="888687" y="444124"/>
                  </a:lnTo>
                  <a:lnTo>
                    <a:pt x="888602" y="445313"/>
                  </a:lnTo>
                  <a:lnTo>
                    <a:pt x="887931" y="446417"/>
                  </a:lnTo>
                  <a:lnTo>
                    <a:pt x="889170" y="447129"/>
                  </a:lnTo>
                  <a:lnTo>
                    <a:pt x="890255" y="447020"/>
                  </a:lnTo>
                  <a:lnTo>
                    <a:pt x="891746" y="447368"/>
                  </a:lnTo>
                  <a:lnTo>
                    <a:pt x="892345" y="448179"/>
                  </a:lnTo>
                  <a:lnTo>
                    <a:pt x="891586" y="450363"/>
                  </a:lnTo>
                  <a:lnTo>
                    <a:pt x="893668" y="451072"/>
                  </a:lnTo>
                  <a:lnTo>
                    <a:pt x="894311" y="450818"/>
                  </a:lnTo>
                  <a:lnTo>
                    <a:pt x="894986" y="449035"/>
                  </a:lnTo>
                  <a:lnTo>
                    <a:pt x="895593" y="448486"/>
                  </a:lnTo>
                  <a:lnTo>
                    <a:pt x="897452" y="448245"/>
                  </a:lnTo>
                  <a:lnTo>
                    <a:pt x="898621" y="448547"/>
                  </a:lnTo>
                  <a:lnTo>
                    <a:pt x="900030" y="447557"/>
                  </a:lnTo>
                  <a:lnTo>
                    <a:pt x="902693" y="447865"/>
                  </a:lnTo>
                  <a:lnTo>
                    <a:pt x="903619" y="448395"/>
                  </a:lnTo>
                  <a:lnTo>
                    <a:pt x="904495" y="449625"/>
                  </a:lnTo>
                  <a:lnTo>
                    <a:pt x="904500" y="450759"/>
                  </a:lnTo>
                  <a:lnTo>
                    <a:pt x="903681" y="451818"/>
                  </a:lnTo>
                  <a:lnTo>
                    <a:pt x="904311" y="452519"/>
                  </a:lnTo>
                  <a:lnTo>
                    <a:pt x="905067" y="452586"/>
                  </a:lnTo>
                  <a:lnTo>
                    <a:pt x="905415" y="451796"/>
                  </a:lnTo>
                  <a:lnTo>
                    <a:pt x="906549" y="451342"/>
                  </a:lnTo>
                  <a:lnTo>
                    <a:pt x="907331" y="451448"/>
                  </a:lnTo>
                  <a:lnTo>
                    <a:pt x="908974" y="452270"/>
                  </a:lnTo>
                  <a:lnTo>
                    <a:pt x="910111" y="453641"/>
                  </a:lnTo>
                  <a:lnTo>
                    <a:pt x="910480" y="455391"/>
                  </a:lnTo>
                  <a:lnTo>
                    <a:pt x="909922" y="458205"/>
                  </a:lnTo>
                  <a:lnTo>
                    <a:pt x="908859" y="460685"/>
                  </a:lnTo>
                  <a:lnTo>
                    <a:pt x="907729" y="461969"/>
                  </a:lnTo>
                  <a:lnTo>
                    <a:pt x="906358" y="462204"/>
                  </a:lnTo>
                  <a:lnTo>
                    <a:pt x="906197" y="462861"/>
                  </a:lnTo>
                  <a:lnTo>
                    <a:pt x="903849" y="463472"/>
                  </a:lnTo>
                  <a:lnTo>
                    <a:pt x="904238" y="463909"/>
                  </a:lnTo>
                  <a:lnTo>
                    <a:pt x="906872" y="464336"/>
                  </a:lnTo>
                  <a:lnTo>
                    <a:pt x="907528" y="465290"/>
                  </a:lnTo>
                  <a:lnTo>
                    <a:pt x="906689" y="467432"/>
                  </a:lnTo>
                  <a:lnTo>
                    <a:pt x="905856" y="467975"/>
                  </a:lnTo>
                  <a:lnTo>
                    <a:pt x="905566" y="468918"/>
                  </a:lnTo>
                  <a:lnTo>
                    <a:pt x="907419" y="468611"/>
                  </a:lnTo>
                  <a:lnTo>
                    <a:pt x="907888" y="468083"/>
                  </a:lnTo>
                  <a:lnTo>
                    <a:pt x="909534" y="468168"/>
                  </a:lnTo>
                  <a:lnTo>
                    <a:pt x="911413" y="468590"/>
                  </a:lnTo>
                  <a:lnTo>
                    <a:pt x="913421" y="469360"/>
                  </a:lnTo>
                  <a:lnTo>
                    <a:pt x="916851" y="471133"/>
                  </a:lnTo>
                  <a:lnTo>
                    <a:pt x="920608" y="473794"/>
                  </a:lnTo>
                  <a:lnTo>
                    <a:pt x="922807" y="475122"/>
                  </a:lnTo>
                  <a:lnTo>
                    <a:pt x="923200" y="474847"/>
                  </a:lnTo>
                  <a:lnTo>
                    <a:pt x="922545" y="473684"/>
                  </a:lnTo>
                  <a:lnTo>
                    <a:pt x="921767" y="471027"/>
                  </a:lnTo>
                  <a:lnTo>
                    <a:pt x="921547" y="469223"/>
                  </a:lnTo>
                  <a:lnTo>
                    <a:pt x="921637" y="466526"/>
                  </a:lnTo>
                  <a:lnTo>
                    <a:pt x="922187" y="463759"/>
                  </a:lnTo>
                  <a:lnTo>
                    <a:pt x="923219" y="461292"/>
                  </a:lnTo>
                  <a:lnTo>
                    <a:pt x="924894" y="459625"/>
                  </a:lnTo>
                  <a:lnTo>
                    <a:pt x="925810" y="459221"/>
                  </a:lnTo>
                  <a:lnTo>
                    <a:pt x="927930" y="458959"/>
                  </a:lnTo>
                  <a:lnTo>
                    <a:pt x="929007" y="459240"/>
                  </a:lnTo>
                  <a:lnTo>
                    <a:pt x="931691" y="458952"/>
                  </a:lnTo>
                  <a:lnTo>
                    <a:pt x="933171" y="459086"/>
                  </a:lnTo>
                  <a:lnTo>
                    <a:pt x="934620" y="458827"/>
                  </a:lnTo>
                  <a:lnTo>
                    <a:pt x="935410" y="459406"/>
                  </a:lnTo>
                  <a:lnTo>
                    <a:pt x="937996" y="460129"/>
                  </a:lnTo>
                  <a:lnTo>
                    <a:pt x="939962" y="461058"/>
                  </a:lnTo>
                  <a:lnTo>
                    <a:pt x="941079" y="461324"/>
                  </a:lnTo>
                  <a:lnTo>
                    <a:pt x="943979" y="460699"/>
                  </a:lnTo>
                  <a:lnTo>
                    <a:pt x="943870" y="459745"/>
                  </a:lnTo>
                  <a:lnTo>
                    <a:pt x="942189" y="460614"/>
                  </a:lnTo>
                  <a:lnTo>
                    <a:pt x="941803" y="460152"/>
                  </a:lnTo>
                  <a:lnTo>
                    <a:pt x="941369" y="457636"/>
                  </a:lnTo>
                  <a:lnTo>
                    <a:pt x="942374" y="454266"/>
                  </a:lnTo>
                  <a:lnTo>
                    <a:pt x="943135" y="453729"/>
                  </a:lnTo>
                  <a:lnTo>
                    <a:pt x="944362" y="454281"/>
                  </a:lnTo>
                  <a:lnTo>
                    <a:pt x="944507" y="455407"/>
                  </a:lnTo>
                  <a:lnTo>
                    <a:pt x="945502" y="454671"/>
                  </a:lnTo>
                  <a:lnTo>
                    <a:pt x="946603" y="454827"/>
                  </a:lnTo>
                  <a:lnTo>
                    <a:pt x="947431" y="455419"/>
                  </a:lnTo>
                  <a:lnTo>
                    <a:pt x="949683" y="455309"/>
                  </a:lnTo>
                  <a:lnTo>
                    <a:pt x="951445" y="455789"/>
                  </a:lnTo>
                  <a:lnTo>
                    <a:pt x="953892" y="455442"/>
                  </a:lnTo>
                  <a:lnTo>
                    <a:pt x="956353" y="455653"/>
                  </a:lnTo>
                  <a:lnTo>
                    <a:pt x="958072" y="455410"/>
                  </a:lnTo>
                  <a:lnTo>
                    <a:pt x="958741" y="454678"/>
                  </a:lnTo>
                  <a:lnTo>
                    <a:pt x="960420" y="453900"/>
                  </a:lnTo>
                  <a:lnTo>
                    <a:pt x="960582" y="453260"/>
                  </a:lnTo>
                  <a:lnTo>
                    <a:pt x="959412" y="451690"/>
                  </a:lnTo>
                  <a:lnTo>
                    <a:pt x="958669" y="449494"/>
                  </a:lnTo>
                  <a:lnTo>
                    <a:pt x="959010" y="446906"/>
                  </a:lnTo>
                  <a:lnTo>
                    <a:pt x="959424" y="446034"/>
                  </a:lnTo>
                  <a:lnTo>
                    <a:pt x="959331" y="444835"/>
                  </a:lnTo>
                  <a:lnTo>
                    <a:pt x="959797" y="443840"/>
                  </a:lnTo>
                  <a:lnTo>
                    <a:pt x="960043" y="441707"/>
                  </a:lnTo>
                  <a:lnTo>
                    <a:pt x="962043" y="440619"/>
                  </a:lnTo>
                  <a:lnTo>
                    <a:pt x="963736" y="440988"/>
                  </a:lnTo>
                  <a:lnTo>
                    <a:pt x="964963" y="441680"/>
                  </a:lnTo>
                  <a:lnTo>
                    <a:pt x="966359" y="441720"/>
                  </a:lnTo>
                  <a:lnTo>
                    <a:pt x="967537" y="441101"/>
                  </a:lnTo>
                  <a:lnTo>
                    <a:pt x="968374" y="441153"/>
                  </a:lnTo>
                  <a:lnTo>
                    <a:pt x="969144" y="442347"/>
                  </a:lnTo>
                  <a:lnTo>
                    <a:pt x="969434" y="443496"/>
                  </a:lnTo>
                  <a:lnTo>
                    <a:pt x="970692" y="445747"/>
                  </a:lnTo>
                  <a:lnTo>
                    <a:pt x="971478" y="446416"/>
                  </a:lnTo>
                  <a:lnTo>
                    <a:pt x="971501" y="447134"/>
                  </a:lnTo>
                  <a:lnTo>
                    <a:pt x="972486" y="448319"/>
                  </a:lnTo>
                  <a:lnTo>
                    <a:pt x="973559" y="449040"/>
                  </a:lnTo>
                  <a:lnTo>
                    <a:pt x="974705" y="448791"/>
                  </a:lnTo>
                  <a:lnTo>
                    <a:pt x="975559" y="448978"/>
                  </a:lnTo>
                  <a:lnTo>
                    <a:pt x="976572" y="450873"/>
                  </a:lnTo>
                  <a:lnTo>
                    <a:pt x="976675" y="452183"/>
                  </a:lnTo>
                  <a:lnTo>
                    <a:pt x="975844" y="453329"/>
                  </a:lnTo>
                  <a:lnTo>
                    <a:pt x="976071" y="454555"/>
                  </a:lnTo>
                  <a:lnTo>
                    <a:pt x="975956" y="455875"/>
                  </a:lnTo>
                  <a:lnTo>
                    <a:pt x="974257" y="458271"/>
                  </a:lnTo>
                  <a:lnTo>
                    <a:pt x="974249" y="459011"/>
                  </a:lnTo>
                  <a:lnTo>
                    <a:pt x="975510" y="460310"/>
                  </a:lnTo>
                  <a:lnTo>
                    <a:pt x="975463" y="461377"/>
                  </a:lnTo>
                  <a:lnTo>
                    <a:pt x="975862" y="461858"/>
                  </a:lnTo>
                  <a:lnTo>
                    <a:pt x="975640" y="463817"/>
                  </a:lnTo>
                  <a:lnTo>
                    <a:pt x="974494" y="466027"/>
                  </a:lnTo>
                  <a:lnTo>
                    <a:pt x="972849" y="468342"/>
                  </a:lnTo>
                  <a:lnTo>
                    <a:pt x="972598" y="469447"/>
                  </a:lnTo>
                  <a:lnTo>
                    <a:pt x="973222" y="471427"/>
                  </a:lnTo>
                  <a:lnTo>
                    <a:pt x="972657" y="474262"/>
                  </a:lnTo>
                  <a:lnTo>
                    <a:pt x="973003" y="475378"/>
                  </a:lnTo>
                  <a:lnTo>
                    <a:pt x="972433" y="478331"/>
                  </a:lnTo>
                  <a:lnTo>
                    <a:pt x="971632" y="479168"/>
                  </a:lnTo>
                  <a:lnTo>
                    <a:pt x="972068" y="480122"/>
                  </a:lnTo>
                  <a:lnTo>
                    <a:pt x="971643" y="481598"/>
                  </a:lnTo>
                  <a:lnTo>
                    <a:pt x="970511" y="482825"/>
                  </a:lnTo>
                  <a:lnTo>
                    <a:pt x="968523" y="482931"/>
                  </a:lnTo>
                  <a:lnTo>
                    <a:pt x="966606" y="482198"/>
                  </a:lnTo>
                  <a:lnTo>
                    <a:pt x="966136" y="481676"/>
                  </a:lnTo>
                  <a:lnTo>
                    <a:pt x="962580" y="479036"/>
                  </a:lnTo>
                  <a:lnTo>
                    <a:pt x="961371" y="477649"/>
                  </a:lnTo>
                  <a:lnTo>
                    <a:pt x="960829" y="476153"/>
                  </a:lnTo>
                  <a:lnTo>
                    <a:pt x="960381" y="473774"/>
                  </a:lnTo>
                  <a:lnTo>
                    <a:pt x="960751" y="472533"/>
                  </a:lnTo>
                  <a:lnTo>
                    <a:pt x="963558" y="470930"/>
                  </a:lnTo>
                  <a:lnTo>
                    <a:pt x="965112" y="471777"/>
                  </a:lnTo>
                  <a:lnTo>
                    <a:pt x="965432" y="471006"/>
                  </a:lnTo>
                  <a:lnTo>
                    <a:pt x="966516" y="470800"/>
                  </a:lnTo>
                  <a:lnTo>
                    <a:pt x="967589" y="469997"/>
                  </a:lnTo>
                  <a:lnTo>
                    <a:pt x="969078" y="470103"/>
                  </a:lnTo>
                  <a:lnTo>
                    <a:pt x="968579" y="468782"/>
                  </a:lnTo>
                  <a:lnTo>
                    <a:pt x="966099" y="465053"/>
                  </a:lnTo>
                  <a:lnTo>
                    <a:pt x="965577" y="464480"/>
                  </a:lnTo>
                  <a:lnTo>
                    <a:pt x="964502" y="462076"/>
                  </a:lnTo>
                  <a:lnTo>
                    <a:pt x="964571" y="460079"/>
                  </a:lnTo>
                  <a:lnTo>
                    <a:pt x="963657" y="460493"/>
                  </a:lnTo>
                  <a:lnTo>
                    <a:pt x="963239" y="461695"/>
                  </a:lnTo>
                  <a:lnTo>
                    <a:pt x="963488" y="463962"/>
                  </a:lnTo>
                  <a:lnTo>
                    <a:pt x="963877" y="464589"/>
                  </a:lnTo>
                  <a:lnTo>
                    <a:pt x="963720" y="466496"/>
                  </a:lnTo>
                  <a:lnTo>
                    <a:pt x="962923" y="467069"/>
                  </a:lnTo>
                  <a:lnTo>
                    <a:pt x="963985" y="467659"/>
                  </a:lnTo>
                  <a:lnTo>
                    <a:pt x="964060" y="468854"/>
                  </a:lnTo>
                  <a:lnTo>
                    <a:pt x="963379" y="469097"/>
                  </a:lnTo>
                  <a:lnTo>
                    <a:pt x="962521" y="468456"/>
                  </a:lnTo>
                  <a:lnTo>
                    <a:pt x="962164" y="469476"/>
                  </a:lnTo>
                  <a:lnTo>
                    <a:pt x="960799" y="468590"/>
                  </a:lnTo>
                  <a:lnTo>
                    <a:pt x="957195" y="465636"/>
                  </a:lnTo>
                  <a:lnTo>
                    <a:pt x="956224" y="463939"/>
                  </a:lnTo>
                  <a:lnTo>
                    <a:pt x="955269" y="463210"/>
                  </a:lnTo>
                  <a:lnTo>
                    <a:pt x="953630" y="462634"/>
                  </a:lnTo>
                  <a:lnTo>
                    <a:pt x="953236" y="463517"/>
                  </a:lnTo>
                  <a:lnTo>
                    <a:pt x="951841" y="463404"/>
                  </a:lnTo>
                  <a:lnTo>
                    <a:pt x="951387" y="464947"/>
                  </a:lnTo>
                  <a:lnTo>
                    <a:pt x="950347" y="465540"/>
                  </a:lnTo>
                  <a:lnTo>
                    <a:pt x="950399" y="466516"/>
                  </a:lnTo>
                  <a:lnTo>
                    <a:pt x="950995" y="467784"/>
                  </a:lnTo>
                  <a:lnTo>
                    <a:pt x="952630" y="470144"/>
                  </a:lnTo>
                  <a:lnTo>
                    <a:pt x="954327" y="473563"/>
                  </a:lnTo>
                  <a:lnTo>
                    <a:pt x="954895" y="475877"/>
                  </a:lnTo>
                  <a:lnTo>
                    <a:pt x="956261" y="484336"/>
                  </a:lnTo>
                  <a:lnTo>
                    <a:pt x="956589" y="488360"/>
                  </a:lnTo>
                  <a:lnTo>
                    <a:pt x="956598" y="490295"/>
                  </a:lnTo>
                  <a:lnTo>
                    <a:pt x="957207" y="499690"/>
                  </a:lnTo>
                  <a:lnTo>
                    <a:pt x="956694" y="507401"/>
                  </a:lnTo>
                  <a:lnTo>
                    <a:pt x="955781" y="512599"/>
                  </a:lnTo>
                  <a:lnTo>
                    <a:pt x="955755" y="513540"/>
                  </a:lnTo>
                  <a:lnTo>
                    <a:pt x="954362" y="517264"/>
                  </a:lnTo>
                  <a:lnTo>
                    <a:pt x="954124" y="519122"/>
                  </a:lnTo>
                  <a:lnTo>
                    <a:pt x="952494" y="521942"/>
                  </a:lnTo>
                  <a:lnTo>
                    <a:pt x="951546" y="523857"/>
                  </a:lnTo>
                  <a:lnTo>
                    <a:pt x="948790" y="527489"/>
                  </a:lnTo>
                  <a:lnTo>
                    <a:pt x="948291" y="528468"/>
                  </a:lnTo>
                  <a:lnTo>
                    <a:pt x="947012" y="529410"/>
                  </a:lnTo>
                  <a:lnTo>
                    <a:pt x="944064" y="530599"/>
                  </a:lnTo>
                  <a:lnTo>
                    <a:pt x="941971" y="530892"/>
                  </a:lnTo>
                  <a:lnTo>
                    <a:pt x="938400" y="532563"/>
                  </a:lnTo>
                  <a:lnTo>
                    <a:pt x="937540" y="533168"/>
                  </a:lnTo>
                  <a:lnTo>
                    <a:pt x="937149" y="534305"/>
                  </a:lnTo>
                  <a:lnTo>
                    <a:pt x="934301" y="535074"/>
                  </a:lnTo>
                  <a:lnTo>
                    <a:pt x="932846" y="535994"/>
                  </a:lnTo>
                  <a:lnTo>
                    <a:pt x="930741" y="537965"/>
                  </a:lnTo>
                  <a:lnTo>
                    <a:pt x="929357" y="539703"/>
                  </a:lnTo>
                  <a:lnTo>
                    <a:pt x="927601" y="540857"/>
                  </a:lnTo>
                  <a:lnTo>
                    <a:pt x="926302" y="541467"/>
                  </a:lnTo>
                  <a:lnTo>
                    <a:pt x="924235" y="541800"/>
                  </a:lnTo>
                  <a:lnTo>
                    <a:pt x="921229" y="541459"/>
                  </a:lnTo>
                  <a:lnTo>
                    <a:pt x="917581" y="540586"/>
                  </a:lnTo>
                  <a:lnTo>
                    <a:pt x="917806" y="542150"/>
                  </a:lnTo>
                  <a:lnTo>
                    <a:pt x="918526" y="544348"/>
                  </a:lnTo>
                  <a:lnTo>
                    <a:pt x="919867" y="549332"/>
                  </a:lnTo>
                  <a:lnTo>
                    <a:pt x="919720" y="552525"/>
                  </a:lnTo>
                  <a:lnTo>
                    <a:pt x="919244" y="554088"/>
                  </a:lnTo>
                  <a:lnTo>
                    <a:pt x="919437" y="555515"/>
                  </a:lnTo>
                  <a:lnTo>
                    <a:pt x="919106" y="556418"/>
                  </a:lnTo>
                  <a:lnTo>
                    <a:pt x="918078" y="557338"/>
                  </a:lnTo>
                  <a:lnTo>
                    <a:pt x="916990" y="559728"/>
                  </a:lnTo>
                  <a:lnTo>
                    <a:pt x="916210" y="560566"/>
                  </a:lnTo>
                  <a:lnTo>
                    <a:pt x="913892" y="561878"/>
                  </a:lnTo>
                  <a:lnTo>
                    <a:pt x="913161" y="561839"/>
                  </a:lnTo>
                  <a:lnTo>
                    <a:pt x="909944" y="562365"/>
                  </a:lnTo>
                  <a:lnTo>
                    <a:pt x="908041" y="563335"/>
                  </a:lnTo>
                  <a:lnTo>
                    <a:pt x="906534" y="563790"/>
                  </a:lnTo>
                  <a:lnTo>
                    <a:pt x="901550" y="567472"/>
                  </a:lnTo>
                  <a:lnTo>
                    <a:pt x="900674" y="568315"/>
                  </a:lnTo>
                  <a:lnTo>
                    <a:pt x="898969" y="569143"/>
                  </a:lnTo>
                  <a:lnTo>
                    <a:pt x="897988" y="569234"/>
                  </a:lnTo>
                  <a:lnTo>
                    <a:pt x="896080" y="568973"/>
                  </a:lnTo>
                  <a:lnTo>
                    <a:pt x="892720" y="567461"/>
                  </a:lnTo>
                  <a:lnTo>
                    <a:pt x="891181" y="566169"/>
                  </a:lnTo>
                  <a:lnTo>
                    <a:pt x="890343" y="564743"/>
                  </a:lnTo>
                  <a:lnTo>
                    <a:pt x="888907" y="566365"/>
                  </a:lnTo>
                  <a:lnTo>
                    <a:pt x="888462" y="569697"/>
                  </a:lnTo>
                  <a:lnTo>
                    <a:pt x="888364" y="572829"/>
                  </a:lnTo>
                  <a:lnTo>
                    <a:pt x="888613" y="573216"/>
                  </a:lnTo>
                  <a:lnTo>
                    <a:pt x="888673" y="575609"/>
                  </a:lnTo>
                  <a:lnTo>
                    <a:pt x="890018" y="579794"/>
                  </a:lnTo>
                  <a:lnTo>
                    <a:pt x="890771" y="583019"/>
                  </a:lnTo>
                  <a:lnTo>
                    <a:pt x="891544" y="588751"/>
                  </a:lnTo>
                  <a:lnTo>
                    <a:pt x="891711" y="592496"/>
                  </a:lnTo>
                  <a:lnTo>
                    <a:pt x="891573" y="595402"/>
                  </a:lnTo>
                  <a:lnTo>
                    <a:pt x="891143" y="597810"/>
                  </a:lnTo>
                  <a:lnTo>
                    <a:pt x="890654" y="599032"/>
                  </a:lnTo>
                  <a:lnTo>
                    <a:pt x="890294" y="601081"/>
                  </a:lnTo>
                  <a:lnTo>
                    <a:pt x="888602" y="606774"/>
                  </a:lnTo>
                  <a:lnTo>
                    <a:pt x="886451" y="611476"/>
                  </a:lnTo>
                  <a:lnTo>
                    <a:pt x="885201" y="613668"/>
                  </a:lnTo>
                  <a:lnTo>
                    <a:pt x="883621" y="615642"/>
                  </a:lnTo>
                  <a:lnTo>
                    <a:pt x="882294" y="617722"/>
                  </a:lnTo>
                  <a:lnTo>
                    <a:pt x="880110" y="620391"/>
                  </a:lnTo>
                  <a:lnTo>
                    <a:pt x="876898" y="623465"/>
                  </a:lnTo>
                  <a:lnTo>
                    <a:pt x="874416" y="625469"/>
                  </a:lnTo>
                  <a:lnTo>
                    <a:pt x="872397" y="626768"/>
                  </a:lnTo>
                  <a:lnTo>
                    <a:pt x="870539" y="627724"/>
                  </a:lnTo>
                  <a:lnTo>
                    <a:pt x="866995" y="629175"/>
                  </a:lnTo>
                  <a:lnTo>
                    <a:pt x="866067" y="629858"/>
                  </a:lnTo>
                  <a:lnTo>
                    <a:pt x="863609" y="630442"/>
                  </a:lnTo>
                  <a:lnTo>
                    <a:pt x="860586" y="629725"/>
                  </a:lnTo>
                  <a:lnTo>
                    <a:pt x="858362" y="628795"/>
                  </a:lnTo>
                  <a:lnTo>
                    <a:pt x="856023" y="627258"/>
                  </a:lnTo>
                  <a:lnTo>
                    <a:pt x="855195" y="625895"/>
                  </a:lnTo>
                  <a:lnTo>
                    <a:pt x="855473" y="624457"/>
                  </a:lnTo>
                  <a:lnTo>
                    <a:pt x="854398" y="624770"/>
                  </a:lnTo>
                  <a:lnTo>
                    <a:pt x="853258" y="626474"/>
                  </a:lnTo>
                  <a:lnTo>
                    <a:pt x="852693" y="626851"/>
                  </a:lnTo>
                  <a:lnTo>
                    <a:pt x="850698" y="629991"/>
                  </a:lnTo>
                  <a:lnTo>
                    <a:pt x="851890" y="630286"/>
                  </a:lnTo>
                  <a:lnTo>
                    <a:pt x="851845" y="631029"/>
                  </a:lnTo>
                  <a:lnTo>
                    <a:pt x="850616" y="632474"/>
                  </a:lnTo>
                  <a:lnTo>
                    <a:pt x="849920" y="633880"/>
                  </a:lnTo>
                  <a:lnTo>
                    <a:pt x="849731" y="635403"/>
                  </a:lnTo>
                  <a:lnTo>
                    <a:pt x="850213" y="637006"/>
                  </a:lnTo>
                  <a:lnTo>
                    <a:pt x="851327" y="639357"/>
                  </a:lnTo>
                  <a:lnTo>
                    <a:pt x="853230" y="642074"/>
                  </a:lnTo>
                  <a:lnTo>
                    <a:pt x="853636" y="643180"/>
                  </a:lnTo>
                  <a:lnTo>
                    <a:pt x="852907" y="643344"/>
                  </a:lnTo>
                  <a:lnTo>
                    <a:pt x="852197" y="642290"/>
                  </a:lnTo>
                  <a:lnTo>
                    <a:pt x="851741" y="640959"/>
                  </a:lnTo>
                  <a:lnTo>
                    <a:pt x="848688" y="638613"/>
                  </a:lnTo>
                  <a:lnTo>
                    <a:pt x="848068" y="637089"/>
                  </a:lnTo>
                  <a:lnTo>
                    <a:pt x="847947" y="635249"/>
                  </a:lnTo>
                  <a:lnTo>
                    <a:pt x="844753" y="637686"/>
                  </a:lnTo>
                  <a:lnTo>
                    <a:pt x="844184" y="638715"/>
                  </a:lnTo>
                  <a:lnTo>
                    <a:pt x="843331" y="639450"/>
                  </a:lnTo>
                  <a:lnTo>
                    <a:pt x="840361" y="643336"/>
                  </a:lnTo>
                  <a:lnTo>
                    <a:pt x="838718" y="645897"/>
                  </a:lnTo>
                  <a:lnTo>
                    <a:pt x="838062" y="647238"/>
                  </a:lnTo>
                  <a:lnTo>
                    <a:pt x="836091" y="649996"/>
                  </a:lnTo>
                  <a:lnTo>
                    <a:pt x="833089" y="653711"/>
                  </a:lnTo>
                  <a:lnTo>
                    <a:pt x="831959" y="654765"/>
                  </a:lnTo>
                  <a:lnTo>
                    <a:pt x="831349" y="655749"/>
                  </a:lnTo>
                  <a:lnTo>
                    <a:pt x="828980" y="658406"/>
                  </a:lnTo>
                  <a:lnTo>
                    <a:pt x="828386" y="658598"/>
                  </a:lnTo>
                  <a:lnTo>
                    <a:pt x="827527" y="659641"/>
                  </a:lnTo>
                  <a:lnTo>
                    <a:pt x="826418" y="660387"/>
                  </a:lnTo>
                  <a:lnTo>
                    <a:pt x="824161" y="662548"/>
                  </a:lnTo>
                  <a:lnTo>
                    <a:pt x="822736" y="663716"/>
                  </a:lnTo>
                  <a:lnTo>
                    <a:pt x="819570" y="664964"/>
                  </a:lnTo>
                  <a:lnTo>
                    <a:pt x="818493" y="665764"/>
                  </a:lnTo>
                  <a:lnTo>
                    <a:pt x="815882" y="666260"/>
                  </a:lnTo>
                  <a:lnTo>
                    <a:pt x="813567" y="666374"/>
                  </a:lnTo>
                  <a:lnTo>
                    <a:pt x="812319" y="666805"/>
                  </a:lnTo>
                  <a:lnTo>
                    <a:pt x="810156" y="666837"/>
                  </a:lnTo>
                  <a:lnTo>
                    <a:pt x="809656" y="666627"/>
                  </a:lnTo>
                  <a:lnTo>
                    <a:pt x="806984" y="666489"/>
                  </a:lnTo>
                  <a:lnTo>
                    <a:pt x="804463" y="666807"/>
                  </a:lnTo>
                  <a:lnTo>
                    <a:pt x="803020" y="666774"/>
                  </a:lnTo>
                  <a:lnTo>
                    <a:pt x="800813" y="668016"/>
                  </a:lnTo>
                  <a:lnTo>
                    <a:pt x="798975" y="668463"/>
                  </a:lnTo>
                  <a:lnTo>
                    <a:pt x="801492" y="669585"/>
                  </a:lnTo>
                  <a:lnTo>
                    <a:pt x="803862" y="670271"/>
                  </a:lnTo>
                  <a:lnTo>
                    <a:pt x="803820" y="669447"/>
                  </a:lnTo>
                  <a:lnTo>
                    <a:pt x="805054" y="669595"/>
                  </a:lnTo>
                  <a:lnTo>
                    <a:pt x="804330" y="670527"/>
                  </a:lnTo>
                  <a:lnTo>
                    <a:pt x="802680" y="670499"/>
                  </a:lnTo>
                  <a:lnTo>
                    <a:pt x="802930" y="673048"/>
                  </a:lnTo>
                  <a:lnTo>
                    <a:pt x="802572" y="673977"/>
                  </a:lnTo>
                  <a:lnTo>
                    <a:pt x="801794" y="674735"/>
                  </a:lnTo>
                  <a:lnTo>
                    <a:pt x="797336" y="677300"/>
                  </a:lnTo>
                  <a:lnTo>
                    <a:pt x="795040" y="678351"/>
                  </a:lnTo>
                  <a:lnTo>
                    <a:pt x="792527" y="678763"/>
                  </a:lnTo>
                  <a:lnTo>
                    <a:pt x="789222" y="678396"/>
                  </a:lnTo>
                  <a:lnTo>
                    <a:pt x="786438" y="677391"/>
                  </a:lnTo>
                  <a:lnTo>
                    <a:pt x="784336" y="676248"/>
                  </a:lnTo>
                  <a:lnTo>
                    <a:pt x="781820" y="674661"/>
                  </a:lnTo>
                  <a:lnTo>
                    <a:pt x="780576" y="674147"/>
                  </a:lnTo>
                  <a:lnTo>
                    <a:pt x="777725" y="672268"/>
                  </a:lnTo>
                  <a:lnTo>
                    <a:pt x="774753" y="670984"/>
                  </a:lnTo>
                  <a:lnTo>
                    <a:pt x="771710" y="670534"/>
                  </a:lnTo>
                  <a:lnTo>
                    <a:pt x="769125" y="670428"/>
                  </a:lnTo>
                  <a:lnTo>
                    <a:pt x="766720" y="670902"/>
                  </a:lnTo>
                  <a:lnTo>
                    <a:pt x="764984" y="672126"/>
                  </a:lnTo>
                  <a:lnTo>
                    <a:pt x="762395" y="673496"/>
                  </a:lnTo>
                  <a:lnTo>
                    <a:pt x="763570" y="674945"/>
                  </a:lnTo>
                  <a:lnTo>
                    <a:pt x="763896" y="676806"/>
                  </a:lnTo>
                  <a:lnTo>
                    <a:pt x="765057" y="678158"/>
                  </a:lnTo>
                  <a:lnTo>
                    <a:pt x="767665" y="679867"/>
                  </a:lnTo>
                  <a:lnTo>
                    <a:pt x="769207" y="681095"/>
                  </a:lnTo>
                  <a:lnTo>
                    <a:pt x="769820" y="682844"/>
                  </a:lnTo>
                  <a:lnTo>
                    <a:pt x="771474" y="683565"/>
                  </a:lnTo>
                  <a:lnTo>
                    <a:pt x="773782" y="685753"/>
                  </a:lnTo>
                  <a:lnTo>
                    <a:pt x="775028" y="688105"/>
                  </a:lnTo>
                  <a:lnTo>
                    <a:pt x="775124" y="689878"/>
                  </a:lnTo>
                  <a:lnTo>
                    <a:pt x="773776" y="692028"/>
                  </a:lnTo>
                  <a:lnTo>
                    <a:pt x="772121" y="692633"/>
                  </a:lnTo>
                  <a:lnTo>
                    <a:pt x="770312" y="692935"/>
                  </a:lnTo>
                  <a:lnTo>
                    <a:pt x="768561" y="693817"/>
                  </a:lnTo>
                  <a:lnTo>
                    <a:pt x="768478" y="694609"/>
                  </a:lnTo>
                  <a:lnTo>
                    <a:pt x="769845" y="697718"/>
                  </a:lnTo>
                  <a:lnTo>
                    <a:pt x="769645" y="698724"/>
                  </a:lnTo>
                  <a:lnTo>
                    <a:pt x="770507" y="700998"/>
                  </a:lnTo>
                  <a:lnTo>
                    <a:pt x="770217" y="703065"/>
                  </a:lnTo>
                  <a:lnTo>
                    <a:pt x="769684" y="703684"/>
                  </a:lnTo>
                  <a:lnTo>
                    <a:pt x="769046" y="707684"/>
                  </a:lnTo>
                  <a:lnTo>
                    <a:pt x="767864" y="708113"/>
                  </a:lnTo>
                  <a:lnTo>
                    <a:pt x="767557" y="709458"/>
                  </a:lnTo>
                  <a:lnTo>
                    <a:pt x="765702" y="712063"/>
                  </a:lnTo>
                  <a:lnTo>
                    <a:pt x="765391" y="712975"/>
                  </a:lnTo>
                  <a:lnTo>
                    <a:pt x="763542" y="715362"/>
                  </a:lnTo>
                  <a:lnTo>
                    <a:pt x="764832" y="715779"/>
                  </a:lnTo>
                  <a:lnTo>
                    <a:pt x="765263" y="717034"/>
                  </a:lnTo>
                  <a:lnTo>
                    <a:pt x="769654" y="712413"/>
                  </a:lnTo>
                  <a:lnTo>
                    <a:pt x="773379" y="708280"/>
                  </a:lnTo>
                  <a:lnTo>
                    <a:pt x="780140" y="701255"/>
                  </a:lnTo>
                  <a:lnTo>
                    <a:pt x="783641" y="697880"/>
                  </a:lnTo>
                  <a:lnTo>
                    <a:pt x="786749" y="695008"/>
                  </a:lnTo>
                  <a:lnTo>
                    <a:pt x="790267" y="691988"/>
                  </a:lnTo>
                  <a:lnTo>
                    <a:pt x="794047" y="688997"/>
                  </a:lnTo>
                  <a:lnTo>
                    <a:pt x="799096" y="685291"/>
                  </a:lnTo>
                  <a:lnTo>
                    <a:pt x="803803" y="682252"/>
                  </a:lnTo>
                  <a:lnTo>
                    <a:pt x="810474" y="678323"/>
                  </a:lnTo>
                  <a:lnTo>
                    <a:pt x="814024" y="676386"/>
                  </a:lnTo>
                  <a:lnTo>
                    <a:pt x="818261" y="674200"/>
                  </a:lnTo>
                  <a:lnTo>
                    <a:pt x="827423" y="669753"/>
                  </a:lnTo>
                  <a:lnTo>
                    <a:pt x="830736" y="667958"/>
                  </a:lnTo>
                  <a:lnTo>
                    <a:pt x="834715" y="665629"/>
                  </a:lnTo>
                  <a:lnTo>
                    <a:pt x="844208" y="660316"/>
                  </a:lnTo>
                  <a:lnTo>
                    <a:pt x="846770" y="658764"/>
                  </a:lnTo>
                  <a:lnTo>
                    <a:pt x="854527" y="653619"/>
                  </a:lnTo>
                  <a:lnTo>
                    <a:pt x="858219" y="650914"/>
                  </a:lnTo>
                  <a:lnTo>
                    <a:pt x="861634" y="648285"/>
                  </a:lnTo>
                  <a:lnTo>
                    <a:pt x="865865" y="645204"/>
                  </a:lnTo>
                  <a:lnTo>
                    <a:pt x="867750" y="643669"/>
                  </a:lnTo>
                  <a:lnTo>
                    <a:pt x="872850" y="639892"/>
                  </a:lnTo>
                  <a:lnTo>
                    <a:pt x="876460" y="637042"/>
                  </a:lnTo>
                  <a:lnTo>
                    <a:pt x="879702" y="634308"/>
                  </a:lnTo>
                  <a:lnTo>
                    <a:pt x="882858" y="631487"/>
                  </a:lnTo>
                  <a:lnTo>
                    <a:pt x="885405" y="628964"/>
                  </a:lnTo>
                  <a:lnTo>
                    <a:pt x="890312" y="623723"/>
                  </a:lnTo>
                  <a:lnTo>
                    <a:pt x="898915" y="614772"/>
                  </a:lnTo>
                  <a:lnTo>
                    <a:pt x="902567" y="611081"/>
                  </a:lnTo>
                  <a:lnTo>
                    <a:pt x="907695" y="606061"/>
                  </a:lnTo>
                  <a:lnTo>
                    <a:pt x="912268" y="602280"/>
                  </a:lnTo>
                  <a:lnTo>
                    <a:pt x="917268" y="598258"/>
                  </a:lnTo>
                  <a:lnTo>
                    <a:pt x="923635" y="592813"/>
                  </a:lnTo>
                  <a:lnTo>
                    <a:pt x="929796" y="587231"/>
                  </a:lnTo>
                  <a:lnTo>
                    <a:pt x="936044" y="580865"/>
                  </a:lnTo>
                  <a:lnTo>
                    <a:pt x="939108" y="577376"/>
                  </a:lnTo>
                  <a:lnTo>
                    <a:pt x="943505" y="572617"/>
                  </a:lnTo>
                  <a:lnTo>
                    <a:pt x="945163" y="570664"/>
                  </a:lnTo>
                  <a:lnTo>
                    <a:pt x="948556" y="565753"/>
                  </a:lnTo>
                  <a:lnTo>
                    <a:pt x="953887" y="557153"/>
                  </a:lnTo>
                  <a:lnTo>
                    <a:pt x="958812" y="549807"/>
                  </a:lnTo>
                  <a:lnTo>
                    <a:pt x="961948" y="545381"/>
                  </a:lnTo>
                  <a:lnTo>
                    <a:pt x="967393" y="537926"/>
                  </a:lnTo>
                  <a:lnTo>
                    <a:pt x="973855" y="529305"/>
                  </a:lnTo>
                  <a:lnTo>
                    <a:pt x="979102" y="521424"/>
                  </a:lnTo>
                  <a:lnTo>
                    <a:pt x="980958" y="518725"/>
                  </a:lnTo>
                  <a:lnTo>
                    <a:pt x="983997" y="513818"/>
                  </a:lnTo>
                  <a:lnTo>
                    <a:pt x="986682" y="509825"/>
                  </a:lnTo>
                  <a:lnTo>
                    <a:pt x="991654" y="502947"/>
                  </a:lnTo>
                  <a:lnTo>
                    <a:pt x="999169" y="493133"/>
                  </a:lnTo>
                  <a:lnTo>
                    <a:pt x="1002697" y="487714"/>
                  </a:lnTo>
                  <a:lnTo>
                    <a:pt x="1006484" y="480946"/>
                  </a:lnTo>
                  <a:lnTo>
                    <a:pt x="1008496" y="476730"/>
                  </a:lnTo>
                  <a:lnTo>
                    <a:pt x="1010778" y="470801"/>
                  </a:lnTo>
                  <a:lnTo>
                    <a:pt x="1012391" y="465978"/>
                  </a:lnTo>
                  <a:lnTo>
                    <a:pt x="1014233" y="460993"/>
                  </a:lnTo>
                  <a:lnTo>
                    <a:pt x="1017157" y="453585"/>
                  </a:lnTo>
                  <a:lnTo>
                    <a:pt x="1020102" y="445954"/>
                  </a:lnTo>
                  <a:lnTo>
                    <a:pt x="1020451" y="444901"/>
                  </a:lnTo>
                  <a:lnTo>
                    <a:pt x="1024501" y="434199"/>
                  </a:lnTo>
                  <a:lnTo>
                    <a:pt x="1026174" y="429581"/>
                  </a:lnTo>
                  <a:lnTo>
                    <a:pt x="1028834" y="422806"/>
                  </a:lnTo>
                  <a:lnTo>
                    <a:pt x="1032668" y="414044"/>
                  </a:lnTo>
                  <a:lnTo>
                    <a:pt x="1034999" y="408240"/>
                  </a:lnTo>
                  <a:lnTo>
                    <a:pt x="1038799" y="399981"/>
                  </a:lnTo>
                  <a:lnTo>
                    <a:pt x="1042467" y="392118"/>
                  </a:lnTo>
                  <a:lnTo>
                    <a:pt x="1044954" y="387399"/>
                  </a:lnTo>
                  <a:lnTo>
                    <a:pt x="1050465" y="376548"/>
                  </a:lnTo>
                  <a:lnTo>
                    <a:pt x="1055979" y="366485"/>
                  </a:lnTo>
                  <a:lnTo>
                    <a:pt x="1058251" y="362524"/>
                  </a:lnTo>
                  <a:lnTo>
                    <a:pt x="1060615" y="358652"/>
                  </a:lnTo>
                  <a:lnTo>
                    <a:pt x="1063259" y="354534"/>
                  </a:lnTo>
                  <a:lnTo>
                    <a:pt x="1068762" y="346594"/>
                  </a:lnTo>
                  <a:lnTo>
                    <a:pt x="1073496" y="339897"/>
                  </a:lnTo>
                  <a:lnTo>
                    <a:pt x="1078700" y="332958"/>
                  </a:lnTo>
                  <a:lnTo>
                    <a:pt x="1086512" y="322913"/>
                  </a:lnTo>
                  <a:lnTo>
                    <a:pt x="1087332" y="322456"/>
                  </a:lnTo>
                  <a:lnTo>
                    <a:pt x="1087556" y="321311"/>
                  </a:lnTo>
                  <a:lnTo>
                    <a:pt x="1089556" y="318795"/>
                  </a:lnTo>
                  <a:lnTo>
                    <a:pt x="1089949" y="317829"/>
                  </a:lnTo>
                  <a:lnTo>
                    <a:pt x="1087498" y="318322"/>
                  </a:lnTo>
                  <a:lnTo>
                    <a:pt x="1085329" y="317577"/>
                  </a:lnTo>
                  <a:lnTo>
                    <a:pt x="1085743" y="316998"/>
                  </a:lnTo>
                  <a:lnTo>
                    <a:pt x="1087493" y="316804"/>
                  </a:lnTo>
                  <a:lnTo>
                    <a:pt x="1087017" y="315849"/>
                  </a:lnTo>
                  <a:lnTo>
                    <a:pt x="1086312" y="316297"/>
                  </a:lnTo>
                  <a:lnTo>
                    <a:pt x="1085945" y="314037"/>
                  </a:lnTo>
                  <a:lnTo>
                    <a:pt x="1084942" y="313830"/>
                  </a:lnTo>
                  <a:lnTo>
                    <a:pt x="1083165" y="314242"/>
                  </a:lnTo>
                  <a:lnTo>
                    <a:pt x="1081161" y="313711"/>
                  </a:lnTo>
                  <a:lnTo>
                    <a:pt x="1080723" y="312890"/>
                  </a:lnTo>
                  <a:lnTo>
                    <a:pt x="1079015" y="312226"/>
                  </a:lnTo>
                  <a:lnTo>
                    <a:pt x="1078071" y="312428"/>
                  </a:lnTo>
                  <a:lnTo>
                    <a:pt x="1075833" y="312203"/>
                  </a:lnTo>
                  <a:lnTo>
                    <a:pt x="1073916" y="310799"/>
                  </a:lnTo>
                  <a:lnTo>
                    <a:pt x="1072001" y="311033"/>
                  </a:lnTo>
                  <a:lnTo>
                    <a:pt x="1071813" y="309728"/>
                  </a:lnTo>
                  <a:lnTo>
                    <a:pt x="1072014" y="308440"/>
                  </a:lnTo>
                  <a:lnTo>
                    <a:pt x="1070484" y="308154"/>
                  </a:lnTo>
                  <a:lnTo>
                    <a:pt x="1070828" y="307593"/>
                  </a:lnTo>
                  <a:lnTo>
                    <a:pt x="1070767" y="306329"/>
                  </a:lnTo>
                  <a:lnTo>
                    <a:pt x="1069940" y="305933"/>
                  </a:lnTo>
                  <a:lnTo>
                    <a:pt x="1070151" y="304720"/>
                  </a:lnTo>
                  <a:lnTo>
                    <a:pt x="1068445" y="303490"/>
                  </a:lnTo>
                  <a:lnTo>
                    <a:pt x="1065877" y="302701"/>
                  </a:lnTo>
                  <a:lnTo>
                    <a:pt x="1064530" y="302036"/>
                  </a:lnTo>
                  <a:lnTo>
                    <a:pt x="1063808" y="302122"/>
                  </a:lnTo>
                  <a:lnTo>
                    <a:pt x="1062493" y="301162"/>
                  </a:lnTo>
                  <a:lnTo>
                    <a:pt x="1060828" y="300914"/>
                  </a:lnTo>
                  <a:lnTo>
                    <a:pt x="1059697" y="301225"/>
                  </a:lnTo>
                  <a:lnTo>
                    <a:pt x="1058414" y="300847"/>
                  </a:lnTo>
                  <a:lnTo>
                    <a:pt x="1058035" y="300250"/>
                  </a:lnTo>
                  <a:lnTo>
                    <a:pt x="1055645" y="299874"/>
                  </a:lnTo>
                  <a:lnTo>
                    <a:pt x="1054491" y="300711"/>
                  </a:lnTo>
                  <a:lnTo>
                    <a:pt x="1054778" y="301660"/>
                  </a:lnTo>
                  <a:lnTo>
                    <a:pt x="1053383" y="302694"/>
                  </a:lnTo>
                  <a:lnTo>
                    <a:pt x="1050964" y="304043"/>
                  </a:lnTo>
                  <a:lnTo>
                    <a:pt x="1049163" y="303636"/>
                  </a:lnTo>
                  <a:lnTo>
                    <a:pt x="1046904" y="304458"/>
                  </a:lnTo>
                  <a:lnTo>
                    <a:pt x="1045745" y="304685"/>
                  </a:lnTo>
                  <a:lnTo>
                    <a:pt x="1045508" y="305398"/>
                  </a:lnTo>
                  <a:lnTo>
                    <a:pt x="1043646" y="305955"/>
                  </a:lnTo>
                  <a:lnTo>
                    <a:pt x="1042167" y="305887"/>
                  </a:lnTo>
                  <a:lnTo>
                    <a:pt x="1040825" y="306867"/>
                  </a:lnTo>
                  <a:lnTo>
                    <a:pt x="1038259" y="307725"/>
                  </a:lnTo>
                  <a:lnTo>
                    <a:pt x="1037435" y="307351"/>
                  </a:lnTo>
                  <a:lnTo>
                    <a:pt x="1036606" y="307951"/>
                  </a:lnTo>
                  <a:lnTo>
                    <a:pt x="1035309" y="308320"/>
                  </a:lnTo>
                  <a:lnTo>
                    <a:pt x="1034668" y="308860"/>
                  </a:lnTo>
                  <a:lnTo>
                    <a:pt x="1035631" y="311389"/>
                  </a:lnTo>
                  <a:lnTo>
                    <a:pt x="1036691" y="311927"/>
                  </a:lnTo>
                  <a:lnTo>
                    <a:pt x="1036851" y="312561"/>
                  </a:lnTo>
                  <a:lnTo>
                    <a:pt x="1040028" y="315305"/>
                  </a:lnTo>
                  <a:lnTo>
                    <a:pt x="1041586" y="315694"/>
                  </a:lnTo>
                  <a:lnTo>
                    <a:pt x="1043494" y="317621"/>
                  </a:lnTo>
                  <a:lnTo>
                    <a:pt x="1043507" y="318361"/>
                  </a:lnTo>
                  <a:lnTo>
                    <a:pt x="1044361" y="319196"/>
                  </a:lnTo>
                  <a:lnTo>
                    <a:pt x="1042869" y="320066"/>
                  </a:lnTo>
                  <a:lnTo>
                    <a:pt x="1040776" y="318382"/>
                  </a:lnTo>
                  <a:lnTo>
                    <a:pt x="1040601" y="317704"/>
                  </a:lnTo>
                  <a:lnTo>
                    <a:pt x="1038745" y="316760"/>
                  </a:lnTo>
                  <a:lnTo>
                    <a:pt x="1037963" y="315730"/>
                  </a:lnTo>
                  <a:lnTo>
                    <a:pt x="1036906" y="315824"/>
                  </a:lnTo>
                  <a:lnTo>
                    <a:pt x="1035074" y="314767"/>
                  </a:lnTo>
                  <a:lnTo>
                    <a:pt x="1034445" y="313043"/>
                  </a:lnTo>
                  <a:lnTo>
                    <a:pt x="1033539" y="312386"/>
                  </a:lnTo>
                  <a:lnTo>
                    <a:pt x="1032623" y="312357"/>
                  </a:lnTo>
                  <a:lnTo>
                    <a:pt x="1032910" y="313902"/>
                  </a:lnTo>
                  <a:lnTo>
                    <a:pt x="1032270" y="314253"/>
                  </a:lnTo>
                  <a:lnTo>
                    <a:pt x="1031189" y="312292"/>
                  </a:lnTo>
                  <a:lnTo>
                    <a:pt x="1030086" y="311658"/>
                  </a:lnTo>
                  <a:lnTo>
                    <a:pt x="1030826" y="310778"/>
                  </a:lnTo>
                  <a:lnTo>
                    <a:pt x="1030541" y="308174"/>
                  </a:lnTo>
                  <a:lnTo>
                    <a:pt x="1029711" y="306853"/>
                  </a:lnTo>
                  <a:lnTo>
                    <a:pt x="1027184" y="307053"/>
                  </a:lnTo>
                  <a:lnTo>
                    <a:pt x="1026865" y="306680"/>
                  </a:lnTo>
                  <a:lnTo>
                    <a:pt x="1029673" y="306160"/>
                  </a:lnTo>
                  <a:lnTo>
                    <a:pt x="1031153" y="305464"/>
                  </a:lnTo>
                  <a:lnTo>
                    <a:pt x="1031203" y="304061"/>
                  </a:lnTo>
                  <a:lnTo>
                    <a:pt x="1029759" y="304309"/>
                  </a:lnTo>
                  <a:lnTo>
                    <a:pt x="1030082" y="303028"/>
                  </a:lnTo>
                  <a:lnTo>
                    <a:pt x="1031308" y="302234"/>
                  </a:lnTo>
                  <a:lnTo>
                    <a:pt x="1031343" y="301065"/>
                  </a:lnTo>
                  <a:lnTo>
                    <a:pt x="1030530" y="299728"/>
                  </a:lnTo>
                  <a:lnTo>
                    <a:pt x="1033105" y="299732"/>
                  </a:lnTo>
                  <a:lnTo>
                    <a:pt x="1033444" y="300264"/>
                  </a:lnTo>
                  <a:lnTo>
                    <a:pt x="1035264" y="301140"/>
                  </a:lnTo>
                  <a:lnTo>
                    <a:pt x="1035728" y="301600"/>
                  </a:lnTo>
                  <a:lnTo>
                    <a:pt x="1037718" y="301847"/>
                  </a:lnTo>
                  <a:lnTo>
                    <a:pt x="1037124" y="303213"/>
                  </a:lnTo>
                  <a:lnTo>
                    <a:pt x="1035265" y="304123"/>
                  </a:lnTo>
                  <a:lnTo>
                    <a:pt x="1036555" y="304362"/>
                  </a:lnTo>
                  <a:lnTo>
                    <a:pt x="1037680" y="303391"/>
                  </a:lnTo>
                  <a:lnTo>
                    <a:pt x="1038021" y="304649"/>
                  </a:lnTo>
                  <a:lnTo>
                    <a:pt x="1038988" y="303813"/>
                  </a:lnTo>
                  <a:lnTo>
                    <a:pt x="1038402" y="303296"/>
                  </a:lnTo>
                  <a:lnTo>
                    <a:pt x="1038994" y="301997"/>
                  </a:lnTo>
                  <a:lnTo>
                    <a:pt x="1038158" y="301542"/>
                  </a:lnTo>
                  <a:lnTo>
                    <a:pt x="1038856" y="300744"/>
                  </a:lnTo>
                  <a:lnTo>
                    <a:pt x="1038118" y="300218"/>
                  </a:lnTo>
                  <a:lnTo>
                    <a:pt x="1038801" y="299129"/>
                  </a:lnTo>
                  <a:lnTo>
                    <a:pt x="1038493" y="297734"/>
                  </a:lnTo>
                  <a:lnTo>
                    <a:pt x="1037145" y="295875"/>
                  </a:lnTo>
                  <a:lnTo>
                    <a:pt x="1036799" y="294965"/>
                  </a:lnTo>
                  <a:lnTo>
                    <a:pt x="1037229" y="294218"/>
                  </a:lnTo>
                  <a:lnTo>
                    <a:pt x="1038126" y="294485"/>
                  </a:lnTo>
                  <a:lnTo>
                    <a:pt x="1039566" y="293712"/>
                  </a:lnTo>
                  <a:lnTo>
                    <a:pt x="1041147" y="293686"/>
                  </a:lnTo>
                  <a:lnTo>
                    <a:pt x="1038502" y="294950"/>
                  </a:lnTo>
                  <a:lnTo>
                    <a:pt x="1037698" y="295490"/>
                  </a:lnTo>
                  <a:lnTo>
                    <a:pt x="1038265" y="296551"/>
                  </a:lnTo>
                  <a:lnTo>
                    <a:pt x="1039206" y="297152"/>
                  </a:lnTo>
                  <a:lnTo>
                    <a:pt x="1040183" y="298387"/>
                  </a:lnTo>
                  <a:lnTo>
                    <a:pt x="1041621" y="297150"/>
                  </a:lnTo>
                  <a:lnTo>
                    <a:pt x="1041683" y="298008"/>
                  </a:lnTo>
                  <a:lnTo>
                    <a:pt x="1043108" y="297641"/>
                  </a:lnTo>
                  <a:lnTo>
                    <a:pt x="1044572" y="297732"/>
                  </a:lnTo>
                  <a:lnTo>
                    <a:pt x="1045225" y="296840"/>
                  </a:lnTo>
                  <a:lnTo>
                    <a:pt x="1047558" y="296826"/>
                  </a:lnTo>
                  <a:lnTo>
                    <a:pt x="1046622" y="295985"/>
                  </a:lnTo>
                  <a:lnTo>
                    <a:pt x="1048059" y="294771"/>
                  </a:lnTo>
                  <a:lnTo>
                    <a:pt x="1047780" y="293642"/>
                  </a:lnTo>
                  <a:lnTo>
                    <a:pt x="1048643" y="293632"/>
                  </a:lnTo>
                  <a:lnTo>
                    <a:pt x="1049853" y="291626"/>
                  </a:lnTo>
                  <a:lnTo>
                    <a:pt x="1049557" y="290735"/>
                  </a:lnTo>
                  <a:lnTo>
                    <a:pt x="1050746" y="290242"/>
                  </a:lnTo>
                  <a:lnTo>
                    <a:pt x="1052681" y="291069"/>
                  </a:lnTo>
                  <a:lnTo>
                    <a:pt x="1052338" y="289515"/>
                  </a:lnTo>
                  <a:lnTo>
                    <a:pt x="1051653" y="288312"/>
                  </a:lnTo>
                  <a:lnTo>
                    <a:pt x="1054794" y="288139"/>
                  </a:lnTo>
                  <a:lnTo>
                    <a:pt x="1054580" y="286058"/>
                  </a:lnTo>
                  <a:lnTo>
                    <a:pt x="1055539" y="285938"/>
                  </a:lnTo>
                  <a:lnTo>
                    <a:pt x="1055018" y="284979"/>
                  </a:lnTo>
                  <a:lnTo>
                    <a:pt x="1055302" y="283311"/>
                  </a:lnTo>
                  <a:lnTo>
                    <a:pt x="1056548" y="283732"/>
                  </a:lnTo>
                  <a:lnTo>
                    <a:pt x="1056780" y="282679"/>
                  </a:lnTo>
                  <a:lnTo>
                    <a:pt x="1055975" y="281713"/>
                  </a:lnTo>
                  <a:lnTo>
                    <a:pt x="1057055" y="281420"/>
                  </a:lnTo>
                  <a:lnTo>
                    <a:pt x="1057241" y="280399"/>
                  </a:lnTo>
                  <a:lnTo>
                    <a:pt x="1055673" y="280945"/>
                  </a:lnTo>
                  <a:lnTo>
                    <a:pt x="1054231" y="281027"/>
                  </a:lnTo>
                  <a:lnTo>
                    <a:pt x="1053343" y="281409"/>
                  </a:lnTo>
                  <a:lnTo>
                    <a:pt x="1051352" y="281562"/>
                  </a:lnTo>
                  <a:lnTo>
                    <a:pt x="1051930" y="280623"/>
                  </a:lnTo>
                  <a:lnTo>
                    <a:pt x="1053659" y="280037"/>
                  </a:lnTo>
                  <a:lnTo>
                    <a:pt x="1055883" y="278899"/>
                  </a:lnTo>
                  <a:lnTo>
                    <a:pt x="1055860" y="277901"/>
                  </a:lnTo>
                  <a:lnTo>
                    <a:pt x="1056569" y="277594"/>
                  </a:lnTo>
                  <a:lnTo>
                    <a:pt x="1056530" y="276686"/>
                  </a:lnTo>
                  <a:lnTo>
                    <a:pt x="1057924" y="276057"/>
                  </a:lnTo>
                  <a:lnTo>
                    <a:pt x="1057664" y="275522"/>
                  </a:lnTo>
                  <a:lnTo>
                    <a:pt x="1058570" y="274722"/>
                  </a:lnTo>
                  <a:lnTo>
                    <a:pt x="1055198" y="274781"/>
                  </a:lnTo>
                  <a:lnTo>
                    <a:pt x="1056377" y="273419"/>
                  </a:lnTo>
                  <a:lnTo>
                    <a:pt x="1057904" y="271001"/>
                  </a:lnTo>
                  <a:lnTo>
                    <a:pt x="1058428" y="269184"/>
                  </a:lnTo>
                  <a:lnTo>
                    <a:pt x="1060010" y="268293"/>
                  </a:lnTo>
                  <a:lnTo>
                    <a:pt x="1059638" y="266858"/>
                  </a:lnTo>
                  <a:lnTo>
                    <a:pt x="1056811" y="266290"/>
                  </a:lnTo>
                  <a:lnTo>
                    <a:pt x="1056412" y="265729"/>
                  </a:lnTo>
                  <a:lnTo>
                    <a:pt x="1056748" y="264919"/>
                  </a:lnTo>
                  <a:lnTo>
                    <a:pt x="1056223" y="263914"/>
                  </a:lnTo>
                  <a:lnTo>
                    <a:pt x="1056049" y="262574"/>
                  </a:lnTo>
                  <a:lnTo>
                    <a:pt x="1056521" y="261645"/>
                  </a:lnTo>
                  <a:lnTo>
                    <a:pt x="1055322" y="261149"/>
                  </a:lnTo>
                  <a:lnTo>
                    <a:pt x="1056254" y="257875"/>
                  </a:lnTo>
                  <a:lnTo>
                    <a:pt x="1057449" y="257244"/>
                  </a:lnTo>
                  <a:lnTo>
                    <a:pt x="1057238" y="255855"/>
                  </a:lnTo>
                  <a:lnTo>
                    <a:pt x="1057464" y="254091"/>
                  </a:lnTo>
                  <a:lnTo>
                    <a:pt x="1056465" y="253333"/>
                  </a:lnTo>
                  <a:lnTo>
                    <a:pt x="1055041" y="254230"/>
                  </a:lnTo>
                  <a:lnTo>
                    <a:pt x="1054824" y="253234"/>
                  </a:lnTo>
                  <a:lnTo>
                    <a:pt x="1056421" y="252115"/>
                  </a:lnTo>
                  <a:lnTo>
                    <a:pt x="1056570" y="251456"/>
                  </a:lnTo>
                  <a:lnTo>
                    <a:pt x="1055729" y="250951"/>
                  </a:lnTo>
                  <a:lnTo>
                    <a:pt x="1055970" y="248767"/>
                  </a:lnTo>
                  <a:lnTo>
                    <a:pt x="1056320" y="247487"/>
                  </a:lnTo>
                  <a:lnTo>
                    <a:pt x="1055370" y="247381"/>
                  </a:lnTo>
                  <a:lnTo>
                    <a:pt x="1055185" y="246169"/>
                  </a:lnTo>
                  <a:lnTo>
                    <a:pt x="1055784" y="244314"/>
                  </a:lnTo>
                  <a:lnTo>
                    <a:pt x="1056367" y="243190"/>
                  </a:lnTo>
                  <a:lnTo>
                    <a:pt x="1055722" y="240191"/>
                  </a:lnTo>
                  <a:lnTo>
                    <a:pt x="1055837" y="239422"/>
                  </a:lnTo>
                  <a:lnTo>
                    <a:pt x="1057287" y="238164"/>
                  </a:lnTo>
                  <a:lnTo>
                    <a:pt x="1056923" y="237415"/>
                  </a:lnTo>
                  <a:lnTo>
                    <a:pt x="1057979" y="236555"/>
                  </a:lnTo>
                  <a:lnTo>
                    <a:pt x="1059175" y="237225"/>
                  </a:lnTo>
                  <a:lnTo>
                    <a:pt x="1060471" y="236813"/>
                  </a:lnTo>
                  <a:lnTo>
                    <a:pt x="1060302" y="236238"/>
                  </a:lnTo>
                  <a:lnTo>
                    <a:pt x="1061274" y="235648"/>
                  </a:lnTo>
                  <a:lnTo>
                    <a:pt x="1059943" y="234564"/>
                  </a:lnTo>
                  <a:lnTo>
                    <a:pt x="1059498" y="232833"/>
                  </a:lnTo>
                  <a:lnTo>
                    <a:pt x="1060684" y="231790"/>
                  </a:lnTo>
                  <a:lnTo>
                    <a:pt x="1061975" y="231658"/>
                  </a:lnTo>
                  <a:lnTo>
                    <a:pt x="1063169" y="231147"/>
                  </a:lnTo>
                  <a:lnTo>
                    <a:pt x="1063593" y="231814"/>
                  </a:lnTo>
                  <a:lnTo>
                    <a:pt x="1065185" y="232438"/>
                  </a:lnTo>
                  <a:lnTo>
                    <a:pt x="1066656" y="231659"/>
                  </a:lnTo>
                  <a:lnTo>
                    <a:pt x="1066861" y="232353"/>
                  </a:lnTo>
                  <a:lnTo>
                    <a:pt x="1065385" y="234756"/>
                  </a:lnTo>
                  <a:lnTo>
                    <a:pt x="1065749" y="235671"/>
                  </a:lnTo>
                  <a:lnTo>
                    <a:pt x="1067262" y="235391"/>
                  </a:lnTo>
                  <a:lnTo>
                    <a:pt x="1066551" y="234537"/>
                  </a:lnTo>
                  <a:lnTo>
                    <a:pt x="1068652" y="232307"/>
                  </a:lnTo>
                  <a:lnTo>
                    <a:pt x="1068007" y="231371"/>
                  </a:lnTo>
                  <a:lnTo>
                    <a:pt x="1068466" y="229339"/>
                  </a:lnTo>
                  <a:lnTo>
                    <a:pt x="1071140" y="229996"/>
                  </a:lnTo>
                  <a:lnTo>
                    <a:pt x="1072163" y="230088"/>
                  </a:lnTo>
                  <a:lnTo>
                    <a:pt x="1073316" y="228246"/>
                  </a:lnTo>
                  <a:lnTo>
                    <a:pt x="1075117" y="228170"/>
                  </a:lnTo>
                  <a:lnTo>
                    <a:pt x="1074624" y="227339"/>
                  </a:lnTo>
                  <a:lnTo>
                    <a:pt x="1072773" y="227782"/>
                  </a:lnTo>
                  <a:lnTo>
                    <a:pt x="1072459" y="227194"/>
                  </a:lnTo>
                  <a:lnTo>
                    <a:pt x="1072920" y="226486"/>
                  </a:lnTo>
                  <a:lnTo>
                    <a:pt x="1072442" y="225816"/>
                  </a:lnTo>
                  <a:lnTo>
                    <a:pt x="1072613" y="224455"/>
                  </a:lnTo>
                  <a:lnTo>
                    <a:pt x="1073766" y="224694"/>
                  </a:lnTo>
                  <a:lnTo>
                    <a:pt x="1074618" y="224342"/>
                  </a:lnTo>
                  <a:lnTo>
                    <a:pt x="1074851" y="223367"/>
                  </a:lnTo>
                  <a:lnTo>
                    <a:pt x="1075642" y="223371"/>
                  </a:lnTo>
                  <a:lnTo>
                    <a:pt x="1076513" y="222381"/>
                  </a:lnTo>
                  <a:lnTo>
                    <a:pt x="1075887" y="221896"/>
                  </a:lnTo>
                  <a:lnTo>
                    <a:pt x="1075711" y="220432"/>
                  </a:lnTo>
                  <a:lnTo>
                    <a:pt x="1076784" y="220034"/>
                  </a:lnTo>
                  <a:lnTo>
                    <a:pt x="1076967" y="219054"/>
                  </a:lnTo>
                  <a:lnTo>
                    <a:pt x="1078241" y="218430"/>
                  </a:lnTo>
                  <a:lnTo>
                    <a:pt x="1078258" y="217531"/>
                  </a:lnTo>
                  <a:lnTo>
                    <a:pt x="1080388" y="216416"/>
                  </a:lnTo>
                  <a:lnTo>
                    <a:pt x="1080143" y="218482"/>
                  </a:lnTo>
                  <a:lnTo>
                    <a:pt x="1080890" y="219204"/>
                  </a:lnTo>
                  <a:lnTo>
                    <a:pt x="1083949" y="217300"/>
                  </a:lnTo>
                  <a:lnTo>
                    <a:pt x="1083899" y="218900"/>
                  </a:lnTo>
                  <a:lnTo>
                    <a:pt x="1084873" y="218987"/>
                  </a:lnTo>
                  <a:lnTo>
                    <a:pt x="1085642" y="218469"/>
                  </a:lnTo>
                  <a:lnTo>
                    <a:pt x="1087943" y="218459"/>
                  </a:lnTo>
                  <a:lnTo>
                    <a:pt x="1088509" y="218735"/>
                  </a:lnTo>
                  <a:lnTo>
                    <a:pt x="1089536" y="218398"/>
                  </a:lnTo>
                  <a:lnTo>
                    <a:pt x="1090639" y="219312"/>
                  </a:lnTo>
                  <a:lnTo>
                    <a:pt x="1092596" y="218648"/>
                  </a:lnTo>
                  <a:lnTo>
                    <a:pt x="1092908" y="218056"/>
                  </a:lnTo>
                  <a:lnTo>
                    <a:pt x="1092193" y="217108"/>
                  </a:lnTo>
                  <a:lnTo>
                    <a:pt x="1092047" y="216179"/>
                  </a:lnTo>
                  <a:lnTo>
                    <a:pt x="1091424" y="215693"/>
                  </a:lnTo>
                  <a:lnTo>
                    <a:pt x="1090326" y="215643"/>
                  </a:lnTo>
                  <a:lnTo>
                    <a:pt x="1090423" y="214722"/>
                  </a:lnTo>
                  <a:lnTo>
                    <a:pt x="1090058" y="213743"/>
                  </a:lnTo>
                  <a:lnTo>
                    <a:pt x="1090632" y="212509"/>
                  </a:lnTo>
                  <a:lnTo>
                    <a:pt x="1089834" y="211410"/>
                  </a:lnTo>
                  <a:lnTo>
                    <a:pt x="1089301" y="211799"/>
                  </a:lnTo>
                  <a:lnTo>
                    <a:pt x="1088158" y="210707"/>
                  </a:lnTo>
                  <a:lnTo>
                    <a:pt x="1087456" y="208086"/>
                  </a:lnTo>
                  <a:lnTo>
                    <a:pt x="1085401" y="207912"/>
                  </a:lnTo>
                  <a:lnTo>
                    <a:pt x="1084938" y="207333"/>
                  </a:lnTo>
                  <a:lnTo>
                    <a:pt x="1085310" y="205874"/>
                  </a:lnTo>
                  <a:lnTo>
                    <a:pt x="1086853" y="204205"/>
                  </a:lnTo>
                  <a:lnTo>
                    <a:pt x="1088036" y="203541"/>
                  </a:lnTo>
                  <a:lnTo>
                    <a:pt x="1086955" y="202911"/>
                  </a:lnTo>
                  <a:lnTo>
                    <a:pt x="1086395" y="202065"/>
                  </a:lnTo>
                  <a:lnTo>
                    <a:pt x="1085420" y="201905"/>
                  </a:lnTo>
                  <a:lnTo>
                    <a:pt x="1086333" y="200907"/>
                  </a:lnTo>
                  <a:lnTo>
                    <a:pt x="1085098" y="200005"/>
                  </a:lnTo>
                  <a:lnTo>
                    <a:pt x="1084250" y="200612"/>
                  </a:lnTo>
                  <a:lnTo>
                    <a:pt x="1082736" y="201030"/>
                  </a:lnTo>
                  <a:lnTo>
                    <a:pt x="1081976" y="199764"/>
                  </a:lnTo>
                  <a:lnTo>
                    <a:pt x="1082772" y="198631"/>
                  </a:lnTo>
                  <a:lnTo>
                    <a:pt x="1082447" y="197541"/>
                  </a:lnTo>
                  <a:lnTo>
                    <a:pt x="1082891" y="195571"/>
                  </a:lnTo>
                  <a:lnTo>
                    <a:pt x="1082464" y="195129"/>
                  </a:lnTo>
                  <a:lnTo>
                    <a:pt x="1081672" y="196358"/>
                  </a:lnTo>
                  <a:lnTo>
                    <a:pt x="1080601" y="196859"/>
                  </a:lnTo>
                  <a:lnTo>
                    <a:pt x="1081008" y="197637"/>
                  </a:lnTo>
                  <a:lnTo>
                    <a:pt x="1079910" y="199110"/>
                  </a:lnTo>
                  <a:lnTo>
                    <a:pt x="1080430" y="200386"/>
                  </a:lnTo>
                  <a:lnTo>
                    <a:pt x="1079239" y="200352"/>
                  </a:lnTo>
                  <a:lnTo>
                    <a:pt x="1078651" y="199292"/>
                  </a:lnTo>
                  <a:lnTo>
                    <a:pt x="1077466" y="198593"/>
                  </a:lnTo>
                  <a:lnTo>
                    <a:pt x="1076787" y="196499"/>
                  </a:lnTo>
                  <a:lnTo>
                    <a:pt x="1075622" y="196590"/>
                  </a:lnTo>
                  <a:lnTo>
                    <a:pt x="1075730" y="197821"/>
                  </a:lnTo>
                  <a:lnTo>
                    <a:pt x="1074676" y="197853"/>
                  </a:lnTo>
                  <a:lnTo>
                    <a:pt x="1072590" y="200362"/>
                  </a:lnTo>
                  <a:lnTo>
                    <a:pt x="1071841" y="200104"/>
                  </a:lnTo>
                  <a:lnTo>
                    <a:pt x="1071961" y="198762"/>
                  </a:lnTo>
                  <a:lnTo>
                    <a:pt x="1070834" y="199172"/>
                  </a:lnTo>
                  <a:lnTo>
                    <a:pt x="1068840" y="199249"/>
                  </a:lnTo>
                  <a:lnTo>
                    <a:pt x="1068515" y="198114"/>
                  </a:lnTo>
                  <a:lnTo>
                    <a:pt x="1069351" y="196896"/>
                  </a:lnTo>
                  <a:lnTo>
                    <a:pt x="1069263" y="195595"/>
                  </a:lnTo>
                  <a:lnTo>
                    <a:pt x="1067910" y="195089"/>
                  </a:lnTo>
                  <a:lnTo>
                    <a:pt x="1067313" y="194416"/>
                  </a:lnTo>
                  <a:lnTo>
                    <a:pt x="1068243" y="193867"/>
                  </a:lnTo>
                  <a:lnTo>
                    <a:pt x="1069684" y="193807"/>
                  </a:lnTo>
                  <a:lnTo>
                    <a:pt x="1070547" y="193018"/>
                  </a:lnTo>
                  <a:lnTo>
                    <a:pt x="1068350" y="192579"/>
                  </a:lnTo>
                  <a:lnTo>
                    <a:pt x="1066977" y="193340"/>
                  </a:lnTo>
                  <a:lnTo>
                    <a:pt x="1066207" y="193264"/>
                  </a:lnTo>
                  <a:lnTo>
                    <a:pt x="1065234" y="192401"/>
                  </a:lnTo>
                  <a:lnTo>
                    <a:pt x="1064529" y="193154"/>
                  </a:lnTo>
                  <a:lnTo>
                    <a:pt x="1065167" y="193800"/>
                  </a:lnTo>
                  <a:lnTo>
                    <a:pt x="1065792" y="195110"/>
                  </a:lnTo>
                  <a:lnTo>
                    <a:pt x="1064203" y="195859"/>
                  </a:lnTo>
                  <a:lnTo>
                    <a:pt x="1061706" y="194946"/>
                  </a:lnTo>
                  <a:lnTo>
                    <a:pt x="1060344" y="193949"/>
                  </a:lnTo>
                  <a:lnTo>
                    <a:pt x="1059126" y="194758"/>
                  </a:lnTo>
                  <a:lnTo>
                    <a:pt x="1060296" y="196158"/>
                  </a:lnTo>
                  <a:lnTo>
                    <a:pt x="1060301" y="196911"/>
                  </a:lnTo>
                  <a:lnTo>
                    <a:pt x="1058448" y="198371"/>
                  </a:lnTo>
                  <a:lnTo>
                    <a:pt x="1057863" y="198031"/>
                  </a:lnTo>
                  <a:lnTo>
                    <a:pt x="1057208" y="196174"/>
                  </a:lnTo>
                  <a:lnTo>
                    <a:pt x="1057086" y="193882"/>
                  </a:lnTo>
                  <a:lnTo>
                    <a:pt x="1054733" y="194132"/>
                  </a:lnTo>
                  <a:lnTo>
                    <a:pt x="1054541" y="192388"/>
                  </a:lnTo>
                  <a:lnTo>
                    <a:pt x="1053139" y="192449"/>
                  </a:lnTo>
                  <a:lnTo>
                    <a:pt x="1051967" y="193523"/>
                  </a:lnTo>
                  <a:lnTo>
                    <a:pt x="1051984" y="194789"/>
                  </a:lnTo>
                  <a:lnTo>
                    <a:pt x="1050191" y="194913"/>
                  </a:lnTo>
                  <a:lnTo>
                    <a:pt x="1048622" y="193885"/>
                  </a:lnTo>
                  <a:lnTo>
                    <a:pt x="1047826" y="194048"/>
                  </a:lnTo>
                  <a:lnTo>
                    <a:pt x="1047243" y="195102"/>
                  </a:lnTo>
                  <a:lnTo>
                    <a:pt x="1047180" y="196393"/>
                  </a:lnTo>
                  <a:lnTo>
                    <a:pt x="1046795" y="197214"/>
                  </a:lnTo>
                  <a:lnTo>
                    <a:pt x="1045098" y="198031"/>
                  </a:lnTo>
                  <a:lnTo>
                    <a:pt x="1043471" y="197472"/>
                  </a:lnTo>
                  <a:lnTo>
                    <a:pt x="1041517" y="197580"/>
                  </a:lnTo>
                  <a:lnTo>
                    <a:pt x="1040826" y="198117"/>
                  </a:lnTo>
                  <a:lnTo>
                    <a:pt x="1039268" y="197084"/>
                  </a:lnTo>
                  <a:lnTo>
                    <a:pt x="1038038" y="197404"/>
                  </a:lnTo>
                  <a:lnTo>
                    <a:pt x="1037182" y="198646"/>
                  </a:lnTo>
                  <a:lnTo>
                    <a:pt x="1036429" y="198605"/>
                  </a:lnTo>
                  <a:lnTo>
                    <a:pt x="1036136" y="197421"/>
                  </a:lnTo>
                  <a:lnTo>
                    <a:pt x="1035346" y="197026"/>
                  </a:lnTo>
                  <a:lnTo>
                    <a:pt x="1033739" y="197496"/>
                  </a:lnTo>
                  <a:lnTo>
                    <a:pt x="1033170" y="197178"/>
                  </a:lnTo>
                  <a:lnTo>
                    <a:pt x="1033071" y="195973"/>
                  </a:lnTo>
                  <a:lnTo>
                    <a:pt x="1034944" y="194028"/>
                  </a:lnTo>
                  <a:lnTo>
                    <a:pt x="1035232" y="193125"/>
                  </a:lnTo>
                  <a:lnTo>
                    <a:pt x="1034626" y="191947"/>
                  </a:lnTo>
                  <a:lnTo>
                    <a:pt x="1033236" y="190831"/>
                  </a:lnTo>
                  <a:lnTo>
                    <a:pt x="1032757" y="192503"/>
                  </a:lnTo>
                  <a:lnTo>
                    <a:pt x="1031410" y="192812"/>
                  </a:lnTo>
                  <a:lnTo>
                    <a:pt x="1030302" y="193708"/>
                  </a:lnTo>
                  <a:lnTo>
                    <a:pt x="1030394" y="194800"/>
                  </a:lnTo>
                  <a:lnTo>
                    <a:pt x="1028482" y="195124"/>
                  </a:lnTo>
                  <a:lnTo>
                    <a:pt x="1028671" y="195858"/>
                  </a:lnTo>
                  <a:lnTo>
                    <a:pt x="1030444" y="197537"/>
                  </a:lnTo>
                  <a:lnTo>
                    <a:pt x="1031387" y="199909"/>
                  </a:lnTo>
                  <a:lnTo>
                    <a:pt x="1029318" y="200527"/>
                  </a:lnTo>
                  <a:lnTo>
                    <a:pt x="1028195" y="200196"/>
                  </a:lnTo>
                  <a:lnTo>
                    <a:pt x="1028257" y="197927"/>
                  </a:lnTo>
                  <a:lnTo>
                    <a:pt x="1027848" y="196736"/>
                  </a:lnTo>
                  <a:lnTo>
                    <a:pt x="1026830" y="194987"/>
                  </a:lnTo>
                  <a:lnTo>
                    <a:pt x="1026015" y="194043"/>
                  </a:lnTo>
                  <a:lnTo>
                    <a:pt x="1024667" y="194270"/>
                  </a:lnTo>
                  <a:lnTo>
                    <a:pt x="1023187" y="193043"/>
                  </a:lnTo>
                  <a:lnTo>
                    <a:pt x="1022512" y="192899"/>
                  </a:lnTo>
                  <a:lnTo>
                    <a:pt x="1022103" y="193840"/>
                  </a:lnTo>
                  <a:lnTo>
                    <a:pt x="1020886" y="195237"/>
                  </a:lnTo>
                  <a:lnTo>
                    <a:pt x="1019951" y="195656"/>
                  </a:lnTo>
                  <a:lnTo>
                    <a:pt x="1018158" y="194771"/>
                  </a:lnTo>
                  <a:lnTo>
                    <a:pt x="1017237" y="191229"/>
                  </a:lnTo>
                  <a:lnTo>
                    <a:pt x="1016635" y="190697"/>
                  </a:lnTo>
                  <a:lnTo>
                    <a:pt x="1014244" y="192773"/>
                  </a:lnTo>
                  <a:lnTo>
                    <a:pt x="1014404" y="193208"/>
                  </a:lnTo>
                  <a:lnTo>
                    <a:pt x="1016155" y="193362"/>
                  </a:lnTo>
                  <a:lnTo>
                    <a:pt x="1013049" y="194777"/>
                  </a:lnTo>
                  <a:lnTo>
                    <a:pt x="1010420" y="193986"/>
                  </a:lnTo>
                  <a:lnTo>
                    <a:pt x="1009146" y="192255"/>
                  </a:lnTo>
                  <a:lnTo>
                    <a:pt x="1007327" y="192041"/>
                  </a:lnTo>
                  <a:lnTo>
                    <a:pt x="1006146" y="191491"/>
                  </a:lnTo>
                  <a:lnTo>
                    <a:pt x="1004391" y="191911"/>
                  </a:lnTo>
                  <a:lnTo>
                    <a:pt x="1003774" y="192495"/>
                  </a:lnTo>
                  <a:lnTo>
                    <a:pt x="1004275" y="194592"/>
                  </a:lnTo>
                  <a:lnTo>
                    <a:pt x="1003851" y="195420"/>
                  </a:lnTo>
                  <a:lnTo>
                    <a:pt x="1003033" y="195696"/>
                  </a:lnTo>
                  <a:lnTo>
                    <a:pt x="1002181" y="194808"/>
                  </a:lnTo>
                  <a:lnTo>
                    <a:pt x="1002186" y="193659"/>
                  </a:lnTo>
                  <a:lnTo>
                    <a:pt x="1002796" y="191622"/>
                  </a:lnTo>
                  <a:lnTo>
                    <a:pt x="1002328" y="190212"/>
                  </a:lnTo>
                  <a:lnTo>
                    <a:pt x="1000932" y="189473"/>
                  </a:lnTo>
                  <a:lnTo>
                    <a:pt x="999936" y="189699"/>
                  </a:lnTo>
                  <a:lnTo>
                    <a:pt x="998771" y="191640"/>
                  </a:lnTo>
                  <a:lnTo>
                    <a:pt x="998838" y="192732"/>
                  </a:lnTo>
                  <a:lnTo>
                    <a:pt x="998070" y="193349"/>
                  </a:lnTo>
                  <a:lnTo>
                    <a:pt x="997006" y="192875"/>
                  </a:lnTo>
                  <a:lnTo>
                    <a:pt x="996357" y="191428"/>
                  </a:lnTo>
                  <a:lnTo>
                    <a:pt x="994875" y="191561"/>
                  </a:lnTo>
                  <a:lnTo>
                    <a:pt x="993353" y="191316"/>
                  </a:lnTo>
                  <a:lnTo>
                    <a:pt x="991644" y="191443"/>
                  </a:lnTo>
                  <a:lnTo>
                    <a:pt x="990665" y="191083"/>
                  </a:lnTo>
                  <a:lnTo>
                    <a:pt x="988830" y="189743"/>
                  </a:lnTo>
                  <a:lnTo>
                    <a:pt x="987788" y="188200"/>
                  </a:lnTo>
                  <a:lnTo>
                    <a:pt x="985922" y="188802"/>
                  </a:lnTo>
                  <a:lnTo>
                    <a:pt x="983343" y="188460"/>
                  </a:lnTo>
                  <a:lnTo>
                    <a:pt x="981714" y="188467"/>
                  </a:lnTo>
                  <a:lnTo>
                    <a:pt x="979993" y="187350"/>
                  </a:lnTo>
                  <a:lnTo>
                    <a:pt x="977966" y="187279"/>
                  </a:lnTo>
                  <a:lnTo>
                    <a:pt x="977524" y="187798"/>
                  </a:lnTo>
                  <a:lnTo>
                    <a:pt x="977996" y="189983"/>
                  </a:lnTo>
                  <a:lnTo>
                    <a:pt x="977619" y="190744"/>
                  </a:lnTo>
                  <a:lnTo>
                    <a:pt x="975788" y="190588"/>
                  </a:lnTo>
                  <a:lnTo>
                    <a:pt x="974908" y="189534"/>
                  </a:lnTo>
                  <a:lnTo>
                    <a:pt x="972880" y="188565"/>
                  </a:lnTo>
                  <a:lnTo>
                    <a:pt x="972339" y="187177"/>
                  </a:lnTo>
                  <a:lnTo>
                    <a:pt x="971352" y="185878"/>
                  </a:lnTo>
                  <a:lnTo>
                    <a:pt x="969067" y="184081"/>
                  </a:lnTo>
                  <a:lnTo>
                    <a:pt x="968006" y="184164"/>
                  </a:lnTo>
                  <a:lnTo>
                    <a:pt x="967500" y="185011"/>
                  </a:lnTo>
                  <a:lnTo>
                    <a:pt x="966224" y="185785"/>
                  </a:lnTo>
                  <a:lnTo>
                    <a:pt x="964603" y="185566"/>
                  </a:lnTo>
                  <a:lnTo>
                    <a:pt x="963559" y="183704"/>
                  </a:lnTo>
                  <a:lnTo>
                    <a:pt x="964172" y="181593"/>
                  </a:lnTo>
                  <a:lnTo>
                    <a:pt x="962649" y="180321"/>
                  </a:lnTo>
                  <a:lnTo>
                    <a:pt x="961884" y="179368"/>
                  </a:lnTo>
                  <a:lnTo>
                    <a:pt x="960615" y="178445"/>
                  </a:lnTo>
                  <a:lnTo>
                    <a:pt x="959172" y="177896"/>
                  </a:lnTo>
                  <a:lnTo>
                    <a:pt x="960086" y="176175"/>
                  </a:lnTo>
                  <a:lnTo>
                    <a:pt x="959217" y="174336"/>
                  </a:lnTo>
                  <a:lnTo>
                    <a:pt x="957468" y="172524"/>
                  </a:lnTo>
                  <a:lnTo>
                    <a:pt x="955053" y="170896"/>
                  </a:lnTo>
                  <a:lnTo>
                    <a:pt x="955034" y="168349"/>
                  </a:lnTo>
                  <a:lnTo>
                    <a:pt x="954490" y="167742"/>
                  </a:lnTo>
                  <a:lnTo>
                    <a:pt x="952922" y="167779"/>
                  </a:lnTo>
                  <a:lnTo>
                    <a:pt x="952226" y="167230"/>
                  </a:lnTo>
                  <a:lnTo>
                    <a:pt x="950235" y="166438"/>
                  </a:lnTo>
                  <a:lnTo>
                    <a:pt x="948629" y="165407"/>
                  </a:lnTo>
                  <a:lnTo>
                    <a:pt x="946999" y="164676"/>
                  </a:lnTo>
                  <a:lnTo>
                    <a:pt x="947137" y="163056"/>
                  </a:lnTo>
                  <a:lnTo>
                    <a:pt x="946645" y="160412"/>
                  </a:lnTo>
                  <a:lnTo>
                    <a:pt x="946161" y="159360"/>
                  </a:lnTo>
                  <a:lnTo>
                    <a:pt x="945994" y="157648"/>
                  </a:lnTo>
                  <a:lnTo>
                    <a:pt x="945031" y="156791"/>
                  </a:lnTo>
                  <a:lnTo>
                    <a:pt x="944492" y="157794"/>
                  </a:lnTo>
                  <a:lnTo>
                    <a:pt x="943755" y="158362"/>
                  </a:lnTo>
                  <a:lnTo>
                    <a:pt x="942200" y="158119"/>
                  </a:lnTo>
                  <a:lnTo>
                    <a:pt x="942149" y="156823"/>
                  </a:lnTo>
                  <a:lnTo>
                    <a:pt x="943024" y="154952"/>
                  </a:lnTo>
                  <a:lnTo>
                    <a:pt x="942381" y="154274"/>
                  </a:lnTo>
                  <a:lnTo>
                    <a:pt x="941709" y="152803"/>
                  </a:lnTo>
                  <a:lnTo>
                    <a:pt x="941757" y="152002"/>
                  </a:lnTo>
                  <a:lnTo>
                    <a:pt x="942771" y="150779"/>
                  </a:lnTo>
                  <a:lnTo>
                    <a:pt x="942573" y="150098"/>
                  </a:lnTo>
                  <a:lnTo>
                    <a:pt x="941478" y="149661"/>
                  </a:lnTo>
                  <a:lnTo>
                    <a:pt x="938167" y="150034"/>
                  </a:lnTo>
                  <a:lnTo>
                    <a:pt x="937606" y="149583"/>
                  </a:lnTo>
                  <a:lnTo>
                    <a:pt x="937234" y="147580"/>
                  </a:lnTo>
                  <a:lnTo>
                    <a:pt x="936511" y="146688"/>
                  </a:lnTo>
                  <a:lnTo>
                    <a:pt x="935617" y="146935"/>
                  </a:lnTo>
                  <a:lnTo>
                    <a:pt x="932563" y="149812"/>
                  </a:lnTo>
                  <a:lnTo>
                    <a:pt x="931667" y="149965"/>
                  </a:lnTo>
                  <a:lnTo>
                    <a:pt x="930781" y="149488"/>
                  </a:lnTo>
                  <a:lnTo>
                    <a:pt x="930332" y="148550"/>
                  </a:lnTo>
                  <a:lnTo>
                    <a:pt x="931164" y="146513"/>
                  </a:lnTo>
                  <a:lnTo>
                    <a:pt x="931043" y="145029"/>
                  </a:lnTo>
                  <a:lnTo>
                    <a:pt x="930239" y="143489"/>
                  </a:lnTo>
                  <a:lnTo>
                    <a:pt x="929080" y="142727"/>
                  </a:lnTo>
                  <a:lnTo>
                    <a:pt x="927020" y="142721"/>
                  </a:lnTo>
                  <a:lnTo>
                    <a:pt x="926483" y="141735"/>
                  </a:lnTo>
                  <a:lnTo>
                    <a:pt x="927140" y="140718"/>
                  </a:lnTo>
                  <a:lnTo>
                    <a:pt x="928868" y="140185"/>
                  </a:lnTo>
                  <a:lnTo>
                    <a:pt x="929797" y="139024"/>
                  </a:lnTo>
                  <a:lnTo>
                    <a:pt x="930306" y="137729"/>
                  </a:lnTo>
                  <a:lnTo>
                    <a:pt x="930310" y="135714"/>
                  </a:lnTo>
                  <a:lnTo>
                    <a:pt x="928350" y="133265"/>
                  </a:lnTo>
                  <a:lnTo>
                    <a:pt x="925833" y="132123"/>
                  </a:lnTo>
                  <a:lnTo>
                    <a:pt x="923740" y="131717"/>
                  </a:lnTo>
                  <a:lnTo>
                    <a:pt x="924074" y="130392"/>
                  </a:lnTo>
                  <a:lnTo>
                    <a:pt x="923104" y="128684"/>
                  </a:lnTo>
                  <a:lnTo>
                    <a:pt x="923741" y="127129"/>
                  </a:lnTo>
                  <a:lnTo>
                    <a:pt x="923640" y="126002"/>
                  </a:lnTo>
                  <a:lnTo>
                    <a:pt x="922694" y="125427"/>
                  </a:lnTo>
                  <a:lnTo>
                    <a:pt x="920471" y="125377"/>
                  </a:lnTo>
                  <a:lnTo>
                    <a:pt x="918871" y="124357"/>
                  </a:lnTo>
                  <a:lnTo>
                    <a:pt x="916367" y="123213"/>
                  </a:lnTo>
                  <a:lnTo>
                    <a:pt x="915903" y="121893"/>
                  </a:lnTo>
                  <a:lnTo>
                    <a:pt x="915121" y="121589"/>
                  </a:lnTo>
                  <a:lnTo>
                    <a:pt x="914074" y="122369"/>
                  </a:lnTo>
                  <a:lnTo>
                    <a:pt x="913092" y="124651"/>
                  </a:lnTo>
                  <a:lnTo>
                    <a:pt x="911937" y="124981"/>
                  </a:lnTo>
                  <a:lnTo>
                    <a:pt x="910596" y="123933"/>
                  </a:lnTo>
                  <a:lnTo>
                    <a:pt x="910230" y="122257"/>
                  </a:lnTo>
                  <a:lnTo>
                    <a:pt x="910964" y="120566"/>
                  </a:lnTo>
                  <a:lnTo>
                    <a:pt x="910939" y="119464"/>
                  </a:lnTo>
                  <a:lnTo>
                    <a:pt x="910465" y="119036"/>
                  </a:lnTo>
                  <a:lnTo>
                    <a:pt x="908132" y="117987"/>
                  </a:lnTo>
                  <a:lnTo>
                    <a:pt x="905513" y="116370"/>
                  </a:lnTo>
                  <a:lnTo>
                    <a:pt x="905195" y="115402"/>
                  </a:lnTo>
                  <a:lnTo>
                    <a:pt x="905468" y="113442"/>
                  </a:lnTo>
                  <a:lnTo>
                    <a:pt x="905891" y="112154"/>
                  </a:lnTo>
                  <a:lnTo>
                    <a:pt x="905670" y="111193"/>
                  </a:lnTo>
                  <a:lnTo>
                    <a:pt x="903051" y="110769"/>
                  </a:lnTo>
                  <a:lnTo>
                    <a:pt x="902406" y="110409"/>
                  </a:lnTo>
                  <a:lnTo>
                    <a:pt x="902340" y="109242"/>
                  </a:lnTo>
                  <a:lnTo>
                    <a:pt x="902684" y="107611"/>
                  </a:lnTo>
                  <a:lnTo>
                    <a:pt x="901906" y="106489"/>
                  </a:lnTo>
                  <a:lnTo>
                    <a:pt x="899703" y="105567"/>
                  </a:lnTo>
                  <a:lnTo>
                    <a:pt x="897909" y="105805"/>
                  </a:lnTo>
                  <a:lnTo>
                    <a:pt x="896577" y="106297"/>
                  </a:lnTo>
                  <a:lnTo>
                    <a:pt x="895201" y="105946"/>
                  </a:lnTo>
                  <a:lnTo>
                    <a:pt x="895442" y="104926"/>
                  </a:lnTo>
                  <a:lnTo>
                    <a:pt x="895031" y="102727"/>
                  </a:lnTo>
                  <a:lnTo>
                    <a:pt x="894714" y="102200"/>
                  </a:lnTo>
                  <a:lnTo>
                    <a:pt x="892013" y="102226"/>
                  </a:lnTo>
                  <a:lnTo>
                    <a:pt x="891219" y="101890"/>
                  </a:lnTo>
                  <a:lnTo>
                    <a:pt x="887413" y="98523"/>
                  </a:lnTo>
                  <a:lnTo>
                    <a:pt x="886773" y="98265"/>
                  </a:lnTo>
                  <a:lnTo>
                    <a:pt x="884445" y="98490"/>
                  </a:lnTo>
                  <a:lnTo>
                    <a:pt x="883048" y="97439"/>
                  </a:lnTo>
                  <a:lnTo>
                    <a:pt x="882128" y="97600"/>
                  </a:lnTo>
                  <a:lnTo>
                    <a:pt x="881375" y="98554"/>
                  </a:lnTo>
                  <a:lnTo>
                    <a:pt x="880223" y="98710"/>
                  </a:lnTo>
                  <a:lnTo>
                    <a:pt x="879471" y="97470"/>
                  </a:lnTo>
                  <a:lnTo>
                    <a:pt x="879478" y="96220"/>
                  </a:lnTo>
                  <a:lnTo>
                    <a:pt x="877935" y="95225"/>
                  </a:lnTo>
                  <a:lnTo>
                    <a:pt x="875850" y="94844"/>
                  </a:lnTo>
                  <a:lnTo>
                    <a:pt x="875487" y="94382"/>
                  </a:lnTo>
                  <a:lnTo>
                    <a:pt x="875715" y="92366"/>
                  </a:lnTo>
                  <a:lnTo>
                    <a:pt x="875539" y="91176"/>
                  </a:lnTo>
                  <a:lnTo>
                    <a:pt x="874403" y="90771"/>
                  </a:lnTo>
                  <a:lnTo>
                    <a:pt x="872866" y="91125"/>
                  </a:lnTo>
                  <a:lnTo>
                    <a:pt x="871065" y="90488"/>
                  </a:lnTo>
                  <a:lnTo>
                    <a:pt x="870602" y="89373"/>
                  </a:lnTo>
                  <a:lnTo>
                    <a:pt x="871726" y="87877"/>
                  </a:lnTo>
                  <a:lnTo>
                    <a:pt x="870448" y="86922"/>
                  </a:lnTo>
                  <a:lnTo>
                    <a:pt x="870161" y="84504"/>
                  </a:lnTo>
                  <a:lnTo>
                    <a:pt x="869926" y="83982"/>
                  </a:lnTo>
                  <a:lnTo>
                    <a:pt x="868281" y="83405"/>
                  </a:lnTo>
                  <a:lnTo>
                    <a:pt x="866490" y="83853"/>
                  </a:lnTo>
                  <a:lnTo>
                    <a:pt x="865176" y="84670"/>
                  </a:lnTo>
                  <a:lnTo>
                    <a:pt x="863745" y="84510"/>
                  </a:lnTo>
                  <a:lnTo>
                    <a:pt x="861724" y="82896"/>
                  </a:lnTo>
                  <a:lnTo>
                    <a:pt x="861298" y="81850"/>
                  </a:lnTo>
                  <a:lnTo>
                    <a:pt x="862410" y="79081"/>
                  </a:lnTo>
                  <a:lnTo>
                    <a:pt x="862082" y="78096"/>
                  </a:lnTo>
                  <a:lnTo>
                    <a:pt x="860837" y="76958"/>
                  </a:lnTo>
                  <a:lnTo>
                    <a:pt x="859744" y="76720"/>
                  </a:lnTo>
                  <a:lnTo>
                    <a:pt x="857541" y="77860"/>
                  </a:lnTo>
                  <a:lnTo>
                    <a:pt x="856637" y="80075"/>
                  </a:lnTo>
                  <a:lnTo>
                    <a:pt x="855637" y="81087"/>
                  </a:lnTo>
                  <a:lnTo>
                    <a:pt x="853823" y="81224"/>
                  </a:lnTo>
                  <a:lnTo>
                    <a:pt x="853184" y="80723"/>
                  </a:lnTo>
                  <a:lnTo>
                    <a:pt x="853054" y="79580"/>
                  </a:lnTo>
                  <a:lnTo>
                    <a:pt x="853240" y="77575"/>
                  </a:lnTo>
                  <a:lnTo>
                    <a:pt x="852062" y="76003"/>
                  </a:lnTo>
                  <a:lnTo>
                    <a:pt x="850346" y="74354"/>
                  </a:lnTo>
                  <a:lnTo>
                    <a:pt x="847929" y="73451"/>
                  </a:lnTo>
                  <a:lnTo>
                    <a:pt x="847614" y="72772"/>
                  </a:lnTo>
                  <a:lnTo>
                    <a:pt x="847743" y="70430"/>
                  </a:lnTo>
                  <a:lnTo>
                    <a:pt x="847498" y="69057"/>
                  </a:lnTo>
                  <a:lnTo>
                    <a:pt x="846822" y="68136"/>
                  </a:lnTo>
                  <a:lnTo>
                    <a:pt x="845764" y="67531"/>
                  </a:lnTo>
                  <a:lnTo>
                    <a:pt x="844272" y="67131"/>
                  </a:lnTo>
                  <a:lnTo>
                    <a:pt x="842195" y="67351"/>
                  </a:lnTo>
                  <a:lnTo>
                    <a:pt x="841108" y="67791"/>
                  </a:lnTo>
                  <a:lnTo>
                    <a:pt x="839508" y="68043"/>
                  </a:lnTo>
                  <a:lnTo>
                    <a:pt x="838473" y="67613"/>
                  </a:lnTo>
                  <a:lnTo>
                    <a:pt x="837427" y="67743"/>
                  </a:lnTo>
                  <a:lnTo>
                    <a:pt x="836999" y="68244"/>
                  </a:lnTo>
                  <a:lnTo>
                    <a:pt x="836792" y="69826"/>
                  </a:lnTo>
                  <a:lnTo>
                    <a:pt x="836177" y="70949"/>
                  </a:lnTo>
                  <a:lnTo>
                    <a:pt x="834687" y="70884"/>
                  </a:lnTo>
                  <a:lnTo>
                    <a:pt x="832774" y="69040"/>
                  </a:lnTo>
                  <a:lnTo>
                    <a:pt x="832536" y="68129"/>
                  </a:lnTo>
                  <a:lnTo>
                    <a:pt x="833481" y="65546"/>
                  </a:lnTo>
                  <a:lnTo>
                    <a:pt x="833866" y="63446"/>
                  </a:lnTo>
                  <a:lnTo>
                    <a:pt x="833552" y="62524"/>
                  </a:lnTo>
                  <a:lnTo>
                    <a:pt x="832071" y="62432"/>
                  </a:lnTo>
                  <a:lnTo>
                    <a:pt x="830887" y="63224"/>
                  </a:lnTo>
                  <a:lnTo>
                    <a:pt x="829658" y="65039"/>
                  </a:lnTo>
                  <a:lnTo>
                    <a:pt x="828744" y="65609"/>
                  </a:lnTo>
                  <a:lnTo>
                    <a:pt x="827575" y="65704"/>
                  </a:lnTo>
                  <a:lnTo>
                    <a:pt x="826526" y="65052"/>
                  </a:lnTo>
                  <a:lnTo>
                    <a:pt x="826589" y="63069"/>
                  </a:lnTo>
                  <a:lnTo>
                    <a:pt x="827325" y="61580"/>
                  </a:lnTo>
                  <a:lnTo>
                    <a:pt x="828086" y="59475"/>
                  </a:lnTo>
                  <a:lnTo>
                    <a:pt x="828018" y="58688"/>
                  </a:lnTo>
                  <a:lnTo>
                    <a:pt x="826626" y="57639"/>
                  </a:lnTo>
                  <a:lnTo>
                    <a:pt x="824955" y="57972"/>
                  </a:lnTo>
                  <a:lnTo>
                    <a:pt x="824454" y="58797"/>
                  </a:lnTo>
                  <a:lnTo>
                    <a:pt x="824288" y="61492"/>
                  </a:lnTo>
                  <a:lnTo>
                    <a:pt x="823775" y="61943"/>
                  </a:lnTo>
                  <a:lnTo>
                    <a:pt x="821914" y="61624"/>
                  </a:lnTo>
                  <a:lnTo>
                    <a:pt x="820158" y="59871"/>
                  </a:lnTo>
                  <a:lnTo>
                    <a:pt x="820585" y="58895"/>
                  </a:lnTo>
                  <a:lnTo>
                    <a:pt x="820743" y="57484"/>
                  </a:lnTo>
                  <a:lnTo>
                    <a:pt x="819237" y="56280"/>
                  </a:lnTo>
                  <a:lnTo>
                    <a:pt x="817117" y="56212"/>
                  </a:lnTo>
                  <a:lnTo>
                    <a:pt x="815733" y="57448"/>
                  </a:lnTo>
                  <a:lnTo>
                    <a:pt x="814691" y="60798"/>
                  </a:lnTo>
                  <a:lnTo>
                    <a:pt x="813212" y="60988"/>
                  </a:lnTo>
                  <a:lnTo>
                    <a:pt x="811847" y="59766"/>
                  </a:lnTo>
                  <a:lnTo>
                    <a:pt x="810996" y="58465"/>
                  </a:lnTo>
                  <a:lnTo>
                    <a:pt x="809989" y="57493"/>
                  </a:lnTo>
                  <a:lnTo>
                    <a:pt x="808873" y="57301"/>
                  </a:lnTo>
                  <a:lnTo>
                    <a:pt x="805324" y="57968"/>
                  </a:lnTo>
                  <a:lnTo>
                    <a:pt x="804166" y="57751"/>
                  </a:lnTo>
                  <a:lnTo>
                    <a:pt x="803090" y="58322"/>
                  </a:lnTo>
                  <a:lnTo>
                    <a:pt x="803103" y="59718"/>
                  </a:lnTo>
                  <a:lnTo>
                    <a:pt x="803551" y="60514"/>
                  </a:lnTo>
                  <a:lnTo>
                    <a:pt x="804824" y="61119"/>
                  </a:lnTo>
                  <a:lnTo>
                    <a:pt x="805364" y="62154"/>
                  </a:lnTo>
                  <a:lnTo>
                    <a:pt x="805300" y="63175"/>
                  </a:lnTo>
                  <a:lnTo>
                    <a:pt x="804630" y="63563"/>
                  </a:lnTo>
                  <a:lnTo>
                    <a:pt x="803515" y="63434"/>
                  </a:lnTo>
                  <a:lnTo>
                    <a:pt x="802219" y="62652"/>
                  </a:lnTo>
                  <a:lnTo>
                    <a:pt x="801266" y="61539"/>
                  </a:lnTo>
                  <a:lnTo>
                    <a:pt x="800344" y="60990"/>
                  </a:lnTo>
                  <a:lnTo>
                    <a:pt x="799011" y="61367"/>
                  </a:lnTo>
                  <a:lnTo>
                    <a:pt x="798245" y="62328"/>
                  </a:lnTo>
                  <a:lnTo>
                    <a:pt x="796433" y="62785"/>
                  </a:lnTo>
                  <a:lnTo>
                    <a:pt x="795735" y="61766"/>
                  </a:lnTo>
                  <a:lnTo>
                    <a:pt x="795913" y="60971"/>
                  </a:lnTo>
                  <a:lnTo>
                    <a:pt x="797035" y="58869"/>
                  </a:lnTo>
                  <a:lnTo>
                    <a:pt x="797345" y="56788"/>
                  </a:lnTo>
                  <a:lnTo>
                    <a:pt x="796794" y="56129"/>
                  </a:lnTo>
                  <a:lnTo>
                    <a:pt x="795228" y="55635"/>
                  </a:lnTo>
                  <a:lnTo>
                    <a:pt x="793957" y="55860"/>
                  </a:lnTo>
                  <a:lnTo>
                    <a:pt x="792879" y="56575"/>
                  </a:lnTo>
                  <a:lnTo>
                    <a:pt x="792288" y="58098"/>
                  </a:lnTo>
                  <a:lnTo>
                    <a:pt x="793206" y="61059"/>
                  </a:lnTo>
                  <a:lnTo>
                    <a:pt x="792269" y="62147"/>
                  </a:lnTo>
                  <a:lnTo>
                    <a:pt x="790868" y="62056"/>
                  </a:lnTo>
                  <a:lnTo>
                    <a:pt x="790319" y="61589"/>
                  </a:lnTo>
                  <a:lnTo>
                    <a:pt x="789418" y="59075"/>
                  </a:lnTo>
                  <a:lnTo>
                    <a:pt x="789254" y="57956"/>
                  </a:lnTo>
                  <a:lnTo>
                    <a:pt x="789553" y="56109"/>
                  </a:lnTo>
                  <a:lnTo>
                    <a:pt x="789536" y="54086"/>
                  </a:lnTo>
                  <a:lnTo>
                    <a:pt x="789064" y="53487"/>
                  </a:lnTo>
                  <a:lnTo>
                    <a:pt x="787078" y="53289"/>
                  </a:lnTo>
                  <a:lnTo>
                    <a:pt x="784587" y="54760"/>
                  </a:lnTo>
                  <a:lnTo>
                    <a:pt x="782624" y="55682"/>
                  </a:lnTo>
                  <a:lnTo>
                    <a:pt x="781380" y="55411"/>
                  </a:lnTo>
                  <a:lnTo>
                    <a:pt x="780827" y="54690"/>
                  </a:lnTo>
                  <a:lnTo>
                    <a:pt x="781069" y="53718"/>
                  </a:lnTo>
                  <a:lnTo>
                    <a:pt x="782274" y="53136"/>
                  </a:lnTo>
                  <a:lnTo>
                    <a:pt x="783880" y="51935"/>
                  </a:lnTo>
                  <a:lnTo>
                    <a:pt x="784917" y="50589"/>
                  </a:lnTo>
                  <a:lnTo>
                    <a:pt x="784690" y="49083"/>
                  </a:lnTo>
                  <a:lnTo>
                    <a:pt x="782558" y="47462"/>
                  </a:lnTo>
                  <a:lnTo>
                    <a:pt x="780158" y="46519"/>
                  </a:lnTo>
                  <a:lnTo>
                    <a:pt x="776359" y="46461"/>
                  </a:lnTo>
                  <a:lnTo>
                    <a:pt x="775423" y="46171"/>
                  </a:lnTo>
                  <a:lnTo>
                    <a:pt x="774707" y="45303"/>
                  </a:lnTo>
                  <a:lnTo>
                    <a:pt x="774967" y="44305"/>
                  </a:lnTo>
                  <a:lnTo>
                    <a:pt x="775789" y="43804"/>
                  </a:lnTo>
                  <a:lnTo>
                    <a:pt x="778313" y="43400"/>
                  </a:lnTo>
                  <a:lnTo>
                    <a:pt x="781755" y="44318"/>
                  </a:lnTo>
                  <a:lnTo>
                    <a:pt x="782650" y="44232"/>
                  </a:lnTo>
                  <a:lnTo>
                    <a:pt x="782882" y="42992"/>
                  </a:lnTo>
                  <a:lnTo>
                    <a:pt x="782450" y="42211"/>
                  </a:lnTo>
                  <a:lnTo>
                    <a:pt x="781032" y="41399"/>
                  </a:lnTo>
                  <a:lnTo>
                    <a:pt x="779280" y="41104"/>
                  </a:lnTo>
                  <a:lnTo>
                    <a:pt x="777453" y="41799"/>
                  </a:lnTo>
                  <a:lnTo>
                    <a:pt x="776322" y="41925"/>
                  </a:lnTo>
                  <a:lnTo>
                    <a:pt x="774985" y="41415"/>
                  </a:lnTo>
                  <a:lnTo>
                    <a:pt x="773517" y="40453"/>
                  </a:lnTo>
                  <a:lnTo>
                    <a:pt x="772727" y="39648"/>
                  </a:lnTo>
                  <a:lnTo>
                    <a:pt x="772748" y="38608"/>
                  </a:lnTo>
                  <a:lnTo>
                    <a:pt x="774383" y="37445"/>
                  </a:lnTo>
                  <a:lnTo>
                    <a:pt x="774882" y="36413"/>
                  </a:lnTo>
                  <a:lnTo>
                    <a:pt x="774757" y="35613"/>
                  </a:lnTo>
                  <a:lnTo>
                    <a:pt x="773144" y="35368"/>
                  </a:lnTo>
                  <a:lnTo>
                    <a:pt x="770601" y="37104"/>
                  </a:lnTo>
                  <a:lnTo>
                    <a:pt x="769374" y="37444"/>
                  </a:lnTo>
                  <a:lnTo>
                    <a:pt x="765981" y="36283"/>
                  </a:lnTo>
                  <a:lnTo>
                    <a:pt x="764583" y="36533"/>
                  </a:lnTo>
                  <a:lnTo>
                    <a:pt x="763263" y="37536"/>
                  </a:lnTo>
                  <a:lnTo>
                    <a:pt x="761686" y="37457"/>
                  </a:lnTo>
                  <a:lnTo>
                    <a:pt x="760664" y="36119"/>
                  </a:lnTo>
                  <a:lnTo>
                    <a:pt x="760652" y="35550"/>
                  </a:lnTo>
                  <a:lnTo>
                    <a:pt x="761349" y="34073"/>
                  </a:lnTo>
                  <a:lnTo>
                    <a:pt x="761357" y="32733"/>
                  </a:lnTo>
                  <a:lnTo>
                    <a:pt x="760484" y="31729"/>
                  </a:lnTo>
                  <a:lnTo>
                    <a:pt x="758522" y="31199"/>
                  </a:lnTo>
                  <a:lnTo>
                    <a:pt x="756379" y="31697"/>
                  </a:lnTo>
                  <a:lnTo>
                    <a:pt x="753721" y="32866"/>
                  </a:lnTo>
                  <a:lnTo>
                    <a:pt x="752653" y="32158"/>
                  </a:lnTo>
                  <a:lnTo>
                    <a:pt x="753993" y="28229"/>
                  </a:lnTo>
                  <a:lnTo>
                    <a:pt x="753239" y="26901"/>
                  </a:lnTo>
                  <a:lnTo>
                    <a:pt x="752209" y="26806"/>
                  </a:lnTo>
                  <a:lnTo>
                    <a:pt x="751137" y="27532"/>
                  </a:lnTo>
                  <a:lnTo>
                    <a:pt x="749640" y="29668"/>
                  </a:lnTo>
                  <a:lnTo>
                    <a:pt x="747974" y="34104"/>
                  </a:lnTo>
                  <a:lnTo>
                    <a:pt x="747109" y="35166"/>
                  </a:lnTo>
                  <a:lnTo>
                    <a:pt x="746223" y="35450"/>
                  </a:lnTo>
                  <a:lnTo>
                    <a:pt x="744508" y="34725"/>
                  </a:lnTo>
                  <a:lnTo>
                    <a:pt x="743625" y="32351"/>
                  </a:lnTo>
                  <a:lnTo>
                    <a:pt x="742755" y="31447"/>
                  </a:lnTo>
                  <a:lnTo>
                    <a:pt x="741794" y="31177"/>
                  </a:lnTo>
                  <a:lnTo>
                    <a:pt x="738383" y="31463"/>
                  </a:lnTo>
                  <a:lnTo>
                    <a:pt x="737633" y="30384"/>
                  </a:lnTo>
                  <a:lnTo>
                    <a:pt x="739067" y="28468"/>
                  </a:lnTo>
                  <a:lnTo>
                    <a:pt x="740198" y="27857"/>
                  </a:lnTo>
                  <a:lnTo>
                    <a:pt x="742668" y="27450"/>
                  </a:lnTo>
                  <a:lnTo>
                    <a:pt x="743739" y="26477"/>
                  </a:lnTo>
                  <a:lnTo>
                    <a:pt x="743540" y="25774"/>
                  </a:lnTo>
                  <a:lnTo>
                    <a:pt x="742739" y="25276"/>
                  </a:lnTo>
                  <a:lnTo>
                    <a:pt x="740914" y="24658"/>
                  </a:lnTo>
                  <a:lnTo>
                    <a:pt x="740121" y="24688"/>
                  </a:lnTo>
                  <a:lnTo>
                    <a:pt x="737658" y="25341"/>
                  </a:lnTo>
                  <a:lnTo>
                    <a:pt x="736267" y="24823"/>
                  </a:lnTo>
                  <a:lnTo>
                    <a:pt x="734841" y="24821"/>
                  </a:lnTo>
                  <a:lnTo>
                    <a:pt x="733835" y="25985"/>
                  </a:lnTo>
                  <a:lnTo>
                    <a:pt x="733942" y="27254"/>
                  </a:lnTo>
                  <a:lnTo>
                    <a:pt x="734391" y="28669"/>
                  </a:lnTo>
                  <a:lnTo>
                    <a:pt x="735867" y="31584"/>
                  </a:lnTo>
                  <a:lnTo>
                    <a:pt x="735755" y="32865"/>
                  </a:lnTo>
                  <a:lnTo>
                    <a:pt x="734703" y="33544"/>
                  </a:lnTo>
                  <a:lnTo>
                    <a:pt x="733798" y="33241"/>
                  </a:lnTo>
                  <a:lnTo>
                    <a:pt x="732875" y="32154"/>
                  </a:lnTo>
                  <a:lnTo>
                    <a:pt x="730670" y="31148"/>
                  </a:lnTo>
                  <a:lnTo>
                    <a:pt x="728900" y="29365"/>
                  </a:lnTo>
                  <a:lnTo>
                    <a:pt x="727523" y="29267"/>
                  </a:lnTo>
                  <a:lnTo>
                    <a:pt x="726286" y="30770"/>
                  </a:lnTo>
                  <a:lnTo>
                    <a:pt x="725405" y="31482"/>
                  </a:lnTo>
                  <a:lnTo>
                    <a:pt x="724021" y="31388"/>
                  </a:lnTo>
                  <a:lnTo>
                    <a:pt x="723480" y="30087"/>
                  </a:lnTo>
                  <a:lnTo>
                    <a:pt x="723229" y="28191"/>
                  </a:lnTo>
                  <a:lnTo>
                    <a:pt x="723513" y="25804"/>
                  </a:lnTo>
                  <a:lnTo>
                    <a:pt x="722893" y="24255"/>
                  </a:lnTo>
                  <a:lnTo>
                    <a:pt x="721671" y="24017"/>
                  </a:lnTo>
                  <a:lnTo>
                    <a:pt x="720981" y="24688"/>
                  </a:lnTo>
                  <a:lnTo>
                    <a:pt x="720974" y="25637"/>
                  </a:lnTo>
                  <a:lnTo>
                    <a:pt x="721773" y="28499"/>
                  </a:lnTo>
                  <a:lnTo>
                    <a:pt x="721507" y="29627"/>
                  </a:lnTo>
                  <a:lnTo>
                    <a:pt x="720928" y="29783"/>
                  </a:lnTo>
                  <a:lnTo>
                    <a:pt x="718795" y="28753"/>
                  </a:lnTo>
                  <a:lnTo>
                    <a:pt x="715571" y="25798"/>
                  </a:lnTo>
                  <a:lnTo>
                    <a:pt x="715172" y="24922"/>
                  </a:lnTo>
                  <a:lnTo>
                    <a:pt x="715161" y="23830"/>
                  </a:lnTo>
                  <a:lnTo>
                    <a:pt x="715812" y="21865"/>
                  </a:lnTo>
                  <a:lnTo>
                    <a:pt x="716676" y="20430"/>
                  </a:lnTo>
                  <a:lnTo>
                    <a:pt x="716470" y="19201"/>
                  </a:lnTo>
                  <a:lnTo>
                    <a:pt x="715380" y="18974"/>
                  </a:lnTo>
                  <a:lnTo>
                    <a:pt x="714370" y="19250"/>
                  </a:lnTo>
                  <a:lnTo>
                    <a:pt x="712362" y="20812"/>
                  </a:lnTo>
                  <a:lnTo>
                    <a:pt x="710583" y="21306"/>
                  </a:lnTo>
                  <a:lnTo>
                    <a:pt x="709978" y="21709"/>
                  </a:lnTo>
                  <a:lnTo>
                    <a:pt x="709737" y="23280"/>
                  </a:lnTo>
                  <a:lnTo>
                    <a:pt x="710445" y="25061"/>
                  </a:lnTo>
                  <a:lnTo>
                    <a:pt x="710048" y="26015"/>
                  </a:lnTo>
                  <a:lnTo>
                    <a:pt x="708165" y="26188"/>
                  </a:lnTo>
                  <a:lnTo>
                    <a:pt x="706098" y="25757"/>
                  </a:lnTo>
                  <a:lnTo>
                    <a:pt x="703468" y="25578"/>
                  </a:lnTo>
                  <a:lnTo>
                    <a:pt x="702262" y="25226"/>
                  </a:lnTo>
                  <a:lnTo>
                    <a:pt x="701414" y="22883"/>
                  </a:lnTo>
                  <a:lnTo>
                    <a:pt x="700695" y="22164"/>
                  </a:lnTo>
                  <a:lnTo>
                    <a:pt x="699943" y="22239"/>
                  </a:lnTo>
                  <a:lnTo>
                    <a:pt x="698819" y="23444"/>
                  </a:lnTo>
                  <a:lnTo>
                    <a:pt x="698078" y="23664"/>
                  </a:lnTo>
                  <a:lnTo>
                    <a:pt x="695843" y="23287"/>
                  </a:lnTo>
                  <a:lnTo>
                    <a:pt x="694356" y="23798"/>
                  </a:lnTo>
                  <a:lnTo>
                    <a:pt x="692737" y="25329"/>
                  </a:lnTo>
                  <a:lnTo>
                    <a:pt x="691016" y="25983"/>
                  </a:lnTo>
                  <a:lnTo>
                    <a:pt x="688911" y="25951"/>
                  </a:lnTo>
                  <a:lnTo>
                    <a:pt x="687308" y="25410"/>
                  </a:lnTo>
                  <a:lnTo>
                    <a:pt x="685877" y="22554"/>
                  </a:lnTo>
                  <a:lnTo>
                    <a:pt x="685212" y="22030"/>
                  </a:lnTo>
                  <a:lnTo>
                    <a:pt x="684193" y="22036"/>
                  </a:lnTo>
                  <a:lnTo>
                    <a:pt x="682981" y="23153"/>
                  </a:lnTo>
                  <a:lnTo>
                    <a:pt x="682839" y="25575"/>
                  </a:lnTo>
                  <a:lnTo>
                    <a:pt x="682498" y="26811"/>
                  </a:lnTo>
                  <a:lnTo>
                    <a:pt x="681644" y="28193"/>
                  </a:lnTo>
                  <a:lnTo>
                    <a:pt x="680433" y="28622"/>
                  </a:lnTo>
                  <a:lnTo>
                    <a:pt x="679263" y="27907"/>
                  </a:lnTo>
                  <a:lnTo>
                    <a:pt x="678746" y="26702"/>
                  </a:lnTo>
                  <a:lnTo>
                    <a:pt x="678874" y="24624"/>
                  </a:lnTo>
                  <a:lnTo>
                    <a:pt x="677848" y="22013"/>
                  </a:lnTo>
                  <a:lnTo>
                    <a:pt x="676909" y="21636"/>
                  </a:lnTo>
                  <a:lnTo>
                    <a:pt x="676031" y="21774"/>
                  </a:lnTo>
                  <a:lnTo>
                    <a:pt x="675069" y="22716"/>
                  </a:lnTo>
                  <a:lnTo>
                    <a:pt x="674357" y="24374"/>
                  </a:lnTo>
                  <a:lnTo>
                    <a:pt x="673041" y="25170"/>
                  </a:lnTo>
                  <a:lnTo>
                    <a:pt x="672007" y="24950"/>
                  </a:lnTo>
                  <a:lnTo>
                    <a:pt x="671089" y="23642"/>
                  </a:lnTo>
                  <a:lnTo>
                    <a:pt x="671073" y="22114"/>
                  </a:lnTo>
                  <a:lnTo>
                    <a:pt x="671733" y="20306"/>
                  </a:lnTo>
                  <a:lnTo>
                    <a:pt x="671813" y="19111"/>
                  </a:lnTo>
                  <a:lnTo>
                    <a:pt x="671429" y="18543"/>
                  </a:lnTo>
                  <a:lnTo>
                    <a:pt x="669473" y="17739"/>
                  </a:lnTo>
                  <a:lnTo>
                    <a:pt x="664975" y="17009"/>
                  </a:lnTo>
                  <a:lnTo>
                    <a:pt x="663639" y="17031"/>
                  </a:lnTo>
                  <a:lnTo>
                    <a:pt x="661777" y="18128"/>
                  </a:lnTo>
                  <a:lnTo>
                    <a:pt x="660559" y="18278"/>
                  </a:lnTo>
                  <a:lnTo>
                    <a:pt x="659735" y="17728"/>
                  </a:lnTo>
                  <a:lnTo>
                    <a:pt x="659674" y="15354"/>
                  </a:lnTo>
                  <a:lnTo>
                    <a:pt x="660117" y="13909"/>
                  </a:lnTo>
                  <a:lnTo>
                    <a:pt x="659543" y="12722"/>
                  </a:lnTo>
                  <a:lnTo>
                    <a:pt x="657771" y="12483"/>
                  </a:lnTo>
                  <a:lnTo>
                    <a:pt x="655429" y="13471"/>
                  </a:lnTo>
                  <a:lnTo>
                    <a:pt x="654315" y="14218"/>
                  </a:lnTo>
                  <a:lnTo>
                    <a:pt x="652386" y="16231"/>
                  </a:lnTo>
                  <a:lnTo>
                    <a:pt x="651328" y="16752"/>
                  </a:lnTo>
                  <a:lnTo>
                    <a:pt x="648249" y="17251"/>
                  </a:lnTo>
                  <a:lnTo>
                    <a:pt x="647096" y="16278"/>
                  </a:lnTo>
                  <a:lnTo>
                    <a:pt x="647322" y="13561"/>
                  </a:lnTo>
                  <a:lnTo>
                    <a:pt x="646482" y="11916"/>
                  </a:lnTo>
                  <a:lnTo>
                    <a:pt x="645424" y="11430"/>
                  </a:lnTo>
                  <a:lnTo>
                    <a:pt x="644489" y="11468"/>
                  </a:lnTo>
                  <a:lnTo>
                    <a:pt x="643835" y="12226"/>
                  </a:lnTo>
                  <a:lnTo>
                    <a:pt x="643193" y="13939"/>
                  </a:lnTo>
                  <a:lnTo>
                    <a:pt x="642976" y="15310"/>
                  </a:lnTo>
                  <a:lnTo>
                    <a:pt x="642931" y="17944"/>
                  </a:lnTo>
                  <a:lnTo>
                    <a:pt x="642533" y="19171"/>
                  </a:lnTo>
                  <a:lnTo>
                    <a:pt x="640689" y="19716"/>
                  </a:lnTo>
                  <a:lnTo>
                    <a:pt x="639679" y="19174"/>
                  </a:lnTo>
                  <a:lnTo>
                    <a:pt x="638545" y="17623"/>
                  </a:lnTo>
                  <a:lnTo>
                    <a:pt x="638190" y="16336"/>
                  </a:lnTo>
                  <a:lnTo>
                    <a:pt x="638369" y="14798"/>
                  </a:lnTo>
                  <a:lnTo>
                    <a:pt x="638769" y="14166"/>
                  </a:lnTo>
                  <a:lnTo>
                    <a:pt x="640582" y="12492"/>
                  </a:lnTo>
                  <a:lnTo>
                    <a:pt x="640897" y="11714"/>
                  </a:lnTo>
                  <a:lnTo>
                    <a:pt x="640619" y="10073"/>
                  </a:lnTo>
                  <a:lnTo>
                    <a:pt x="639687" y="8309"/>
                  </a:lnTo>
                  <a:lnTo>
                    <a:pt x="638587" y="7497"/>
                  </a:lnTo>
                  <a:lnTo>
                    <a:pt x="637722" y="7817"/>
                  </a:lnTo>
                  <a:lnTo>
                    <a:pt x="636029" y="10002"/>
                  </a:lnTo>
                  <a:lnTo>
                    <a:pt x="634950" y="10811"/>
                  </a:lnTo>
                  <a:lnTo>
                    <a:pt x="633385" y="10687"/>
                  </a:lnTo>
                  <a:lnTo>
                    <a:pt x="632472" y="8748"/>
                  </a:lnTo>
                  <a:lnTo>
                    <a:pt x="632393" y="7312"/>
                  </a:lnTo>
                  <a:lnTo>
                    <a:pt x="632857" y="6034"/>
                  </a:lnTo>
                  <a:lnTo>
                    <a:pt x="633958" y="4789"/>
                  </a:lnTo>
                  <a:lnTo>
                    <a:pt x="635750" y="3150"/>
                  </a:lnTo>
                  <a:lnTo>
                    <a:pt x="636182" y="1832"/>
                  </a:lnTo>
                  <a:lnTo>
                    <a:pt x="635226" y="325"/>
                  </a:lnTo>
                  <a:lnTo>
                    <a:pt x="633826" y="0"/>
                  </a:lnTo>
                  <a:lnTo>
                    <a:pt x="631921" y="189"/>
                  </a:lnTo>
                  <a:lnTo>
                    <a:pt x="629733" y="1392"/>
                  </a:lnTo>
                  <a:lnTo>
                    <a:pt x="628521" y="2783"/>
                  </a:lnTo>
                  <a:lnTo>
                    <a:pt x="627790" y="4108"/>
                  </a:lnTo>
                  <a:lnTo>
                    <a:pt x="627776" y="5496"/>
                  </a:lnTo>
                  <a:lnTo>
                    <a:pt x="628686" y="7400"/>
                  </a:lnTo>
                  <a:lnTo>
                    <a:pt x="628954" y="9037"/>
                  </a:lnTo>
                  <a:lnTo>
                    <a:pt x="628759" y="10577"/>
                  </a:lnTo>
                  <a:lnTo>
                    <a:pt x="627531" y="11618"/>
                  </a:lnTo>
                  <a:lnTo>
                    <a:pt x="625319" y="12036"/>
                  </a:lnTo>
                  <a:lnTo>
                    <a:pt x="622978" y="12739"/>
                  </a:lnTo>
                  <a:lnTo>
                    <a:pt x="621102" y="13750"/>
                  </a:lnTo>
                  <a:lnTo>
                    <a:pt x="620389" y="13872"/>
                  </a:lnTo>
                  <a:lnTo>
                    <a:pt x="619372" y="13237"/>
                  </a:lnTo>
                  <a:lnTo>
                    <a:pt x="618803" y="11088"/>
                  </a:lnTo>
                  <a:lnTo>
                    <a:pt x="617903" y="8708"/>
                  </a:lnTo>
                  <a:lnTo>
                    <a:pt x="616652" y="8172"/>
                  </a:lnTo>
                  <a:lnTo>
                    <a:pt x="615264" y="8765"/>
                  </a:lnTo>
                  <a:lnTo>
                    <a:pt x="614656" y="10417"/>
                  </a:lnTo>
                  <a:lnTo>
                    <a:pt x="614503" y="12649"/>
                  </a:lnTo>
                  <a:lnTo>
                    <a:pt x="614092" y="14191"/>
                  </a:lnTo>
                  <a:lnTo>
                    <a:pt x="613534" y="15160"/>
                  </a:lnTo>
                  <a:lnTo>
                    <a:pt x="612190" y="15699"/>
                  </a:lnTo>
                  <a:lnTo>
                    <a:pt x="611458" y="15632"/>
                  </a:lnTo>
                  <a:lnTo>
                    <a:pt x="606670" y="12580"/>
                  </a:lnTo>
                  <a:lnTo>
                    <a:pt x="604932" y="12824"/>
                  </a:lnTo>
                  <a:lnTo>
                    <a:pt x="602894" y="14302"/>
                  </a:lnTo>
                  <a:lnTo>
                    <a:pt x="601751" y="14888"/>
                  </a:lnTo>
                  <a:lnTo>
                    <a:pt x="598295" y="16237"/>
                  </a:lnTo>
                  <a:lnTo>
                    <a:pt x="597181" y="17419"/>
                  </a:lnTo>
                  <a:lnTo>
                    <a:pt x="596842" y="18208"/>
                  </a:lnTo>
                  <a:lnTo>
                    <a:pt x="595834" y="19327"/>
                  </a:lnTo>
                  <a:lnTo>
                    <a:pt x="594684" y="19127"/>
                  </a:lnTo>
                  <a:lnTo>
                    <a:pt x="594242" y="18303"/>
                  </a:lnTo>
                  <a:lnTo>
                    <a:pt x="594497" y="16424"/>
                  </a:lnTo>
                  <a:lnTo>
                    <a:pt x="596105" y="14068"/>
                  </a:lnTo>
                  <a:lnTo>
                    <a:pt x="596933" y="11780"/>
                  </a:lnTo>
                  <a:lnTo>
                    <a:pt x="597895" y="9807"/>
                  </a:lnTo>
                  <a:lnTo>
                    <a:pt x="598313" y="8287"/>
                  </a:lnTo>
                  <a:lnTo>
                    <a:pt x="597448" y="6571"/>
                  </a:lnTo>
                  <a:lnTo>
                    <a:pt x="596148" y="5525"/>
                  </a:lnTo>
                  <a:lnTo>
                    <a:pt x="594966" y="5140"/>
                  </a:lnTo>
                  <a:lnTo>
                    <a:pt x="592230" y="5545"/>
                  </a:lnTo>
                  <a:lnTo>
                    <a:pt x="591060" y="5479"/>
                  </a:lnTo>
                  <a:lnTo>
                    <a:pt x="590023" y="4684"/>
                  </a:lnTo>
                  <a:lnTo>
                    <a:pt x="588419" y="1704"/>
                  </a:lnTo>
                  <a:lnTo>
                    <a:pt x="587642" y="1245"/>
                  </a:lnTo>
                  <a:lnTo>
                    <a:pt x="586214" y="1671"/>
                  </a:lnTo>
                  <a:lnTo>
                    <a:pt x="585377" y="2597"/>
                  </a:lnTo>
                  <a:lnTo>
                    <a:pt x="584215" y="4407"/>
                  </a:lnTo>
                  <a:lnTo>
                    <a:pt x="583716" y="6099"/>
                  </a:lnTo>
                  <a:lnTo>
                    <a:pt x="582757" y="7683"/>
                  </a:lnTo>
                  <a:lnTo>
                    <a:pt x="581147" y="8802"/>
                  </a:lnTo>
                  <a:lnTo>
                    <a:pt x="579239" y="9055"/>
                  </a:lnTo>
                  <a:lnTo>
                    <a:pt x="576873" y="10287"/>
                  </a:lnTo>
                  <a:lnTo>
                    <a:pt x="576007" y="10566"/>
                  </a:lnTo>
                  <a:lnTo>
                    <a:pt x="574799" y="10303"/>
                  </a:lnTo>
                  <a:lnTo>
                    <a:pt x="573127" y="8018"/>
                  </a:lnTo>
                  <a:lnTo>
                    <a:pt x="571087" y="7085"/>
                  </a:lnTo>
                  <a:lnTo>
                    <a:pt x="569447" y="7430"/>
                  </a:lnTo>
                  <a:lnTo>
                    <a:pt x="568907" y="8088"/>
                  </a:lnTo>
                  <a:lnTo>
                    <a:pt x="568765" y="9797"/>
                  </a:lnTo>
                  <a:lnTo>
                    <a:pt x="569485" y="11796"/>
                  </a:lnTo>
                  <a:lnTo>
                    <a:pt x="571288" y="13900"/>
                  </a:lnTo>
                  <a:lnTo>
                    <a:pt x="571507" y="15860"/>
                  </a:lnTo>
                  <a:lnTo>
                    <a:pt x="571187" y="16821"/>
                  </a:lnTo>
                  <a:lnTo>
                    <a:pt x="570371" y="17266"/>
                  </a:lnTo>
                  <a:lnTo>
                    <a:pt x="568850" y="17270"/>
                  </a:lnTo>
                  <a:lnTo>
                    <a:pt x="567371" y="16982"/>
                  </a:lnTo>
                  <a:lnTo>
                    <a:pt x="565656" y="15901"/>
                  </a:lnTo>
                  <a:lnTo>
                    <a:pt x="564052" y="13953"/>
                  </a:lnTo>
                  <a:lnTo>
                    <a:pt x="562154" y="12798"/>
                  </a:lnTo>
                  <a:lnTo>
                    <a:pt x="560112" y="13225"/>
                  </a:lnTo>
                  <a:lnTo>
                    <a:pt x="557320" y="14898"/>
                  </a:lnTo>
                  <a:lnTo>
                    <a:pt x="556199" y="15165"/>
                  </a:lnTo>
                  <a:lnTo>
                    <a:pt x="554321" y="14679"/>
                  </a:lnTo>
                  <a:lnTo>
                    <a:pt x="553641" y="14879"/>
                  </a:lnTo>
                  <a:lnTo>
                    <a:pt x="551925" y="18569"/>
                  </a:lnTo>
                  <a:lnTo>
                    <a:pt x="550361" y="19479"/>
                  </a:lnTo>
                  <a:lnTo>
                    <a:pt x="549453" y="19226"/>
                  </a:lnTo>
                  <a:lnTo>
                    <a:pt x="549143" y="18099"/>
                  </a:lnTo>
                  <a:lnTo>
                    <a:pt x="549564" y="15442"/>
                  </a:lnTo>
                  <a:lnTo>
                    <a:pt x="549098" y="13353"/>
                  </a:lnTo>
                  <a:lnTo>
                    <a:pt x="547026" y="11393"/>
                  </a:lnTo>
                  <a:lnTo>
                    <a:pt x="545838" y="11103"/>
                  </a:lnTo>
                  <a:lnTo>
                    <a:pt x="544304" y="11516"/>
                  </a:lnTo>
                  <a:lnTo>
                    <a:pt x="541638" y="12826"/>
                  </a:lnTo>
                  <a:lnTo>
                    <a:pt x="540179" y="14073"/>
                  </a:lnTo>
                  <a:lnTo>
                    <a:pt x="538170" y="15163"/>
                  </a:lnTo>
                  <a:lnTo>
                    <a:pt x="536891" y="15552"/>
                  </a:lnTo>
                  <a:lnTo>
                    <a:pt x="535845" y="15518"/>
                  </a:lnTo>
                  <a:lnTo>
                    <a:pt x="535327" y="14981"/>
                  </a:lnTo>
                  <a:lnTo>
                    <a:pt x="534516" y="12856"/>
                  </a:lnTo>
                  <a:lnTo>
                    <a:pt x="534167" y="11326"/>
                  </a:lnTo>
                  <a:lnTo>
                    <a:pt x="533476" y="9943"/>
                  </a:lnTo>
                  <a:lnTo>
                    <a:pt x="531973" y="9233"/>
                  </a:lnTo>
                  <a:lnTo>
                    <a:pt x="527443" y="12814"/>
                  </a:lnTo>
                  <a:lnTo>
                    <a:pt x="526640" y="13257"/>
                  </a:lnTo>
                  <a:lnTo>
                    <a:pt x="524608" y="12795"/>
                  </a:lnTo>
                  <a:close/>
                </a:path>
              </a:pathLst>
            </a:custGeom>
            <a:solidFill>
              <a:srgbClr val="FDC5AF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g123"/>
            <p:cNvSpPr/>
            <p:nvPr/>
          </p:nvSpPr>
          <p:spPr>
            <a:xfrm>
              <a:off x="2207784" y="3395160"/>
              <a:ext cx="994841" cy="977868"/>
            </a:xfrm>
            <a:custGeom>
              <a:avLst/>
              <a:pathLst>
                <a:path w="994841" h="977868">
                  <a:moveTo>
                    <a:pt x="56971" y="56405"/>
                  </a:moveTo>
                  <a:lnTo>
                    <a:pt x="55001" y="55572"/>
                  </a:lnTo>
                  <a:lnTo>
                    <a:pt x="53587" y="55575"/>
                  </a:lnTo>
                  <a:lnTo>
                    <a:pt x="52389" y="55142"/>
                  </a:lnTo>
                  <a:lnTo>
                    <a:pt x="51400" y="55169"/>
                  </a:lnTo>
                  <a:lnTo>
                    <a:pt x="51184" y="56378"/>
                  </a:lnTo>
                  <a:lnTo>
                    <a:pt x="52275" y="56954"/>
                  </a:lnTo>
                  <a:lnTo>
                    <a:pt x="52424" y="57931"/>
                  </a:lnTo>
                  <a:lnTo>
                    <a:pt x="53033" y="58262"/>
                  </a:lnTo>
                  <a:lnTo>
                    <a:pt x="51672" y="59127"/>
                  </a:lnTo>
                  <a:lnTo>
                    <a:pt x="51683" y="59551"/>
                  </a:lnTo>
                  <a:lnTo>
                    <a:pt x="53476" y="59238"/>
                  </a:lnTo>
                  <a:lnTo>
                    <a:pt x="52892" y="60358"/>
                  </a:lnTo>
                  <a:lnTo>
                    <a:pt x="53911" y="61396"/>
                  </a:lnTo>
                  <a:lnTo>
                    <a:pt x="52614" y="62491"/>
                  </a:lnTo>
                  <a:lnTo>
                    <a:pt x="53173" y="63570"/>
                  </a:lnTo>
                  <a:lnTo>
                    <a:pt x="54277" y="63272"/>
                  </a:lnTo>
                  <a:lnTo>
                    <a:pt x="53945" y="65149"/>
                  </a:lnTo>
                  <a:lnTo>
                    <a:pt x="52766" y="66565"/>
                  </a:lnTo>
                  <a:lnTo>
                    <a:pt x="53053" y="67797"/>
                  </a:lnTo>
                  <a:lnTo>
                    <a:pt x="53705" y="68645"/>
                  </a:lnTo>
                  <a:lnTo>
                    <a:pt x="53930" y="69633"/>
                  </a:lnTo>
                  <a:lnTo>
                    <a:pt x="55605" y="70028"/>
                  </a:lnTo>
                  <a:lnTo>
                    <a:pt x="56138" y="71094"/>
                  </a:lnTo>
                  <a:lnTo>
                    <a:pt x="57418" y="74647"/>
                  </a:lnTo>
                  <a:lnTo>
                    <a:pt x="58397" y="74609"/>
                  </a:lnTo>
                  <a:lnTo>
                    <a:pt x="58958" y="75495"/>
                  </a:lnTo>
                  <a:lnTo>
                    <a:pt x="59900" y="78268"/>
                  </a:lnTo>
                  <a:lnTo>
                    <a:pt x="61357" y="78470"/>
                  </a:lnTo>
                  <a:lnTo>
                    <a:pt x="62829" y="79842"/>
                  </a:lnTo>
                  <a:lnTo>
                    <a:pt x="61388" y="85769"/>
                  </a:lnTo>
                  <a:lnTo>
                    <a:pt x="66457" y="90910"/>
                  </a:lnTo>
                  <a:lnTo>
                    <a:pt x="66465" y="93763"/>
                  </a:lnTo>
                  <a:lnTo>
                    <a:pt x="61315" y="93723"/>
                  </a:lnTo>
                  <a:lnTo>
                    <a:pt x="62819" y="96599"/>
                  </a:lnTo>
                  <a:lnTo>
                    <a:pt x="70455" y="110419"/>
                  </a:lnTo>
                  <a:lnTo>
                    <a:pt x="73503" y="116077"/>
                  </a:lnTo>
                  <a:lnTo>
                    <a:pt x="74563" y="118699"/>
                  </a:lnTo>
                  <a:lnTo>
                    <a:pt x="77870" y="124682"/>
                  </a:lnTo>
                  <a:lnTo>
                    <a:pt x="81338" y="136799"/>
                  </a:lnTo>
                  <a:lnTo>
                    <a:pt x="90913" y="146497"/>
                  </a:lnTo>
                  <a:lnTo>
                    <a:pt x="91569" y="146007"/>
                  </a:lnTo>
                  <a:lnTo>
                    <a:pt x="92660" y="146699"/>
                  </a:lnTo>
                  <a:lnTo>
                    <a:pt x="93937" y="146052"/>
                  </a:lnTo>
                  <a:lnTo>
                    <a:pt x="94544" y="146688"/>
                  </a:lnTo>
                  <a:lnTo>
                    <a:pt x="94293" y="147407"/>
                  </a:lnTo>
                  <a:lnTo>
                    <a:pt x="95220" y="148223"/>
                  </a:lnTo>
                  <a:lnTo>
                    <a:pt x="96079" y="149676"/>
                  </a:lnTo>
                  <a:lnTo>
                    <a:pt x="97181" y="150050"/>
                  </a:lnTo>
                  <a:lnTo>
                    <a:pt x="97947" y="150868"/>
                  </a:lnTo>
                  <a:lnTo>
                    <a:pt x="91618" y="151561"/>
                  </a:lnTo>
                  <a:lnTo>
                    <a:pt x="83676" y="152165"/>
                  </a:lnTo>
                  <a:lnTo>
                    <a:pt x="54997" y="245525"/>
                  </a:lnTo>
                  <a:lnTo>
                    <a:pt x="61429" y="245493"/>
                  </a:lnTo>
                  <a:lnTo>
                    <a:pt x="61501" y="256542"/>
                  </a:lnTo>
                  <a:lnTo>
                    <a:pt x="62676" y="256881"/>
                  </a:lnTo>
                  <a:lnTo>
                    <a:pt x="63546" y="257886"/>
                  </a:lnTo>
                  <a:lnTo>
                    <a:pt x="64605" y="259807"/>
                  </a:lnTo>
                  <a:lnTo>
                    <a:pt x="64309" y="261712"/>
                  </a:lnTo>
                  <a:lnTo>
                    <a:pt x="63194" y="263383"/>
                  </a:lnTo>
                  <a:lnTo>
                    <a:pt x="62752" y="264412"/>
                  </a:lnTo>
                  <a:lnTo>
                    <a:pt x="52556" y="264597"/>
                  </a:lnTo>
                  <a:lnTo>
                    <a:pt x="42817" y="285688"/>
                  </a:lnTo>
                  <a:lnTo>
                    <a:pt x="38571" y="294866"/>
                  </a:lnTo>
                  <a:lnTo>
                    <a:pt x="27664" y="318398"/>
                  </a:lnTo>
                  <a:lnTo>
                    <a:pt x="18522" y="338069"/>
                  </a:lnTo>
                  <a:lnTo>
                    <a:pt x="4852" y="367259"/>
                  </a:lnTo>
                  <a:lnTo>
                    <a:pt x="42434" y="397426"/>
                  </a:lnTo>
                  <a:lnTo>
                    <a:pt x="41847" y="399442"/>
                  </a:lnTo>
                  <a:lnTo>
                    <a:pt x="39509" y="402498"/>
                  </a:lnTo>
                  <a:lnTo>
                    <a:pt x="38425" y="403671"/>
                  </a:lnTo>
                  <a:lnTo>
                    <a:pt x="36621" y="407097"/>
                  </a:lnTo>
                  <a:lnTo>
                    <a:pt x="36018" y="407615"/>
                  </a:lnTo>
                  <a:lnTo>
                    <a:pt x="32882" y="404734"/>
                  </a:lnTo>
                  <a:lnTo>
                    <a:pt x="30330" y="404140"/>
                  </a:lnTo>
                  <a:lnTo>
                    <a:pt x="28549" y="404628"/>
                  </a:lnTo>
                  <a:lnTo>
                    <a:pt x="27629" y="405856"/>
                  </a:lnTo>
                  <a:lnTo>
                    <a:pt x="26717" y="408292"/>
                  </a:lnTo>
                  <a:lnTo>
                    <a:pt x="24842" y="409760"/>
                  </a:lnTo>
                  <a:lnTo>
                    <a:pt x="22904" y="409415"/>
                  </a:lnTo>
                  <a:lnTo>
                    <a:pt x="21812" y="409770"/>
                  </a:lnTo>
                  <a:lnTo>
                    <a:pt x="19817" y="409717"/>
                  </a:lnTo>
                  <a:lnTo>
                    <a:pt x="18395" y="410702"/>
                  </a:lnTo>
                  <a:lnTo>
                    <a:pt x="17833" y="411657"/>
                  </a:lnTo>
                  <a:lnTo>
                    <a:pt x="17586" y="413172"/>
                  </a:lnTo>
                  <a:lnTo>
                    <a:pt x="16914" y="415471"/>
                  </a:lnTo>
                  <a:lnTo>
                    <a:pt x="16216" y="416373"/>
                  </a:lnTo>
                  <a:lnTo>
                    <a:pt x="15159" y="416674"/>
                  </a:lnTo>
                  <a:lnTo>
                    <a:pt x="12603" y="416388"/>
                  </a:lnTo>
                  <a:lnTo>
                    <a:pt x="10741" y="416748"/>
                  </a:lnTo>
                  <a:lnTo>
                    <a:pt x="9555" y="417782"/>
                  </a:lnTo>
                  <a:lnTo>
                    <a:pt x="8093" y="419931"/>
                  </a:lnTo>
                  <a:lnTo>
                    <a:pt x="7113" y="421842"/>
                  </a:lnTo>
                  <a:lnTo>
                    <a:pt x="6056" y="422473"/>
                  </a:lnTo>
                  <a:lnTo>
                    <a:pt x="3905" y="423054"/>
                  </a:lnTo>
                  <a:lnTo>
                    <a:pt x="2444" y="422967"/>
                  </a:lnTo>
                  <a:lnTo>
                    <a:pt x="1457" y="423547"/>
                  </a:lnTo>
                  <a:lnTo>
                    <a:pt x="0" y="425174"/>
                  </a:lnTo>
                  <a:lnTo>
                    <a:pt x="178" y="426584"/>
                  </a:lnTo>
                  <a:lnTo>
                    <a:pt x="1073" y="427179"/>
                  </a:lnTo>
                  <a:lnTo>
                    <a:pt x="2843" y="427058"/>
                  </a:lnTo>
                  <a:lnTo>
                    <a:pt x="4745" y="427253"/>
                  </a:lnTo>
                  <a:lnTo>
                    <a:pt x="5475" y="427725"/>
                  </a:lnTo>
                  <a:lnTo>
                    <a:pt x="6221" y="429017"/>
                  </a:lnTo>
                  <a:lnTo>
                    <a:pt x="5884" y="430113"/>
                  </a:lnTo>
                  <a:lnTo>
                    <a:pt x="4826" y="430840"/>
                  </a:lnTo>
                  <a:lnTo>
                    <a:pt x="2662" y="431519"/>
                  </a:lnTo>
                  <a:lnTo>
                    <a:pt x="1775" y="432041"/>
                  </a:lnTo>
                  <a:lnTo>
                    <a:pt x="492" y="433683"/>
                  </a:lnTo>
                  <a:lnTo>
                    <a:pt x="100" y="435002"/>
                  </a:lnTo>
                  <a:lnTo>
                    <a:pt x="696" y="437929"/>
                  </a:lnTo>
                  <a:lnTo>
                    <a:pt x="1065" y="438858"/>
                  </a:lnTo>
                  <a:lnTo>
                    <a:pt x="2352" y="439791"/>
                  </a:lnTo>
                  <a:lnTo>
                    <a:pt x="3104" y="439981"/>
                  </a:lnTo>
                  <a:lnTo>
                    <a:pt x="4111" y="439536"/>
                  </a:lnTo>
                  <a:lnTo>
                    <a:pt x="4389" y="438543"/>
                  </a:lnTo>
                  <a:lnTo>
                    <a:pt x="5486" y="437340"/>
                  </a:lnTo>
                  <a:lnTo>
                    <a:pt x="6540" y="436837"/>
                  </a:lnTo>
                  <a:lnTo>
                    <a:pt x="8171" y="436773"/>
                  </a:lnTo>
                  <a:lnTo>
                    <a:pt x="9682" y="437452"/>
                  </a:lnTo>
                  <a:lnTo>
                    <a:pt x="10610" y="438954"/>
                  </a:lnTo>
                  <a:lnTo>
                    <a:pt x="10489" y="441859"/>
                  </a:lnTo>
                  <a:lnTo>
                    <a:pt x="9942" y="444158"/>
                  </a:lnTo>
                  <a:lnTo>
                    <a:pt x="9021" y="445914"/>
                  </a:lnTo>
                  <a:lnTo>
                    <a:pt x="8803" y="446979"/>
                  </a:lnTo>
                  <a:lnTo>
                    <a:pt x="9568" y="449076"/>
                  </a:lnTo>
                  <a:lnTo>
                    <a:pt x="10054" y="451256"/>
                  </a:lnTo>
                  <a:lnTo>
                    <a:pt x="11416" y="454205"/>
                  </a:lnTo>
                  <a:lnTo>
                    <a:pt x="12903" y="456446"/>
                  </a:lnTo>
                  <a:lnTo>
                    <a:pt x="14477" y="457186"/>
                  </a:lnTo>
                  <a:lnTo>
                    <a:pt x="17498" y="458011"/>
                  </a:lnTo>
                  <a:lnTo>
                    <a:pt x="19574" y="458162"/>
                  </a:lnTo>
                  <a:lnTo>
                    <a:pt x="22357" y="461916"/>
                  </a:lnTo>
                  <a:lnTo>
                    <a:pt x="23210" y="463387"/>
                  </a:lnTo>
                  <a:lnTo>
                    <a:pt x="23442" y="464298"/>
                  </a:lnTo>
                  <a:lnTo>
                    <a:pt x="23152" y="466020"/>
                  </a:lnTo>
                  <a:lnTo>
                    <a:pt x="21087" y="469520"/>
                  </a:lnTo>
                  <a:lnTo>
                    <a:pt x="20648" y="471002"/>
                  </a:lnTo>
                  <a:lnTo>
                    <a:pt x="20220" y="474356"/>
                  </a:lnTo>
                  <a:lnTo>
                    <a:pt x="20804" y="476360"/>
                  </a:lnTo>
                  <a:lnTo>
                    <a:pt x="22038" y="479072"/>
                  </a:lnTo>
                  <a:lnTo>
                    <a:pt x="22711" y="481504"/>
                  </a:lnTo>
                  <a:lnTo>
                    <a:pt x="23341" y="482570"/>
                  </a:lnTo>
                  <a:lnTo>
                    <a:pt x="23142" y="483445"/>
                  </a:lnTo>
                  <a:lnTo>
                    <a:pt x="22044" y="484919"/>
                  </a:lnTo>
                  <a:lnTo>
                    <a:pt x="21421" y="486280"/>
                  </a:lnTo>
                  <a:lnTo>
                    <a:pt x="21152" y="487660"/>
                  </a:lnTo>
                  <a:lnTo>
                    <a:pt x="21473" y="488781"/>
                  </a:lnTo>
                  <a:lnTo>
                    <a:pt x="23562" y="490979"/>
                  </a:lnTo>
                  <a:lnTo>
                    <a:pt x="25878" y="491910"/>
                  </a:lnTo>
                  <a:lnTo>
                    <a:pt x="27021" y="492746"/>
                  </a:lnTo>
                  <a:lnTo>
                    <a:pt x="26010" y="496064"/>
                  </a:lnTo>
                  <a:lnTo>
                    <a:pt x="24571" y="498772"/>
                  </a:lnTo>
                  <a:lnTo>
                    <a:pt x="24618" y="500589"/>
                  </a:lnTo>
                  <a:lnTo>
                    <a:pt x="25560" y="501467"/>
                  </a:lnTo>
                  <a:lnTo>
                    <a:pt x="27538" y="501258"/>
                  </a:lnTo>
                  <a:lnTo>
                    <a:pt x="28688" y="501347"/>
                  </a:lnTo>
                  <a:lnTo>
                    <a:pt x="29796" y="500411"/>
                  </a:lnTo>
                  <a:lnTo>
                    <a:pt x="30235" y="499241"/>
                  </a:lnTo>
                  <a:lnTo>
                    <a:pt x="31634" y="496404"/>
                  </a:lnTo>
                  <a:lnTo>
                    <a:pt x="32681" y="495556"/>
                  </a:lnTo>
                  <a:lnTo>
                    <a:pt x="34141" y="495891"/>
                  </a:lnTo>
                  <a:lnTo>
                    <a:pt x="34809" y="496510"/>
                  </a:lnTo>
                  <a:lnTo>
                    <a:pt x="36236" y="499210"/>
                  </a:lnTo>
                  <a:lnTo>
                    <a:pt x="37500" y="500224"/>
                  </a:lnTo>
                  <a:lnTo>
                    <a:pt x="39699" y="502594"/>
                  </a:lnTo>
                  <a:lnTo>
                    <a:pt x="40783" y="504261"/>
                  </a:lnTo>
                  <a:lnTo>
                    <a:pt x="41537" y="507227"/>
                  </a:lnTo>
                  <a:lnTo>
                    <a:pt x="40324" y="507850"/>
                  </a:lnTo>
                  <a:lnTo>
                    <a:pt x="33890" y="506879"/>
                  </a:lnTo>
                  <a:lnTo>
                    <a:pt x="31997" y="507164"/>
                  </a:lnTo>
                  <a:lnTo>
                    <a:pt x="30995" y="508056"/>
                  </a:lnTo>
                  <a:lnTo>
                    <a:pt x="29886" y="509901"/>
                  </a:lnTo>
                  <a:lnTo>
                    <a:pt x="29280" y="512095"/>
                  </a:lnTo>
                  <a:lnTo>
                    <a:pt x="28205" y="513776"/>
                  </a:lnTo>
                  <a:lnTo>
                    <a:pt x="28517" y="514524"/>
                  </a:lnTo>
                  <a:lnTo>
                    <a:pt x="29610" y="514871"/>
                  </a:lnTo>
                  <a:lnTo>
                    <a:pt x="31026" y="514936"/>
                  </a:lnTo>
                  <a:lnTo>
                    <a:pt x="33633" y="514081"/>
                  </a:lnTo>
                  <a:lnTo>
                    <a:pt x="35175" y="513256"/>
                  </a:lnTo>
                  <a:lnTo>
                    <a:pt x="36842" y="513220"/>
                  </a:lnTo>
                  <a:lnTo>
                    <a:pt x="37609" y="513515"/>
                  </a:lnTo>
                  <a:lnTo>
                    <a:pt x="40280" y="515842"/>
                  </a:lnTo>
                  <a:lnTo>
                    <a:pt x="42263" y="518342"/>
                  </a:lnTo>
                  <a:lnTo>
                    <a:pt x="43000" y="520645"/>
                  </a:lnTo>
                  <a:lnTo>
                    <a:pt x="42469" y="522036"/>
                  </a:lnTo>
                  <a:lnTo>
                    <a:pt x="41861" y="522415"/>
                  </a:lnTo>
                  <a:lnTo>
                    <a:pt x="40439" y="522457"/>
                  </a:lnTo>
                  <a:lnTo>
                    <a:pt x="37794" y="524755"/>
                  </a:lnTo>
                  <a:lnTo>
                    <a:pt x="35578" y="526331"/>
                  </a:lnTo>
                  <a:lnTo>
                    <a:pt x="34676" y="526645"/>
                  </a:lnTo>
                  <a:lnTo>
                    <a:pt x="32712" y="528313"/>
                  </a:lnTo>
                  <a:lnTo>
                    <a:pt x="33084" y="529376"/>
                  </a:lnTo>
                  <a:lnTo>
                    <a:pt x="34422" y="529634"/>
                  </a:lnTo>
                  <a:lnTo>
                    <a:pt x="36390" y="529245"/>
                  </a:lnTo>
                  <a:lnTo>
                    <a:pt x="37727" y="529622"/>
                  </a:lnTo>
                  <a:lnTo>
                    <a:pt x="38537" y="530214"/>
                  </a:lnTo>
                  <a:lnTo>
                    <a:pt x="39463" y="531626"/>
                  </a:lnTo>
                  <a:lnTo>
                    <a:pt x="40174" y="534628"/>
                  </a:lnTo>
                  <a:lnTo>
                    <a:pt x="41686" y="535910"/>
                  </a:lnTo>
                  <a:lnTo>
                    <a:pt x="43447" y="535905"/>
                  </a:lnTo>
                  <a:lnTo>
                    <a:pt x="44318" y="535576"/>
                  </a:lnTo>
                  <a:lnTo>
                    <a:pt x="46010" y="533931"/>
                  </a:lnTo>
                  <a:lnTo>
                    <a:pt x="47002" y="533797"/>
                  </a:lnTo>
                  <a:lnTo>
                    <a:pt x="47704" y="534372"/>
                  </a:lnTo>
                  <a:lnTo>
                    <a:pt x="47836" y="535848"/>
                  </a:lnTo>
                  <a:lnTo>
                    <a:pt x="47089" y="537207"/>
                  </a:lnTo>
                  <a:lnTo>
                    <a:pt x="46950" y="538232"/>
                  </a:lnTo>
                  <a:lnTo>
                    <a:pt x="48013" y="540406"/>
                  </a:lnTo>
                  <a:lnTo>
                    <a:pt x="46712" y="541622"/>
                  </a:lnTo>
                  <a:lnTo>
                    <a:pt x="44853" y="543949"/>
                  </a:lnTo>
                  <a:lnTo>
                    <a:pt x="44075" y="545604"/>
                  </a:lnTo>
                  <a:lnTo>
                    <a:pt x="42498" y="547591"/>
                  </a:lnTo>
                  <a:lnTo>
                    <a:pt x="41307" y="548721"/>
                  </a:lnTo>
                  <a:lnTo>
                    <a:pt x="40998" y="549699"/>
                  </a:lnTo>
                  <a:lnTo>
                    <a:pt x="41122" y="551696"/>
                  </a:lnTo>
                  <a:lnTo>
                    <a:pt x="41385" y="552609"/>
                  </a:lnTo>
                  <a:lnTo>
                    <a:pt x="42613" y="554204"/>
                  </a:lnTo>
                  <a:lnTo>
                    <a:pt x="44118" y="556890"/>
                  </a:lnTo>
                  <a:lnTo>
                    <a:pt x="43907" y="557511"/>
                  </a:lnTo>
                  <a:lnTo>
                    <a:pt x="41758" y="561554"/>
                  </a:lnTo>
                  <a:lnTo>
                    <a:pt x="41495" y="562473"/>
                  </a:lnTo>
                  <a:lnTo>
                    <a:pt x="42167" y="565582"/>
                  </a:lnTo>
                  <a:lnTo>
                    <a:pt x="43697" y="569773"/>
                  </a:lnTo>
                  <a:lnTo>
                    <a:pt x="43790" y="570787"/>
                  </a:lnTo>
                  <a:lnTo>
                    <a:pt x="43139" y="575337"/>
                  </a:lnTo>
                  <a:lnTo>
                    <a:pt x="42568" y="576193"/>
                  </a:lnTo>
                  <a:lnTo>
                    <a:pt x="41116" y="576976"/>
                  </a:lnTo>
                  <a:lnTo>
                    <a:pt x="39819" y="578262"/>
                  </a:lnTo>
                  <a:lnTo>
                    <a:pt x="35800" y="580781"/>
                  </a:lnTo>
                  <a:lnTo>
                    <a:pt x="33808" y="582494"/>
                  </a:lnTo>
                  <a:lnTo>
                    <a:pt x="33882" y="583485"/>
                  </a:lnTo>
                  <a:lnTo>
                    <a:pt x="35908" y="585749"/>
                  </a:lnTo>
                  <a:lnTo>
                    <a:pt x="37379" y="586678"/>
                  </a:lnTo>
                  <a:lnTo>
                    <a:pt x="38723" y="586906"/>
                  </a:lnTo>
                  <a:lnTo>
                    <a:pt x="42903" y="588052"/>
                  </a:lnTo>
                  <a:lnTo>
                    <a:pt x="43159" y="588517"/>
                  </a:lnTo>
                  <a:lnTo>
                    <a:pt x="43046" y="590211"/>
                  </a:lnTo>
                  <a:lnTo>
                    <a:pt x="42026" y="592833"/>
                  </a:lnTo>
                  <a:lnTo>
                    <a:pt x="41256" y="593730"/>
                  </a:lnTo>
                  <a:lnTo>
                    <a:pt x="37724" y="596705"/>
                  </a:lnTo>
                  <a:lnTo>
                    <a:pt x="35575" y="600199"/>
                  </a:lnTo>
                  <a:lnTo>
                    <a:pt x="35302" y="602801"/>
                  </a:lnTo>
                  <a:lnTo>
                    <a:pt x="32944" y="606890"/>
                  </a:lnTo>
                  <a:lnTo>
                    <a:pt x="33241" y="608607"/>
                  </a:lnTo>
                  <a:lnTo>
                    <a:pt x="33026" y="609586"/>
                  </a:lnTo>
                  <a:lnTo>
                    <a:pt x="31961" y="611748"/>
                  </a:lnTo>
                  <a:lnTo>
                    <a:pt x="30282" y="613853"/>
                  </a:lnTo>
                  <a:lnTo>
                    <a:pt x="28381" y="615403"/>
                  </a:lnTo>
                  <a:lnTo>
                    <a:pt x="27393" y="617041"/>
                  </a:lnTo>
                  <a:lnTo>
                    <a:pt x="27277" y="619004"/>
                  </a:lnTo>
                  <a:lnTo>
                    <a:pt x="27650" y="621316"/>
                  </a:lnTo>
                  <a:lnTo>
                    <a:pt x="28226" y="622845"/>
                  </a:lnTo>
                  <a:lnTo>
                    <a:pt x="29711" y="623906"/>
                  </a:lnTo>
                  <a:lnTo>
                    <a:pt x="31712" y="624419"/>
                  </a:lnTo>
                  <a:lnTo>
                    <a:pt x="34083" y="625644"/>
                  </a:lnTo>
                  <a:lnTo>
                    <a:pt x="34761" y="626817"/>
                  </a:lnTo>
                  <a:lnTo>
                    <a:pt x="34688" y="627545"/>
                  </a:lnTo>
                  <a:lnTo>
                    <a:pt x="33449" y="628420"/>
                  </a:lnTo>
                  <a:lnTo>
                    <a:pt x="31462" y="630316"/>
                  </a:lnTo>
                  <a:lnTo>
                    <a:pt x="30890" y="631127"/>
                  </a:lnTo>
                  <a:lnTo>
                    <a:pt x="30749" y="632213"/>
                  </a:lnTo>
                  <a:lnTo>
                    <a:pt x="31644" y="634489"/>
                  </a:lnTo>
                  <a:lnTo>
                    <a:pt x="32562" y="636289"/>
                  </a:lnTo>
                  <a:lnTo>
                    <a:pt x="33899" y="637554"/>
                  </a:lnTo>
                  <a:lnTo>
                    <a:pt x="38722" y="640007"/>
                  </a:lnTo>
                  <a:lnTo>
                    <a:pt x="38990" y="640785"/>
                  </a:lnTo>
                  <a:lnTo>
                    <a:pt x="37692" y="642404"/>
                  </a:lnTo>
                  <a:lnTo>
                    <a:pt x="35593" y="644130"/>
                  </a:lnTo>
                  <a:lnTo>
                    <a:pt x="31071" y="646996"/>
                  </a:lnTo>
                  <a:lnTo>
                    <a:pt x="30175" y="648845"/>
                  </a:lnTo>
                  <a:lnTo>
                    <a:pt x="30422" y="649713"/>
                  </a:lnTo>
                  <a:lnTo>
                    <a:pt x="31156" y="650601"/>
                  </a:lnTo>
                  <a:lnTo>
                    <a:pt x="33018" y="651795"/>
                  </a:lnTo>
                  <a:lnTo>
                    <a:pt x="35174" y="652199"/>
                  </a:lnTo>
                  <a:lnTo>
                    <a:pt x="35521" y="652814"/>
                  </a:lnTo>
                  <a:lnTo>
                    <a:pt x="34759" y="655138"/>
                  </a:lnTo>
                  <a:lnTo>
                    <a:pt x="33255" y="657814"/>
                  </a:lnTo>
                  <a:lnTo>
                    <a:pt x="32415" y="659986"/>
                  </a:lnTo>
                  <a:lnTo>
                    <a:pt x="30829" y="661525"/>
                  </a:lnTo>
                  <a:lnTo>
                    <a:pt x="29857" y="661998"/>
                  </a:lnTo>
                  <a:lnTo>
                    <a:pt x="27104" y="662772"/>
                  </a:lnTo>
                  <a:lnTo>
                    <a:pt x="27124" y="663748"/>
                  </a:lnTo>
                  <a:lnTo>
                    <a:pt x="28470" y="664035"/>
                  </a:lnTo>
                  <a:lnTo>
                    <a:pt x="32175" y="665952"/>
                  </a:lnTo>
                  <a:lnTo>
                    <a:pt x="34466" y="667311"/>
                  </a:lnTo>
                  <a:lnTo>
                    <a:pt x="34792" y="667803"/>
                  </a:lnTo>
                  <a:lnTo>
                    <a:pt x="34368" y="669157"/>
                  </a:lnTo>
                  <a:lnTo>
                    <a:pt x="33136" y="669392"/>
                  </a:lnTo>
                  <a:lnTo>
                    <a:pt x="32124" y="669008"/>
                  </a:lnTo>
                  <a:lnTo>
                    <a:pt x="30098" y="670726"/>
                  </a:lnTo>
                  <a:lnTo>
                    <a:pt x="30152" y="672187"/>
                  </a:lnTo>
                  <a:lnTo>
                    <a:pt x="31442" y="672826"/>
                  </a:lnTo>
                  <a:lnTo>
                    <a:pt x="31607" y="674626"/>
                  </a:lnTo>
                  <a:lnTo>
                    <a:pt x="30465" y="676962"/>
                  </a:lnTo>
                  <a:lnTo>
                    <a:pt x="29150" y="680000"/>
                  </a:lnTo>
                  <a:lnTo>
                    <a:pt x="27758" y="682517"/>
                  </a:lnTo>
                  <a:lnTo>
                    <a:pt x="27797" y="684993"/>
                  </a:lnTo>
                  <a:lnTo>
                    <a:pt x="27215" y="686261"/>
                  </a:lnTo>
                  <a:lnTo>
                    <a:pt x="26395" y="687022"/>
                  </a:lnTo>
                  <a:lnTo>
                    <a:pt x="22108" y="689261"/>
                  </a:lnTo>
                  <a:lnTo>
                    <a:pt x="21803" y="689676"/>
                  </a:lnTo>
                  <a:lnTo>
                    <a:pt x="21637" y="691253"/>
                  </a:lnTo>
                  <a:lnTo>
                    <a:pt x="22778" y="692462"/>
                  </a:lnTo>
                  <a:lnTo>
                    <a:pt x="24646" y="693217"/>
                  </a:lnTo>
                  <a:lnTo>
                    <a:pt x="25252" y="694855"/>
                  </a:lnTo>
                  <a:lnTo>
                    <a:pt x="24938" y="695935"/>
                  </a:lnTo>
                  <a:lnTo>
                    <a:pt x="23631" y="697407"/>
                  </a:lnTo>
                  <a:lnTo>
                    <a:pt x="24049" y="697656"/>
                  </a:lnTo>
                  <a:lnTo>
                    <a:pt x="26586" y="697674"/>
                  </a:lnTo>
                  <a:lnTo>
                    <a:pt x="27460" y="697496"/>
                  </a:lnTo>
                  <a:lnTo>
                    <a:pt x="27823" y="696322"/>
                  </a:lnTo>
                  <a:lnTo>
                    <a:pt x="28609" y="696215"/>
                  </a:lnTo>
                  <a:lnTo>
                    <a:pt x="28870" y="696947"/>
                  </a:lnTo>
                  <a:lnTo>
                    <a:pt x="30920" y="696586"/>
                  </a:lnTo>
                  <a:lnTo>
                    <a:pt x="31671" y="697803"/>
                  </a:lnTo>
                  <a:lnTo>
                    <a:pt x="31535" y="698828"/>
                  </a:lnTo>
                  <a:lnTo>
                    <a:pt x="32182" y="699698"/>
                  </a:lnTo>
                  <a:lnTo>
                    <a:pt x="33556" y="699942"/>
                  </a:lnTo>
                  <a:lnTo>
                    <a:pt x="33713" y="700389"/>
                  </a:lnTo>
                  <a:lnTo>
                    <a:pt x="32606" y="701879"/>
                  </a:lnTo>
                  <a:lnTo>
                    <a:pt x="34806" y="702049"/>
                  </a:lnTo>
                  <a:lnTo>
                    <a:pt x="35718" y="702630"/>
                  </a:lnTo>
                  <a:lnTo>
                    <a:pt x="37684" y="702192"/>
                  </a:lnTo>
                  <a:lnTo>
                    <a:pt x="38321" y="702315"/>
                  </a:lnTo>
                  <a:lnTo>
                    <a:pt x="38598" y="703301"/>
                  </a:lnTo>
                  <a:lnTo>
                    <a:pt x="40398" y="703133"/>
                  </a:lnTo>
                  <a:lnTo>
                    <a:pt x="41634" y="703519"/>
                  </a:lnTo>
                  <a:lnTo>
                    <a:pt x="43197" y="702852"/>
                  </a:lnTo>
                  <a:lnTo>
                    <a:pt x="44268" y="702835"/>
                  </a:lnTo>
                  <a:lnTo>
                    <a:pt x="45734" y="701785"/>
                  </a:lnTo>
                  <a:lnTo>
                    <a:pt x="47263" y="702246"/>
                  </a:lnTo>
                  <a:lnTo>
                    <a:pt x="47154" y="702809"/>
                  </a:lnTo>
                  <a:lnTo>
                    <a:pt x="47849" y="704467"/>
                  </a:lnTo>
                  <a:lnTo>
                    <a:pt x="49059" y="704899"/>
                  </a:lnTo>
                  <a:lnTo>
                    <a:pt x="49702" y="706098"/>
                  </a:lnTo>
                  <a:lnTo>
                    <a:pt x="50638" y="706055"/>
                  </a:lnTo>
                  <a:lnTo>
                    <a:pt x="50762" y="705328"/>
                  </a:lnTo>
                  <a:lnTo>
                    <a:pt x="51628" y="704414"/>
                  </a:lnTo>
                  <a:lnTo>
                    <a:pt x="51943" y="703349"/>
                  </a:lnTo>
                  <a:lnTo>
                    <a:pt x="53266" y="702573"/>
                  </a:lnTo>
                  <a:lnTo>
                    <a:pt x="54805" y="703246"/>
                  </a:lnTo>
                  <a:lnTo>
                    <a:pt x="55246" y="703983"/>
                  </a:lnTo>
                  <a:lnTo>
                    <a:pt x="56612" y="704005"/>
                  </a:lnTo>
                  <a:lnTo>
                    <a:pt x="57599" y="704539"/>
                  </a:lnTo>
                  <a:lnTo>
                    <a:pt x="58985" y="703713"/>
                  </a:lnTo>
                  <a:lnTo>
                    <a:pt x="58886" y="703052"/>
                  </a:lnTo>
                  <a:lnTo>
                    <a:pt x="59430" y="702226"/>
                  </a:lnTo>
                  <a:lnTo>
                    <a:pt x="58381" y="701092"/>
                  </a:lnTo>
                  <a:lnTo>
                    <a:pt x="58990" y="699385"/>
                  </a:lnTo>
                  <a:lnTo>
                    <a:pt x="60042" y="699026"/>
                  </a:lnTo>
                  <a:lnTo>
                    <a:pt x="61399" y="700871"/>
                  </a:lnTo>
                  <a:lnTo>
                    <a:pt x="62058" y="700506"/>
                  </a:lnTo>
                  <a:lnTo>
                    <a:pt x="62248" y="699486"/>
                  </a:lnTo>
                  <a:lnTo>
                    <a:pt x="63549" y="698978"/>
                  </a:lnTo>
                  <a:lnTo>
                    <a:pt x="63202" y="697739"/>
                  </a:lnTo>
                  <a:lnTo>
                    <a:pt x="64233" y="697885"/>
                  </a:lnTo>
                  <a:lnTo>
                    <a:pt x="65374" y="697363"/>
                  </a:lnTo>
                  <a:lnTo>
                    <a:pt x="67260" y="699228"/>
                  </a:lnTo>
                  <a:lnTo>
                    <a:pt x="68306" y="699186"/>
                  </a:lnTo>
                  <a:lnTo>
                    <a:pt x="69056" y="699915"/>
                  </a:lnTo>
                  <a:lnTo>
                    <a:pt x="69664" y="699655"/>
                  </a:lnTo>
                  <a:lnTo>
                    <a:pt x="70691" y="700012"/>
                  </a:lnTo>
                  <a:lnTo>
                    <a:pt x="71411" y="699683"/>
                  </a:lnTo>
                  <a:lnTo>
                    <a:pt x="72461" y="699906"/>
                  </a:lnTo>
                  <a:lnTo>
                    <a:pt x="74506" y="699021"/>
                  </a:lnTo>
                  <a:lnTo>
                    <a:pt x="75787" y="698242"/>
                  </a:lnTo>
                  <a:lnTo>
                    <a:pt x="76499" y="698359"/>
                  </a:lnTo>
                  <a:lnTo>
                    <a:pt x="76105" y="700481"/>
                  </a:lnTo>
                  <a:lnTo>
                    <a:pt x="77117" y="702429"/>
                  </a:lnTo>
                  <a:lnTo>
                    <a:pt x="77357" y="703467"/>
                  </a:lnTo>
                  <a:lnTo>
                    <a:pt x="78147" y="703327"/>
                  </a:lnTo>
                  <a:lnTo>
                    <a:pt x="78613" y="704839"/>
                  </a:lnTo>
                  <a:lnTo>
                    <a:pt x="79750" y="705304"/>
                  </a:lnTo>
                  <a:lnTo>
                    <a:pt x="79853" y="706458"/>
                  </a:lnTo>
                  <a:lnTo>
                    <a:pt x="79481" y="708241"/>
                  </a:lnTo>
                  <a:lnTo>
                    <a:pt x="80527" y="709681"/>
                  </a:lnTo>
                  <a:lnTo>
                    <a:pt x="81720" y="709734"/>
                  </a:lnTo>
                  <a:lnTo>
                    <a:pt x="82465" y="710110"/>
                  </a:lnTo>
                  <a:lnTo>
                    <a:pt x="83746" y="710048"/>
                  </a:lnTo>
                  <a:lnTo>
                    <a:pt x="84268" y="710515"/>
                  </a:lnTo>
                  <a:lnTo>
                    <a:pt x="86040" y="710530"/>
                  </a:lnTo>
                  <a:lnTo>
                    <a:pt x="88032" y="709513"/>
                  </a:lnTo>
                  <a:lnTo>
                    <a:pt x="88720" y="708829"/>
                  </a:lnTo>
                  <a:lnTo>
                    <a:pt x="90265" y="710664"/>
                  </a:lnTo>
                  <a:lnTo>
                    <a:pt x="91634" y="711261"/>
                  </a:lnTo>
                  <a:lnTo>
                    <a:pt x="92519" y="710568"/>
                  </a:lnTo>
                  <a:lnTo>
                    <a:pt x="92859" y="711677"/>
                  </a:lnTo>
                  <a:lnTo>
                    <a:pt x="93878" y="712081"/>
                  </a:lnTo>
                  <a:lnTo>
                    <a:pt x="95674" y="711382"/>
                  </a:lnTo>
                  <a:lnTo>
                    <a:pt x="99194" y="711442"/>
                  </a:lnTo>
                  <a:lnTo>
                    <a:pt x="99188" y="712037"/>
                  </a:lnTo>
                  <a:lnTo>
                    <a:pt x="100512" y="713136"/>
                  </a:lnTo>
                  <a:lnTo>
                    <a:pt x="101280" y="712591"/>
                  </a:lnTo>
                  <a:lnTo>
                    <a:pt x="102685" y="712763"/>
                  </a:lnTo>
                  <a:lnTo>
                    <a:pt x="105674" y="713455"/>
                  </a:lnTo>
                  <a:lnTo>
                    <a:pt x="106077" y="714437"/>
                  </a:lnTo>
                  <a:lnTo>
                    <a:pt x="106805" y="713865"/>
                  </a:lnTo>
                  <a:lnTo>
                    <a:pt x="107641" y="714300"/>
                  </a:lnTo>
                  <a:lnTo>
                    <a:pt x="108440" y="715191"/>
                  </a:lnTo>
                  <a:lnTo>
                    <a:pt x="107895" y="716619"/>
                  </a:lnTo>
                  <a:lnTo>
                    <a:pt x="108656" y="717323"/>
                  </a:lnTo>
                  <a:lnTo>
                    <a:pt x="109640" y="717211"/>
                  </a:lnTo>
                  <a:lnTo>
                    <a:pt x="110575" y="718020"/>
                  </a:lnTo>
                  <a:lnTo>
                    <a:pt x="111020" y="716969"/>
                  </a:lnTo>
                  <a:lnTo>
                    <a:pt x="112689" y="717720"/>
                  </a:lnTo>
                  <a:lnTo>
                    <a:pt x="112980" y="717235"/>
                  </a:lnTo>
                  <a:lnTo>
                    <a:pt x="114204" y="718133"/>
                  </a:lnTo>
                  <a:lnTo>
                    <a:pt x="115582" y="718696"/>
                  </a:lnTo>
                  <a:lnTo>
                    <a:pt x="116146" y="719591"/>
                  </a:lnTo>
                  <a:lnTo>
                    <a:pt x="117041" y="719142"/>
                  </a:lnTo>
                  <a:lnTo>
                    <a:pt x="116633" y="718437"/>
                  </a:lnTo>
                  <a:lnTo>
                    <a:pt x="117580" y="717348"/>
                  </a:lnTo>
                  <a:lnTo>
                    <a:pt x="119537" y="716212"/>
                  </a:lnTo>
                  <a:lnTo>
                    <a:pt x="121663" y="716835"/>
                  </a:lnTo>
                  <a:lnTo>
                    <a:pt x="123311" y="718532"/>
                  </a:lnTo>
                  <a:lnTo>
                    <a:pt x="125823" y="719022"/>
                  </a:lnTo>
                  <a:lnTo>
                    <a:pt x="126162" y="719802"/>
                  </a:lnTo>
                  <a:lnTo>
                    <a:pt x="127632" y="720440"/>
                  </a:lnTo>
                  <a:lnTo>
                    <a:pt x="129191" y="719326"/>
                  </a:lnTo>
                  <a:lnTo>
                    <a:pt x="130350" y="718995"/>
                  </a:lnTo>
                  <a:lnTo>
                    <a:pt x="130913" y="716648"/>
                  </a:lnTo>
                  <a:lnTo>
                    <a:pt x="132329" y="715579"/>
                  </a:lnTo>
                  <a:lnTo>
                    <a:pt x="132371" y="714836"/>
                  </a:lnTo>
                  <a:lnTo>
                    <a:pt x="133533" y="714918"/>
                  </a:lnTo>
                  <a:lnTo>
                    <a:pt x="134229" y="715804"/>
                  </a:lnTo>
                  <a:lnTo>
                    <a:pt x="133878" y="716417"/>
                  </a:lnTo>
                  <a:lnTo>
                    <a:pt x="135731" y="717845"/>
                  </a:lnTo>
                  <a:lnTo>
                    <a:pt x="137034" y="718009"/>
                  </a:lnTo>
                  <a:lnTo>
                    <a:pt x="138275" y="717808"/>
                  </a:lnTo>
                  <a:lnTo>
                    <a:pt x="138502" y="716991"/>
                  </a:lnTo>
                  <a:lnTo>
                    <a:pt x="139895" y="717969"/>
                  </a:lnTo>
                  <a:lnTo>
                    <a:pt x="141247" y="717012"/>
                  </a:lnTo>
                  <a:lnTo>
                    <a:pt x="141935" y="716857"/>
                  </a:lnTo>
                  <a:lnTo>
                    <a:pt x="143885" y="717485"/>
                  </a:lnTo>
                  <a:lnTo>
                    <a:pt x="145022" y="716793"/>
                  </a:lnTo>
                  <a:lnTo>
                    <a:pt x="145363" y="717624"/>
                  </a:lnTo>
                  <a:lnTo>
                    <a:pt x="144928" y="719067"/>
                  </a:lnTo>
                  <a:lnTo>
                    <a:pt x="145855" y="719260"/>
                  </a:lnTo>
                  <a:lnTo>
                    <a:pt x="146415" y="720086"/>
                  </a:lnTo>
                  <a:lnTo>
                    <a:pt x="147563" y="720014"/>
                  </a:lnTo>
                  <a:lnTo>
                    <a:pt x="148417" y="719594"/>
                  </a:lnTo>
                  <a:lnTo>
                    <a:pt x="148731" y="720382"/>
                  </a:lnTo>
                  <a:lnTo>
                    <a:pt x="150256" y="719746"/>
                  </a:lnTo>
                  <a:lnTo>
                    <a:pt x="150760" y="719209"/>
                  </a:lnTo>
                  <a:lnTo>
                    <a:pt x="152179" y="719097"/>
                  </a:lnTo>
                  <a:lnTo>
                    <a:pt x="151985" y="717518"/>
                  </a:lnTo>
                  <a:lnTo>
                    <a:pt x="153571" y="717727"/>
                  </a:lnTo>
                  <a:lnTo>
                    <a:pt x="153735" y="718910"/>
                  </a:lnTo>
                  <a:lnTo>
                    <a:pt x="154700" y="718336"/>
                  </a:lnTo>
                  <a:lnTo>
                    <a:pt x="156022" y="717990"/>
                  </a:lnTo>
                  <a:lnTo>
                    <a:pt x="157019" y="718321"/>
                  </a:lnTo>
                  <a:lnTo>
                    <a:pt x="157704" y="717605"/>
                  </a:lnTo>
                  <a:lnTo>
                    <a:pt x="158941" y="718249"/>
                  </a:lnTo>
                  <a:lnTo>
                    <a:pt x="159808" y="717501"/>
                  </a:lnTo>
                  <a:lnTo>
                    <a:pt x="160182" y="716540"/>
                  </a:lnTo>
                  <a:lnTo>
                    <a:pt x="160734" y="716365"/>
                  </a:lnTo>
                  <a:lnTo>
                    <a:pt x="161770" y="717248"/>
                  </a:lnTo>
                  <a:lnTo>
                    <a:pt x="161653" y="718565"/>
                  </a:lnTo>
                  <a:lnTo>
                    <a:pt x="162006" y="719216"/>
                  </a:lnTo>
                  <a:lnTo>
                    <a:pt x="164217" y="719427"/>
                  </a:lnTo>
                  <a:lnTo>
                    <a:pt x="166004" y="718590"/>
                  </a:lnTo>
                  <a:lnTo>
                    <a:pt x="166625" y="720267"/>
                  </a:lnTo>
                  <a:lnTo>
                    <a:pt x="167532" y="721125"/>
                  </a:lnTo>
                  <a:lnTo>
                    <a:pt x="169937" y="720819"/>
                  </a:lnTo>
                  <a:lnTo>
                    <a:pt x="171855" y="721024"/>
                  </a:lnTo>
                  <a:lnTo>
                    <a:pt x="172762" y="722335"/>
                  </a:lnTo>
                  <a:lnTo>
                    <a:pt x="173815" y="722019"/>
                  </a:lnTo>
                  <a:lnTo>
                    <a:pt x="173628" y="721220"/>
                  </a:lnTo>
                  <a:lnTo>
                    <a:pt x="174034" y="720532"/>
                  </a:lnTo>
                  <a:lnTo>
                    <a:pt x="175630" y="719594"/>
                  </a:lnTo>
                  <a:lnTo>
                    <a:pt x="176916" y="720663"/>
                  </a:lnTo>
                  <a:lnTo>
                    <a:pt x="176776" y="721236"/>
                  </a:lnTo>
                  <a:lnTo>
                    <a:pt x="177401" y="722174"/>
                  </a:lnTo>
                  <a:lnTo>
                    <a:pt x="176656" y="723882"/>
                  </a:lnTo>
                  <a:lnTo>
                    <a:pt x="178129" y="724856"/>
                  </a:lnTo>
                  <a:lnTo>
                    <a:pt x="178459" y="725642"/>
                  </a:lnTo>
                  <a:lnTo>
                    <a:pt x="179486" y="726264"/>
                  </a:lnTo>
                  <a:lnTo>
                    <a:pt x="180502" y="726072"/>
                  </a:lnTo>
                  <a:lnTo>
                    <a:pt x="181711" y="727492"/>
                  </a:lnTo>
                  <a:lnTo>
                    <a:pt x="182371" y="727519"/>
                  </a:lnTo>
                  <a:lnTo>
                    <a:pt x="184134" y="726793"/>
                  </a:lnTo>
                  <a:lnTo>
                    <a:pt x="184581" y="725912"/>
                  </a:lnTo>
                  <a:lnTo>
                    <a:pt x="187101" y="725148"/>
                  </a:lnTo>
                  <a:lnTo>
                    <a:pt x="187566" y="724685"/>
                  </a:lnTo>
                  <a:lnTo>
                    <a:pt x="186663" y="723338"/>
                  </a:lnTo>
                  <a:lnTo>
                    <a:pt x="187257" y="722534"/>
                  </a:lnTo>
                  <a:lnTo>
                    <a:pt x="186921" y="721665"/>
                  </a:lnTo>
                  <a:lnTo>
                    <a:pt x="187479" y="720122"/>
                  </a:lnTo>
                  <a:lnTo>
                    <a:pt x="188623" y="719205"/>
                  </a:lnTo>
                  <a:lnTo>
                    <a:pt x="189097" y="719558"/>
                  </a:lnTo>
                  <a:lnTo>
                    <a:pt x="190047" y="721334"/>
                  </a:lnTo>
                  <a:lnTo>
                    <a:pt x="191036" y="721727"/>
                  </a:lnTo>
                  <a:lnTo>
                    <a:pt x="191584" y="720922"/>
                  </a:lnTo>
                  <a:lnTo>
                    <a:pt x="192921" y="720143"/>
                  </a:lnTo>
                  <a:lnTo>
                    <a:pt x="192830" y="719184"/>
                  </a:lnTo>
                  <a:lnTo>
                    <a:pt x="193556" y="719134"/>
                  </a:lnTo>
                  <a:lnTo>
                    <a:pt x="195092" y="718314"/>
                  </a:lnTo>
                  <a:lnTo>
                    <a:pt x="195425" y="719018"/>
                  </a:lnTo>
                  <a:lnTo>
                    <a:pt x="197246" y="719984"/>
                  </a:lnTo>
                  <a:lnTo>
                    <a:pt x="196473" y="720682"/>
                  </a:lnTo>
                  <a:lnTo>
                    <a:pt x="196813" y="721244"/>
                  </a:lnTo>
                  <a:lnTo>
                    <a:pt x="198681" y="722368"/>
                  </a:lnTo>
                  <a:lnTo>
                    <a:pt x="198693" y="721203"/>
                  </a:lnTo>
                  <a:lnTo>
                    <a:pt x="199726" y="720551"/>
                  </a:lnTo>
                  <a:lnTo>
                    <a:pt x="200665" y="719306"/>
                  </a:lnTo>
                  <a:lnTo>
                    <a:pt x="200752" y="718399"/>
                  </a:lnTo>
                  <a:lnTo>
                    <a:pt x="201806" y="718087"/>
                  </a:lnTo>
                  <a:lnTo>
                    <a:pt x="202301" y="717231"/>
                  </a:lnTo>
                  <a:lnTo>
                    <a:pt x="200960" y="716399"/>
                  </a:lnTo>
                  <a:lnTo>
                    <a:pt x="202773" y="715688"/>
                  </a:lnTo>
                  <a:lnTo>
                    <a:pt x="203752" y="716143"/>
                  </a:lnTo>
                  <a:lnTo>
                    <a:pt x="204063" y="717087"/>
                  </a:lnTo>
                  <a:lnTo>
                    <a:pt x="203918" y="718355"/>
                  </a:lnTo>
                  <a:lnTo>
                    <a:pt x="204265" y="719158"/>
                  </a:lnTo>
                  <a:lnTo>
                    <a:pt x="205234" y="720154"/>
                  </a:lnTo>
                  <a:lnTo>
                    <a:pt x="205948" y="720097"/>
                  </a:lnTo>
                  <a:lnTo>
                    <a:pt x="208068" y="721233"/>
                  </a:lnTo>
                  <a:lnTo>
                    <a:pt x="209413" y="722403"/>
                  </a:lnTo>
                  <a:lnTo>
                    <a:pt x="210026" y="721372"/>
                  </a:lnTo>
                  <a:lnTo>
                    <a:pt x="209263" y="719713"/>
                  </a:lnTo>
                  <a:lnTo>
                    <a:pt x="209957" y="719044"/>
                  </a:lnTo>
                  <a:lnTo>
                    <a:pt x="211520" y="719751"/>
                  </a:lnTo>
                  <a:lnTo>
                    <a:pt x="211832" y="719121"/>
                  </a:lnTo>
                  <a:lnTo>
                    <a:pt x="213049" y="718246"/>
                  </a:lnTo>
                  <a:lnTo>
                    <a:pt x="214446" y="717706"/>
                  </a:lnTo>
                  <a:lnTo>
                    <a:pt x="214051" y="716033"/>
                  </a:lnTo>
                  <a:lnTo>
                    <a:pt x="214775" y="716068"/>
                  </a:lnTo>
                  <a:lnTo>
                    <a:pt x="216677" y="714884"/>
                  </a:lnTo>
                  <a:lnTo>
                    <a:pt x="217772" y="714685"/>
                  </a:lnTo>
                  <a:lnTo>
                    <a:pt x="217643" y="713975"/>
                  </a:lnTo>
                  <a:lnTo>
                    <a:pt x="219457" y="714114"/>
                  </a:lnTo>
                  <a:lnTo>
                    <a:pt x="220305" y="712864"/>
                  </a:lnTo>
                  <a:lnTo>
                    <a:pt x="221244" y="712540"/>
                  </a:lnTo>
                  <a:lnTo>
                    <a:pt x="221106" y="711486"/>
                  </a:lnTo>
                  <a:lnTo>
                    <a:pt x="221564" y="709798"/>
                  </a:lnTo>
                  <a:lnTo>
                    <a:pt x="221112" y="708796"/>
                  </a:lnTo>
                  <a:lnTo>
                    <a:pt x="222273" y="708370"/>
                  </a:lnTo>
                  <a:lnTo>
                    <a:pt x="223717" y="707085"/>
                  </a:lnTo>
                  <a:lnTo>
                    <a:pt x="223451" y="705689"/>
                  </a:lnTo>
                  <a:lnTo>
                    <a:pt x="225053" y="705844"/>
                  </a:lnTo>
                  <a:lnTo>
                    <a:pt x="225066" y="705130"/>
                  </a:lnTo>
                  <a:lnTo>
                    <a:pt x="225811" y="704290"/>
                  </a:lnTo>
                  <a:lnTo>
                    <a:pt x="225560" y="702502"/>
                  </a:lnTo>
                  <a:lnTo>
                    <a:pt x="226414" y="700648"/>
                  </a:lnTo>
                  <a:lnTo>
                    <a:pt x="226349" y="700241"/>
                  </a:lnTo>
                  <a:lnTo>
                    <a:pt x="227812" y="699451"/>
                  </a:lnTo>
                  <a:lnTo>
                    <a:pt x="227674" y="698937"/>
                  </a:lnTo>
                  <a:lnTo>
                    <a:pt x="229582" y="698184"/>
                  </a:lnTo>
                  <a:lnTo>
                    <a:pt x="231768" y="698117"/>
                  </a:lnTo>
                  <a:lnTo>
                    <a:pt x="232868" y="696201"/>
                  </a:lnTo>
                  <a:lnTo>
                    <a:pt x="235544" y="696030"/>
                  </a:lnTo>
                  <a:lnTo>
                    <a:pt x="236132" y="696845"/>
                  </a:lnTo>
                  <a:lnTo>
                    <a:pt x="236957" y="696481"/>
                  </a:lnTo>
                  <a:lnTo>
                    <a:pt x="237967" y="696906"/>
                  </a:lnTo>
                  <a:lnTo>
                    <a:pt x="240127" y="696105"/>
                  </a:lnTo>
                  <a:lnTo>
                    <a:pt x="242371" y="696184"/>
                  </a:lnTo>
                  <a:lnTo>
                    <a:pt x="243246" y="695754"/>
                  </a:lnTo>
                  <a:lnTo>
                    <a:pt x="243720" y="696174"/>
                  </a:lnTo>
                  <a:lnTo>
                    <a:pt x="243641" y="697790"/>
                  </a:lnTo>
                  <a:lnTo>
                    <a:pt x="243279" y="698183"/>
                  </a:lnTo>
                  <a:lnTo>
                    <a:pt x="243679" y="699134"/>
                  </a:lnTo>
                  <a:lnTo>
                    <a:pt x="245330" y="699783"/>
                  </a:lnTo>
                  <a:lnTo>
                    <a:pt x="244794" y="700359"/>
                  </a:lnTo>
                  <a:lnTo>
                    <a:pt x="245666" y="701188"/>
                  </a:lnTo>
                  <a:lnTo>
                    <a:pt x="245378" y="701663"/>
                  </a:lnTo>
                  <a:lnTo>
                    <a:pt x="246540" y="702696"/>
                  </a:lnTo>
                  <a:lnTo>
                    <a:pt x="247121" y="704228"/>
                  </a:lnTo>
                  <a:lnTo>
                    <a:pt x="246261" y="705153"/>
                  </a:lnTo>
                  <a:lnTo>
                    <a:pt x="247355" y="707299"/>
                  </a:lnTo>
                  <a:lnTo>
                    <a:pt x="247238" y="707943"/>
                  </a:lnTo>
                  <a:lnTo>
                    <a:pt x="248478" y="709242"/>
                  </a:lnTo>
                  <a:lnTo>
                    <a:pt x="249617" y="709457"/>
                  </a:lnTo>
                  <a:lnTo>
                    <a:pt x="249683" y="710143"/>
                  </a:lnTo>
                  <a:lnTo>
                    <a:pt x="250391" y="710946"/>
                  </a:lnTo>
                  <a:lnTo>
                    <a:pt x="250062" y="711469"/>
                  </a:lnTo>
                  <a:lnTo>
                    <a:pt x="252244" y="713043"/>
                  </a:lnTo>
                  <a:lnTo>
                    <a:pt x="252166" y="713723"/>
                  </a:lnTo>
                  <a:lnTo>
                    <a:pt x="254008" y="715272"/>
                  </a:lnTo>
                  <a:lnTo>
                    <a:pt x="255212" y="715165"/>
                  </a:lnTo>
                  <a:lnTo>
                    <a:pt x="256520" y="715675"/>
                  </a:lnTo>
                  <a:lnTo>
                    <a:pt x="258454" y="717649"/>
                  </a:lnTo>
                  <a:lnTo>
                    <a:pt x="259476" y="717681"/>
                  </a:lnTo>
                  <a:lnTo>
                    <a:pt x="261009" y="718294"/>
                  </a:lnTo>
                  <a:lnTo>
                    <a:pt x="261349" y="718746"/>
                  </a:lnTo>
                  <a:lnTo>
                    <a:pt x="262464" y="718406"/>
                  </a:lnTo>
                  <a:lnTo>
                    <a:pt x="263339" y="718620"/>
                  </a:lnTo>
                  <a:lnTo>
                    <a:pt x="265002" y="718364"/>
                  </a:lnTo>
                  <a:lnTo>
                    <a:pt x="265649" y="719574"/>
                  </a:lnTo>
                  <a:lnTo>
                    <a:pt x="265490" y="721029"/>
                  </a:lnTo>
                  <a:lnTo>
                    <a:pt x="267511" y="722894"/>
                  </a:lnTo>
                  <a:lnTo>
                    <a:pt x="268182" y="722995"/>
                  </a:lnTo>
                  <a:lnTo>
                    <a:pt x="268413" y="723920"/>
                  </a:lnTo>
                  <a:lnTo>
                    <a:pt x="269433" y="723843"/>
                  </a:lnTo>
                  <a:lnTo>
                    <a:pt x="270208" y="724234"/>
                  </a:lnTo>
                  <a:lnTo>
                    <a:pt x="271563" y="723577"/>
                  </a:lnTo>
                  <a:lnTo>
                    <a:pt x="271982" y="724434"/>
                  </a:lnTo>
                  <a:lnTo>
                    <a:pt x="273774" y="724504"/>
                  </a:lnTo>
                  <a:lnTo>
                    <a:pt x="274456" y="725506"/>
                  </a:lnTo>
                  <a:lnTo>
                    <a:pt x="275450" y="724827"/>
                  </a:lnTo>
                  <a:lnTo>
                    <a:pt x="276096" y="725070"/>
                  </a:lnTo>
                  <a:lnTo>
                    <a:pt x="278909" y="725310"/>
                  </a:lnTo>
                  <a:lnTo>
                    <a:pt x="279957" y="724898"/>
                  </a:lnTo>
                  <a:lnTo>
                    <a:pt x="279995" y="724077"/>
                  </a:lnTo>
                  <a:lnTo>
                    <a:pt x="280634" y="723322"/>
                  </a:lnTo>
                  <a:lnTo>
                    <a:pt x="283741" y="724348"/>
                  </a:lnTo>
                  <a:lnTo>
                    <a:pt x="284115" y="724970"/>
                  </a:lnTo>
                  <a:lnTo>
                    <a:pt x="285504" y="725255"/>
                  </a:lnTo>
                  <a:lnTo>
                    <a:pt x="286246" y="724805"/>
                  </a:lnTo>
                  <a:lnTo>
                    <a:pt x="287208" y="725465"/>
                  </a:lnTo>
                  <a:lnTo>
                    <a:pt x="288077" y="725462"/>
                  </a:lnTo>
                  <a:lnTo>
                    <a:pt x="288961" y="724081"/>
                  </a:lnTo>
                  <a:lnTo>
                    <a:pt x="290876" y="724177"/>
                  </a:lnTo>
                  <a:lnTo>
                    <a:pt x="292074" y="724986"/>
                  </a:lnTo>
                  <a:lnTo>
                    <a:pt x="295249" y="725728"/>
                  </a:lnTo>
                  <a:lnTo>
                    <a:pt x="295798" y="725409"/>
                  </a:lnTo>
                  <a:lnTo>
                    <a:pt x="296371" y="726393"/>
                  </a:lnTo>
                  <a:lnTo>
                    <a:pt x="296991" y="726285"/>
                  </a:lnTo>
                  <a:lnTo>
                    <a:pt x="297438" y="725304"/>
                  </a:lnTo>
                  <a:lnTo>
                    <a:pt x="298510" y="724761"/>
                  </a:lnTo>
                  <a:lnTo>
                    <a:pt x="300337" y="724659"/>
                  </a:lnTo>
                  <a:lnTo>
                    <a:pt x="301828" y="726182"/>
                  </a:lnTo>
                  <a:lnTo>
                    <a:pt x="302254" y="725754"/>
                  </a:lnTo>
                  <a:lnTo>
                    <a:pt x="303882" y="725885"/>
                  </a:lnTo>
                  <a:lnTo>
                    <a:pt x="305015" y="725453"/>
                  </a:lnTo>
                  <a:lnTo>
                    <a:pt x="306375" y="724546"/>
                  </a:lnTo>
                  <a:lnTo>
                    <a:pt x="307345" y="724303"/>
                  </a:lnTo>
                  <a:lnTo>
                    <a:pt x="308560" y="724632"/>
                  </a:lnTo>
                  <a:lnTo>
                    <a:pt x="309597" y="724361"/>
                  </a:lnTo>
                  <a:lnTo>
                    <a:pt x="310663" y="725161"/>
                  </a:lnTo>
                  <a:lnTo>
                    <a:pt x="311632" y="725235"/>
                  </a:lnTo>
                  <a:lnTo>
                    <a:pt x="313065" y="724824"/>
                  </a:lnTo>
                  <a:lnTo>
                    <a:pt x="316104" y="725012"/>
                  </a:lnTo>
                  <a:lnTo>
                    <a:pt x="317282" y="724610"/>
                  </a:lnTo>
                  <a:lnTo>
                    <a:pt x="318293" y="725361"/>
                  </a:lnTo>
                  <a:lnTo>
                    <a:pt x="319155" y="725517"/>
                  </a:lnTo>
                  <a:lnTo>
                    <a:pt x="319704" y="726510"/>
                  </a:lnTo>
                  <a:lnTo>
                    <a:pt x="319706" y="727558"/>
                  </a:lnTo>
                  <a:lnTo>
                    <a:pt x="320529" y="729422"/>
                  </a:lnTo>
                  <a:lnTo>
                    <a:pt x="320631" y="730978"/>
                  </a:lnTo>
                  <a:lnTo>
                    <a:pt x="322195" y="733734"/>
                  </a:lnTo>
                  <a:lnTo>
                    <a:pt x="323055" y="733809"/>
                  </a:lnTo>
                  <a:lnTo>
                    <a:pt x="323803" y="734774"/>
                  </a:lnTo>
                  <a:lnTo>
                    <a:pt x="324960" y="735179"/>
                  </a:lnTo>
                  <a:lnTo>
                    <a:pt x="325276" y="736513"/>
                  </a:lnTo>
                  <a:lnTo>
                    <a:pt x="324567" y="737579"/>
                  </a:lnTo>
                  <a:lnTo>
                    <a:pt x="326270" y="738746"/>
                  </a:lnTo>
                  <a:lnTo>
                    <a:pt x="326700" y="739956"/>
                  </a:lnTo>
                  <a:lnTo>
                    <a:pt x="327849" y="739290"/>
                  </a:lnTo>
                  <a:lnTo>
                    <a:pt x="328336" y="739518"/>
                  </a:lnTo>
                  <a:lnTo>
                    <a:pt x="329649" y="739274"/>
                  </a:lnTo>
                  <a:lnTo>
                    <a:pt x="330975" y="739556"/>
                  </a:lnTo>
                  <a:lnTo>
                    <a:pt x="332121" y="739162"/>
                  </a:lnTo>
                  <a:lnTo>
                    <a:pt x="333042" y="740850"/>
                  </a:lnTo>
                  <a:lnTo>
                    <a:pt x="332514" y="742033"/>
                  </a:lnTo>
                  <a:lnTo>
                    <a:pt x="333699" y="743092"/>
                  </a:lnTo>
                  <a:lnTo>
                    <a:pt x="333373" y="744877"/>
                  </a:lnTo>
                  <a:lnTo>
                    <a:pt x="333807" y="745643"/>
                  </a:lnTo>
                  <a:lnTo>
                    <a:pt x="334153" y="747395"/>
                  </a:lnTo>
                  <a:lnTo>
                    <a:pt x="333766" y="747832"/>
                  </a:lnTo>
                  <a:lnTo>
                    <a:pt x="333564" y="749221"/>
                  </a:lnTo>
                  <a:lnTo>
                    <a:pt x="333965" y="749856"/>
                  </a:lnTo>
                  <a:lnTo>
                    <a:pt x="332847" y="750543"/>
                  </a:lnTo>
                  <a:lnTo>
                    <a:pt x="331790" y="752091"/>
                  </a:lnTo>
                  <a:lnTo>
                    <a:pt x="331778" y="753086"/>
                  </a:lnTo>
                  <a:lnTo>
                    <a:pt x="332398" y="753721"/>
                  </a:lnTo>
                  <a:lnTo>
                    <a:pt x="332317" y="756461"/>
                  </a:lnTo>
                  <a:lnTo>
                    <a:pt x="333212" y="757875"/>
                  </a:lnTo>
                  <a:lnTo>
                    <a:pt x="333619" y="759423"/>
                  </a:lnTo>
                  <a:lnTo>
                    <a:pt x="335563" y="763016"/>
                  </a:lnTo>
                  <a:lnTo>
                    <a:pt x="336923" y="763807"/>
                  </a:lnTo>
                  <a:lnTo>
                    <a:pt x="339020" y="764644"/>
                  </a:lnTo>
                  <a:lnTo>
                    <a:pt x="339518" y="765759"/>
                  </a:lnTo>
                  <a:lnTo>
                    <a:pt x="339510" y="766672"/>
                  </a:lnTo>
                  <a:lnTo>
                    <a:pt x="340452" y="767214"/>
                  </a:lnTo>
                  <a:lnTo>
                    <a:pt x="341161" y="768270"/>
                  </a:lnTo>
                  <a:lnTo>
                    <a:pt x="342981" y="769001"/>
                  </a:lnTo>
                  <a:lnTo>
                    <a:pt x="343393" y="769655"/>
                  </a:lnTo>
                  <a:lnTo>
                    <a:pt x="346862" y="771648"/>
                  </a:lnTo>
                  <a:lnTo>
                    <a:pt x="348227" y="772762"/>
                  </a:lnTo>
                  <a:lnTo>
                    <a:pt x="349088" y="773850"/>
                  </a:lnTo>
                  <a:lnTo>
                    <a:pt x="349402" y="776998"/>
                  </a:lnTo>
                  <a:lnTo>
                    <a:pt x="350562" y="777653"/>
                  </a:lnTo>
                  <a:lnTo>
                    <a:pt x="350177" y="779036"/>
                  </a:lnTo>
                  <a:lnTo>
                    <a:pt x="350170" y="780843"/>
                  </a:lnTo>
                  <a:lnTo>
                    <a:pt x="351267" y="782459"/>
                  </a:lnTo>
                  <a:lnTo>
                    <a:pt x="350674" y="782997"/>
                  </a:lnTo>
                  <a:lnTo>
                    <a:pt x="350703" y="786427"/>
                  </a:lnTo>
                  <a:lnTo>
                    <a:pt x="350207" y="787569"/>
                  </a:lnTo>
                  <a:lnTo>
                    <a:pt x="350286" y="789696"/>
                  </a:lnTo>
                  <a:lnTo>
                    <a:pt x="349668" y="790429"/>
                  </a:lnTo>
                  <a:lnTo>
                    <a:pt x="349775" y="791576"/>
                  </a:lnTo>
                  <a:lnTo>
                    <a:pt x="348888" y="792181"/>
                  </a:lnTo>
                  <a:lnTo>
                    <a:pt x="350003" y="793643"/>
                  </a:lnTo>
                  <a:lnTo>
                    <a:pt x="348324" y="793516"/>
                  </a:lnTo>
                  <a:lnTo>
                    <a:pt x="347517" y="794178"/>
                  </a:lnTo>
                  <a:lnTo>
                    <a:pt x="347524" y="795190"/>
                  </a:lnTo>
                  <a:lnTo>
                    <a:pt x="346154" y="796697"/>
                  </a:lnTo>
                  <a:lnTo>
                    <a:pt x="345616" y="796915"/>
                  </a:lnTo>
                  <a:lnTo>
                    <a:pt x="345790" y="798414"/>
                  </a:lnTo>
                  <a:lnTo>
                    <a:pt x="344898" y="799398"/>
                  </a:lnTo>
                  <a:lnTo>
                    <a:pt x="345214" y="800542"/>
                  </a:lnTo>
                  <a:lnTo>
                    <a:pt x="344184" y="802068"/>
                  </a:lnTo>
                  <a:lnTo>
                    <a:pt x="344442" y="803997"/>
                  </a:lnTo>
                  <a:lnTo>
                    <a:pt x="343499" y="805617"/>
                  </a:lnTo>
                  <a:lnTo>
                    <a:pt x="344288" y="807247"/>
                  </a:lnTo>
                  <a:lnTo>
                    <a:pt x="344136" y="809828"/>
                  </a:lnTo>
                  <a:lnTo>
                    <a:pt x="345544" y="810551"/>
                  </a:lnTo>
                  <a:lnTo>
                    <a:pt x="345858" y="811914"/>
                  </a:lnTo>
                  <a:lnTo>
                    <a:pt x="345526" y="812706"/>
                  </a:lnTo>
                  <a:lnTo>
                    <a:pt x="346296" y="815815"/>
                  </a:lnTo>
                  <a:lnTo>
                    <a:pt x="345455" y="816753"/>
                  </a:lnTo>
                  <a:lnTo>
                    <a:pt x="346513" y="818357"/>
                  </a:lnTo>
                  <a:lnTo>
                    <a:pt x="346008" y="819417"/>
                  </a:lnTo>
                  <a:lnTo>
                    <a:pt x="347274" y="819515"/>
                  </a:lnTo>
                  <a:lnTo>
                    <a:pt x="347485" y="821531"/>
                  </a:lnTo>
                  <a:lnTo>
                    <a:pt x="348197" y="822281"/>
                  </a:lnTo>
                  <a:lnTo>
                    <a:pt x="349532" y="824323"/>
                  </a:lnTo>
                  <a:lnTo>
                    <a:pt x="347887" y="825356"/>
                  </a:lnTo>
                  <a:lnTo>
                    <a:pt x="348020" y="827699"/>
                  </a:lnTo>
                  <a:lnTo>
                    <a:pt x="347134" y="830191"/>
                  </a:lnTo>
                  <a:lnTo>
                    <a:pt x="347709" y="830156"/>
                  </a:lnTo>
                  <a:lnTo>
                    <a:pt x="348579" y="831131"/>
                  </a:lnTo>
                  <a:lnTo>
                    <a:pt x="349277" y="831189"/>
                  </a:lnTo>
                  <a:lnTo>
                    <a:pt x="350588" y="832340"/>
                  </a:lnTo>
                  <a:lnTo>
                    <a:pt x="350989" y="833273"/>
                  </a:lnTo>
                  <a:lnTo>
                    <a:pt x="350515" y="834217"/>
                  </a:lnTo>
                  <a:lnTo>
                    <a:pt x="350888" y="834929"/>
                  </a:lnTo>
                  <a:lnTo>
                    <a:pt x="350990" y="837406"/>
                  </a:lnTo>
                  <a:lnTo>
                    <a:pt x="350159" y="838099"/>
                  </a:lnTo>
                  <a:lnTo>
                    <a:pt x="350886" y="839341"/>
                  </a:lnTo>
                  <a:lnTo>
                    <a:pt x="352579" y="841278"/>
                  </a:lnTo>
                  <a:lnTo>
                    <a:pt x="353116" y="843446"/>
                  </a:lnTo>
                  <a:lnTo>
                    <a:pt x="352785" y="843712"/>
                  </a:lnTo>
                  <a:lnTo>
                    <a:pt x="353166" y="845133"/>
                  </a:lnTo>
                  <a:lnTo>
                    <a:pt x="352985" y="848140"/>
                  </a:lnTo>
                  <a:lnTo>
                    <a:pt x="354888" y="847559"/>
                  </a:lnTo>
                  <a:lnTo>
                    <a:pt x="356196" y="846829"/>
                  </a:lnTo>
                  <a:lnTo>
                    <a:pt x="357102" y="846939"/>
                  </a:lnTo>
                  <a:lnTo>
                    <a:pt x="358728" y="848198"/>
                  </a:lnTo>
                  <a:lnTo>
                    <a:pt x="360524" y="848641"/>
                  </a:lnTo>
                  <a:lnTo>
                    <a:pt x="360789" y="851314"/>
                  </a:lnTo>
                  <a:lnTo>
                    <a:pt x="360357" y="852134"/>
                  </a:lnTo>
                  <a:lnTo>
                    <a:pt x="363079" y="854543"/>
                  </a:lnTo>
                  <a:lnTo>
                    <a:pt x="362673" y="856019"/>
                  </a:lnTo>
                  <a:lnTo>
                    <a:pt x="361584" y="857245"/>
                  </a:lnTo>
                  <a:lnTo>
                    <a:pt x="360751" y="857808"/>
                  </a:lnTo>
                  <a:lnTo>
                    <a:pt x="360455" y="858626"/>
                  </a:lnTo>
                  <a:lnTo>
                    <a:pt x="360717" y="859680"/>
                  </a:lnTo>
                  <a:lnTo>
                    <a:pt x="361234" y="859929"/>
                  </a:lnTo>
                  <a:lnTo>
                    <a:pt x="360728" y="861110"/>
                  </a:lnTo>
                  <a:lnTo>
                    <a:pt x="361156" y="862119"/>
                  </a:lnTo>
                  <a:lnTo>
                    <a:pt x="362191" y="862325"/>
                  </a:lnTo>
                  <a:lnTo>
                    <a:pt x="363164" y="863317"/>
                  </a:lnTo>
                  <a:lnTo>
                    <a:pt x="361745" y="864677"/>
                  </a:lnTo>
                  <a:lnTo>
                    <a:pt x="359769" y="865533"/>
                  </a:lnTo>
                  <a:lnTo>
                    <a:pt x="358986" y="866125"/>
                  </a:lnTo>
                  <a:lnTo>
                    <a:pt x="358774" y="867357"/>
                  </a:lnTo>
                  <a:lnTo>
                    <a:pt x="359522" y="869550"/>
                  </a:lnTo>
                  <a:lnTo>
                    <a:pt x="358597" y="871337"/>
                  </a:lnTo>
                  <a:lnTo>
                    <a:pt x="358744" y="871936"/>
                  </a:lnTo>
                  <a:lnTo>
                    <a:pt x="359936" y="872377"/>
                  </a:lnTo>
                  <a:lnTo>
                    <a:pt x="361529" y="873750"/>
                  </a:lnTo>
                  <a:lnTo>
                    <a:pt x="361864" y="874851"/>
                  </a:lnTo>
                  <a:lnTo>
                    <a:pt x="362509" y="875062"/>
                  </a:lnTo>
                  <a:lnTo>
                    <a:pt x="363443" y="876433"/>
                  </a:lnTo>
                  <a:lnTo>
                    <a:pt x="363609" y="878259"/>
                  </a:lnTo>
                  <a:lnTo>
                    <a:pt x="364812" y="878494"/>
                  </a:lnTo>
                  <a:lnTo>
                    <a:pt x="365382" y="878983"/>
                  </a:lnTo>
                  <a:lnTo>
                    <a:pt x="365660" y="880142"/>
                  </a:lnTo>
                  <a:lnTo>
                    <a:pt x="364135" y="884549"/>
                  </a:lnTo>
                  <a:lnTo>
                    <a:pt x="362259" y="887428"/>
                  </a:lnTo>
                  <a:lnTo>
                    <a:pt x="361015" y="888716"/>
                  </a:lnTo>
                  <a:lnTo>
                    <a:pt x="360138" y="890182"/>
                  </a:lnTo>
                  <a:lnTo>
                    <a:pt x="360702" y="891060"/>
                  </a:lnTo>
                  <a:lnTo>
                    <a:pt x="360336" y="893712"/>
                  </a:lnTo>
                  <a:lnTo>
                    <a:pt x="360097" y="894142"/>
                  </a:lnTo>
                  <a:lnTo>
                    <a:pt x="357746" y="893991"/>
                  </a:lnTo>
                  <a:lnTo>
                    <a:pt x="358172" y="895759"/>
                  </a:lnTo>
                  <a:lnTo>
                    <a:pt x="359176" y="895865"/>
                  </a:lnTo>
                  <a:lnTo>
                    <a:pt x="359657" y="898002"/>
                  </a:lnTo>
                  <a:lnTo>
                    <a:pt x="359865" y="900564"/>
                  </a:lnTo>
                  <a:lnTo>
                    <a:pt x="360725" y="900857"/>
                  </a:lnTo>
                  <a:lnTo>
                    <a:pt x="360425" y="901609"/>
                  </a:lnTo>
                  <a:lnTo>
                    <a:pt x="361165" y="902995"/>
                  </a:lnTo>
                  <a:lnTo>
                    <a:pt x="361471" y="904609"/>
                  </a:lnTo>
                  <a:lnTo>
                    <a:pt x="361314" y="905152"/>
                  </a:lnTo>
                  <a:lnTo>
                    <a:pt x="362633" y="906903"/>
                  </a:lnTo>
                  <a:lnTo>
                    <a:pt x="361986" y="907502"/>
                  </a:lnTo>
                  <a:lnTo>
                    <a:pt x="362373" y="908732"/>
                  </a:lnTo>
                  <a:lnTo>
                    <a:pt x="361033" y="910380"/>
                  </a:lnTo>
                  <a:lnTo>
                    <a:pt x="360996" y="911655"/>
                  </a:lnTo>
                  <a:lnTo>
                    <a:pt x="361330" y="913974"/>
                  </a:lnTo>
                  <a:lnTo>
                    <a:pt x="360801" y="915097"/>
                  </a:lnTo>
                  <a:lnTo>
                    <a:pt x="362097" y="915471"/>
                  </a:lnTo>
                  <a:lnTo>
                    <a:pt x="364752" y="914823"/>
                  </a:lnTo>
                  <a:lnTo>
                    <a:pt x="364856" y="916150"/>
                  </a:lnTo>
                  <a:lnTo>
                    <a:pt x="366534" y="916957"/>
                  </a:lnTo>
                  <a:lnTo>
                    <a:pt x="367192" y="916880"/>
                  </a:lnTo>
                  <a:lnTo>
                    <a:pt x="367722" y="917609"/>
                  </a:lnTo>
                  <a:lnTo>
                    <a:pt x="368762" y="917827"/>
                  </a:lnTo>
                  <a:lnTo>
                    <a:pt x="369754" y="918680"/>
                  </a:lnTo>
                  <a:lnTo>
                    <a:pt x="369839" y="920211"/>
                  </a:lnTo>
                  <a:lnTo>
                    <a:pt x="369675" y="921982"/>
                  </a:lnTo>
                  <a:lnTo>
                    <a:pt x="371473" y="923422"/>
                  </a:lnTo>
                  <a:lnTo>
                    <a:pt x="371214" y="925530"/>
                  </a:lnTo>
                  <a:lnTo>
                    <a:pt x="370879" y="926193"/>
                  </a:lnTo>
                  <a:lnTo>
                    <a:pt x="371293" y="927393"/>
                  </a:lnTo>
                  <a:lnTo>
                    <a:pt x="372479" y="928103"/>
                  </a:lnTo>
                  <a:lnTo>
                    <a:pt x="373222" y="927447"/>
                  </a:lnTo>
                  <a:lnTo>
                    <a:pt x="374530" y="927517"/>
                  </a:lnTo>
                  <a:lnTo>
                    <a:pt x="375029" y="928072"/>
                  </a:lnTo>
                  <a:lnTo>
                    <a:pt x="374163" y="928947"/>
                  </a:lnTo>
                  <a:lnTo>
                    <a:pt x="374242" y="929694"/>
                  </a:lnTo>
                  <a:lnTo>
                    <a:pt x="373324" y="931686"/>
                  </a:lnTo>
                  <a:lnTo>
                    <a:pt x="374125" y="933631"/>
                  </a:lnTo>
                  <a:lnTo>
                    <a:pt x="373521" y="934228"/>
                  </a:lnTo>
                  <a:lnTo>
                    <a:pt x="374071" y="935012"/>
                  </a:lnTo>
                  <a:lnTo>
                    <a:pt x="375363" y="935765"/>
                  </a:lnTo>
                  <a:lnTo>
                    <a:pt x="375864" y="938469"/>
                  </a:lnTo>
                  <a:lnTo>
                    <a:pt x="375185" y="938910"/>
                  </a:lnTo>
                  <a:lnTo>
                    <a:pt x="373947" y="941171"/>
                  </a:lnTo>
                  <a:lnTo>
                    <a:pt x="372608" y="942596"/>
                  </a:lnTo>
                  <a:lnTo>
                    <a:pt x="373776" y="943237"/>
                  </a:lnTo>
                  <a:lnTo>
                    <a:pt x="374303" y="944023"/>
                  </a:lnTo>
                  <a:lnTo>
                    <a:pt x="374654" y="947967"/>
                  </a:lnTo>
                  <a:lnTo>
                    <a:pt x="374588" y="949225"/>
                  </a:lnTo>
                  <a:lnTo>
                    <a:pt x="375124" y="950120"/>
                  </a:lnTo>
                  <a:lnTo>
                    <a:pt x="374586" y="954727"/>
                  </a:lnTo>
                  <a:lnTo>
                    <a:pt x="373845" y="955411"/>
                  </a:lnTo>
                  <a:lnTo>
                    <a:pt x="373645" y="956432"/>
                  </a:lnTo>
                  <a:lnTo>
                    <a:pt x="374779" y="956752"/>
                  </a:lnTo>
                  <a:lnTo>
                    <a:pt x="376181" y="957762"/>
                  </a:lnTo>
                  <a:lnTo>
                    <a:pt x="375509" y="959803"/>
                  </a:lnTo>
                  <a:lnTo>
                    <a:pt x="376298" y="959659"/>
                  </a:lnTo>
                  <a:lnTo>
                    <a:pt x="377311" y="960236"/>
                  </a:lnTo>
                  <a:lnTo>
                    <a:pt x="377697" y="960911"/>
                  </a:lnTo>
                  <a:lnTo>
                    <a:pt x="377264" y="962151"/>
                  </a:lnTo>
                  <a:lnTo>
                    <a:pt x="378105" y="963285"/>
                  </a:lnTo>
                  <a:lnTo>
                    <a:pt x="379287" y="963227"/>
                  </a:lnTo>
                  <a:lnTo>
                    <a:pt x="380344" y="964539"/>
                  </a:lnTo>
                  <a:lnTo>
                    <a:pt x="381451" y="964260"/>
                  </a:lnTo>
                  <a:lnTo>
                    <a:pt x="381712" y="963597"/>
                  </a:lnTo>
                  <a:lnTo>
                    <a:pt x="382983" y="964032"/>
                  </a:lnTo>
                  <a:lnTo>
                    <a:pt x="382855" y="964653"/>
                  </a:lnTo>
                  <a:lnTo>
                    <a:pt x="384958" y="965684"/>
                  </a:lnTo>
                  <a:lnTo>
                    <a:pt x="385714" y="966673"/>
                  </a:lnTo>
                  <a:lnTo>
                    <a:pt x="386967" y="967288"/>
                  </a:lnTo>
                  <a:lnTo>
                    <a:pt x="388785" y="967203"/>
                  </a:lnTo>
                  <a:lnTo>
                    <a:pt x="390249" y="964870"/>
                  </a:lnTo>
                  <a:lnTo>
                    <a:pt x="390676" y="963622"/>
                  </a:lnTo>
                  <a:lnTo>
                    <a:pt x="391308" y="962944"/>
                  </a:lnTo>
                  <a:lnTo>
                    <a:pt x="393168" y="963247"/>
                  </a:lnTo>
                  <a:lnTo>
                    <a:pt x="394304" y="964226"/>
                  </a:lnTo>
                  <a:lnTo>
                    <a:pt x="396041" y="965036"/>
                  </a:lnTo>
                  <a:lnTo>
                    <a:pt x="396790" y="966014"/>
                  </a:lnTo>
                  <a:lnTo>
                    <a:pt x="398651" y="966436"/>
                  </a:lnTo>
                  <a:lnTo>
                    <a:pt x="399202" y="967384"/>
                  </a:lnTo>
                  <a:lnTo>
                    <a:pt x="402617" y="969140"/>
                  </a:lnTo>
                  <a:lnTo>
                    <a:pt x="403486" y="970180"/>
                  </a:lnTo>
                  <a:lnTo>
                    <a:pt x="404910" y="969583"/>
                  </a:lnTo>
                  <a:lnTo>
                    <a:pt x="405367" y="969026"/>
                  </a:lnTo>
                  <a:lnTo>
                    <a:pt x="406523" y="968712"/>
                  </a:lnTo>
                  <a:lnTo>
                    <a:pt x="407559" y="967608"/>
                  </a:lnTo>
                  <a:lnTo>
                    <a:pt x="407691" y="966316"/>
                  </a:lnTo>
                  <a:lnTo>
                    <a:pt x="410057" y="966483"/>
                  </a:lnTo>
                  <a:lnTo>
                    <a:pt x="410405" y="967323"/>
                  </a:lnTo>
                  <a:lnTo>
                    <a:pt x="411993" y="966597"/>
                  </a:lnTo>
                  <a:lnTo>
                    <a:pt x="412975" y="966468"/>
                  </a:lnTo>
                  <a:lnTo>
                    <a:pt x="413524" y="965814"/>
                  </a:lnTo>
                  <a:lnTo>
                    <a:pt x="414467" y="966697"/>
                  </a:lnTo>
                  <a:lnTo>
                    <a:pt x="417262" y="965896"/>
                  </a:lnTo>
                  <a:lnTo>
                    <a:pt x="417819" y="964811"/>
                  </a:lnTo>
                  <a:lnTo>
                    <a:pt x="418681" y="964964"/>
                  </a:lnTo>
                  <a:lnTo>
                    <a:pt x="420250" y="963273"/>
                  </a:lnTo>
                  <a:lnTo>
                    <a:pt x="422008" y="964661"/>
                  </a:lnTo>
                  <a:lnTo>
                    <a:pt x="422531" y="965733"/>
                  </a:lnTo>
                  <a:lnTo>
                    <a:pt x="424858" y="966080"/>
                  </a:lnTo>
                  <a:lnTo>
                    <a:pt x="426380" y="967251"/>
                  </a:lnTo>
                  <a:lnTo>
                    <a:pt x="427622" y="966350"/>
                  </a:lnTo>
                  <a:lnTo>
                    <a:pt x="428626" y="965959"/>
                  </a:lnTo>
                  <a:lnTo>
                    <a:pt x="430369" y="964504"/>
                  </a:lnTo>
                  <a:lnTo>
                    <a:pt x="432183" y="964322"/>
                  </a:lnTo>
                  <a:lnTo>
                    <a:pt x="435134" y="962193"/>
                  </a:lnTo>
                  <a:lnTo>
                    <a:pt x="436179" y="962866"/>
                  </a:lnTo>
                  <a:lnTo>
                    <a:pt x="436952" y="962923"/>
                  </a:lnTo>
                  <a:lnTo>
                    <a:pt x="438178" y="962210"/>
                  </a:lnTo>
                  <a:lnTo>
                    <a:pt x="439516" y="963408"/>
                  </a:lnTo>
                  <a:lnTo>
                    <a:pt x="442875" y="963246"/>
                  </a:lnTo>
                  <a:lnTo>
                    <a:pt x="445205" y="962574"/>
                  </a:lnTo>
                  <a:lnTo>
                    <a:pt x="445044" y="961205"/>
                  </a:lnTo>
                  <a:lnTo>
                    <a:pt x="444508" y="960313"/>
                  </a:lnTo>
                  <a:lnTo>
                    <a:pt x="445355" y="959336"/>
                  </a:lnTo>
                  <a:lnTo>
                    <a:pt x="444982" y="957549"/>
                  </a:lnTo>
                  <a:lnTo>
                    <a:pt x="446850" y="957172"/>
                  </a:lnTo>
                  <a:lnTo>
                    <a:pt x="446827" y="956460"/>
                  </a:lnTo>
                  <a:lnTo>
                    <a:pt x="447480" y="955644"/>
                  </a:lnTo>
                  <a:lnTo>
                    <a:pt x="449553" y="955559"/>
                  </a:lnTo>
                  <a:lnTo>
                    <a:pt x="449925" y="954064"/>
                  </a:lnTo>
                  <a:lnTo>
                    <a:pt x="450717" y="953608"/>
                  </a:lnTo>
                  <a:lnTo>
                    <a:pt x="452308" y="955346"/>
                  </a:lnTo>
                  <a:lnTo>
                    <a:pt x="452905" y="954921"/>
                  </a:lnTo>
                  <a:lnTo>
                    <a:pt x="454150" y="954770"/>
                  </a:lnTo>
                  <a:lnTo>
                    <a:pt x="455427" y="955115"/>
                  </a:lnTo>
                  <a:lnTo>
                    <a:pt x="455568" y="953609"/>
                  </a:lnTo>
                  <a:lnTo>
                    <a:pt x="457418" y="951755"/>
                  </a:lnTo>
                  <a:lnTo>
                    <a:pt x="459270" y="952598"/>
                  </a:lnTo>
                  <a:lnTo>
                    <a:pt x="460439" y="952677"/>
                  </a:lnTo>
                  <a:lnTo>
                    <a:pt x="460936" y="951710"/>
                  </a:lnTo>
                  <a:lnTo>
                    <a:pt x="463395" y="949511"/>
                  </a:lnTo>
                  <a:lnTo>
                    <a:pt x="464194" y="949828"/>
                  </a:lnTo>
                  <a:lnTo>
                    <a:pt x="465897" y="949131"/>
                  </a:lnTo>
                  <a:lnTo>
                    <a:pt x="467343" y="949246"/>
                  </a:lnTo>
                  <a:lnTo>
                    <a:pt x="468021" y="947904"/>
                  </a:lnTo>
                  <a:lnTo>
                    <a:pt x="469374" y="948504"/>
                  </a:lnTo>
                  <a:lnTo>
                    <a:pt x="469919" y="949600"/>
                  </a:lnTo>
                  <a:lnTo>
                    <a:pt x="471118" y="949208"/>
                  </a:lnTo>
                  <a:lnTo>
                    <a:pt x="471565" y="949735"/>
                  </a:lnTo>
                  <a:lnTo>
                    <a:pt x="473229" y="949154"/>
                  </a:lnTo>
                  <a:lnTo>
                    <a:pt x="475427" y="949019"/>
                  </a:lnTo>
                  <a:lnTo>
                    <a:pt x="476422" y="948051"/>
                  </a:lnTo>
                  <a:lnTo>
                    <a:pt x="476335" y="945815"/>
                  </a:lnTo>
                  <a:lnTo>
                    <a:pt x="477294" y="944656"/>
                  </a:lnTo>
                  <a:lnTo>
                    <a:pt x="478749" y="943884"/>
                  </a:lnTo>
                  <a:lnTo>
                    <a:pt x="479178" y="943061"/>
                  </a:lnTo>
                  <a:lnTo>
                    <a:pt x="480444" y="942301"/>
                  </a:lnTo>
                  <a:lnTo>
                    <a:pt x="482646" y="942918"/>
                  </a:lnTo>
                  <a:lnTo>
                    <a:pt x="483448" y="944649"/>
                  </a:lnTo>
                  <a:lnTo>
                    <a:pt x="485564" y="944120"/>
                  </a:lnTo>
                  <a:lnTo>
                    <a:pt x="486446" y="944845"/>
                  </a:lnTo>
                  <a:lnTo>
                    <a:pt x="487593" y="944827"/>
                  </a:lnTo>
                  <a:lnTo>
                    <a:pt x="488534" y="947144"/>
                  </a:lnTo>
                  <a:lnTo>
                    <a:pt x="489763" y="947267"/>
                  </a:lnTo>
                  <a:lnTo>
                    <a:pt x="491374" y="945394"/>
                  </a:lnTo>
                  <a:lnTo>
                    <a:pt x="492046" y="945111"/>
                  </a:lnTo>
                  <a:lnTo>
                    <a:pt x="492415" y="946354"/>
                  </a:lnTo>
                  <a:lnTo>
                    <a:pt x="494761" y="947546"/>
                  </a:lnTo>
                  <a:lnTo>
                    <a:pt x="493948" y="949494"/>
                  </a:lnTo>
                  <a:lnTo>
                    <a:pt x="494186" y="950416"/>
                  </a:lnTo>
                  <a:lnTo>
                    <a:pt x="495804" y="949801"/>
                  </a:lnTo>
                  <a:lnTo>
                    <a:pt x="497639" y="949514"/>
                  </a:lnTo>
                  <a:lnTo>
                    <a:pt x="498774" y="950230"/>
                  </a:lnTo>
                  <a:lnTo>
                    <a:pt x="500424" y="950292"/>
                  </a:lnTo>
                  <a:lnTo>
                    <a:pt x="501093" y="950901"/>
                  </a:lnTo>
                  <a:lnTo>
                    <a:pt x="501561" y="951934"/>
                  </a:lnTo>
                  <a:lnTo>
                    <a:pt x="502607" y="951542"/>
                  </a:lnTo>
                  <a:lnTo>
                    <a:pt x="504565" y="951930"/>
                  </a:lnTo>
                  <a:lnTo>
                    <a:pt x="505420" y="953180"/>
                  </a:lnTo>
                  <a:lnTo>
                    <a:pt x="505346" y="954555"/>
                  </a:lnTo>
                  <a:lnTo>
                    <a:pt x="506662" y="953743"/>
                  </a:lnTo>
                  <a:lnTo>
                    <a:pt x="507822" y="953711"/>
                  </a:lnTo>
                  <a:lnTo>
                    <a:pt x="508709" y="954136"/>
                  </a:lnTo>
                  <a:lnTo>
                    <a:pt x="509610" y="953907"/>
                  </a:lnTo>
                  <a:lnTo>
                    <a:pt x="511825" y="954639"/>
                  </a:lnTo>
                  <a:lnTo>
                    <a:pt x="513736" y="956260"/>
                  </a:lnTo>
                  <a:lnTo>
                    <a:pt x="513653" y="958438"/>
                  </a:lnTo>
                  <a:lnTo>
                    <a:pt x="514312" y="959771"/>
                  </a:lnTo>
                  <a:lnTo>
                    <a:pt x="515066" y="960568"/>
                  </a:lnTo>
                  <a:lnTo>
                    <a:pt x="515318" y="962267"/>
                  </a:lnTo>
                  <a:lnTo>
                    <a:pt x="517156" y="963208"/>
                  </a:lnTo>
                  <a:lnTo>
                    <a:pt x="518119" y="963279"/>
                  </a:lnTo>
                  <a:lnTo>
                    <a:pt x="519141" y="965767"/>
                  </a:lnTo>
                  <a:lnTo>
                    <a:pt x="520476" y="966928"/>
                  </a:lnTo>
                  <a:lnTo>
                    <a:pt x="521466" y="967071"/>
                  </a:lnTo>
                  <a:lnTo>
                    <a:pt x="523935" y="969289"/>
                  </a:lnTo>
                  <a:lnTo>
                    <a:pt x="525863" y="968423"/>
                  </a:lnTo>
                  <a:lnTo>
                    <a:pt x="526163" y="969055"/>
                  </a:lnTo>
                  <a:lnTo>
                    <a:pt x="527748" y="968743"/>
                  </a:lnTo>
                  <a:lnTo>
                    <a:pt x="528484" y="969870"/>
                  </a:lnTo>
                  <a:lnTo>
                    <a:pt x="528099" y="971679"/>
                  </a:lnTo>
                  <a:lnTo>
                    <a:pt x="529202" y="973040"/>
                  </a:lnTo>
                  <a:lnTo>
                    <a:pt x="529702" y="974764"/>
                  </a:lnTo>
                  <a:lnTo>
                    <a:pt x="530846" y="975982"/>
                  </a:lnTo>
                  <a:lnTo>
                    <a:pt x="532961" y="977868"/>
                  </a:lnTo>
                  <a:lnTo>
                    <a:pt x="534261" y="977022"/>
                  </a:lnTo>
                  <a:lnTo>
                    <a:pt x="536583" y="976265"/>
                  </a:lnTo>
                  <a:lnTo>
                    <a:pt x="538010" y="976122"/>
                  </a:lnTo>
                  <a:lnTo>
                    <a:pt x="541056" y="974330"/>
                  </a:lnTo>
                  <a:lnTo>
                    <a:pt x="542441" y="973301"/>
                  </a:lnTo>
                  <a:lnTo>
                    <a:pt x="548279" y="968481"/>
                  </a:lnTo>
                  <a:lnTo>
                    <a:pt x="551089" y="967097"/>
                  </a:lnTo>
                  <a:lnTo>
                    <a:pt x="553007" y="966559"/>
                  </a:lnTo>
                  <a:lnTo>
                    <a:pt x="554456" y="965667"/>
                  </a:lnTo>
                  <a:lnTo>
                    <a:pt x="556126" y="964139"/>
                  </a:lnTo>
                  <a:lnTo>
                    <a:pt x="557103" y="962651"/>
                  </a:lnTo>
                  <a:lnTo>
                    <a:pt x="558293" y="961396"/>
                  </a:lnTo>
                  <a:lnTo>
                    <a:pt x="558804" y="960256"/>
                  </a:lnTo>
                  <a:lnTo>
                    <a:pt x="559483" y="957436"/>
                  </a:lnTo>
                  <a:lnTo>
                    <a:pt x="561219" y="952794"/>
                  </a:lnTo>
                  <a:lnTo>
                    <a:pt x="561363" y="951307"/>
                  </a:lnTo>
                  <a:lnTo>
                    <a:pt x="560430" y="947838"/>
                  </a:lnTo>
                  <a:lnTo>
                    <a:pt x="560169" y="946174"/>
                  </a:lnTo>
                  <a:lnTo>
                    <a:pt x="560857" y="944272"/>
                  </a:lnTo>
                  <a:lnTo>
                    <a:pt x="560450" y="943430"/>
                  </a:lnTo>
                  <a:lnTo>
                    <a:pt x="561219" y="937159"/>
                  </a:lnTo>
                  <a:lnTo>
                    <a:pt x="561871" y="934833"/>
                  </a:lnTo>
                  <a:lnTo>
                    <a:pt x="563221" y="932233"/>
                  </a:lnTo>
                  <a:lnTo>
                    <a:pt x="564725" y="930033"/>
                  </a:lnTo>
                  <a:lnTo>
                    <a:pt x="565141" y="928692"/>
                  </a:lnTo>
                  <a:lnTo>
                    <a:pt x="564919" y="925935"/>
                  </a:lnTo>
                  <a:lnTo>
                    <a:pt x="565144" y="924334"/>
                  </a:lnTo>
                  <a:lnTo>
                    <a:pt x="566143" y="921256"/>
                  </a:lnTo>
                  <a:lnTo>
                    <a:pt x="567516" y="919448"/>
                  </a:lnTo>
                  <a:lnTo>
                    <a:pt x="568031" y="918055"/>
                  </a:lnTo>
                  <a:lnTo>
                    <a:pt x="567997" y="916184"/>
                  </a:lnTo>
                  <a:lnTo>
                    <a:pt x="568269" y="913429"/>
                  </a:lnTo>
                  <a:lnTo>
                    <a:pt x="569051" y="911142"/>
                  </a:lnTo>
                  <a:lnTo>
                    <a:pt x="568970" y="909557"/>
                  </a:lnTo>
                  <a:lnTo>
                    <a:pt x="569394" y="908260"/>
                  </a:lnTo>
                  <a:lnTo>
                    <a:pt x="570523" y="906083"/>
                  </a:lnTo>
                  <a:lnTo>
                    <a:pt x="571259" y="903701"/>
                  </a:lnTo>
                  <a:lnTo>
                    <a:pt x="571552" y="901364"/>
                  </a:lnTo>
                  <a:lnTo>
                    <a:pt x="571672" y="898931"/>
                  </a:lnTo>
                  <a:lnTo>
                    <a:pt x="572235" y="897318"/>
                  </a:lnTo>
                  <a:lnTo>
                    <a:pt x="573001" y="896002"/>
                  </a:lnTo>
                  <a:lnTo>
                    <a:pt x="574002" y="892631"/>
                  </a:lnTo>
                  <a:lnTo>
                    <a:pt x="574804" y="891248"/>
                  </a:lnTo>
                  <a:lnTo>
                    <a:pt x="576111" y="889971"/>
                  </a:lnTo>
                  <a:lnTo>
                    <a:pt x="577735" y="889344"/>
                  </a:lnTo>
                  <a:lnTo>
                    <a:pt x="580405" y="889755"/>
                  </a:lnTo>
                  <a:lnTo>
                    <a:pt x="581599" y="889703"/>
                  </a:lnTo>
                  <a:lnTo>
                    <a:pt x="584004" y="888501"/>
                  </a:lnTo>
                  <a:lnTo>
                    <a:pt x="584967" y="887763"/>
                  </a:lnTo>
                  <a:lnTo>
                    <a:pt x="586786" y="886911"/>
                  </a:lnTo>
                  <a:lnTo>
                    <a:pt x="589216" y="885996"/>
                  </a:lnTo>
                  <a:lnTo>
                    <a:pt x="592064" y="884150"/>
                  </a:lnTo>
                  <a:lnTo>
                    <a:pt x="596363" y="881986"/>
                  </a:lnTo>
                  <a:lnTo>
                    <a:pt x="597534" y="881159"/>
                  </a:lnTo>
                  <a:lnTo>
                    <a:pt x="601082" y="880350"/>
                  </a:lnTo>
                  <a:lnTo>
                    <a:pt x="603035" y="879699"/>
                  </a:lnTo>
                  <a:lnTo>
                    <a:pt x="604354" y="878678"/>
                  </a:lnTo>
                  <a:lnTo>
                    <a:pt x="605327" y="876678"/>
                  </a:lnTo>
                  <a:lnTo>
                    <a:pt x="607792" y="874074"/>
                  </a:lnTo>
                  <a:lnTo>
                    <a:pt x="610004" y="870503"/>
                  </a:lnTo>
                  <a:lnTo>
                    <a:pt x="610766" y="868686"/>
                  </a:lnTo>
                  <a:lnTo>
                    <a:pt x="611794" y="865696"/>
                  </a:lnTo>
                  <a:lnTo>
                    <a:pt x="612698" y="863818"/>
                  </a:lnTo>
                  <a:lnTo>
                    <a:pt x="613558" y="859802"/>
                  </a:lnTo>
                  <a:lnTo>
                    <a:pt x="614352" y="857887"/>
                  </a:lnTo>
                  <a:lnTo>
                    <a:pt x="616274" y="854184"/>
                  </a:lnTo>
                  <a:lnTo>
                    <a:pt x="617674" y="852626"/>
                  </a:lnTo>
                  <a:lnTo>
                    <a:pt x="619093" y="849587"/>
                  </a:lnTo>
                  <a:lnTo>
                    <a:pt x="618915" y="848404"/>
                  </a:lnTo>
                  <a:lnTo>
                    <a:pt x="619681" y="846945"/>
                  </a:lnTo>
                  <a:lnTo>
                    <a:pt x="622175" y="844235"/>
                  </a:lnTo>
                  <a:lnTo>
                    <a:pt x="622265" y="841501"/>
                  </a:lnTo>
                  <a:lnTo>
                    <a:pt x="622772" y="836476"/>
                  </a:lnTo>
                  <a:lnTo>
                    <a:pt x="622929" y="829726"/>
                  </a:lnTo>
                  <a:lnTo>
                    <a:pt x="623094" y="828433"/>
                  </a:lnTo>
                  <a:lnTo>
                    <a:pt x="622514" y="826307"/>
                  </a:lnTo>
                  <a:lnTo>
                    <a:pt x="624915" y="822858"/>
                  </a:lnTo>
                  <a:lnTo>
                    <a:pt x="626180" y="819625"/>
                  </a:lnTo>
                  <a:lnTo>
                    <a:pt x="626844" y="818887"/>
                  </a:lnTo>
                  <a:lnTo>
                    <a:pt x="628668" y="817486"/>
                  </a:lnTo>
                  <a:lnTo>
                    <a:pt x="630573" y="816841"/>
                  </a:lnTo>
                  <a:lnTo>
                    <a:pt x="631214" y="816389"/>
                  </a:lnTo>
                  <a:lnTo>
                    <a:pt x="632586" y="814642"/>
                  </a:lnTo>
                  <a:lnTo>
                    <a:pt x="632770" y="813197"/>
                  </a:lnTo>
                  <a:lnTo>
                    <a:pt x="634502" y="810949"/>
                  </a:lnTo>
                  <a:lnTo>
                    <a:pt x="636669" y="809667"/>
                  </a:lnTo>
                  <a:lnTo>
                    <a:pt x="637694" y="809534"/>
                  </a:lnTo>
                  <a:lnTo>
                    <a:pt x="643025" y="807231"/>
                  </a:lnTo>
                  <a:lnTo>
                    <a:pt x="647681" y="804125"/>
                  </a:lnTo>
                  <a:lnTo>
                    <a:pt x="650594" y="802853"/>
                  </a:lnTo>
                  <a:lnTo>
                    <a:pt x="651991" y="801662"/>
                  </a:lnTo>
                  <a:lnTo>
                    <a:pt x="653570" y="799797"/>
                  </a:lnTo>
                  <a:lnTo>
                    <a:pt x="654840" y="799137"/>
                  </a:lnTo>
                  <a:lnTo>
                    <a:pt x="657442" y="798812"/>
                  </a:lnTo>
                  <a:lnTo>
                    <a:pt x="658449" y="797975"/>
                  </a:lnTo>
                  <a:lnTo>
                    <a:pt x="659636" y="795859"/>
                  </a:lnTo>
                  <a:lnTo>
                    <a:pt x="661253" y="794738"/>
                  </a:lnTo>
                  <a:lnTo>
                    <a:pt x="663207" y="793983"/>
                  </a:lnTo>
                  <a:lnTo>
                    <a:pt x="664404" y="793255"/>
                  </a:lnTo>
                  <a:lnTo>
                    <a:pt x="669924" y="791042"/>
                  </a:lnTo>
                  <a:lnTo>
                    <a:pt x="676071" y="788932"/>
                  </a:lnTo>
                  <a:lnTo>
                    <a:pt x="677883" y="788468"/>
                  </a:lnTo>
                  <a:lnTo>
                    <a:pt x="681208" y="788445"/>
                  </a:lnTo>
                  <a:lnTo>
                    <a:pt x="683020" y="787607"/>
                  </a:lnTo>
                  <a:lnTo>
                    <a:pt x="684141" y="786670"/>
                  </a:lnTo>
                  <a:lnTo>
                    <a:pt x="686796" y="783137"/>
                  </a:lnTo>
                  <a:lnTo>
                    <a:pt x="689326" y="780910"/>
                  </a:lnTo>
                  <a:lnTo>
                    <a:pt x="692480" y="776721"/>
                  </a:lnTo>
                  <a:lnTo>
                    <a:pt x="694062" y="774346"/>
                  </a:lnTo>
                  <a:lnTo>
                    <a:pt x="695152" y="772955"/>
                  </a:lnTo>
                  <a:lnTo>
                    <a:pt x="694476" y="771296"/>
                  </a:lnTo>
                  <a:lnTo>
                    <a:pt x="694784" y="769212"/>
                  </a:lnTo>
                  <a:lnTo>
                    <a:pt x="696168" y="767365"/>
                  </a:lnTo>
                  <a:lnTo>
                    <a:pt x="697783" y="764510"/>
                  </a:lnTo>
                  <a:lnTo>
                    <a:pt x="699461" y="762602"/>
                  </a:lnTo>
                  <a:lnTo>
                    <a:pt x="701632" y="760912"/>
                  </a:lnTo>
                  <a:lnTo>
                    <a:pt x="704131" y="759561"/>
                  </a:lnTo>
                  <a:lnTo>
                    <a:pt x="707625" y="758607"/>
                  </a:lnTo>
                  <a:lnTo>
                    <a:pt x="708628" y="757528"/>
                  </a:lnTo>
                  <a:lnTo>
                    <a:pt x="709792" y="754713"/>
                  </a:lnTo>
                  <a:lnTo>
                    <a:pt x="712386" y="753348"/>
                  </a:lnTo>
                  <a:lnTo>
                    <a:pt x="725275" y="749002"/>
                  </a:lnTo>
                  <a:lnTo>
                    <a:pt x="729119" y="747389"/>
                  </a:lnTo>
                  <a:lnTo>
                    <a:pt x="729542" y="747053"/>
                  </a:lnTo>
                  <a:lnTo>
                    <a:pt x="731585" y="743680"/>
                  </a:lnTo>
                  <a:lnTo>
                    <a:pt x="735935" y="739851"/>
                  </a:lnTo>
                  <a:lnTo>
                    <a:pt x="737292" y="738433"/>
                  </a:lnTo>
                  <a:lnTo>
                    <a:pt x="744501" y="733480"/>
                  </a:lnTo>
                  <a:lnTo>
                    <a:pt x="747463" y="732317"/>
                  </a:lnTo>
                  <a:lnTo>
                    <a:pt x="751464" y="729413"/>
                  </a:lnTo>
                  <a:lnTo>
                    <a:pt x="756716" y="727881"/>
                  </a:lnTo>
                  <a:lnTo>
                    <a:pt x="758239" y="727100"/>
                  </a:lnTo>
                  <a:lnTo>
                    <a:pt x="759944" y="725216"/>
                  </a:lnTo>
                  <a:lnTo>
                    <a:pt x="761321" y="724370"/>
                  </a:lnTo>
                  <a:lnTo>
                    <a:pt x="763919" y="723536"/>
                  </a:lnTo>
                  <a:lnTo>
                    <a:pt x="764869" y="722921"/>
                  </a:lnTo>
                  <a:lnTo>
                    <a:pt x="766322" y="721215"/>
                  </a:lnTo>
                  <a:lnTo>
                    <a:pt x="768508" y="720036"/>
                  </a:lnTo>
                  <a:lnTo>
                    <a:pt x="772483" y="718880"/>
                  </a:lnTo>
                  <a:lnTo>
                    <a:pt x="775071" y="717287"/>
                  </a:lnTo>
                  <a:lnTo>
                    <a:pt x="776560" y="716799"/>
                  </a:lnTo>
                  <a:lnTo>
                    <a:pt x="777789" y="716771"/>
                  </a:lnTo>
                  <a:lnTo>
                    <a:pt x="779948" y="715613"/>
                  </a:lnTo>
                  <a:lnTo>
                    <a:pt x="780429" y="715053"/>
                  </a:lnTo>
                  <a:lnTo>
                    <a:pt x="781013" y="713300"/>
                  </a:lnTo>
                  <a:lnTo>
                    <a:pt x="783662" y="711580"/>
                  </a:lnTo>
                  <a:lnTo>
                    <a:pt x="785712" y="709909"/>
                  </a:lnTo>
                  <a:lnTo>
                    <a:pt x="787458" y="707984"/>
                  </a:lnTo>
                  <a:lnTo>
                    <a:pt x="789932" y="705924"/>
                  </a:lnTo>
                  <a:lnTo>
                    <a:pt x="790870" y="704906"/>
                  </a:lnTo>
                  <a:lnTo>
                    <a:pt x="791764" y="702741"/>
                  </a:lnTo>
                  <a:lnTo>
                    <a:pt x="793106" y="701086"/>
                  </a:lnTo>
                  <a:lnTo>
                    <a:pt x="795123" y="699953"/>
                  </a:lnTo>
                  <a:lnTo>
                    <a:pt x="796023" y="698532"/>
                  </a:lnTo>
                  <a:lnTo>
                    <a:pt x="798156" y="695781"/>
                  </a:lnTo>
                  <a:lnTo>
                    <a:pt x="799488" y="693619"/>
                  </a:lnTo>
                  <a:lnTo>
                    <a:pt x="800345" y="691615"/>
                  </a:lnTo>
                  <a:lnTo>
                    <a:pt x="801275" y="687720"/>
                  </a:lnTo>
                  <a:lnTo>
                    <a:pt x="802096" y="685165"/>
                  </a:lnTo>
                  <a:lnTo>
                    <a:pt x="802491" y="682995"/>
                  </a:lnTo>
                  <a:lnTo>
                    <a:pt x="803115" y="680890"/>
                  </a:lnTo>
                  <a:lnTo>
                    <a:pt x="804517" y="678026"/>
                  </a:lnTo>
                  <a:lnTo>
                    <a:pt x="805523" y="676645"/>
                  </a:lnTo>
                  <a:lnTo>
                    <a:pt x="807407" y="674730"/>
                  </a:lnTo>
                  <a:lnTo>
                    <a:pt x="808436" y="673904"/>
                  </a:lnTo>
                  <a:lnTo>
                    <a:pt x="809165" y="672787"/>
                  </a:lnTo>
                  <a:lnTo>
                    <a:pt x="810712" y="672413"/>
                  </a:lnTo>
                  <a:lnTo>
                    <a:pt x="811298" y="671626"/>
                  </a:lnTo>
                  <a:lnTo>
                    <a:pt x="812812" y="670994"/>
                  </a:lnTo>
                  <a:lnTo>
                    <a:pt x="814466" y="668805"/>
                  </a:lnTo>
                  <a:lnTo>
                    <a:pt x="815540" y="667714"/>
                  </a:lnTo>
                  <a:lnTo>
                    <a:pt x="818536" y="665306"/>
                  </a:lnTo>
                  <a:lnTo>
                    <a:pt x="820922" y="662782"/>
                  </a:lnTo>
                  <a:lnTo>
                    <a:pt x="821712" y="660238"/>
                  </a:lnTo>
                  <a:lnTo>
                    <a:pt x="821659" y="658551"/>
                  </a:lnTo>
                  <a:lnTo>
                    <a:pt x="823448" y="654575"/>
                  </a:lnTo>
                  <a:lnTo>
                    <a:pt x="824780" y="652361"/>
                  </a:lnTo>
                  <a:lnTo>
                    <a:pt x="826630" y="650777"/>
                  </a:lnTo>
                  <a:lnTo>
                    <a:pt x="827693" y="650230"/>
                  </a:lnTo>
                  <a:lnTo>
                    <a:pt x="830691" y="649243"/>
                  </a:lnTo>
                  <a:lnTo>
                    <a:pt x="831543" y="649361"/>
                  </a:lnTo>
                  <a:lnTo>
                    <a:pt x="832672" y="648859"/>
                  </a:lnTo>
                  <a:lnTo>
                    <a:pt x="834035" y="646657"/>
                  </a:lnTo>
                  <a:lnTo>
                    <a:pt x="836421" y="644442"/>
                  </a:lnTo>
                  <a:lnTo>
                    <a:pt x="837261" y="642670"/>
                  </a:lnTo>
                  <a:lnTo>
                    <a:pt x="839259" y="639098"/>
                  </a:lnTo>
                  <a:lnTo>
                    <a:pt x="839961" y="637484"/>
                  </a:lnTo>
                  <a:lnTo>
                    <a:pt x="840287" y="636149"/>
                  </a:lnTo>
                  <a:lnTo>
                    <a:pt x="840125" y="634271"/>
                  </a:lnTo>
                  <a:lnTo>
                    <a:pt x="839772" y="633351"/>
                  </a:lnTo>
                  <a:lnTo>
                    <a:pt x="838578" y="631614"/>
                  </a:lnTo>
                  <a:lnTo>
                    <a:pt x="837956" y="630047"/>
                  </a:lnTo>
                  <a:lnTo>
                    <a:pt x="837467" y="627898"/>
                  </a:lnTo>
                  <a:lnTo>
                    <a:pt x="836979" y="627189"/>
                  </a:lnTo>
                  <a:lnTo>
                    <a:pt x="835365" y="625806"/>
                  </a:lnTo>
                  <a:lnTo>
                    <a:pt x="834356" y="625431"/>
                  </a:lnTo>
                  <a:lnTo>
                    <a:pt x="833362" y="624622"/>
                  </a:lnTo>
                  <a:lnTo>
                    <a:pt x="832726" y="623144"/>
                  </a:lnTo>
                  <a:lnTo>
                    <a:pt x="832878" y="621768"/>
                  </a:lnTo>
                  <a:lnTo>
                    <a:pt x="833747" y="619957"/>
                  </a:lnTo>
                  <a:lnTo>
                    <a:pt x="834851" y="618659"/>
                  </a:lnTo>
                  <a:lnTo>
                    <a:pt x="836243" y="616155"/>
                  </a:lnTo>
                  <a:lnTo>
                    <a:pt x="837800" y="614648"/>
                  </a:lnTo>
                  <a:lnTo>
                    <a:pt x="839089" y="614509"/>
                  </a:lnTo>
                  <a:lnTo>
                    <a:pt x="841763" y="615215"/>
                  </a:lnTo>
                  <a:lnTo>
                    <a:pt x="843926" y="615544"/>
                  </a:lnTo>
                  <a:lnTo>
                    <a:pt x="846875" y="616353"/>
                  </a:lnTo>
                  <a:lnTo>
                    <a:pt x="848690" y="615656"/>
                  </a:lnTo>
                  <a:lnTo>
                    <a:pt x="851333" y="614247"/>
                  </a:lnTo>
                  <a:lnTo>
                    <a:pt x="851934" y="613434"/>
                  </a:lnTo>
                  <a:lnTo>
                    <a:pt x="852653" y="611665"/>
                  </a:lnTo>
                  <a:lnTo>
                    <a:pt x="853462" y="610258"/>
                  </a:lnTo>
                  <a:lnTo>
                    <a:pt x="854779" y="609028"/>
                  </a:lnTo>
                  <a:lnTo>
                    <a:pt x="855697" y="608659"/>
                  </a:lnTo>
                  <a:lnTo>
                    <a:pt x="856720" y="607738"/>
                  </a:lnTo>
                  <a:lnTo>
                    <a:pt x="857581" y="605558"/>
                  </a:lnTo>
                  <a:lnTo>
                    <a:pt x="858025" y="603160"/>
                  </a:lnTo>
                  <a:lnTo>
                    <a:pt x="858158" y="601556"/>
                  </a:lnTo>
                  <a:lnTo>
                    <a:pt x="859128" y="598801"/>
                  </a:lnTo>
                  <a:lnTo>
                    <a:pt x="860668" y="596657"/>
                  </a:lnTo>
                  <a:lnTo>
                    <a:pt x="862337" y="595144"/>
                  </a:lnTo>
                  <a:lnTo>
                    <a:pt x="864948" y="593246"/>
                  </a:lnTo>
                  <a:lnTo>
                    <a:pt x="865429" y="592596"/>
                  </a:lnTo>
                  <a:lnTo>
                    <a:pt x="866006" y="590857"/>
                  </a:lnTo>
                  <a:lnTo>
                    <a:pt x="865963" y="588086"/>
                  </a:lnTo>
                  <a:lnTo>
                    <a:pt x="866573" y="584178"/>
                  </a:lnTo>
                  <a:lnTo>
                    <a:pt x="867611" y="582288"/>
                  </a:lnTo>
                  <a:lnTo>
                    <a:pt x="867729" y="580935"/>
                  </a:lnTo>
                  <a:lnTo>
                    <a:pt x="866892" y="579980"/>
                  </a:lnTo>
                  <a:lnTo>
                    <a:pt x="866811" y="578615"/>
                  </a:lnTo>
                  <a:lnTo>
                    <a:pt x="866024" y="577012"/>
                  </a:lnTo>
                  <a:lnTo>
                    <a:pt x="865647" y="575278"/>
                  </a:lnTo>
                  <a:lnTo>
                    <a:pt x="864254" y="573087"/>
                  </a:lnTo>
                  <a:lnTo>
                    <a:pt x="863443" y="571198"/>
                  </a:lnTo>
                  <a:lnTo>
                    <a:pt x="863987" y="568808"/>
                  </a:lnTo>
                  <a:lnTo>
                    <a:pt x="863544" y="564145"/>
                  </a:lnTo>
                  <a:lnTo>
                    <a:pt x="863973" y="562447"/>
                  </a:lnTo>
                  <a:lnTo>
                    <a:pt x="865400" y="561652"/>
                  </a:lnTo>
                  <a:lnTo>
                    <a:pt x="868267" y="561783"/>
                  </a:lnTo>
                  <a:lnTo>
                    <a:pt x="871152" y="561128"/>
                  </a:lnTo>
                  <a:lnTo>
                    <a:pt x="872406" y="560356"/>
                  </a:lnTo>
                  <a:lnTo>
                    <a:pt x="873292" y="558745"/>
                  </a:lnTo>
                  <a:lnTo>
                    <a:pt x="875810" y="557626"/>
                  </a:lnTo>
                  <a:lnTo>
                    <a:pt x="877736" y="553513"/>
                  </a:lnTo>
                  <a:lnTo>
                    <a:pt x="878338" y="549201"/>
                  </a:lnTo>
                  <a:lnTo>
                    <a:pt x="879933" y="546302"/>
                  </a:lnTo>
                  <a:lnTo>
                    <a:pt x="882098" y="543907"/>
                  </a:lnTo>
                  <a:lnTo>
                    <a:pt x="882916" y="542484"/>
                  </a:lnTo>
                  <a:lnTo>
                    <a:pt x="884969" y="539960"/>
                  </a:lnTo>
                  <a:lnTo>
                    <a:pt x="886243" y="539113"/>
                  </a:lnTo>
                  <a:lnTo>
                    <a:pt x="888614" y="538975"/>
                  </a:lnTo>
                  <a:lnTo>
                    <a:pt x="890098" y="539334"/>
                  </a:lnTo>
                  <a:lnTo>
                    <a:pt x="892699" y="539018"/>
                  </a:lnTo>
                  <a:lnTo>
                    <a:pt x="894319" y="538235"/>
                  </a:lnTo>
                  <a:lnTo>
                    <a:pt x="895777" y="536856"/>
                  </a:lnTo>
                  <a:lnTo>
                    <a:pt x="897347" y="536317"/>
                  </a:lnTo>
                  <a:lnTo>
                    <a:pt x="898618" y="535284"/>
                  </a:lnTo>
                  <a:lnTo>
                    <a:pt x="899248" y="533606"/>
                  </a:lnTo>
                  <a:lnTo>
                    <a:pt x="899437" y="530493"/>
                  </a:lnTo>
                  <a:lnTo>
                    <a:pt x="899979" y="528467"/>
                  </a:lnTo>
                  <a:lnTo>
                    <a:pt x="899785" y="527018"/>
                  </a:lnTo>
                  <a:lnTo>
                    <a:pt x="898758" y="525925"/>
                  </a:lnTo>
                  <a:lnTo>
                    <a:pt x="897951" y="524554"/>
                  </a:lnTo>
                  <a:lnTo>
                    <a:pt x="897362" y="519482"/>
                  </a:lnTo>
                  <a:lnTo>
                    <a:pt x="897328" y="517875"/>
                  </a:lnTo>
                  <a:lnTo>
                    <a:pt x="898266" y="514292"/>
                  </a:lnTo>
                  <a:lnTo>
                    <a:pt x="898083" y="512653"/>
                  </a:lnTo>
                  <a:lnTo>
                    <a:pt x="898781" y="511544"/>
                  </a:lnTo>
                  <a:lnTo>
                    <a:pt x="897371" y="509313"/>
                  </a:lnTo>
                  <a:lnTo>
                    <a:pt x="897064" y="508424"/>
                  </a:lnTo>
                  <a:lnTo>
                    <a:pt x="897531" y="505871"/>
                  </a:lnTo>
                  <a:lnTo>
                    <a:pt x="898522" y="502426"/>
                  </a:lnTo>
                  <a:lnTo>
                    <a:pt x="900282" y="498616"/>
                  </a:lnTo>
                  <a:lnTo>
                    <a:pt x="901404" y="495226"/>
                  </a:lnTo>
                  <a:lnTo>
                    <a:pt x="902661" y="492697"/>
                  </a:lnTo>
                  <a:lnTo>
                    <a:pt x="903462" y="491535"/>
                  </a:lnTo>
                  <a:lnTo>
                    <a:pt x="904946" y="490051"/>
                  </a:lnTo>
                  <a:lnTo>
                    <a:pt x="908409" y="487666"/>
                  </a:lnTo>
                  <a:lnTo>
                    <a:pt x="911057" y="486059"/>
                  </a:lnTo>
                  <a:lnTo>
                    <a:pt x="913396" y="483826"/>
                  </a:lnTo>
                  <a:lnTo>
                    <a:pt x="915559" y="481981"/>
                  </a:lnTo>
                  <a:lnTo>
                    <a:pt x="916571" y="478905"/>
                  </a:lnTo>
                  <a:lnTo>
                    <a:pt x="920239" y="473485"/>
                  </a:lnTo>
                  <a:lnTo>
                    <a:pt x="920563" y="472522"/>
                  </a:lnTo>
                  <a:lnTo>
                    <a:pt x="921548" y="471701"/>
                  </a:lnTo>
                  <a:lnTo>
                    <a:pt x="922562" y="469882"/>
                  </a:lnTo>
                  <a:lnTo>
                    <a:pt x="924462" y="468537"/>
                  </a:lnTo>
                  <a:lnTo>
                    <a:pt x="926122" y="467778"/>
                  </a:lnTo>
                  <a:lnTo>
                    <a:pt x="928048" y="466588"/>
                  </a:lnTo>
                  <a:lnTo>
                    <a:pt x="929466" y="464632"/>
                  </a:lnTo>
                  <a:lnTo>
                    <a:pt x="931462" y="460442"/>
                  </a:lnTo>
                  <a:lnTo>
                    <a:pt x="932332" y="458400"/>
                  </a:lnTo>
                  <a:lnTo>
                    <a:pt x="933140" y="457169"/>
                  </a:lnTo>
                  <a:lnTo>
                    <a:pt x="934648" y="455958"/>
                  </a:lnTo>
                  <a:lnTo>
                    <a:pt x="935642" y="453698"/>
                  </a:lnTo>
                  <a:lnTo>
                    <a:pt x="936452" y="452413"/>
                  </a:lnTo>
                  <a:lnTo>
                    <a:pt x="937191" y="451724"/>
                  </a:lnTo>
                  <a:lnTo>
                    <a:pt x="940111" y="449593"/>
                  </a:lnTo>
                  <a:lnTo>
                    <a:pt x="943648" y="448015"/>
                  </a:lnTo>
                  <a:lnTo>
                    <a:pt x="947063" y="447243"/>
                  </a:lnTo>
                  <a:lnTo>
                    <a:pt x="948939" y="446963"/>
                  </a:lnTo>
                  <a:lnTo>
                    <a:pt x="951308" y="446380"/>
                  </a:lnTo>
                  <a:lnTo>
                    <a:pt x="957116" y="445719"/>
                  </a:lnTo>
                  <a:lnTo>
                    <a:pt x="959801" y="445296"/>
                  </a:lnTo>
                  <a:lnTo>
                    <a:pt x="962176" y="444720"/>
                  </a:lnTo>
                  <a:lnTo>
                    <a:pt x="966070" y="443347"/>
                  </a:lnTo>
                  <a:lnTo>
                    <a:pt x="968107" y="442130"/>
                  </a:lnTo>
                  <a:lnTo>
                    <a:pt x="968896" y="441409"/>
                  </a:lnTo>
                  <a:lnTo>
                    <a:pt x="974756" y="436903"/>
                  </a:lnTo>
                  <a:lnTo>
                    <a:pt x="976161" y="434793"/>
                  </a:lnTo>
                  <a:lnTo>
                    <a:pt x="976858" y="432677"/>
                  </a:lnTo>
                  <a:lnTo>
                    <a:pt x="977551" y="429610"/>
                  </a:lnTo>
                  <a:lnTo>
                    <a:pt x="979070" y="426221"/>
                  </a:lnTo>
                  <a:lnTo>
                    <a:pt x="980234" y="422873"/>
                  </a:lnTo>
                  <a:lnTo>
                    <a:pt x="981290" y="420369"/>
                  </a:lnTo>
                  <a:lnTo>
                    <a:pt x="982438" y="418265"/>
                  </a:lnTo>
                  <a:lnTo>
                    <a:pt x="983232" y="416437"/>
                  </a:lnTo>
                  <a:lnTo>
                    <a:pt x="984090" y="415124"/>
                  </a:lnTo>
                  <a:lnTo>
                    <a:pt x="984189" y="413573"/>
                  </a:lnTo>
                  <a:lnTo>
                    <a:pt x="982914" y="411680"/>
                  </a:lnTo>
                  <a:lnTo>
                    <a:pt x="981797" y="408332"/>
                  </a:lnTo>
                  <a:lnTo>
                    <a:pt x="981938" y="407369"/>
                  </a:lnTo>
                  <a:lnTo>
                    <a:pt x="982819" y="406289"/>
                  </a:lnTo>
                  <a:lnTo>
                    <a:pt x="983425" y="405060"/>
                  </a:lnTo>
                  <a:lnTo>
                    <a:pt x="983585" y="403995"/>
                  </a:lnTo>
                  <a:lnTo>
                    <a:pt x="983501" y="400918"/>
                  </a:lnTo>
                  <a:lnTo>
                    <a:pt x="982145" y="398739"/>
                  </a:lnTo>
                  <a:lnTo>
                    <a:pt x="981394" y="396923"/>
                  </a:lnTo>
                  <a:lnTo>
                    <a:pt x="981382" y="395679"/>
                  </a:lnTo>
                  <a:lnTo>
                    <a:pt x="982841" y="392301"/>
                  </a:lnTo>
                  <a:lnTo>
                    <a:pt x="983911" y="390820"/>
                  </a:lnTo>
                  <a:lnTo>
                    <a:pt x="984286" y="389617"/>
                  </a:lnTo>
                  <a:lnTo>
                    <a:pt x="984327" y="388211"/>
                  </a:lnTo>
                  <a:lnTo>
                    <a:pt x="981603" y="383121"/>
                  </a:lnTo>
                  <a:lnTo>
                    <a:pt x="981482" y="381226"/>
                  </a:lnTo>
                  <a:lnTo>
                    <a:pt x="981755" y="378421"/>
                  </a:lnTo>
                  <a:lnTo>
                    <a:pt x="981421" y="377175"/>
                  </a:lnTo>
                  <a:lnTo>
                    <a:pt x="981009" y="373698"/>
                  </a:lnTo>
                  <a:lnTo>
                    <a:pt x="980587" y="372899"/>
                  </a:lnTo>
                  <a:lnTo>
                    <a:pt x="979136" y="371416"/>
                  </a:lnTo>
                  <a:lnTo>
                    <a:pt x="978769" y="369897"/>
                  </a:lnTo>
                  <a:lnTo>
                    <a:pt x="979962" y="368147"/>
                  </a:lnTo>
                  <a:lnTo>
                    <a:pt x="980422" y="366987"/>
                  </a:lnTo>
                  <a:lnTo>
                    <a:pt x="980092" y="366259"/>
                  </a:lnTo>
                  <a:lnTo>
                    <a:pt x="978403" y="364768"/>
                  </a:lnTo>
                  <a:lnTo>
                    <a:pt x="977926" y="364013"/>
                  </a:lnTo>
                  <a:lnTo>
                    <a:pt x="978018" y="362854"/>
                  </a:lnTo>
                  <a:lnTo>
                    <a:pt x="978968" y="361739"/>
                  </a:lnTo>
                  <a:lnTo>
                    <a:pt x="978789" y="360883"/>
                  </a:lnTo>
                  <a:lnTo>
                    <a:pt x="979011" y="357805"/>
                  </a:lnTo>
                  <a:lnTo>
                    <a:pt x="979874" y="356295"/>
                  </a:lnTo>
                  <a:lnTo>
                    <a:pt x="981214" y="353394"/>
                  </a:lnTo>
                  <a:lnTo>
                    <a:pt x="982444" y="352505"/>
                  </a:lnTo>
                  <a:lnTo>
                    <a:pt x="982775" y="351112"/>
                  </a:lnTo>
                  <a:lnTo>
                    <a:pt x="983444" y="350214"/>
                  </a:lnTo>
                  <a:lnTo>
                    <a:pt x="983767" y="349012"/>
                  </a:lnTo>
                  <a:lnTo>
                    <a:pt x="985563" y="345568"/>
                  </a:lnTo>
                  <a:lnTo>
                    <a:pt x="985963" y="343316"/>
                  </a:lnTo>
                  <a:lnTo>
                    <a:pt x="987287" y="342325"/>
                  </a:lnTo>
                  <a:lnTo>
                    <a:pt x="989500" y="342216"/>
                  </a:lnTo>
                  <a:lnTo>
                    <a:pt x="990358" y="342537"/>
                  </a:lnTo>
                  <a:lnTo>
                    <a:pt x="991595" y="343626"/>
                  </a:lnTo>
                  <a:lnTo>
                    <a:pt x="992826" y="343708"/>
                  </a:lnTo>
                  <a:lnTo>
                    <a:pt x="993791" y="343426"/>
                  </a:lnTo>
                  <a:lnTo>
                    <a:pt x="994637" y="342095"/>
                  </a:lnTo>
                  <a:lnTo>
                    <a:pt x="994841" y="340783"/>
                  </a:lnTo>
                  <a:lnTo>
                    <a:pt x="994668" y="338940"/>
                  </a:lnTo>
                  <a:lnTo>
                    <a:pt x="993746" y="336620"/>
                  </a:lnTo>
                  <a:lnTo>
                    <a:pt x="991839" y="334271"/>
                  </a:lnTo>
                  <a:lnTo>
                    <a:pt x="989343" y="330717"/>
                  </a:lnTo>
                  <a:lnTo>
                    <a:pt x="989217" y="328701"/>
                  </a:lnTo>
                  <a:lnTo>
                    <a:pt x="990170" y="327238"/>
                  </a:lnTo>
                  <a:lnTo>
                    <a:pt x="991197" y="326533"/>
                  </a:lnTo>
                  <a:lnTo>
                    <a:pt x="993181" y="326027"/>
                  </a:lnTo>
                  <a:lnTo>
                    <a:pt x="993056" y="325059"/>
                  </a:lnTo>
                  <a:lnTo>
                    <a:pt x="992200" y="323990"/>
                  </a:lnTo>
                  <a:lnTo>
                    <a:pt x="991776" y="324051"/>
                  </a:lnTo>
                  <a:lnTo>
                    <a:pt x="990828" y="322507"/>
                  </a:lnTo>
                  <a:lnTo>
                    <a:pt x="988608" y="321452"/>
                  </a:lnTo>
                  <a:lnTo>
                    <a:pt x="986639" y="321146"/>
                  </a:lnTo>
                  <a:lnTo>
                    <a:pt x="986166" y="320603"/>
                  </a:lnTo>
                  <a:lnTo>
                    <a:pt x="985902" y="317663"/>
                  </a:lnTo>
                  <a:lnTo>
                    <a:pt x="985101" y="317601"/>
                  </a:lnTo>
                  <a:lnTo>
                    <a:pt x="984250" y="318541"/>
                  </a:lnTo>
                  <a:lnTo>
                    <a:pt x="983600" y="318303"/>
                  </a:lnTo>
                  <a:lnTo>
                    <a:pt x="983635" y="316667"/>
                  </a:lnTo>
                  <a:lnTo>
                    <a:pt x="981653" y="316620"/>
                  </a:lnTo>
                  <a:lnTo>
                    <a:pt x="980718" y="316285"/>
                  </a:lnTo>
                  <a:lnTo>
                    <a:pt x="980783" y="315531"/>
                  </a:lnTo>
                  <a:lnTo>
                    <a:pt x="981443" y="314571"/>
                  </a:lnTo>
                  <a:lnTo>
                    <a:pt x="980147" y="311788"/>
                  </a:lnTo>
                  <a:lnTo>
                    <a:pt x="978856" y="310849"/>
                  </a:lnTo>
                  <a:lnTo>
                    <a:pt x="978451" y="310250"/>
                  </a:lnTo>
                  <a:lnTo>
                    <a:pt x="978000" y="308443"/>
                  </a:lnTo>
                  <a:lnTo>
                    <a:pt x="976269" y="306605"/>
                  </a:lnTo>
                  <a:lnTo>
                    <a:pt x="975293" y="306631"/>
                  </a:lnTo>
                  <a:lnTo>
                    <a:pt x="974473" y="305743"/>
                  </a:lnTo>
                  <a:lnTo>
                    <a:pt x="972246" y="304060"/>
                  </a:lnTo>
                  <a:lnTo>
                    <a:pt x="972096" y="303394"/>
                  </a:lnTo>
                  <a:lnTo>
                    <a:pt x="970270" y="303172"/>
                  </a:lnTo>
                  <a:lnTo>
                    <a:pt x="969004" y="303337"/>
                  </a:lnTo>
                  <a:lnTo>
                    <a:pt x="968078" y="302707"/>
                  </a:lnTo>
                  <a:lnTo>
                    <a:pt x="966817" y="302718"/>
                  </a:lnTo>
                  <a:lnTo>
                    <a:pt x="966662" y="302129"/>
                  </a:lnTo>
                  <a:lnTo>
                    <a:pt x="965521" y="301582"/>
                  </a:lnTo>
                  <a:lnTo>
                    <a:pt x="965141" y="300756"/>
                  </a:lnTo>
                  <a:lnTo>
                    <a:pt x="964460" y="300436"/>
                  </a:lnTo>
                  <a:lnTo>
                    <a:pt x="961022" y="300451"/>
                  </a:lnTo>
                  <a:lnTo>
                    <a:pt x="959101" y="299440"/>
                  </a:lnTo>
                  <a:lnTo>
                    <a:pt x="958636" y="298092"/>
                  </a:lnTo>
                  <a:lnTo>
                    <a:pt x="956039" y="296931"/>
                  </a:lnTo>
                  <a:lnTo>
                    <a:pt x="955688" y="297509"/>
                  </a:lnTo>
                  <a:lnTo>
                    <a:pt x="954655" y="296524"/>
                  </a:lnTo>
                  <a:lnTo>
                    <a:pt x="953287" y="296487"/>
                  </a:lnTo>
                  <a:lnTo>
                    <a:pt x="952711" y="297400"/>
                  </a:lnTo>
                  <a:lnTo>
                    <a:pt x="950935" y="297942"/>
                  </a:lnTo>
                  <a:lnTo>
                    <a:pt x="950270" y="297581"/>
                  </a:lnTo>
                  <a:lnTo>
                    <a:pt x="949231" y="297738"/>
                  </a:lnTo>
                  <a:lnTo>
                    <a:pt x="946268" y="296703"/>
                  </a:lnTo>
                  <a:lnTo>
                    <a:pt x="945898" y="295103"/>
                  </a:lnTo>
                  <a:lnTo>
                    <a:pt x="944913" y="295555"/>
                  </a:lnTo>
                  <a:lnTo>
                    <a:pt x="944226" y="294466"/>
                  </a:lnTo>
                  <a:lnTo>
                    <a:pt x="943446" y="294378"/>
                  </a:lnTo>
                  <a:lnTo>
                    <a:pt x="943011" y="293457"/>
                  </a:lnTo>
                  <a:lnTo>
                    <a:pt x="942247" y="293714"/>
                  </a:lnTo>
                  <a:lnTo>
                    <a:pt x="942006" y="292767"/>
                  </a:lnTo>
                  <a:lnTo>
                    <a:pt x="942579" y="291323"/>
                  </a:lnTo>
                  <a:lnTo>
                    <a:pt x="941851" y="290652"/>
                  </a:lnTo>
                  <a:lnTo>
                    <a:pt x="939861" y="290798"/>
                  </a:lnTo>
                  <a:lnTo>
                    <a:pt x="937970" y="291288"/>
                  </a:lnTo>
                  <a:lnTo>
                    <a:pt x="936799" y="290111"/>
                  </a:lnTo>
                  <a:lnTo>
                    <a:pt x="934272" y="291319"/>
                  </a:lnTo>
                  <a:lnTo>
                    <a:pt x="934147" y="290209"/>
                  </a:lnTo>
                  <a:lnTo>
                    <a:pt x="933376" y="289361"/>
                  </a:lnTo>
                  <a:lnTo>
                    <a:pt x="933426" y="288072"/>
                  </a:lnTo>
                  <a:lnTo>
                    <a:pt x="932345" y="287096"/>
                  </a:lnTo>
                  <a:lnTo>
                    <a:pt x="930074" y="287597"/>
                  </a:lnTo>
                  <a:lnTo>
                    <a:pt x="929193" y="286564"/>
                  </a:lnTo>
                  <a:lnTo>
                    <a:pt x="928124" y="285908"/>
                  </a:lnTo>
                  <a:lnTo>
                    <a:pt x="928602" y="284955"/>
                  </a:lnTo>
                  <a:lnTo>
                    <a:pt x="927877" y="284236"/>
                  </a:lnTo>
                  <a:lnTo>
                    <a:pt x="926841" y="284288"/>
                  </a:lnTo>
                  <a:lnTo>
                    <a:pt x="926566" y="283343"/>
                  </a:lnTo>
                  <a:lnTo>
                    <a:pt x="925575" y="283198"/>
                  </a:lnTo>
                  <a:lnTo>
                    <a:pt x="925254" y="283929"/>
                  </a:lnTo>
                  <a:lnTo>
                    <a:pt x="924019" y="284071"/>
                  </a:lnTo>
                  <a:lnTo>
                    <a:pt x="923429" y="283668"/>
                  </a:lnTo>
                  <a:lnTo>
                    <a:pt x="922938" y="282300"/>
                  </a:lnTo>
                  <a:lnTo>
                    <a:pt x="921744" y="282631"/>
                  </a:lnTo>
                  <a:lnTo>
                    <a:pt x="921222" y="283529"/>
                  </a:lnTo>
                  <a:lnTo>
                    <a:pt x="919931" y="282574"/>
                  </a:lnTo>
                  <a:lnTo>
                    <a:pt x="919325" y="281634"/>
                  </a:lnTo>
                  <a:lnTo>
                    <a:pt x="918299" y="281639"/>
                  </a:lnTo>
                  <a:lnTo>
                    <a:pt x="918099" y="282450"/>
                  </a:lnTo>
                  <a:lnTo>
                    <a:pt x="916798" y="282744"/>
                  </a:lnTo>
                  <a:lnTo>
                    <a:pt x="915773" y="282605"/>
                  </a:lnTo>
                  <a:lnTo>
                    <a:pt x="915346" y="281765"/>
                  </a:lnTo>
                  <a:lnTo>
                    <a:pt x="915351" y="280624"/>
                  </a:lnTo>
                  <a:lnTo>
                    <a:pt x="913688" y="281103"/>
                  </a:lnTo>
                  <a:lnTo>
                    <a:pt x="912594" y="279895"/>
                  </a:lnTo>
                  <a:lnTo>
                    <a:pt x="911868" y="279477"/>
                  </a:lnTo>
                  <a:lnTo>
                    <a:pt x="910264" y="279991"/>
                  </a:lnTo>
                  <a:lnTo>
                    <a:pt x="908595" y="279722"/>
                  </a:lnTo>
                  <a:lnTo>
                    <a:pt x="908011" y="278522"/>
                  </a:lnTo>
                  <a:lnTo>
                    <a:pt x="906105" y="278854"/>
                  </a:lnTo>
                  <a:lnTo>
                    <a:pt x="904028" y="278013"/>
                  </a:lnTo>
                  <a:lnTo>
                    <a:pt x="902926" y="277757"/>
                  </a:lnTo>
                  <a:lnTo>
                    <a:pt x="902225" y="279136"/>
                  </a:lnTo>
                  <a:lnTo>
                    <a:pt x="900624" y="279777"/>
                  </a:lnTo>
                  <a:lnTo>
                    <a:pt x="899937" y="279167"/>
                  </a:lnTo>
                  <a:lnTo>
                    <a:pt x="898632" y="279367"/>
                  </a:lnTo>
                  <a:lnTo>
                    <a:pt x="897122" y="278331"/>
                  </a:lnTo>
                  <a:lnTo>
                    <a:pt x="895534" y="278223"/>
                  </a:lnTo>
                  <a:lnTo>
                    <a:pt x="894770" y="279063"/>
                  </a:lnTo>
                  <a:lnTo>
                    <a:pt x="893608" y="278822"/>
                  </a:lnTo>
                  <a:lnTo>
                    <a:pt x="891125" y="277623"/>
                  </a:lnTo>
                  <a:lnTo>
                    <a:pt x="890386" y="276894"/>
                  </a:lnTo>
                  <a:lnTo>
                    <a:pt x="888892" y="276444"/>
                  </a:lnTo>
                  <a:lnTo>
                    <a:pt x="888108" y="276625"/>
                  </a:lnTo>
                  <a:lnTo>
                    <a:pt x="885901" y="274867"/>
                  </a:lnTo>
                  <a:lnTo>
                    <a:pt x="884342" y="275062"/>
                  </a:lnTo>
                  <a:lnTo>
                    <a:pt x="883796" y="273944"/>
                  </a:lnTo>
                  <a:lnTo>
                    <a:pt x="882621" y="274076"/>
                  </a:lnTo>
                  <a:lnTo>
                    <a:pt x="881549" y="273067"/>
                  </a:lnTo>
                  <a:lnTo>
                    <a:pt x="882240" y="272655"/>
                  </a:lnTo>
                  <a:lnTo>
                    <a:pt x="882019" y="271985"/>
                  </a:lnTo>
                  <a:lnTo>
                    <a:pt x="880934" y="271947"/>
                  </a:lnTo>
                  <a:lnTo>
                    <a:pt x="880127" y="272383"/>
                  </a:lnTo>
                  <a:lnTo>
                    <a:pt x="879231" y="272119"/>
                  </a:lnTo>
                  <a:lnTo>
                    <a:pt x="877441" y="270787"/>
                  </a:lnTo>
                  <a:lnTo>
                    <a:pt x="876622" y="271324"/>
                  </a:lnTo>
                  <a:lnTo>
                    <a:pt x="875531" y="270898"/>
                  </a:lnTo>
                  <a:lnTo>
                    <a:pt x="874751" y="270174"/>
                  </a:lnTo>
                  <a:lnTo>
                    <a:pt x="874898" y="269206"/>
                  </a:lnTo>
                  <a:lnTo>
                    <a:pt x="873306" y="268648"/>
                  </a:lnTo>
                  <a:lnTo>
                    <a:pt x="872234" y="267600"/>
                  </a:lnTo>
                  <a:lnTo>
                    <a:pt x="871180" y="267418"/>
                  </a:lnTo>
                  <a:lnTo>
                    <a:pt x="869915" y="267773"/>
                  </a:lnTo>
                  <a:lnTo>
                    <a:pt x="868337" y="267319"/>
                  </a:lnTo>
                  <a:lnTo>
                    <a:pt x="869513" y="266249"/>
                  </a:lnTo>
                  <a:lnTo>
                    <a:pt x="868259" y="265740"/>
                  </a:lnTo>
                  <a:lnTo>
                    <a:pt x="867220" y="267231"/>
                  </a:lnTo>
                  <a:lnTo>
                    <a:pt x="866001" y="266509"/>
                  </a:lnTo>
                  <a:lnTo>
                    <a:pt x="865744" y="265778"/>
                  </a:lnTo>
                  <a:lnTo>
                    <a:pt x="863915" y="264181"/>
                  </a:lnTo>
                  <a:lnTo>
                    <a:pt x="862840" y="262516"/>
                  </a:lnTo>
                  <a:lnTo>
                    <a:pt x="861922" y="262277"/>
                  </a:lnTo>
                  <a:lnTo>
                    <a:pt x="862193" y="261250"/>
                  </a:lnTo>
                  <a:lnTo>
                    <a:pt x="861566" y="260727"/>
                  </a:lnTo>
                  <a:lnTo>
                    <a:pt x="861059" y="259013"/>
                  </a:lnTo>
                  <a:lnTo>
                    <a:pt x="859677" y="258997"/>
                  </a:lnTo>
                  <a:lnTo>
                    <a:pt x="858279" y="257508"/>
                  </a:lnTo>
                  <a:lnTo>
                    <a:pt x="857087" y="257658"/>
                  </a:lnTo>
                  <a:lnTo>
                    <a:pt x="856576" y="256544"/>
                  </a:lnTo>
                  <a:lnTo>
                    <a:pt x="855064" y="255293"/>
                  </a:lnTo>
                  <a:lnTo>
                    <a:pt x="854702" y="256108"/>
                  </a:lnTo>
                  <a:lnTo>
                    <a:pt x="853655" y="257122"/>
                  </a:lnTo>
                  <a:lnTo>
                    <a:pt x="852463" y="256613"/>
                  </a:lnTo>
                  <a:lnTo>
                    <a:pt x="852099" y="255454"/>
                  </a:lnTo>
                  <a:lnTo>
                    <a:pt x="851176" y="255148"/>
                  </a:lnTo>
                  <a:lnTo>
                    <a:pt x="851102" y="256636"/>
                  </a:lnTo>
                  <a:lnTo>
                    <a:pt x="849760" y="256057"/>
                  </a:lnTo>
                  <a:lnTo>
                    <a:pt x="847441" y="256121"/>
                  </a:lnTo>
                  <a:lnTo>
                    <a:pt x="847251" y="255245"/>
                  </a:lnTo>
                  <a:lnTo>
                    <a:pt x="846556" y="255268"/>
                  </a:lnTo>
                  <a:lnTo>
                    <a:pt x="845926" y="256435"/>
                  </a:lnTo>
                  <a:lnTo>
                    <a:pt x="844930" y="256404"/>
                  </a:lnTo>
                  <a:lnTo>
                    <a:pt x="844888" y="255458"/>
                  </a:lnTo>
                  <a:lnTo>
                    <a:pt x="844355" y="254614"/>
                  </a:lnTo>
                  <a:lnTo>
                    <a:pt x="843292" y="254609"/>
                  </a:lnTo>
                  <a:lnTo>
                    <a:pt x="842192" y="253852"/>
                  </a:lnTo>
                  <a:lnTo>
                    <a:pt x="841072" y="254024"/>
                  </a:lnTo>
                  <a:lnTo>
                    <a:pt x="840933" y="252807"/>
                  </a:lnTo>
                  <a:lnTo>
                    <a:pt x="840127" y="252920"/>
                  </a:lnTo>
                  <a:lnTo>
                    <a:pt x="839284" y="252118"/>
                  </a:lnTo>
                  <a:lnTo>
                    <a:pt x="838825" y="252874"/>
                  </a:lnTo>
                  <a:lnTo>
                    <a:pt x="836027" y="252864"/>
                  </a:lnTo>
                  <a:lnTo>
                    <a:pt x="834401" y="251468"/>
                  </a:lnTo>
                  <a:lnTo>
                    <a:pt x="834503" y="250513"/>
                  </a:lnTo>
                  <a:lnTo>
                    <a:pt x="833475" y="250398"/>
                  </a:lnTo>
                  <a:lnTo>
                    <a:pt x="832397" y="249300"/>
                  </a:lnTo>
                  <a:lnTo>
                    <a:pt x="832231" y="247043"/>
                  </a:lnTo>
                  <a:lnTo>
                    <a:pt x="832428" y="246592"/>
                  </a:lnTo>
                  <a:lnTo>
                    <a:pt x="831709" y="245442"/>
                  </a:lnTo>
                  <a:lnTo>
                    <a:pt x="830621" y="245770"/>
                  </a:lnTo>
                  <a:lnTo>
                    <a:pt x="830029" y="245414"/>
                  </a:lnTo>
                  <a:lnTo>
                    <a:pt x="828570" y="245188"/>
                  </a:lnTo>
                  <a:lnTo>
                    <a:pt x="828253" y="244249"/>
                  </a:lnTo>
                  <a:lnTo>
                    <a:pt x="826247" y="244683"/>
                  </a:lnTo>
                  <a:lnTo>
                    <a:pt x="825384" y="243989"/>
                  </a:lnTo>
                  <a:lnTo>
                    <a:pt x="825590" y="243501"/>
                  </a:lnTo>
                  <a:lnTo>
                    <a:pt x="824820" y="242421"/>
                  </a:lnTo>
                  <a:lnTo>
                    <a:pt x="824455" y="241382"/>
                  </a:lnTo>
                  <a:lnTo>
                    <a:pt x="823162" y="239533"/>
                  </a:lnTo>
                  <a:lnTo>
                    <a:pt x="822149" y="239063"/>
                  </a:lnTo>
                  <a:lnTo>
                    <a:pt x="821197" y="237957"/>
                  </a:lnTo>
                  <a:lnTo>
                    <a:pt x="819748" y="238532"/>
                  </a:lnTo>
                  <a:lnTo>
                    <a:pt x="818358" y="238416"/>
                  </a:lnTo>
                  <a:lnTo>
                    <a:pt x="817302" y="237517"/>
                  </a:lnTo>
                  <a:lnTo>
                    <a:pt x="816488" y="237740"/>
                  </a:lnTo>
                  <a:lnTo>
                    <a:pt x="815868" y="237365"/>
                  </a:lnTo>
                  <a:lnTo>
                    <a:pt x="812290" y="237012"/>
                  </a:lnTo>
                  <a:lnTo>
                    <a:pt x="811534" y="236655"/>
                  </a:lnTo>
                  <a:lnTo>
                    <a:pt x="810777" y="235457"/>
                  </a:lnTo>
                  <a:lnTo>
                    <a:pt x="809483" y="236043"/>
                  </a:lnTo>
                  <a:lnTo>
                    <a:pt x="807586" y="235480"/>
                  </a:lnTo>
                  <a:lnTo>
                    <a:pt x="806640" y="235601"/>
                  </a:lnTo>
                  <a:lnTo>
                    <a:pt x="806063" y="236600"/>
                  </a:lnTo>
                  <a:lnTo>
                    <a:pt x="805021" y="237187"/>
                  </a:lnTo>
                  <a:lnTo>
                    <a:pt x="802494" y="235895"/>
                  </a:lnTo>
                  <a:lnTo>
                    <a:pt x="801082" y="235575"/>
                  </a:lnTo>
                  <a:lnTo>
                    <a:pt x="800577" y="234647"/>
                  </a:lnTo>
                  <a:lnTo>
                    <a:pt x="799594" y="234720"/>
                  </a:lnTo>
                  <a:lnTo>
                    <a:pt x="799415" y="233799"/>
                  </a:lnTo>
                  <a:lnTo>
                    <a:pt x="798799" y="232889"/>
                  </a:lnTo>
                  <a:lnTo>
                    <a:pt x="798325" y="231487"/>
                  </a:lnTo>
                  <a:lnTo>
                    <a:pt x="796971" y="231279"/>
                  </a:lnTo>
                  <a:lnTo>
                    <a:pt x="795398" y="230190"/>
                  </a:lnTo>
                  <a:lnTo>
                    <a:pt x="794852" y="228865"/>
                  </a:lnTo>
                  <a:lnTo>
                    <a:pt x="792608" y="227097"/>
                  </a:lnTo>
                  <a:lnTo>
                    <a:pt x="791879" y="225602"/>
                  </a:lnTo>
                  <a:lnTo>
                    <a:pt x="790958" y="225387"/>
                  </a:lnTo>
                  <a:lnTo>
                    <a:pt x="790269" y="222905"/>
                  </a:lnTo>
                  <a:lnTo>
                    <a:pt x="788687" y="221967"/>
                  </a:lnTo>
                  <a:lnTo>
                    <a:pt x="786743" y="219051"/>
                  </a:lnTo>
                  <a:lnTo>
                    <a:pt x="786714" y="218075"/>
                  </a:lnTo>
                  <a:lnTo>
                    <a:pt x="785969" y="217560"/>
                  </a:lnTo>
                  <a:lnTo>
                    <a:pt x="785399" y="216151"/>
                  </a:lnTo>
                  <a:lnTo>
                    <a:pt x="783235" y="215363"/>
                  </a:lnTo>
                  <a:lnTo>
                    <a:pt x="782208" y="215415"/>
                  </a:lnTo>
                  <a:lnTo>
                    <a:pt x="779386" y="214147"/>
                  </a:lnTo>
                  <a:lnTo>
                    <a:pt x="778027" y="213893"/>
                  </a:lnTo>
                  <a:lnTo>
                    <a:pt x="776608" y="213039"/>
                  </a:lnTo>
                  <a:lnTo>
                    <a:pt x="775417" y="213011"/>
                  </a:lnTo>
                  <a:lnTo>
                    <a:pt x="775274" y="212331"/>
                  </a:lnTo>
                  <a:lnTo>
                    <a:pt x="773929" y="211265"/>
                  </a:lnTo>
                  <a:lnTo>
                    <a:pt x="772850" y="211515"/>
                  </a:lnTo>
                  <a:lnTo>
                    <a:pt x="771877" y="211140"/>
                  </a:lnTo>
                  <a:lnTo>
                    <a:pt x="769166" y="212271"/>
                  </a:lnTo>
                  <a:lnTo>
                    <a:pt x="768155" y="213538"/>
                  </a:lnTo>
                  <a:lnTo>
                    <a:pt x="766449" y="214584"/>
                  </a:lnTo>
                  <a:lnTo>
                    <a:pt x="766077" y="215424"/>
                  </a:lnTo>
                  <a:lnTo>
                    <a:pt x="764754" y="215862"/>
                  </a:lnTo>
                  <a:lnTo>
                    <a:pt x="763977" y="215619"/>
                  </a:lnTo>
                  <a:lnTo>
                    <a:pt x="762607" y="215808"/>
                  </a:lnTo>
                  <a:lnTo>
                    <a:pt x="761509" y="215674"/>
                  </a:lnTo>
                  <a:lnTo>
                    <a:pt x="760077" y="216665"/>
                  </a:lnTo>
                  <a:lnTo>
                    <a:pt x="759769" y="216091"/>
                  </a:lnTo>
                  <a:lnTo>
                    <a:pt x="757857" y="215301"/>
                  </a:lnTo>
                  <a:lnTo>
                    <a:pt x="755389" y="214890"/>
                  </a:lnTo>
                  <a:lnTo>
                    <a:pt x="754319" y="214343"/>
                  </a:lnTo>
                  <a:lnTo>
                    <a:pt x="752538" y="214221"/>
                  </a:lnTo>
                  <a:lnTo>
                    <a:pt x="750867" y="215193"/>
                  </a:lnTo>
                  <a:lnTo>
                    <a:pt x="748584" y="216072"/>
                  </a:lnTo>
                  <a:lnTo>
                    <a:pt x="747403" y="216089"/>
                  </a:lnTo>
                  <a:lnTo>
                    <a:pt x="746586" y="215670"/>
                  </a:lnTo>
                  <a:lnTo>
                    <a:pt x="745327" y="216100"/>
                  </a:lnTo>
                  <a:lnTo>
                    <a:pt x="744190" y="216164"/>
                  </a:lnTo>
                  <a:lnTo>
                    <a:pt x="742133" y="214651"/>
                  </a:lnTo>
                  <a:lnTo>
                    <a:pt x="741215" y="214449"/>
                  </a:lnTo>
                  <a:lnTo>
                    <a:pt x="739068" y="214574"/>
                  </a:lnTo>
                  <a:lnTo>
                    <a:pt x="735681" y="212714"/>
                  </a:lnTo>
                  <a:lnTo>
                    <a:pt x="734038" y="213346"/>
                  </a:lnTo>
                  <a:lnTo>
                    <a:pt x="732689" y="213114"/>
                  </a:lnTo>
                  <a:lnTo>
                    <a:pt x="732087" y="212563"/>
                  </a:lnTo>
                  <a:lnTo>
                    <a:pt x="730681" y="212607"/>
                  </a:lnTo>
                  <a:lnTo>
                    <a:pt x="730094" y="211624"/>
                  </a:lnTo>
                  <a:lnTo>
                    <a:pt x="729192" y="211363"/>
                  </a:lnTo>
                  <a:lnTo>
                    <a:pt x="727679" y="210006"/>
                  </a:lnTo>
                  <a:lnTo>
                    <a:pt x="726470" y="209524"/>
                  </a:lnTo>
                  <a:lnTo>
                    <a:pt x="724301" y="209581"/>
                  </a:lnTo>
                  <a:lnTo>
                    <a:pt x="721577" y="209069"/>
                  </a:lnTo>
                  <a:lnTo>
                    <a:pt x="720863" y="208034"/>
                  </a:lnTo>
                  <a:lnTo>
                    <a:pt x="721409" y="207077"/>
                  </a:lnTo>
                  <a:lnTo>
                    <a:pt x="721363" y="205929"/>
                  </a:lnTo>
                  <a:lnTo>
                    <a:pt x="720905" y="205281"/>
                  </a:lnTo>
                  <a:lnTo>
                    <a:pt x="719725" y="204900"/>
                  </a:lnTo>
                  <a:lnTo>
                    <a:pt x="718289" y="205164"/>
                  </a:lnTo>
                  <a:lnTo>
                    <a:pt x="717751" y="204750"/>
                  </a:lnTo>
                  <a:lnTo>
                    <a:pt x="718598" y="202996"/>
                  </a:lnTo>
                  <a:lnTo>
                    <a:pt x="717626" y="201126"/>
                  </a:lnTo>
                  <a:lnTo>
                    <a:pt x="716625" y="200506"/>
                  </a:lnTo>
                  <a:lnTo>
                    <a:pt x="716214" y="199816"/>
                  </a:lnTo>
                  <a:lnTo>
                    <a:pt x="715965" y="197793"/>
                  </a:lnTo>
                  <a:lnTo>
                    <a:pt x="714414" y="196041"/>
                  </a:lnTo>
                  <a:lnTo>
                    <a:pt x="714767" y="194737"/>
                  </a:lnTo>
                  <a:lnTo>
                    <a:pt x="715794" y="193727"/>
                  </a:lnTo>
                  <a:lnTo>
                    <a:pt x="717492" y="191366"/>
                  </a:lnTo>
                  <a:lnTo>
                    <a:pt x="720623" y="190475"/>
                  </a:lnTo>
                  <a:lnTo>
                    <a:pt x="721543" y="189639"/>
                  </a:lnTo>
                  <a:lnTo>
                    <a:pt x="721949" y="187784"/>
                  </a:lnTo>
                  <a:lnTo>
                    <a:pt x="722398" y="186901"/>
                  </a:lnTo>
                  <a:lnTo>
                    <a:pt x="723454" y="185671"/>
                  </a:lnTo>
                  <a:lnTo>
                    <a:pt x="725945" y="184064"/>
                  </a:lnTo>
                  <a:lnTo>
                    <a:pt x="726220" y="182696"/>
                  </a:lnTo>
                  <a:lnTo>
                    <a:pt x="726193" y="180859"/>
                  </a:lnTo>
                  <a:lnTo>
                    <a:pt x="726571" y="179166"/>
                  </a:lnTo>
                  <a:lnTo>
                    <a:pt x="727287" y="178443"/>
                  </a:lnTo>
                  <a:lnTo>
                    <a:pt x="730000" y="177941"/>
                  </a:lnTo>
                  <a:lnTo>
                    <a:pt x="731804" y="178137"/>
                  </a:lnTo>
                  <a:lnTo>
                    <a:pt x="733285" y="177566"/>
                  </a:lnTo>
                  <a:lnTo>
                    <a:pt x="736130" y="177292"/>
                  </a:lnTo>
                  <a:lnTo>
                    <a:pt x="737267" y="176891"/>
                  </a:lnTo>
                  <a:lnTo>
                    <a:pt x="738013" y="175869"/>
                  </a:lnTo>
                  <a:lnTo>
                    <a:pt x="738716" y="173840"/>
                  </a:lnTo>
                  <a:lnTo>
                    <a:pt x="739296" y="173128"/>
                  </a:lnTo>
                  <a:lnTo>
                    <a:pt x="741188" y="171988"/>
                  </a:lnTo>
                  <a:lnTo>
                    <a:pt x="742295" y="170720"/>
                  </a:lnTo>
                  <a:lnTo>
                    <a:pt x="742711" y="169563"/>
                  </a:lnTo>
                  <a:lnTo>
                    <a:pt x="742649" y="167428"/>
                  </a:lnTo>
                  <a:lnTo>
                    <a:pt x="740372" y="164691"/>
                  </a:lnTo>
                  <a:lnTo>
                    <a:pt x="738784" y="163533"/>
                  </a:lnTo>
                  <a:lnTo>
                    <a:pt x="737486" y="162884"/>
                  </a:lnTo>
                  <a:lnTo>
                    <a:pt x="735105" y="162218"/>
                  </a:lnTo>
                  <a:lnTo>
                    <a:pt x="733257" y="162123"/>
                  </a:lnTo>
                  <a:lnTo>
                    <a:pt x="731274" y="162320"/>
                  </a:lnTo>
                  <a:lnTo>
                    <a:pt x="729321" y="162318"/>
                  </a:lnTo>
                  <a:lnTo>
                    <a:pt x="727009" y="162719"/>
                  </a:lnTo>
                  <a:lnTo>
                    <a:pt x="722911" y="161406"/>
                  </a:lnTo>
                  <a:lnTo>
                    <a:pt x="721374" y="160820"/>
                  </a:lnTo>
                  <a:lnTo>
                    <a:pt x="718492" y="160129"/>
                  </a:lnTo>
                  <a:lnTo>
                    <a:pt x="715890" y="160132"/>
                  </a:lnTo>
                  <a:lnTo>
                    <a:pt x="714367" y="160467"/>
                  </a:lnTo>
                  <a:lnTo>
                    <a:pt x="711781" y="161655"/>
                  </a:lnTo>
                  <a:lnTo>
                    <a:pt x="708925" y="163800"/>
                  </a:lnTo>
                  <a:lnTo>
                    <a:pt x="707683" y="164320"/>
                  </a:lnTo>
                  <a:lnTo>
                    <a:pt x="706997" y="166441"/>
                  </a:lnTo>
                  <a:lnTo>
                    <a:pt x="706429" y="167625"/>
                  </a:lnTo>
                  <a:lnTo>
                    <a:pt x="705772" y="167927"/>
                  </a:lnTo>
                  <a:lnTo>
                    <a:pt x="703481" y="166840"/>
                  </a:lnTo>
                  <a:lnTo>
                    <a:pt x="700689" y="166864"/>
                  </a:lnTo>
                  <a:lnTo>
                    <a:pt x="699745" y="166503"/>
                  </a:lnTo>
                  <a:lnTo>
                    <a:pt x="699319" y="165664"/>
                  </a:lnTo>
                  <a:lnTo>
                    <a:pt x="698200" y="164411"/>
                  </a:lnTo>
                  <a:lnTo>
                    <a:pt x="695911" y="162547"/>
                  </a:lnTo>
                  <a:lnTo>
                    <a:pt x="695493" y="161021"/>
                  </a:lnTo>
                  <a:lnTo>
                    <a:pt x="695381" y="159458"/>
                  </a:lnTo>
                  <a:lnTo>
                    <a:pt x="695584" y="156738"/>
                  </a:lnTo>
                  <a:lnTo>
                    <a:pt x="694832" y="154970"/>
                  </a:lnTo>
                  <a:lnTo>
                    <a:pt x="694446" y="153258"/>
                  </a:lnTo>
                  <a:lnTo>
                    <a:pt x="694314" y="151447"/>
                  </a:lnTo>
                  <a:lnTo>
                    <a:pt x="694465" y="149221"/>
                  </a:lnTo>
                  <a:lnTo>
                    <a:pt x="693288" y="145779"/>
                  </a:lnTo>
                  <a:lnTo>
                    <a:pt x="692688" y="143544"/>
                  </a:lnTo>
                  <a:lnTo>
                    <a:pt x="691780" y="140881"/>
                  </a:lnTo>
                  <a:lnTo>
                    <a:pt x="691879" y="137733"/>
                  </a:lnTo>
                  <a:lnTo>
                    <a:pt x="690823" y="134905"/>
                  </a:lnTo>
                  <a:lnTo>
                    <a:pt x="689938" y="130025"/>
                  </a:lnTo>
                  <a:lnTo>
                    <a:pt x="690383" y="128329"/>
                  </a:lnTo>
                  <a:lnTo>
                    <a:pt x="690926" y="127627"/>
                  </a:lnTo>
                  <a:lnTo>
                    <a:pt x="692616" y="126447"/>
                  </a:lnTo>
                  <a:lnTo>
                    <a:pt x="693726" y="126280"/>
                  </a:lnTo>
                  <a:lnTo>
                    <a:pt x="695457" y="126450"/>
                  </a:lnTo>
                  <a:lnTo>
                    <a:pt x="698358" y="125871"/>
                  </a:lnTo>
                  <a:lnTo>
                    <a:pt x="699200" y="125309"/>
                  </a:lnTo>
                  <a:lnTo>
                    <a:pt x="699671" y="122926"/>
                  </a:lnTo>
                  <a:lnTo>
                    <a:pt x="699502" y="123002"/>
                  </a:lnTo>
                  <a:lnTo>
                    <a:pt x="685657" y="124006"/>
                  </a:lnTo>
                  <a:lnTo>
                    <a:pt x="683431" y="123255"/>
                  </a:lnTo>
                  <a:lnTo>
                    <a:pt x="682297" y="120990"/>
                  </a:lnTo>
                  <a:lnTo>
                    <a:pt x="681424" y="121214"/>
                  </a:lnTo>
                  <a:lnTo>
                    <a:pt x="679715" y="120035"/>
                  </a:lnTo>
                  <a:lnTo>
                    <a:pt x="677955" y="119770"/>
                  </a:lnTo>
                  <a:lnTo>
                    <a:pt x="676426" y="118780"/>
                  </a:lnTo>
                  <a:lnTo>
                    <a:pt x="671952" y="118350"/>
                  </a:lnTo>
                  <a:lnTo>
                    <a:pt x="670114" y="118010"/>
                  </a:lnTo>
                  <a:lnTo>
                    <a:pt x="669510" y="117527"/>
                  </a:lnTo>
                  <a:lnTo>
                    <a:pt x="667358" y="117543"/>
                  </a:lnTo>
                  <a:lnTo>
                    <a:pt x="665836" y="118152"/>
                  </a:lnTo>
                  <a:lnTo>
                    <a:pt x="663956" y="118333"/>
                  </a:lnTo>
                  <a:lnTo>
                    <a:pt x="663499" y="119091"/>
                  </a:lnTo>
                  <a:lnTo>
                    <a:pt x="660126" y="118966"/>
                  </a:lnTo>
                  <a:lnTo>
                    <a:pt x="657306" y="119353"/>
                  </a:lnTo>
                  <a:lnTo>
                    <a:pt x="655076" y="118086"/>
                  </a:lnTo>
                  <a:lnTo>
                    <a:pt x="654476" y="117179"/>
                  </a:lnTo>
                  <a:lnTo>
                    <a:pt x="653882" y="116986"/>
                  </a:lnTo>
                  <a:lnTo>
                    <a:pt x="652210" y="117375"/>
                  </a:lnTo>
                  <a:lnTo>
                    <a:pt x="651737" y="116099"/>
                  </a:lnTo>
                  <a:lnTo>
                    <a:pt x="651154" y="116595"/>
                  </a:lnTo>
                  <a:lnTo>
                    <a:pt x="649852" y="115928"/>
                  </a:lnTo>
                  <a:lnTo>
                    <a:pt x="648353" y="117178"/>
                  </a:lnTo>
                  <a:lnTo>
                    <a:pt x="647911" y="117944"/>
                  </a:lnTo>
                  <a:lnTo>
                    <a:pt x="646797" y="118070"/>
                  </a:lnTo>
                  <a:lnTo>
                    <a:pt x="646900" y="119644"/>
                  </a:lnTo>
                  <a:lnTo>
                    <a:pt x="646439" y="120137"/>
                  </a:lnTo>
                  <a:lnTo>
                    <a:pt x="646405" y="121234"/>
                  </a:lnTo>
                  <a:lnTo>
                    <a:pt x="645378" y="122162"/>
                  </a:lnTo>
                  <a:lnTo>
                    <a:pt x="645348" y="123056"/>
                  </a:lnTo>
                  <a:lnTo>
                    <a:pt x="644154" y="123249"/>
                  </a:lnTo>
                  <a:lnTo>
                    <a:pt x="642846" y="123836"/>
                  </a:lnTo>
                  <a:lnTo>
                    <a:pt x="641053" y="123200"/>
                  </a:lnTo>
                  <a:lnTo>
                    <a:pt x="640675" y="122100"/>
                  </a:lnTo>
                  <a:lnTo>
                    <a:pt x="639073" y="121930"/>
                  </a:lnTo>
                  <a:lnTo>
                    <a:pt x="638478" y="121038"/>
                  </a:lnTo>
                  <a:lnTo>
                    <a:pt x="636703" y="121024"/>
                  </a:lnTo>
                  <a:lnTo>
                    <a:pt x="634403" y="120175"/>
                  </a:lnTo>
                  <a:lnTo>
                    <a:pt x="633805" y="120349"/>
                  </a:lnTo>
                  <a:lnTo>
                    <a:pt x="633029" y="119782"/>
                  </a:lnTo>
                  <a:lnTo>
                    <a:pt x="633072" y="118914"/>
                  </a:lnTo>
                  <a:lnTo>
                    <a:pt x="632007" y="118758"/>
                  </a:lnTo>
                  <a:lnTo>
                    <a:pt x="630631" y="119905"/>
                  </a:lnTo>
                  <a:lnTo>
                    <a:pt x="628566" y="119490"/>
                  </a:lnTo>
                  <a:lnTo>
                    <a:pt x="628689" y="118822"/>
                  </a:lnTo>
                  <a:lnTo>
                    <a:pt x="628143" y="118191"/>
                  </a:lnTo>
                  <a:lnTo>
                    <a:pt x="626239" y="117473"/>
                  </a:lnTo>
                  <a:lnTo>
                    <a:pt x="625884" y="115852"/>
                  </a:lnTo>
                  <a:lnTo>
                    <a:pt x="624969" y="115099"/>
                  </a:lnTo>
                  <a:lnTo>
                    <a:pt x="623119" y="115326"/>
                  </a:lnTo>
                  <a:lnTo>
                    <a:pt x="620053" y="114759"/>
                  </a:lnTo>
                  <a:lnTo>
                    <a:pt x="618789" y="114926"/>
                  </a:lnTo>
                  <a:lnTo>
                    <a:pt x="618622" y="116132"/>
                  </a:lnTo>
                  <a:lnTo>
                    <a:pt x="616702" y="116685"/>
                  </a:lnTo>
                  <a:lnTo>
                    <a:pt x="616344" y="117449"/>
                  </a:lnTo>
                  <a:lnTo>
                    <a:pt x="614467" y="119093"/>
                  </a:lnTo>
                  <a:lnTo>
                    <a:pt x="613388" y="118937"/>
                  </a:lnTo>
                  <a:lnTo>
                    <a:pt x="611309" y="119003"/>
                  </a:lnTo>
                  <a:lnTo>
                    <a:pt x="610817" y="117839"/>
                  </a:lnTo>
                  <a:lnTo>
                    <a:pt x="609786" y="118605"/>
                  </a:lnTo>
                  <a:lnTo>
                    <a:pt x="609364" y="117848"/>
                  </a:lnTo>
                  <a:lnTo>
                    <a:pt x="608429" y="117389"/>
                  </a:lnTo>
                  <a:lnTo>
                    <a:pt x="606518" y="117919"/>
                  </a:lnTo>
                  <a:lnTo>
                    <a:pt x="604370" y="117988"/>
                  </a:lnTo>
                  <a:lnTo>
                    <a:pt x="603275" y="118222"/>
                  </a:lnTo>
                  <a:lnTo>
                    <a:pt x="601593" y="117280"/>
                  </a:lnTo>
                  <a:lnTo>
                    <a:pt x="601070" y="115965"/>
                  </a:lnTo>
                  <a:lnTo>
                    <a:pt x="599140" y="114007"/>
                  </a:lnTo>
                  <a:lnTo>
                    <a:pt x="598128" y="113637"/>
                  </a:lnTo>
                  <a:lnTo>
                    <a:pt x="598064" y="112377"/>
                  </a:lnTo>
                  <a:lnTo>
                    <a:pt x="596764" y="112287"/>
                  </a:lnTo>
                  <a:lnTo>
                    <a:pt x="596237" y="111742"/>
                  </a:lnTo>
                  <a:lnTo>
                    <a:pt x="596493" y="111025"/>
                  </a:lnTo>
                  <a:lnTo>
                    <a:pt x="595501" y="110014"/>
                  </a:lnTo>
                  <a:lnTo>
                    <a:pt x="594761" y="109749"/>
                  </a:lnTo>
                  <a:lnTo>
                    <a:pt x="592285" y="107605"/>
                  </a:lnTo>
                  <a:lnTo>
                    <a:pt x="590209" y="107250"/>
                  </a:lnTo>
                  <a:lnTo>
                    <a:pt x="589752" y="106334"/>
                  </a:lnTo>
                  <a:lnTo>
                    <a:pt x="588909" y="107173"/>
                  </a:lnTo>
                  <a:lnTo>
                    <a:pt x="588127" y="106252"/>
                  </a:lnTo>
                  <a:lnTo>
                    <a:pt x="586200" y="105191"/>
                  </a:lnTo>
                  <a:lnTo>
                    <a:pt x="583869" y="106529"/>
                  </a:lnTo>
                  <a:lnTo>
                    <a:pt x="583225" y="106214"/>
                  </a:lnTo>
                  <a:lnTo>
                    <a:pt x="582672" y="106773"/>
                  </a:lnTo>
                  <a:lnTo>
                    <a:pt x="581550" y="105811"/>
                  </a:lnTo>
                  <a:lnTo>
                    <a:pt x="580707" y="106790"/>
                  </a:lnTo>
                  <a:lnTo>
                    <a:pt x="579185" y="105773"/>
                  </a:lnTo>
                  <a:lnTo>
                    <a:pt x="579491" y="105147"/>
                  </a:lnTo>
                  <a:lnTo>
                    <a:pt x="578980" y="104397"/>
                  </a:lnTo>
                  <a:lnTo>
                    <a:pt x="579174" y="103088"/>
                  </a:lnTo>
                  <a:lnTo>
                    <a:pt x="578345" y="101539"/>
                  </a:lnTo>
                  <a:lnTo>
                    <a:pt x="578888" y="99580"/>
                  </a:lnTo>
                  <a:lnTo>
                    <a:pt x="580025" y="96829"/>
                  </a:lnTo>
                  <a:lnTo>
                    <a:pt x="580348" y="95472"/>
                  </a:lnTo>
                  <a:lnTo>
                    <a:pt x="580928" y="94913"/>
                  </a:lnTo>
                  <a:lnTo>
                    <a:pt x="582050" y="93165"/>
                  </a:lnTo>
                  <a:lnTo>
                    <a:pt x="583152" y="92381"/>
                  </a:lnTo>
                  <a:lnTo>
                    <a:pt x="583565" y="91396"/>
                  </a:lnTo>
                  <a:lnTo>
                    <a:pt x="584194" y="90915"/>
                  </a:lnTo>
                  <a:lnTo>
                    <a:pt x="585133" y="88214"/>
                  </a:lnTo>
                  <a:lnTo>
                    <a:pt x="585617" y="88078"/>
                  </a:lnTo>
                  <a:lnTo>
                    <a:pt x="586620" y="86521"/>
                  </a:lnTo>
                  <a:lnTo>
                    <a:pt x="586486" y="85428"/>
                  </a:lnTo>
                  <a:lnTo>
                    <a:pt x="587597" y="82549"/>
                  </a:lnTo>
                  <a:lnTo>
                    <a:pt x="588974" y="81125"/>
                  </a:lnTo>
                  <a:lnTo>
                    <a:pt x="589157" y="80125"/>
                  </a:lnTo>
                  <a:lnTo>
                    <a:pt x="590630" y="79460"/>
                  </a:lnTo>
                  <a:lnTo>
                    <a:pt x="591366" y="78543"/>
                  </a:lnTo>
                  <a:lnTo>
                    <a:pt x="592056" y="75993"/>
                  </a:lnTo>
                  <a:lnTo>
                    <a:pt x="594386" y="74205"/>
                  </a:lnTo>
                  <a:lnTo>
                    <a:pt x="596286" y="73903"/>
                  </a:lnTo>
                  <a:lnTo>
                    <a:pt x="597893" y="72981"/>
                  </a:lnTo>
                  <a:lnTo>
                    <a:pt x="598865" y="71694"/>
                  </a:lnTo>
                  <a:lnTo>
                    <a:pt x="599895" y="71433"/>
                  </a:lnTo>
                  <a:lnTo>
                    <a:pt x="600590" y="72096"/>
                  </a:lnTo>
                  <a:lnTo>
                    <a:pt x="601727" y="72260"/>
                  </a:lnTo>
                  <a:lnTo>
                    <a:pt x="602554" y="71703"/>
                  </a:lnTo>
                  <a:lnTo>
                    <a:pt x="604539" y="71876"/>
                  </a:lnTo>
                  <a:lnTo>
                    <a:pt x="606534" y="71278"/>
                  </a:lnTo>
                  <a:lnTo>
                    <a:pt x="607048" y="71540"/>
                  </a:lnTo>
                  <a:lnTo>
                    <a:pt x="608006" y="70651"/>
                  </a:lnTo>
                  <a:lnTo>
                    <a:pt x="609645" y="70447"/>
                  </a:lnTo>
                  <a:lnTo>
                    <a:pt x="610714" y="71189"/>
                  </a:lnTo>
                  <a:lnTo>
                    <a:pt x="612834" y="70438"/>
                  </a:lnTo>
                  <a:lnTo>
                    <a:pt x="612934" y="70131"/>
                  </a:lnTo>
                  <a:lnTo>
                    <a:pt x="614373" y="47300"/>
                  </a:lnTo>
                  <a:lnTo>
                    <a:pt x="616203" y="12357"/>
                  </a:lnTo>
                  <a:lnTo>
                    <a:pt x="614503" y="11350"/>
                  </a:lnTo>
                  <a:lnTo>
                    <a:pt x="614138" y="10493"/>
                  </a:lnTo>
                  <a:lnTo>
                    <a:pt x="614223" y="9582"/>
                  </a:lnTo>
                  <a:lnTo>
                    <a:pt x="612761" y="8756"/>
                  </a:lnTo>
                  <a:lnTo>
                    <a:pt x="610536" y="8946"/>
                  </a:lnTo>
                  <a:lnTo>
                    <a:pt x="608452" y="9327"/>
                  </a:lnTo>
                  <a:lnTo>
                    <a:pt x="607011" y="10809"/>
                  </a:lnTo>
                  <a:lnTo>
                    <a:pt x="605354" y="10880"/>
                  </a:lnTo>
                  <a:lnTo>
                    <a:pt x="604839" y="11370"/>
                  </a:lnTo>
                  <a:lnTo>
                    <a:pt x="604858" y="12267"/>
                  </a:lnTo>
                  <a:lnTo>
                    <a:pt x="604444" y="13283"/>
                  </a:lnTo>
                  <a:lnTo>
                    <a:pt x="602493" y="15688"/>
                  </a:lnTo>
                  <a:lnTo>
                    <a:pt x="601696" y="17167"/>
                  </a:lnTo>
                  <a:lnTo>
                    <a:pt x="600960" y="17387"/>
                  </a:lnTo>
                  <a:lnTo>
                    <a:pt x="598823" y="17230"/>
                  </a:lnTo>
                  <a:lnTo>
                    <a:pt x="597713" y="17580"/>
                  </a:lnTo>
                  <a:lnTo>
                    <a:pt x="596978" y="18173"/>
                  </a:lnTo>
                  <a:lnTo>
                    <a:pt x="596145" y="20729"/>
                  </a:lnTo>
                  <a:lnTo>
                    <a:pt x="595517" y="21384"/>
                  </a:lnTo>
                  <a:lnTo>
                    <a:pt x="594906" y="24490"/>
                  </a:lnTo>
                  <a:lnTo>
                    <a:pt x="595402" y="25616"/>
                  </a:lnTo>
                  <a:lnTo>
                    <a:pt x="595433" y="26731"/>
                  </a:lnTo>
                  <a:lnTo>
                    <a:pt x="594593" y="27299"/>
                  </a:lnTo>
                  <a:lnTo>
                    <a:pt x="590198" y="28739"/>
                  </a:lnTo>
                  <a:lnTo>
                    <a:pt x="588962" y="29590"/>
                  </a:lnTo>
                  <a:lnTo>
                    <a:pt x="588258" y="31272"/>
                  </a:lnTo>
                  <a:lnTo>
                    <a:pt x="587651" y="32056"/>
                  </a:lnTo>
                  <a:lnTo>
                    <a:pt x="586887" y="32392"/>
                  </a:lnTo>
                  <a:lnTo>
                    <a:pt x="586087" y="33382"/>
                  </a:lnTo>
                  <a:lnTo>
                    <a:pt x="583996" y="35146"/>
                  </a:lnTo>
                  <a:lnTo>
                    <a:pt x="583317" y="36675"/>
                  </a:lnTo>
                  <a:lnTo>
                    <a:pt x="581795" y="38052"/>
                  </a:lnTo>
                  <a:lnTo>
                    <a:pt x="581730" y="38693"/>
                  </a:lnTo>
                  <a:lnTo>
                    <a:pt x="580646" y="39760"/>
                  </a:lnTo>
                  <a:lnTo>
                    <a:pt x="579418" y="40482"/>
                  </a:lnTo>
                  <a:lnTo>
                    <a:pt x="578826" y="41511"/>
                  </a:lnTo>
                  <a:lnTo>
                    <a:pt x="577221" y="41785"/>
                  </a:lnTo>
                  <a:lnTo>
                    <a:pt x="576214" y="42429"/>
                  </a:lnTo>
                  <a:lnTo>
                    <a:pt x="575970" y="43339"/>
                  </a:lnTo>
                  <a:lnTo>
                    <a:pt x="574452" y="43562"/>
                  </a:lnTo>
                  <a:lnTo>
                    <a:pt x="572956" y="42794"/>
                  </a:lnTo>
                  <a:lnTo>
                    <a:pt x="572647" y="43214"/>
                  </a:lnTo>
                  <a:lnTo>
                    <a:pt x="569073" y="44023"/>
                  </a:lnTo>
                  <a:lnTo>
                    <a:pt x="567100" y="45352"/>
                  </a:lnTo>
                  <a:lnTo>
                    <a:pt x="566604" y="47346"/>
                  </a:lnTo>
                  <a:lnTo>
                    <a:pt x="565132" y="48079"/>
                  </a:lnTo>
                  <a:lnTo>
                    <a:pt x="564293" y="49132"/>
                  </a:lnTo>
                  <a:lnTo>
                    <a:pt x="564335" y="50222"/>
                  </a:lnTo>
                  <a:lnTo>
                    <a:pt x="564724" y="51140"/>
                  </a:lnTo>
                  <a:lnTo>
                    <a:pt x="565483" y="51514"/>
                  </a:lnTo>
                  <a:lnTo>
                    <a:pt x="565964" y="52546"/>
                  </a:lnTo>
                  <a:lnTo>
                    <a:pt x="565105" y="53996"/>
                  </a:lnTo>
                  <a:lnTo>
                    <a:pt x="565178" y="56165"/>
                  </a:lnTo>
                  <a:lnTo>
                    <a:pt x="564179" y="57989"/>
                  </a:lnTo>
                  <a:lnTo>
                    <a:pt x="563175" y="58529"/>
                  </a:lnTo>
                  <a:lnTo>
                    <a:pt x="562207" y="59712"/>
                  </a:lnTo>
                  <a:lnTo>
                    <a:pt x="562290" y="60982"/>
                  </a:lnTo>
                  <a:lnTo>
                    <a:pt x="561359" y="62112"/>
                  </a:lnTo>
                  <a:lnTo>
                    <a:pt x="561084" y="63694"/>
                  </a:lnTo>
                  <a:lnTo>
                    <a:pt x="560638" y="64137"/>
                  </a:lnTo>
                  <a:lnTo>
                    <a:pt x="558598" y="63298"/>
                  </a:lnTo>
                  <a:lnTo>
                    <a:pt x="555857" y="63794"/>
                  </a:lnTo>
                  <a:lnTo>
                    <a:pt x="555439" y="63505"/>
                  </a:lnTo>
                  <a:lnTo>
                    <a:pt x="553841" y="64093"/>
                  </a:lnTo>
                  <a:lnTo>
                    <a:pt x="552863" y="62952"/>
                  </a:lnTo>
                  <a:lnTo>
                    <a:pt x="552120" y="63566"/>
                  </a:lnTo>
                  <a:lnTo>
                    <a:pt x="550648" y="62149"/>
                  </a:lnTo>
                  <a:lnTo>
                    <a:pt x="548965" y="62494"/>
                  </a:lnTo>
                  <a:lnTo>
                    <a:pt x="547710" y="61844"/>
                  </a:lnTo>
                  <a:lnTo>
                    <a:pt x="547004" y="62303"/>
                  </a:lnTo>
                  <a:lnTo>
                    <a:pt x="545952" y="62240"/>
                  </a:lnTo>
                  <a:lnTo>
                    <a:pt x="544826" y="63502"/>
                  </a:lnTo>
                  <a:lnTo>
                    <a:pt x="544163" y="63254"/>
                  </a:lnTo>
                  <a:lnTo>
                    <a:pt x="542507" y="64445"/>
                  </a:lnTo>
                  <a:lnTo>
                    <a:pt x="541621" y="64431"/>
                  </a:lnTo>
                  <a:lnTo>
                    <a:pt x="540283" y="65232"/>
                  </a:lnTo>
                  <a:lnTo>
                    <a:pt x="538796" y="65535"/>
                  </a:lnTo>
                  <a:lnTo>
                    <a:pt x="537705" y="67283"/>
                  </a:lnTo>
                  <a:lnTo>
                    <a:pt x="536250" y="68124"/>
                  </a:lnTo>
                  <a:lnTo>
                    <a:pt x="535667" y="68197"/>
                  </a:lnTo>
                  <a:lnTo>
                    <a:pt x="534565" y="69098"/>
                  </a:lnTo>
                  <a:lnTo>
                    <a:pt x="532172" y="68949"/>
                  </a:lnTo>
                  <a:lnTo>
                    <a:pt x="531551" y="69830"/>
                  </a:lnTo>
                  <a:lnTo>
                    <a:pt x="530738" y="70176"/>
                  </a:lnTo>
                  <a:lnTo>
                    <a:pt x="529796" y="69778"/>
                  </a:lnTo>
                  <a:lnTo>
                    <a:pt x="528908" y="70174"/>
                  </a:lnTo>
                  <a:lnTo>
                    <a:pt x="527252" y="69772"/>
                  </a:lnTo>
                  <a:lnTo>
                    <a:pt x="526833" y="70150"/>
                  </a:lnTo>
                  <a:lnTo>
                    <a:pt x="525737" y="70011"/>
                  </a:lnTo>
                  <a:lnTo>
                    <a:pt x="525104" y="69314"/>
                  </a:lnTo>
                  <a:lnTo>
                    <a:pt x="524124" y="69531"/>
                  </a:lnTo>
                  <a:lnTo>
                    <a:pt x="523774" y="68728"/>
                  </a:lnTo>
                  <a:lnTo>
                    <a:pt x="522743" y="68201"/>
                  </a:lnTo>
                  <a:lnTo>
                    <a:pt x="521232" y="67823"/>
                  </a:lnTo>
                  <a:lnTo>
                    <a:pt x="520133" y="67132"/>
                  </a:lnTo>
                  <a:lnTo>
                    <a:pt x="519013" y="65965"/>
                  </a:lnTo>
                  <a:lnTo>
                    <a:pt x="519718" y="65313"/>
                  </a:lnTo>
                  <a:lnTo>
                    <a:pt x="519886" y="64207"/>
                  </a:lnTo>
                  <a:lnTo>
                    <a:pt x="520408" y="63404"/>
                  </a:lnTo>
                  <a:lnTo>
                    <a:pt x="520484" y="62493"/>
                  </a:lnTo>
                  <a:lnTo>
                    <a:pt x="519730" y="61064"/>
                  </a:lnTo>
                  <a:lnTo>
                    <a:pt x="520058" y="60612"/>
                  </a:lnTo>
                  <a:lnTo>
                    <a:pt x="519272" y="58812"/>
                  </a:lnTo>
                  <a:lnTo>
                    <a:pt x="519882" y="57995"/>
                  </a:lnTo>
                  <a:lnTo>
                    <a:pt x="519680" y="57407"/>
                  </a:lnTo>
                  <a:lnTo>
                    <a:pt x="518432" y="57268"/>
                  </a:lnTo>
                  <a:lnTo>
                    <a:pt x="517864" y="56505"/>
                  </a:lnTo>
                  <a:lnTo>
                    <a:pt x="516498" y="56087"/>
                  </a:lnTo>
                  <a:lnTo>
                    <a:pt x="516600" y="55086"/>
                  </a:lnTo>
                  <a:lnTo>
                    <a:pt x="515415" y="53584"/>
                  </a:lnTo>
                  <a:lnTo>
                    <a:pt x="513725" y="52514"/>
                  </a:lnTo>
                  <a:lnTo>
                    <a:pt x="510905" y="51883"/>
                  </a:lnTo>
                  <a:lnTo>
                    <a:pt x="510047" y="52022"/>
                  </a:lnTo>
                  <a:lnTo>
                    <a:pt x="507900" y="51124"/>
                  </a:lnTo>
                  <a:lnTo>
                    <a:pt x="506679" y="49188"/>
                  </a:lnTo>
                  <a:lnTo>
                    <a:pt x="506626" y="48097"/>
                  </a:lnTo>
                  <a:lnTo>
                    <a:pt x="507143" y="46987"/>
                  </a:lnTo>
                  <a:lnTo>
                    <a:pt x="505931" y="46417"/>
                  </a:lnTo>
                  <a:lnTo>
                    <a:pt x="505710" y="45727"/>
                  </a:lnTo>
                  <a:lnTo>
                    <a:pt x="503936" y="45247"/>
                  </a:lnTo>
                  <a:lnTo>
                    <a:pt x="503288" y="44539"/>
                  </a:lnTo>
                  <a:lnTo>
                    <a:pt x="502090" y="44811"/>
                  </a:lnTo>
                  <a:lnTo>
                    <a:pt x="501209" y="44395"/>
                  </a:lnTo>
                  <a:lnTo>
                    <a:pt x="500339" y="44710"/>
                  </a:lnTo>
                  <a:lnTo>
                    <a:pt x="499874" y="44195"/>
                  </a:lnTo>
                  <a:lnTo>
                    <a:pt x="498615" y="44096"/>
                  </a:lnTo>
                  <a:lnTo>
                    <a:pt x="497188" y="45206"/>
                  </a:lnTo>
                  <a:lnTo>
                    <a:pt x="496163" y="45666"/>
                  </a:lnTo>
                  <a:lnTo>
                    <a:pt x="493949" y="43499"/>
                  </a:lnTo>
                  <a:lnTo>
                    <a:pt x="492897" y="43431"/>
                  </a:lnTo>
                  <a:lnTo>
                    <a:pt x="492160" y="42873"/>
                  </a:lnTo>
                  <a:lnTo>
                    <a:pt x="491435" y="44030"/>
                  </a:lnTo>
                  <a:lnTo>
                    <a:pt x="488853" y="45448"/>
                  </a:lnTo>
                  <a:lnTo>
                    <a:pt x="487263" y="45587"/>
                  </a:lnTo>
                  <a:lnTo>
                    <a:pt x="484916" y="46666"/>
                  </a:lnTo>
                  <a:lnTo>
                    <a:pt x="483512" y="45942"/>
                  </a:lnTo>
                  <a:lnTo>
                    <a:pt x="482128" y="46050"/>
                  </a:lnTo>
                  <a:lnTo>
                    <a:pt x="482081" y="46833"/>
                  </a:lnTo>
                  <a:lnTo>
                    <a:pt x="480716" y="47357"/>
                  </a:lnTo>
                  <a:lnTo>
                    <a:pt x="480335" y="47872"/>
                  </a:lnTo>
                  <a:lnTo>
                    <a:pt x="479331" y="47488"/>
                  </a:lnTo>
                  <a:lnTo>
                    <a:pt x="478705" y="48242"/>
                  </a:lnTo>
                  <a:lnTo>
                    <a:pt x="477504" y="47721"/>
                  </a:lnTo>
                  <a:lnTo>
                    <a:pt x="476108" y="47973"/>
                  </a:lnTo>
                  <a:lnTo>
                    <a:pt x="475856" y="48363"/>
                  </a:lnTo>
                  <a:lnTo>
                    <a:pt x="474014" y="49134"/>
                  </a:lnTo>
                  <a:lnTo>
                    <a:pt x="473323" y="49915"/>
                  </a:lnTo>
                  <a:lnTo>
                    <a:pt x="472007" y="49472"/>
                  </a:lnTo>
                  <a:lnTo>
                    <a:pt x="469696" y="50097"/>
                  </a:lnTo>
                  <a:lnTo>
                    <a:pt x="468310" y="52159"/>
                  </a:lnTo>
                  <a:lnTo>
                    <a:pt x="468451" y="53673"/>
                  </a:lnTo>
                  <a:lnTo>
                    <a:pt x="467601" y="54982"/>
                  </a:lnTo>
                  <a:lnTo>
                    <a:pt x="468066" y="56580"/>
                  </a:lnTo>
                  <a:lnTo>
                    <a:pt x="465315" y="57390"/>
                  </a:lnTo>
                  <a:lnTo>
                    <a:pt x="463561" y="58931"/>
                  </a:lnTo>
                  <a:lnTo>
                    <a:pt x="462302" y="58974"/>
                  </a:lnTo>
                  <a:lnTo>
                    <a:pt x="460295" y="60827"/>
                  </a:lnTo>
                  <a:lnTo>
                    <a:pt x="459479" y="61070"/>
                  </a:lnTo>
                  <a:lnTo>
                    <a:pt x="459632" y="61915"/>
                  </a:lnTo>
                  <a:lnTo>
                    <a:pt x="458972" y="62811"/>
                  </a:lnTo>
                  <a:lnTo>
                    <a:pt x="458285" y="62756"/>
                  </a:lnTo>
                  <a:lnTo>
                    <a:pt x="457035" y="63415"/>
                  </a:lnTo>
                  <a:lnTo>
                    <a:pt x="455321" y="63286"/>
                  </a:lnTo>
                  <a:lnTo>
                    <a:pt x="454700" y="64374"/>
                  </a:lnTo>
                  <a:lnTo>
                    <a:pt x="454047" y="64819"/>
                  </a:lnTo>
                  <a:lnTo>
                    <a:pt x="453155" y="64204"/>
                  </a:lnTo>
                  <a:lnTo>
                    <a:pt x="451332" y="63830"/>
                  </a:lnTo>
                  <a:lnTo>
                    <a:pt x="450386" y="63946"/>
                  </a:lnTo>
                  <a:lnTo>
                    <a:pt x="449836" y="64468"/>
                  </a:lnTo>
                  <a:lnTo>
                    <a:pt x="449080" y="64323"/>
                  </a:lnTo>
                  <a:lnTo>
                    <a:pt x="448375" y="63077"/>
                  </a:lnTo>
                  <a:lnTo>
                    <a:pt x="446708" y="62637"/>
                  </a:lnTo>
                  <a:lnTo>
                    <a:pt x="445858" y="62919"/>
                  </a:lnTo>
                  <a:lnTo>
                    <a:pt x="442709" y="62719"/>
                  </a:lnTo>
                  <a:lnTo>
                    <a:pt x="442565" y="63311"/>
                  </a:lnTo>
                  <a:lnTo>
                    <a:pt x="440467" y="63751"/>
                  </a:lnTo>
                  <a:lnTo>
                    <a:pt x="439468" y="63649"/>
                  </a:lnTo>
                  <a:lnTo>
                    <a:pt x="437839" y="65033"/>
                  </a:lnTo>
                  <a:lnTo>
                    <a:pt x="437008" y="64851"/>
                  </a:lnTo>
                  <a:lnTo>
                    <a:pt x="435500" y="66888"/>
                  </a:lnTo>
                  <a:lnTo>
                    <a:pt x="433338" y="65847"/>
                  </a:lnTo>
                  <a:lnTo>
                    <a:pt x="433146" y="66334"/>
                  </a:lnTo>
                  <a:lnTo>
                    <a:pt x="431777" y="66365"/>
                  </a:lnTo>
                  <a:lnTo>
                    <a:pt x="430343" y="66828"/>
                  </a:lnTo>
                  <a:lnTo>
                    <a:pt x="428443" y="67154"/>
                  </a:lnTo>
                  <a:lnTo>
                    <a:pt x="427703" y="66900"/>
                  </a:lnTo>
                  <a:lnTo>
                    <a:pt x="426357" y="66973"/>
                  </a:lnTo>
                  <a:lnTo>
                    <a:pt x="424963" y="65922"/>
                  </a:lnTo>
                  <a:lnTo>
                    <a:pt x="422862" y="66108"/>
                  </a:lnTo>
                  <a:lnTo>
                    <a:pt x="422118" y="66546"/>
                  </a:lnTo>
                  <a:lnTo>
                    <a:pt x="420615" y="65472"/>
                  </a:lnTo>
                  <a:lnTo>
                    <a:pt x="419646" y="65864"/>
                  </a:lnTo>
                  <a:lnTo>
                    <a:pt x="419299" y="67669"/>
                  </a:lnTo>
                  <a:lnTo>
                    <a:pt x="418723" y="68359"/>
                  </a:lnTo>
                  <a:lnTo>
                    <a:pt x="417464" y="68910"/>
                  </a:lnTo>
                  <a:lnTo>
                    <a:pt x="416114" y="68551"/>
                  </a:lnTo>
                  <a:lnTo>
                    <a:pt x="414484" y="67517"/>
                  </a:lnTo>
                  <a:lnTo>
                    <a:pt x="411510" y="67225"/>
                  </a:lnTo>
                  <a:lnTo>
                    <a:pt x="411035" y="65780"/>
                  </a:lnTo>
                  <a:lnTo>
                    <a:pt x="409545" y="64871"/>
                  </a:lnTo>
                  <a:lnTo>
                    <a:pt x="408355" y="65366"/>
                  </a:lnTo>
                  <a:lnTo>
                    <a:pt x="408259" y="64329"/>
                  </a:lnTo>
                  <a:lnTo>
                    <a:pt x="406814" y="63389"/>
                  </a:lnTo>
                  <a:lnTo>
                    <a:pt x="404522" y="63863"/>
                  </a:lnTo>
                  <a:lnTo>
                    <a:pt x="404983" y="62505"/>
                  </a:lnTo>
                  <a:lnTo>
                    <a:pt x="403091" y="60813"/>
                  </a:lnTo>
                  <a:lnTo>
                    <a:pt x="401801" y="60795"/>
                  </a:lnTo>
                  <a:lnTo>
                    <a:pt x="401256" y="61492"/>
                  </a:lnTo>
                  <a:lnTo>
                    <a:pt x="400279" y="60350"/>
                  </a:lnTo>
                  <a:lnTo>
                    <a:pt x="400516" y="59094"/>
                  </a:lnTo>
                  <a:lnTo>
                    <a:pt x="400046" y="58174"/>
                  </a:lnTo>
                  <a:lnTo>
                    <a:pt x="398754" y="57420"/>
                  </a:lnTo>
                  <a:lnTo>
                    <a:pt x="398814" y="56458"/>
                  </a:lnTo>
                  <a:lnTo>
                    <a:pt x="398219" y="55905"/>
                  </a:lnTo>
                  <a:lnTo>
                    <a:pt x="397154" y="55606"/>
                  </a:lnTo>
                  <a:lnTo>
                    <a:pt x="396380" y="56191"/>
                  </a:lnTo>
                  <a:lnTo>
                    <a:pt x="395881" y="54938"/>
                  </a:lnTo>
                  <a:lnTo>
                    <a:pt x="395106" y="54405"/>
                  </a:lnTo>
                  <a:lnTo>
                    <a:pt x="394794" y="53584"/>
                  </a:lnTo>
                  <a:lnTo>
                    <a:pt x="393786" y="53108"/>
                  </a:lnTo>
                  <a:lnTo>
                    <a:pt x="392371" y="53712"/>
                  </a:lnTo>
                  <a:lnTo>
                    <a:pt x="390223" y="53814"/>
                  </a:lnTo>
                  <a:lnTo>
                    <a:pt x="389404" y="54252"/>
                  </a:lnTo>
                  <a:lnTo>
                    <a:pt x="387114" y="53924"/>
                  </a:lnTo>
                  <a:lnTo>
                    <a:pt x="386317" y="53058"/>
                  </a:lnTo>
                  <a:lnTo>
                    <a:pt x="386359" y="51751"/>
                  </a:lnTo>
                  <a:lnTo>
                    <a:pt x="383867" y="50485"/>
                  </a:lnTo>
                  <a:lnTo>
                    <a:pt x="383152" y="49403"/>
                  </a:lnTo>
                  <a:lnTo>
                    <a:pt x="382670" y="50651"/>
                  </a:lnTo>
                  <a:lnTo>
                    <a:pt x="381846" y="49979"/>
                  </a:lnTo>
                  <a:lnTo>
                    <a:pt x="379294" y="49028"/>
                  </a:lnTo>
                  <a:lnTo>
                    <a:pt x="377582" y="49336"/>
                  </a:lnTo>
                  <a:lnTo>
                    <a:pt x="376803" y="48672"/>
                  </a:lnTo>
                  <a:lnTo>
                    <a:pt x="375515" y="48935"/>
                  </a:lnTo>
                  <a:lnTo>
                    <a:pt x="373789" y="48106"/>
                  </a:lnTo>
                  <a:lnTo>
                    <a:pt x="372607" y="48360"/>
                  </a:lnTo>
                  <a:lnTo>
                    <a:pt x="372622" y="47328"/>
                  </a:lnTo>
                  <a:lnTo>
                    <a:pt x="371021" y="45410"/>
                  </a:lnTo>
                  <a:lnTo>
                    <a:pt x="369464" y="45043"/>
                  </a:lnTo>
                  <a:lnTo>
                    <a:pt x="368604" y="44252"/>
                  </a:lnTo>
                  <a:lnTo>
                    <a:pt x="366603" y="45362"/>
                  </a:lnTo>
                  <a:lnTo>
                    <a:pt x="365058" y="44873"/>
                  </a:lnTo>
                  <a:lnTo>
                    <a:pt x="364211" y="44951"/>
                  </a:lnTo>
                  <a:lnTo>
                    <a:pt x="362849" y="44219"/>
                  </a:lnTo>
                  <a:lnTo>
                    <a:pt x="362551" y="43319"/>
                  </a:lnTo>
                  <a:lnTo>
                    <a:pt x="361213" y="42241"/>
                  </a:lnTo>
                  <a:lnTo>
                    <a:pt x="360407" y="41111"/>
                  </a:lnTo>
                  <a:lnTo>
                    <a:pt x="358397" y="40456"/>
                  </a:lnTo>
                  <a:lnTo>
                    <a:pt x="358553" y="39248"/>
                  </a:lnTo>
                  <a:lnTo>
                    <a:pt x="357485" y="38835"/>
                  </a:lnTo>
                  <a:lnTo>
                    <a:pt x="356902" y="38080"/>
                  </a:lnTo>
                  <a:lnTo>
                    <a:pt x="355994" y="38015"/>
                  </a:lnTo>
                  <a:lnTo>
                    <a:pt x="355643" y="36525"/>
                  </a:lnTo>
                  <a:lnTo>
                    <a:pt x="354103" y="35061"/>
                  </a:lnTo>
                  <a:lnTo>
                    <a:pt x="354514" y="34354"/>
                  </a:lnTo>
                  <a:lnTo>
                    <a:pt x="354384" y="32851"/>
                  </a:lnTo>
                  <a:lnTo>
                    <a:pt x="354762" y="30666"/>
                  </a:lnTo>
                  <a:lnTo>
                    <a:pt x="354519" y="29366"/>
                  </a:lnTo>
                  <a:lnTo>
                    <a:pt x="353465" y="29471"/>
                  </a:lnTo>
                  <a:lnTo>
                    <a:pt x="351699" y="28199"/>
                  </a:lnTo>
                  <a:lnTo>
                    <a:pt x="350855" y="28469"/>
                  </a:lnTo>
                  <a:lnTo>
                    <a:pt x="348926" y="28007"/>
                  </a:lnTo>
                  <a:lnTo>
                    <a:pt x="347614" y="26451"/>
                  </a:lnTo>
                  <a:lnTo>
                    <a:pt x="347445" y="24962"/>
                  </a:lnTo>
                  <a:lnTo>
                    <a:pt x="346354" y="25051"/>
                  </a:lnTo>
                  <a:lnTo>
                    <a:pt x="347197" y="25990"/>
                  </a:lnTo>
                  <a:lnTo>
                    <a:pt x="346934" y="26891"/>
                  </a:lnTo>
                  <a:lnTo>
                    <a:pt x="345851" y="27197"/>
                  </a:lnTo>
                  <a:lnTo>
                    <a:pt x="345705" y="26554"/>
                  </a:lnTo>
                  <a:lnTo>
                    <a:pt x="344852" y="25503"/>
                  </a:lnTo>
                  <a:lnTo>
                    <a:pt x="344566" y="24473"/>
                  </a:lnTo>
                  <a:lnTo>
                    <a:pt x="343190" y="26117"/>
                  </a:lnTo>
                  <a:lnTo>
                    <a:pt x="342544" y="25873"/>
                  </a:lnTo>
                  <a:lnTo>
                    <a:pt x="342218" y="24652"/>
                  </a:lnTo>
                  <a:lnTo>
                    <a:pt x="341193" y="24806"/>
                  </a:lnTo>
                  <a:lnTo>
                    <a:pt x="341231" y="25937"/>
                  </a:lnTo>
                  <a:lnTo>
                    <a:pt x="340701" y="26143"/>
                  </a:lnTo>
                  <a:lnTo>
                    <a:pt x="340285" y="24665"/>
                  </a:lnTo>
                  <a:lnTo>
                    <a:pt x="339740" y="24587"/>
                  </a:lnTo>
                  <a:lnTo>
                    <a:pt x="339392" y="25628"/>
                  </a:lnTo>
                  <a:lnTo>
                    <a:pt x="338210" y="26258"/>
                  </a:lnTo>
                  <a:lnTo>
                    <a:pt x="337561" y="24265"/>
                  </a:lnTo>
                  <a:lnTo>
                    <a:pt x="336550" y="25022"/>
                  </a:lnTo>
                  <a:lnTo>
                    <a:pt x="336108" y="25858"/>
                  </a:lnTo>
                  <a:lnTo>
                    <a:pt x="335176" y="25472"/>
                  </a:lnTo>
                  <a:lnTo>
                    <a:pt x="334708" y="24585"/>
                  </a:lnTo>
                  <a:lnTo>
                    <a:pt x="333281" y="24198"/>
                  </a:lnTo>
                  <a:lnTo>
                    <a:pt x="332766" y="23376"/>
                  </a:lnTo>
                  <a:lnTo>
                    <a:pt x="331962" y="23337"/>
                  </a:lnTo>
                  <a:lnTo>
                    <a:pt x="330405" y="22269"/>
                  </a:lnTo>
                  <a:lnTo>
                    <a:pt x="329588" y="22436"/>
                  </a:lnTo>
                  <a:lnTo>
                    <a:pt x="328654" y="23399"/>
                  </a:lnTo>
                  <a:lnTo>
                    <a:pt x="327734" y="21971"/>
                  </a:lnTo>
                  <a:lnTo>
                    <a:pt x="326467" y="22733"/>
                  </a:lnTo>
                  <a:lnTo>
                    <a:pt x="325233" y="20903"/>
                  </a:lnTo>
                  <a:lnTo>
                    <a:pt x="324389" y="20273"/>
                  </a:lnTo>
                  <a:lnTo>
                    <a:pt x="324729" y="19117"/>
                  </a:lnTo>
                  <a:lnTo>
                    <a:pt x="324183" y="18654"/>
                  </a:lnTo>
                  <a:lnTo>
                    <a:pt x="322200" y="18609"/>
                  </a:lnTo>
                  <a:lnTo>
                    <a:pt x="321666" y="19717"/>
                  </a:lnTo>
                  <a:lnTo>
                    <a:pt x="320719" y="19164"/>
                  </a:lnTo>
                  <a:lnTo>
                    <a:pt x="321475" y="17802"/>
                  </a:lnTo>
                  <a:lnTo>
                    <a:pt x="320258" y="17711"/>
                  </a:lnTo>
                  <a:lnTo>
                    <a:pt x="319815" y="19008"/>
                  </a:lnTo>
                  <a:lnTo>
                    <a:pt x="318866" y="18738"/>
                  </a:lnTo>
                  <a:lnTo>
                    <a:pt x="318141" y="17567"/>
                  </a:lnTo>
                  <a:lnTo>
                    <a:pt x="318065" y="16191"/>
                  </a:lnTo>
                  <a:lnTo>
                    <a:pt x="317081" y="16602"/>
                  </a:lnTo>
                  <a:lnTo>
                    <a:pt x="316459" y="15856"/>
                  </a:lnTo>
                  <a:lnTo>
                    <a:pt x="315512" y="15444"/>
                  </a:lnTo>
                  <a:lnTo>
                    <a:pt x="314803" y="14492"/>
                  </a:lnTo>
                  <a:lnTo>
                    <a:pt x="314101" y="15159"/>
                  </a:lnTo>
                  <a:lnTo>
                    <a:pt x="314708" y="16187"/>
                  </a:lnTo>
                  <a:lnTo>
                    <a:pt x="314189" y="16675"/>
                  </a:lnTo>
                  <a:lnTo>
                    <a:pt x="313190" y="16777"/>
                  </a:lnTo>
                  <a:lnTo>
                    <a:pt x="312491" y="16223"/>
                  </a:lnTo>
                  <a:lnTo>
                    <a:pt x="312388" y="15040"/>
                  </a:lnTo>
                  <a:lnTo>
                    <a:pt x="311544" y="15720"/>
                  </a:lnTo>
                  <a:lnTo>
                    <a:pt x="311080" y="15167"/>
                  </a:lnTo>
                  <a:lnTo>
                    <a:pt x="312788" y="13720"/>
                  </a:lnTo>
                  <a:lnTo>
                    <a:pt x="310055" y="13714"/>
                  </a:lnTo>
                  <a:lnTo>
                    <a:pt x="308578" y="13905"/>
                  </a:lnTo>
                  <a:lnTo>
                    <a:pt x="307727" y="12965"/>
                  </a:lnTo>
                  <a:lnTo>
                    <a:pt x="307037" y="13928"/>
                  </a:lnTo>
                  <a:lnTo>
                    <a:pt x="307021" y="15225"/>
                  </a:lnTo>
                  <a:lnTo>
                    <a:pt x="306097" y="15892"/>
                  </a:lnTo>
                  <a:lnTo>
                    <a:pt x="304892" y="14868"/>
                  </a:lnTo>
                  <a:lnTo>
                    <a:pt x="304466" y="13694"/>
                  </a:lnTo>
                  <a:lnTo>
                    <a:pt x="303083" y="11878"/>
                  </a:lnTo>
                  <a:lnTo>
                    <a:pt x="302176" y="12519"/>
                  </a:lnTo>
                  <a:lnTo>
                    <a:pt x="301192" y="12362"/>
                  </a:lnTo>
                  <a:lnTo>
                    <a:pt x="300596" y="11385"/>
                  </a:lnTo>
                  <a:lnTo>
                    <a:pt x="299987" y="11782"/>
                  </a:lnTo>
                  <a:lnTo>
                    <a:pt x="299571" y="13042"/>
                  </a:lnTo>
                  <a:lnTo>
                    <a:pt x="298911" y="12847"/>
                  </a:lnTo>
                  <a:lnTo>
                    <a:pt x="298743" y="11883"/>
                  </a:lnTo>
                  <a:lnTo>
                    <a:pt x="299340" y="10974"/>
                  </a:lnTo>
                  <a:lnTo>
                    <a:pt x="298703" y="10418"/>
                  </a:lnTo>
                  <a:lnTo>
                    <a:pt x="297084" y="11113"/>
                  </a:lnTo>
                  <a:lnTo>
                    <a:pt x="297095" y="9546"/>
                  </a:lnTo>
                  <a:lnTo>
                    <a:pt x="295958" y="9964"/>
                  </a:lnTo>
                  <a:lnTo>
                    <a:pt x="295867" y="7976"/>
                  </a:lnTo>
                  <a:lnTo>
                    <a:pt x="296443" y="7189"/>
                  </a:lnTo>
                  <a:lnTo>
                    <a:pt x="295268" y="5990"/>
                  </a:lnTo>
                  <a:lnTo>
                    <a:pt x="296855" y="5362"/>
                  </a:lnTo>
                  <a:lnTo>
                    <a:pt x="295405" y="3383"/>
                  </a:lnTo>
                  <a:lnTo>
                    <a:pt x="293471" y="2884"/>
                  </a:lnTo>
                  <a:lnTo>
                    <a:pt x="291553" y="715"/>
                  </a:lnTo>
                  <a:lnTo>
                    <a:pt x="290828" y="1132"/>
                  </a:lnTo>
                  <a:lnTo>
                    <a:pt x="291124" y="2617"/>
                  </a:lnTo>
                  <a:lnTo>
                    <a:pt x="290610" y="2918"/>
                  </a:lnTo>
                  <a:lnTo>
                    <a:pt x="289866" y="2204"/>
                  </a:lnTo>
                  <a:lnTo>
                    <a:pt x="289363" y="757"/>
                  </a:lnTo>
                  <a:lnTo>
                    <a:pt x="288302" y="1188"/>
                  </a:lnTo>
                  <a:lnTo>
                    <a:pt x="288055" y="561"/>
                  </a:lnTo>
                  <a:lnTo>
                    <a:pt x="287060" y="927"/>
                  </a:lnTo>
                  <a:lnTo>
                    <a:pt x="286250" y="1614"/>
                  </a:lnTo>
                  <a:lnTo>
                    <a:pt x="284301" y="1025"/>
                  </a:lnTo>
                  <a:lnTo>
                    <a:pt x="283591" y="1095"/>
                  </a:lnTo>
                  <a:lnTo>
                    <a:pt x="282183" y="0"/>
                  </a:lnTo>
                  <a:lnTo>
                    <a:pt x="281337" y="1136"/>
                  </a:lnTo>
                  <a:lnTo>
                    <a:pt x="280184" y="1222"/>
                  </a:lnTo>
                  <a:lnTo>
                    <a:pt x="279917" y="1852"/>
                  </a:lnTo>
                  <a:lnTo>
                    <a:pt x="278675" y="1771"/>
                  </a:lnTo>
                  <a:lnTo>
                    <a:pt x="278236" y="2133"/>
                  </a:lnTo>
                  <a:lnTo>
                    <a:pt x="278879" y="3234"/>
                  </a:lnTo>
                  <a:lnTo>
                    <a:pt x="277842" y="3228"/>
                  </a:lnTo>
                  <a:lnTo>
                    <a:pt x="277659" y="2626"/>
                  </a:lnTo>
                  <a:lnTo>
                    <a:pt x="276026" y="2944"/>
                  </a:lnTo>
                  <a:lnTo>
                    <a:pt x="275179" y="4016"/>
                  </a:lnTo>
                  <a:lnTo>
                    <a:pt x="274154" y="3163"/>
                  </a:lnTo>
                  <a:lnTo>
                    <a:pt x="273588" y="4066"/>
                  </a:lnTo>
                  <a:lnTo>
                    <a:pt x="272280" y="3998"/>
                  </a:lnTo>
                  <a:lnTo>
                    <a:pt x="271456" y="6366"/>
                  </a:lnTo>
                  <a:lnTo>
                    <a:pt x="270091" y="5656"/>
                  </a:lnTo>
                  <a:lnTo>
                    <a:pt x="269396" y="6765"/>
                  </a:lnTo>
                  <a:lnTo>
                    <a:pt x="268472" y="6116"/>
                  </a:lnTo>
                  <a:lnTo>
                    <a:pt x="268324" y="7234"/>
                  </a:lnTo>
                  <a:lnTo>
                    <a:pt x="268928" y="7988"/>
                  </a:lnTo>
                  <a:lnTo>
                    <a:pt x="268359" y="8442"/>
                  </a:lnTo>
                  <a:lnTo>
                    <a:pt x="267398" y="7614"/>
                  </a:lnTo>
                  <a:lnTo>
                    <a:pt x="267271" y="8846"/>
                  </a:lnTo>
                  <a:lnTo>
                    <a:pt x="265514" y="8640"/>
                  </a:lnTo>
                  <a:lnTo>
                    <a:pt x="264937" y="7912"/>
                  </a:lnTo>
                  <a:lnTo>
                    <a:pt x="263095" y="7463"/>
                  </a:lnTo>
                  <a:lnTo>
                    <a:pt x="262596" y="7953"/>
                  </a:lnTo>
                  <a:lnTo>
                    <a:pt x="263042" y="9350"/>
                  </a:lnTo>
                  <a:lnTo>
                    <a:pt x="262167" y="10126"/>
                  </a:lnTo>
                  <a:lnTo>
                    <a:pt x="262198" y="11077"/>
                  </a:lnTo>
                  <a:lnTo>
                    <a:pt x="260989" y="10480"/>
                  </a:lnTo>
                  <a:lnTo>
                    <a:pt x="260225" y="10639"/>
                  </a:lnTo>
                  <a:lnTo>
                    <a:pt x="260051" y="11629"/>
                  </a:lnTo>
                  <a:lnTo>
                    <a:pt x="258689" y="11380"/>
                  </a:lnTo>
                  <a:lnTo>
                    <a:pt x="258173" y="11705"/>
                  </a:lnTo>
                  <a:lnTo>
                    <a:pt x="259009" y="12676"/>
                  </a:lnTo>
                  <a:lnTo>
                    <a:pt x="258925" y="13755"/>
                  </a:lnTo>
                  <a:lnTo>
                    <a:pt x="258257" y="14747"/>
                  </a:lnTo>
                  <a:lnTo>
                    <a:pt x="257105" y="14871"/>
                  </a:lnTo>
                  <a:lnTo>
                    <a:pt x="256708" y="15618"/>
                  </a:lnTo>
                  <a:lnTo>
                    <a:pt x="254553" y="14604"/>
                  </a:lnTo>
                  <a:lnTo>
                    <a:pt x="253222" y="15562"/>
                  </a:lnTo>
                  <a:lnTo>
                    <a:pt x="253218" y="16912"/>
                  </a:lnTo>
                  <a:lnTo>
                    <a:pt x="251986" y="16340"/>
                  </a:lnTo>
                  <a:lnTo>
                    <a:pt x="251486" y="17511"/>
                  </a:lnTo>
                  <a:lnTo>
                    <a:pt x="250368" y="16851"/>
                  </a:lnTo>
                  <a:lnTo>
                    <a:pt x="249506" y="15957"/>
                  </a:lnTo>
                  <a:lnTo>
                    <a:pt x="250513" y="15116"/>
                  </a:lnTo>
                  <a:lnTo>
                    <a:pt x="248941" y="14200"/>
                  </a:lnTo>
                  <a:lnTo>
                    <a:pt x="247832" y="14926"/>
                  </a:lnTo>
                  <a:lnTo>
                    <a:pt x="248083" y="16221"/>
                  </a:lnTo>
                  <a:lnTo>
                    <a:pt x="245006" y="17229"/>
                  </a:lnTo>
                  <a:lnTo>
                    <a:pt x="244200" y="19211"/>
                  </a:lnTo>
                  <a:lnTo>
                    <a:pt x="242289" y="19826"/>
                  </a:lnTo>
                  <a:lnTo>
                    <a:pt x="241568" y="21217"/>
                  </a:lnTo>
                  <a:lnTo>
                    <a:pt x="240935" y="21336"/>
                  </a:lnTo>
                  <a:lnTo>
                    <a:pt x="240309" y="20582"/>
                  </a:lnTo>
                  <a:lnTo>
                    <a:pt x="239420" y="21229"/>
                  </a:lnTo>
                  <a:lnTo>
                    <a:pt x="237879" y="21918"/>
                  </a:lnTo>
                  <a:lnTo>
                    <a:pt x="237108" y="23245"/>
                  </a:lnTo>
                  <a:lnTo>
                    <a:pt x="236139" y="23249"/>
                  </a:lnTo>
                  <a:lnTo>
                    <a:pt x="235693" y="22675"/>
                  </a:lnTo>
                  <a:lnTo>
                    <a:pt x="235682" y="20622"/>
                  </a:lnTo>
                  <a:lnTo>
                    <a:pt x="234995" y="20380"/>
                  </a:lnTo>
                  <a:lnTo>
                    <a:pt x="234313" y="21141"/>
                  </a:lnTo>
                  <a:lnTo>
                    <a:pt x="233676" y="20939"/>
                  </a:lnTo>
                  <a:lnTo>
                    <a:pt x="233748" y="19616"/>
                  </a:lnTo>
                  <a:lnTo>
                    <a:pt x="232905" y="19415"/>
                  </a:lnTo>
                  <a:lnTo>
                    <a:pt x="232051" y="19702"/>
                  </a:lnTo>
                  <a:lnTo>
                    <a:pt x="230307" y="18697"/>
                  </a:lnTo>
                  <a:lnTo>
                    <a:pt x="229075" y="18613"/>
                  </a:lnTo>
                  <a:lnTo>
                    <a:pt x="229056" y="17457"/>
                  </a:lnTo>
                  <a:lnTo>
                    <a:pt x="227030" y="18675"/>
                  </a:lnTo>
                  <a:lnTo>
                    <a:pt x="227411" y="19274"/>
                  </a:lnTo>
                  <a:lnTo>
                    <a:pt x="227042" y="20752"/>
                  </a:lnTo>
                  <a:lnTo>
                    <a:pt x="226157" y="20329"/>
                  </a:lnTo>
                  <a:lnTo>
                    <a:pt x="225691" y="20656"/>
                  </a:lnTo>
                  <a:lnTo>
                    <a:pt x="225383" y="21840"/>
                  </a:lnTo>
                  <a:lnTo>
                    <a:pt x="224501" y="20772"/>
                  </a:lnTo>
                  <a:lnTo>
                    <a:pt x="221941" y="22177"/>
                  </a:lnTo>
                  <a:lnTo>
                    <a:pt x="219659" y="21048"/>
                  </a:lnTo>
                  <a:lnTo>
                    <a:pt x="218367" y="21385"/>
                  </a:lnTo>
                  <a:lnTo>
                    <a:pt x="218050" y="21812"/>
                  </a:lnTo>
                  <a:lnTo>
                    <a:pt x="218656" y="22921"/>
                  </a:lnTo>
                  <a:lnTo>
                    <a:pt x="218432" y="23335"/>
                  </a:lnTo>
                  <a:lnTo>
                    <a:pt x="217287" y="23079"/>
                  </a:lnTo>
                  <a:lnTo>
                    <a:pt x="215778" y="23546"/>
                  </a:lnTo>
                  <a:lnTo>
                    <a:pt x="214434" y="23010"/>
                  </a:lnTo>
                  <a:lnTo>
                    <a:pt x="213587" y="23456"/>
                  </a:lnTo>
                  <a:lnTo>
                    <a:pt x="212465" y="22057"/>
                  </a:lnTo>
                  <a:lnTo>
                    <a:pt x="211291" y="22302"/>
                  </a:lnTo>
                  <a:lnTo>
                    <a:pt x="211034" y="23781"/>
                  </a:lnTo>
                  <a:lnTo>
                    <a:pt x="209612" y="22758"/>
                  </a:lnTo>
                  <a:lnTo>
                    <a:pt x="209189" y="24162"/>
                  </a:lnTo>
                  <a:lnTo>
                    <a:pt x="208662" y="24527"/>
                  </a:lnTo>
                  <a:lnTo>
                    <a:pt x="208147" y="22697"/>
                  </a:lnTo>
                  <a:lnTo>
                    <a:pt x="207426" y="21973"/>
                  </a:lnTo>
                  <a:lnTo>
                    <a:pt x="206606" y="22727"/>
                  </a:lnTo>
                  <a:lnTo>
                    <a:pt x="207636" y="23447"/>
                  </a:lnTo>
                  <a:lnTo>
                    <a:pt x="206690" y="24447"/>
                  </a:lnTo>
                  <a:lnTo>
                    <a:pt x="205255" y="23834"/>
                  </a:lnTo>
                  <a:lnTo>
                    <a:pt x="205061" y="22513"/>
                  </a:lnTo>
                  <a:lnTo>
                    <a:pt x="203791" y="21283"/>
                  </a:lnTo>
                  <a:lnTo>
                    <a:pt x="202727" y="22411"/>
                  </a:lnTo>
                  <a:lnTo>
                    <a:pt x="202249" y="21325"/>
                  </a:lnTo>
                  <a:lnTo>
                    <a:pt x="201255" y="21760"/>
                  </a:lnTo>
                  <a:lnTo>
                    <a:pt x="200551" y="21344"/>
                  </a:lnTo>
                  <a:lnTo>
                    <a:pt x="199265" y="21289"/>
                  </a:lnTo>
                  <a:lnTo>
                    <a:pt x="199007" y="20116"/>
                  </a:lnTo>
                  <a:lnTo>
                    <a:pt x="196832" y="20332"/>
                  </a:lnTo>
                  <a:lnTo>
                    <a:pt x="196468" y="21873"/>
                  </a:lnTo>
                  <a:lnTo>
                    <a:pt x="195513" y="22809"/>
                  </a:lnTo>
                  <a:lnTo>
                    <a:pt x="193545" y="22717"/>
                  </a:lnTo>
                  <a:lnTo>
                    <a:pt x="193625" y="24155"/>
                  </a:lnTo>
                  <a:lnTo>
                    <a:pt x="192023" y="24724"/>
                  </a:lnTo>
                  <a:lnTo>
                    <a:pt x="191938" y="25149"/>
                  </a:lnTo>
                  <a:lnTo>
                    <a:pt x="193117" y="26253"/>
                  </a:lnTo>
                  <a:lnTo>
                    <a:pt x="192847" y="27527"/>
                  </a:lnTo>
                  <a:lnTo>
                    <a:pt x="192217" y="28086"/>
                  </a:lnTo>
                  <a:lnTo>
                    <a:pt x="189903" y="28662"/>
                  </a:lnTo>
                  <a:lnTo>
                    <a:pt x="189260" y="29427"/>
                  </a:lnTo>
                  <a:lnTo>
                    <a:pt x="189673" y="31336"/>
                  </a:lnTo>
                  <a:lnTo>
                    <a:pt x="188981" y="31838"/>
                  </a:lnTo>
                  <a:lnTo>
                    <a:pt x="187143" y="31209"/>
                  </a:lnTo>
                  <a:lnTo>
                    <a:pt x="184817" y="31786"/>
                  </a:lnTo>
                  <a:lnTo>
                    <a:pt x="183806" y="31681"/>
                  </a:lnTo>
                  <a:lnTo>
                    <a:pt x="183443" y="34483"/>
                  </a:lnTo>
                  <a:lnTo>
                    <a:pt x="181978" y="35681"/>
                  </a:lnTo>
                  <a:lnTo>
                    <a:pt x="183039" y="36426"/>
                  </a:lnTo>
                  <a:lnTo>
                    <a:pt x="184397" y="36373"/>
                  </a:lnTo>
                  <a:lnTo>
                    <a:pt x="185057" y="37382"/>
                  </a:lnTo>
                  <a:lnTo>
                    <a:pt x="184629" y="38426"/>
                  </a:lnTo>
                  <a:lnTo>
                    <a:pt x="183878" y="38562"/>
                  </a:lnTo>
                  <a:lnTo>
                    <a:pt x="183184" y="38068"/>
                  </a:lnTo>
                  <a:lnTo>
                    <a:pt x="182131" y="39055"/>
                  </a:lnTo>
                  <a:lnTo>
                    <a:pt x="182658" y="39692"/>
                  </a:lnTo>
                  <a:lnTo>
                    <a:pt x="184248" y="40625"/>
                  </a:lnTo>
                  <a:lnTo>
                    <a:pt x="184259" y="41447"/>
                  </a:lnTo>
                  <a:lnTo>
                    <a:pt x="183331" y="42124"/>
                  </a:lnTo>
                  <a:lnTo>
                    <a:pt x="181513" y="41951"/>
                  </a:lnTo>
                  <a:lnTo>
                    <a:pt x="180890" y="43126"/>
                  </a:lnTo>
                  <a:lnTo>
                    <a:pt x="181425" y="44520"/>
                  </a:lnTo>
                  <a:lnTo>
                    <a:pt x="180681" y="45426"/>
                  </a:lnTo>
                  <a:lnTo>
                    <a:pt x="179792" y="44832"/>
                  </a:lnTo>
                  <a:lnTo>
                    <a:pt x="178793" y="45857"/>
                  </a:lnTo>
                  <a:lnTo>
                    <a:pt x="178663" y="47219"/>
                  </a:lnTo>
                  <a:lnTo>
                    <a:pt x="179307" y="48010"/>
                  </a:lnTo>
                  <a:lnTo>
                    <a:pt x="178163" y="50182"/>
                  </a:lnTo>
                  <a:lnTo>
                    <a:pt x="177493" y="50839"/>
                  </a:lnTo>
                  <a:lnTo>
                    <a:pt x="177316" y="51943"/>
                  </a:lnTo>
                  <a:lnTo>
                    <a:pt x="176282" y="52473"/>
                  </a:lnTo>
                  <a:lnTo>
                    <a:pt x="174596" y="52852"/>
                  </a:lnTo>
                  <a:lnTo>
                    <a:pt x="172701" y="51883"/>
                  </a:lnTo>
                  <a:lnTo>
                    <a:pt x="171968" y="52835"/>
                  </a:lnTo>
                  <a:lnTo>
                    <a:pt x="170751" y="53212"/>
                  </a:lnTo>
                  <a:lnTo>
                    <a:pt x="169393" y="54203"/>
                  </a:lnTo>
                  <a:lnTo>
                    <a:pt x="168292" y="54387"/>
                  </a:lnTo>
                  <a:lnTo>
                    <a:pt x="167673" y="55030"/>
                  </a:lnTo>
                  <a:lnTo>
                    <a:pt x="167516" y="56527"/>
                  </a:lnTo>
                  <a:lnTo>
                    <a:pt x="166875" y="57099"/>
                  </a:lnTo>
                  <a:lnTo>
                    <a:pt x="164842" y="57388"/>
                  </a:lnTo>
                  <a:lnTo>
                    <a:pt x="163923" y="58661"/>
                  </a:lnTo>
                  <a:lnTo>
                    <a:pt x="162706" y="58639"/>
                  </a:lnTo>
                  <a:lnTo>
                    <a:pt x="163584" y="60868"/>
                  </a:lnTo>
                  <a:lnTo>
                    <a:pt x="162848" y="61729"/>
                  </a:lnTo>
                  <a:lnTo>
                    <a:pt x="162717" y="62795"/>
                  </a:lnTo>
                  <a:lnTo>
                    <a:pt x="164018" y="63368"/>
                  </a:lnTo>
                  <a:lnTo>
                    <a:pt x="165453" y="62209"/>
                  </a:lnTo>
                  <a:lnTo>
                    <a:pt x="166051" y="62579"/>
                  </a:lnTo>
                  <a:lnTo>
                    <a:pt x="165124" y="64520"/>
                  </a:lnTo>
                  <a:lnTo>
                    <a:pt x="163908" y="65409"/>
                  </a:lnTo>
                  <a:lnTo>
                    <a:pt x="163446" y="66615"/>
                  </a:lnTo>
                  <a:lnTo>
                    <a:pt x="162309" y="67788"/>
                  </a:lnTo>
                  <a:lnTo>
                    <a:pt x="161901" y="69840"/>
                  </a:lnTo>
                  <a:lnTo>
                    <a:pt x="160223" y="71460"/>
                  </a:lnTo>
                  <a:lnTo>
                    <a:pt x="158460" y="71702"/>
                  </a:lnTo>
                  <a:lnTo>
                    <a:pt x="158247" y="72718"/>
                  </a:lnTo>
                  <a:lnTo>
                    <a:pt x="157594" y="73499"/>
                  </a:lnTo>
                  <a:lnTo>
                    <a:pt x="157637" y="74498"/>
                  </a:lnTo>
                  <a:lnTo>
                    <a:pt x="155699" y="74863"/>
                  </a:lnTo>
                  <a:lnTo>
                    <a:pt x="155161" y="76115"/>
                  </a:lnTo>
                  <a:lnTo>
                    <a:pt x="155256" y="77179"/>
                  </a:lnTo>
                  <a:lnTo>
                    <a:pt x="154448" y="78692"/>
                  </a:lnTo>
                  <a:lnTo>
                    <a:pt x="154242" y="79683"/>
                  </a:lnTo>
                  <a:lnTo>
                    <a:pt x="153719" y="80217"/>
                  </a:lnTo>
                  <a:lnTo>
                    <a:pt x="152494" y="79787"/>
                  </a:lnTo>
                  <a:lnTo>
                    <a:pt x="151467" y="80574"/>
                  </a:lnTo>
                  <a:lnTo>
                    <a:pt x="149939" y="80827"/>
                  </a:lnTo>
                  <a:lnTo>
                    <a:pt x="149321" y="82569"/>
                  </a:lnTo>
                  <a:lnTo>
                    <a:pt x="148039" y="82807"/>
                  </a:lnTo>
                  <a:lnTo>
                    <a:pt x="147035" y="84222"/>
                  </a:lnTo>
                  <a:lnTo>
                    <a:pt x="146920" y="85262"/>
                  </a:lnTo>
                  <a:lnTo>
                    <a:pt x="146345" y="85836"/>
                  </a:lnTo>
                  <a:lnTo>
                    <a:pt x="144521" y="86120"/>
                  </a:lnTo>
                  <a:lnTo>
                    <a:pt x="143938" y="87090"/>
                  </a:lnTo>
                  <a:lnTo>
                    <a:pt x="142704" y="86110"/>
                  </a:lnTo>
                  <a:lnTo>
                    <a:pt x="141783" y="86123"/>
                  </a:lnTo>
                  <a:lnTo>
                    <a:pt x="140509" y="85269"/>
                  </a:lnTo>
                  <a:lnTo>
                    <a:pt x="139939" y="85316"/>
                  </a:lnTo>
                  <a:lnTo>
                    <a:pt x="139139" y="86560"/>
                  </a:lnTo>
                  <a:lnTo>
                    <a:pt x="138300" y="86777"/>
                  </a:lnTo>
                  <a:lnTo>
                    <a:pt x="136271" y="86410"/>
                  </a:lnTo>
                  <a:lnTo>
                    <a:pt x="134020" y="87766"/>
                  </a:lnTo>
                  <a:lnTo>
                    <a:pt x="132730" y="88193"/>
                  </a:lnTo>
                  <a:lnTo>
                    <a:pt x="131299" y="88203"/>
                  </a:lnTo>
                  <a:lnTo>
                    <a:pt x="129351" y="87345"/>
                  </a:lnTo>
                  <a:lnTo>
                    <a:pt x="128676" y="88372"/>
                  </a:lnTo>
                  <a:lnTo>
                    <a:pt x="127999" y="88123"/>
                  </a:lnTo>
                  <a:lnTo>
                    <a:pt x="127328" y="89236"/>
                  </a:lnTo>
                  <a:lnTo>
                    <a:pt x="125711" y="89490"/>
                  </a:lnTo>
                  <a:lnTo>
                    <a:pt x="126573" y="90671"/>
                  </a:lnTo>
                  <a:lnTo>
                    <a:pt x="127923" y="90856"/>
                  </a:lnTo>
                  <a:lnTo>
                    <a:pt x="127777" y="91552"/>
                  </a:lnTo>
                  <a:lnTo>
                    <a:pt x="125592" y="91301"/>
                  </a:lnTo>
                  <a:lnTo>
                    <a:pt x="125032" y="92053"/>
                  </a:lnTo>
                  <a:lnTo>
                    <a:pt x="123913" y="92659"/>
                  </a:lnTo>
                  <a:lnTo>
                    <a:pt x="121313" y="91606"/>
                  </a:lnTo>
                  <a:lnTo>
                    <a:pt x="121374" y="92992"/>
                  </a:lnTo>
                  <a:lnTo>
                    <a:pt x="119116" y="92163"/>
                  </a:lnTo>
                  <a:lnTo>
                    <a:pt x="118193" y="91265"/>
                  </a:lnTo>
                  <a:lnTo>
                    <a:pt x="117521" y="92302"/>
                  </a:lnTo>
                  <a:lnTo>
                    <a:pt x="116655" y="92494"/>
                  </a:lnTo>
                  <a:lnTo>
                    <a:pt x="115679" y="93251"/>
                  </a:lnTo>
                  <a:lnTo>
                    <a:pt x="115620" y="93906"/>
                  </a:lnTo>
                  <a:lnTo>
                    <a:pt x="113237" y="94208"/>
                  </a:lnTo>
                  <a:lnTo>
                    <a:pt x="112210" y="95031"/>
                  </a:lnTo>
                  <a:lnTo>
                    <a:pt x="111372" y="95046"/>
                  </a:lnTo>
                  <a:lnTo>
                    <a:pt x="110412" y="94531"/>
                  </a:lnTo>
                  <a:lnTo>
                    <a:pt x="109735" y="93488"/>
                  </a:lnTo>
                  <a:lnTo>
                    <a:pt x="108088" y="93650"/>
                  </a:lnTo>
                  <a:lnTo>
                    <a:pt x="107813" y="95246"/>
                  </a:lnTo>
                  <a:lnTo>
                    <a:pt x="107458" y="95931"/>
                  </a:lnTo>
                  <a:lnTo>
                    <a:pt x="106538" y="96225"/>
                  </a:lnTo>
                  <a:lnTo>
                    <a:pt x="105749" y="95429"/>
                  </a:lnTo>
                  <a:lnTo>
                    <a:pt x="105272" y="96552"/>
                  </a:lnTo>
                  <a:lnTo>
                    <a:pt x="104012" y="97415"/>
                  </a:lnTo>
                  <a:lnTo>
                    <a:pt x="101743" y="97766"/>
                  </a:lnTo>
                  <a:lnTo>
                    <a:pt x="100355" y="99646"/>
                  </a:lnTo>
                  <a:lnTo>
                    <a:pt x="98859" y="100500"/>
                  </a:lnTo>
                  <a:lnTo>
                    <a:pt x="99045" y="102806"/>
                  </a:lnTo>
                  <a:lnTo>
                    <a:pt x="98146" y="104319"/>
                  </a:lnTo>
                  <a:lnTo>
                    <a:pt x="97078" y="103924"/>
                  </a:lnTo>
                  <a:lnTo>
                    <a:pt x="96131" y="102332"/>
                  </a:lnTo>
                  <a:lnTo>
                    <a:pt x="94685" y="100952"/>
                  </a:lnTo>
                  <a:lnTo>
                    <a:pt x="94446" y="99507"/>
                  </a:lnTo>
                  <a:lnTo>
                    <a:pt x="94697" y="98143"/>
                  </a:lnTo>
                  <a:lnTo>
                    <a:pt x="93641" y="98593"/>
                  </a:lnTo>
                  <a:lnTo>
                    <a:pt x="91127" y="98517"/>
                  </a:lnTo>
                  <a:lnTo>
                    <a:pt x="90333" y="98828"/>
                  </a:lnTo>
                  <a:lnTo>
                    <a:pt x="89372" y="98677"/>
                  </a:lnTo>
                  <a:lnTo>
                    <a:pt x="87365" y="97708"/>
                  </a:lnTo>
                  <a:lnTo>
                    <a:pt x="86778" y="97171"/>
                  </a:lnTo>
                  <a:lnTo>
                    <a:pt x="87358" y="96101"/>
                  </a:lnTo>
                  <a:lnTo>
                    <a:pt x="87358" y="95318"/>
                  </a:lnTo>
                  <a:lnTo>
                    <a:pt x="85675" y="94256"/>
                  </a:lnTo>
                  <a:lnTo>
                    <a:pt x="84477" y="93772"/>
                  </a:lnTo>
                  <a:lnTo>
                    <a:pt x="83704" y="92066"/>
                  </a:lnTo>
                  <a:lnTo>
                    <a:pt x="82050" y="92135"/>
                  </a:lnTo>
                  <a:lnTo>
                    <a:pt x="81518" y="91586"/>
                  </a:lnTo>
                  <a:lnTo>
                    <a:pt x="81383" y="90352"/>
                  </a:lnTo>
                  <a:lnTo>
                    <a:pt x="80914" y="89801"/>
                  </a:lnTo>
                  <a:lnTo>
                    <a:pt x="79614" y="89921"/>
                  </a:lnTo>
                  <a:lnTo>
                    <a:pt x="77562" y="90466"/>
                  </a:lnTo>
                  <a:lnTo>
                    <a:pt x="76607" y="89428"/>
                  </a:lnTo>
                  <a:lnTo>
                    <a:pt x="76215" y="88094"/>
                  </a:lnTo>
                  <a:lnTo>
                    <a:pt x="76158" y="86859"/>
                  </a:lnTo>
                  <a:lnTo>
                    <a:pt x="77511" y="86805"/>
                  </a:lnTo>
                  <a:lnTo>
                    <a:pt x="77416" y="85764"/>
                  </a:lnTo>
                  <a:lnTo>
                    <a:pt x="76520" y="85676"/>
                  </a:lnTo>
                  <a:lnTo>
                    <a:pt x="75842" y="85074"/>
                  </a:lnTo>
                  <a:lnTo>
                    <a:pt x="75185" y="83598"/>
                  </a:lnTo>
                  <a:lnTo>
                    <a:pt x="75326" y="82378"/>
                  </a:lnTo>
                  <a:lnTo>
                    <a:pt x="74712" y="80759"/>
                  </a:lnTo>
                  <a:lnTo>
                    <a:pt x="72351" y="78068"/>
                  </a:lnTo>
                  <a:lnTo>
                    <a:pt x="71573" y="79060"/>
                  </a:lnTo>
                  <a:lnTo>
                    <a:pt x="69158" y="79838"/>
                  </a:lnTo>
                  <a:lnTo>
                    <a:pt x="68041" y="79622"/>
                  </a:lnTo>
                  <a:lnTo>
                    <a:pt x="67944" y="78402"/>
                  </a:lnTo>
                  <a:lnTo>
                    <a:pt x="66266" y="77943"/>
                  </a:lnTo>
                  <a:lnTo>
                    <a:pt x="66278" y="77055"/>
                  </a:lnTo>
                  <a:lnTo>
                    <a:pt x="66884" y="76181"/>
                  </a:lnTo>
                  <a:lnTo>
                    <a:pt x="66468" y="75078"/>
                  </a:lnTo>
                  <a:lnTo>
                    <a:pt x="66800" y="73470"/>
                  </a:lnTo>
                  <a:lnTo>
                    <a:pt x="67994" y="73069"/>
                  </a:lnTo>
                  <a:lnTo>
                    <a:pt x="68028" y="70523"/>
                  </a:lnTo>
                  <a:lnTo>
                    <a:pt x="66984" y="69615"/>
                  </a:lnTo>
                  <a:lnTo>
                    <a:pt x="66526" y="67495"/>
                  </a:lnTo>
                  <a:lnTo>
                    <a:pt x="65991" y="67496"/>
                  </a:lnTo>
                  <a:lnTo>
                    <a:pt x="65842" y="65441"/>
                  </a:lnTo>
                  <a:lnTo>
                    <a:pt x="65334" y="65479"/>
                  </a:lnTo>
                  <a:lnTo>
                    <a:pt x="64580" y="64365"/>
                  </a:lnTo>
                  <a:lnTo>
                    <a:pt x="63871" y="61616"/>
                  </a:lnTo>
                  <a:lnTo>
                    <a:pt x="63672" y="59779"/>
                  </a:lnTo>
                  <a:lnTo>
                    <a:pt x="63928" y="58288"/>
                  </a:lnTo>
                  <a:lnTo>
                    <a:pt x="63303" y="57956"/>
                  </a:lnTo>
                  <a:lnTo>
                    <a:pt x="62650" y="56634"/>
                  </a:lnTo>
                  <a:lnTo>
                    <a:pt x="62478" y="55618"/>
                  </a:lnTo>
                  <a:lnTo>
                    <a:pt x="62486" y="53383"/>
                  </a:lnTo>
                  <a:lnTo>
                    <a:pt x="60300" y="51486"/>
                  </a:lnTo>
                  <a:lnTo>
                    <a:pt x="58653" y="52416"/>
                  </a:lnTo>
                  <a:lnTo>
                    <a:pt x="58166" y="53343"/>
                  </a:lnTo>
                  <a:lnTo>
                    <a:pt x="57588" y="55421"/>
                  </a:lnTo>
                  <a:close/>
                </a:path>
              </a:pathLst>
            </a:custGeom>
            <a:solidFill>
              <a:srgbClr val="FED4C2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g124"/>
            <p:cNvSpPr/>
            <p:nvPr/>
          </p:nvSpPr>
          <p:spPr>
            <a:xfrm>
              <a:off x="1731772" y="2004228"/>
              <a:ext cx="1566722" cy="1514938"/>
            </a:xfrm>
            <a:custGeom>
              <a:avLst/>
              <a:pathLst>
                <a:path w="1566722" h="1514938">
                  <a:moveTo>
                    <a:pt x="6900" y="205389"/>
                  </a:moveTo>
                  <a:lnTo>
                    <a:pt x="7317" y="205956"/>
                  </a:lnTo>
                  <a:lnTo>
                    <a:pt x="8928" y="205728"/>
                  </a:lnTo>
                  <a:lnTo>
                    <a:pt x="9637" y="206520"/>
                  </a:lnTo>
                  <a:lnTo>
                    <a:pt x="11015" y="206926"/>
                  </a:lnTo>
                  <a:lnTo>
                    <a:pt x="12401" y="208280"/>
                  </a:lnTo>
                  <a:lnTo>
                    <a:pt x="13764" y="208442"/>
                  </a:lnTo>
                  <a:lnTo>
                    <a:pt x="14582" y="207963"/>
                  </a:lnTo>
                  <a:lnTo>
                    <a:pt x="15455" y="208633"/>
                  </a:lnTo>
                  <a:lnTo>
                    <a:pt x="15495" y="209482"/>
                  </a:lnTo>
                  <a:lnTo>
                    <a:pt x="16432" y="210810"/>
                  </a:lnTo>
                  <a:lnTo>
                    <a:pt x="16334" y="212521"/>
                  </a:lnTo>
                  <a:lnTo>
                    <a:pt x="16605" y="214154"/>
                  </a:lnTo>
                  <a:lnTo>
                    <a:pt x="17599" y="215785"/>
                  </a:lnTo>
                  <a:lnTo>
                    <a:pt x="19395" y="217594"/>
                  </a:lnTo>
                  <a:lnTo>
                    <a:pt x="20095" y="219981"/>
                  </a:lnTo>
                  <a:lnTo>
                    <a:pt x="20435" y="220584"/>
                  </a:lnTo>
                  <a:lnTo>
                    <a:pt x="22401" y="221880"/>
                  </a:lnTo>
                  <a:lnTo>
                    <a:pt x="22545" y="222593"/>
                  </a:lnTo>
                  <a:lnTo>
                    <a:pt x="19753" y="225023"/>
                  </a:lnTo>
                  <a:lnTo>
                    <a:pt x="17529" y="229120"/>
                  </a:lnTo>
                  <a:lnTo>
                    <a:pt x="16669" y="231107"/>
                  </a:lnTo>
                  <a:lnTo>
                    <a:pt x="16441" y="232514"/>
                  </a:lnTo>
                  <a:lnTo>
                    <a:pt x="15712" y="233374"/>
                  </a:lnTo>
                  <a:lnTo>
                    <a:pt x="15207" y="235338"/>
                  </a:lnTo>
                  <a:lnTo>
                    <a:pt x="14475" y="236652"/>
                  </a:lnTo>
                  <a:lnTo>
                    <a:pt x="14214" y="239491"/>
                  </a:lnTo>
                  <a:lnTo>
                    <a:pt x="12601" y="241559"/>
                  </a:lnTo>
                  <a:lnTo>
                    <a:pt x="11984" y="243156"/>
                  </a:lnTo>
                  <a:lnTo>
                    <a:pt x="11532" y="245407"/>
                  </a:lnTo>
                  <a:lnTo>
                    <a:pt x="10660" y="247003"/>
                  </a:lnTo>
                  <a:lnTo>
                    <a:pt x="10578" y="249062"/>
                  </a:lnTo>
                  <a:lnTo>
                    <a:pt x="10228" y="250573"/>
                  </a:lnTo>
                  <a:lnTo>
                    <a:pt x="10711" y="252542"/>
                  </a:lnTo>
                  <a:lnTo>
                    <a:pt x="11455" y="253727"/>
                  </a:lnTo>
                  <a:lnTo>
                    <a:pt x="12894" y="255441"/>
                  </a:lnTo>
                  <a:lnTo>
                    <a:pt x="13592" y="256806"/>
                  </a:lnTo>
                  <a:lnTo>
                    <a:pt x="13936" y="258145"/>
                  </a:lnTo>
                  <a:lnTo>
                    <a:pt x="15070" y="259274"/>
                  </a:lnTo>
                  <a:lnTo>
                    <a:pt x="15626" y="261870"/>
                  </a:lnTo>
                  <a:lnTo>
                    <a:pt x="15263" y="264005"/>
                  </a:lnTo>
                  <a:lnTo>
                    <a:pt x="14550" y="266000"/>
                  </a:lnTo>
                  <a:lnTo>
                    <a:pt x="14563" y="267373"/>
                  </a:lnTo>
                  <a:lnTo>
                    <a:pt x="14902" y="268319"/>
                  </a:lnTo>
                  <a:lnTo>
                    <a:pt x="14293" y="269143"/>
                  </a:lnTo>
                  <a:lnTo>
                    <a:pt x="12946" y="268484"/>
                  </a:lnTo>
                  <a:lnTo>
                    <a:pt x="11178" y="268460"/>
                  </a:lnTo>
                  <a:lnTo>
                    <a:pt x="8925" y="267502"/>
                  </a:lnTo>
                  <a:lnTo>
                    <a:pt x="7745" y="267564"/>
                  </a:lnTo>
                  <a:lnTo>
                    <a:pt x="6082" y="268435"/>
                  </a:lnTo>
                  <a:lnTo>
                    <a:pt x="4637" y="270186"/>
                  </a:lnTo>
                  <a:lnTo>
                    <a:pt x="2328" y="270118"/>
                  </a:lnTo>
                  <a:lnTo>
                    <a:pt x="692" y="270337"/>
                  </a:lnTo>
                  <a:lnTo>
                    <a:pt x="124" y="271356"/>
                  </a:lnTo>
                  <a:lnTo>
                    <a:pt x="0" y="272772"/>
                  </a:lnTo>
                  <a:lnTo>
                    <a:pt x="349" y="273562"/>
                  </a:lnTo>
                  <a:lnTo>
                    <a:pt x="1109" y="274166"/>
                  </a:lnTo>
                  <a:lnTo>
                    <a:pt x="2466" y="273392"/>
                  </a:lnTo>
                  <a:lnTo>
                    <a:pt x="2937" y="273681"/>
                  </a:lnTo>
                  <a:lnTo>
                    <a:pt x="2840" y="275649"/>
                  </a:lnTo>
                  <a:lnTo>
                    <a:pt x="2468" y="277299"/>
                  </a:lnTo>
                  <a:lnTo>
                    <a:pt x="3028" y="278644"/>
                  </a:lnTo>
                  <a:lnTo>
                    <a:pt x="2165" y="280489"/>
                  </a:lnTo>
                  <a:lnTo>
                    <a:pt x="1325" y="281308"/>
                  </a:lnTo>
                  <a:lnTo>
                    <a:pt x="756" y="283731"/>
                  </a:lnTo>
                  <a:lnTo>
                    <a:pt x="1023" y="285343"/>
                  </a:lnTo>
                  <a:lnTo>
                    <a:pt x="2555" y="284392"/>
                  </a:lnTo>
                  <a:lnTo>
                    <a:pt x="3193" y="285273"/>
                  </a:lnTo>
                  <a:lnTo>
                    <a:pt x="5320" y="286149"/>
                  </a:lnTo>
                  <a:lnTo>
                    <a:pt x="7419" y="286111"/>
                  </a:lnTo>
                  <a:lnTo>
                    <a:pt x="9622" y="287489"/>
                  </a:lnTo>
                  <a:lnTo>
                    <a:pt x="10223" y="288526"/>
                  </a:lnTo>
                  <a:lnTo>
                    <a:pt x="11017" y="289033"/>
                  </a:lnTo>
                  <a:lnTo>
                    <a:pt x="10121" y="289606"/>
                  </a:lnTo>
                  <a:lnTo>
                    <a:pt x="10033" y="291073"/>
                  </a:lnTo>
                  <a:lnTo>
                    <a:pt x="11376" y="292667"/>
                  </a:lnTo>
                  <a:lnTo>
                    <a:pt x="10641" y="293671"/>
                  </a:lnTo>
                  <a:lnTo>
                    <a:pt x="10528" y="295629"/>
                  </a:lnTo>
                  <a:lnTo>
                    <a:pt x="9436" y="296018"/>
                  </a:lnTo>
                  <a:lnTo>
                    <a:pt x="8548" y="296951"/>
                  </a:lnTo>
                  <a:lnTo>
                    <a:pt x="8128" y="297890"/>
                  </a:lnTo>
                  <a:lnTo>
                    <a:pt x="7094" y="298961"/>
                  </a:lnTo>
                  <a:lnTo>
                    <a:pt x="8362" y="299596"/>
                  </a:lnTo>
                  <a:lnTo>
                    <a:pt x="7541" y="300433"/>
                  </a:lnTo>
                  <a:lnTo>
                    <a:pt x="7746" y="301135"/>
                  </a:lnTo>
                  <a:lnTo>
                    <a:pt x="8831" y="301473"/>
                  </a:lnTo>
                  <a:lnTo>
                    <a:pt x="9701" y="302736"/>
                  </a:lnTo>
                  <a:lnTo>
                    <a:pt x="10901" y="303331"/>
                  </a:lnTo>
                  <a:lnTo>
                    <a:pt x="11465" y="303270"/>
                  </a:lnTo>
                  <a:lnTo>
                    <a:pt x="13021" y="304359"/>
                  </a:lnTo>
                  <a:lnTo>
                    <a:pt x="14676" y="304903"/>
                  </a:lnTo>
                  <a:lnTo>
                    <a:pt x="12596" y="306122"/>
                  </a:lnTo>
                  <a:lnTo>
                    <a:pt x="11571" y="306521"/>
                  </a:lnTo>
                  <a:lnTo>
                    <a:pt x="12181" y="307608"/>
                  </a:lnTo>
                  <a:lnTo>
                    <a:pt x="13345" y="308213"/>
                  </a:lnTo>
                  <a:lnTo>
                    <a:pt x="14592" y="309465"/>
                  </a:lnTo>
                  <a:lnTo>
                    <a:pt x="16471" y="308794"/>
                  </a:lnTo>
                  <a:lnTo>
                    <a:pt x="16382" y="310312"/>
                  </a:lnTo>
                  <a:lnTo>
                    <a:pt x="17212" y="310484"/>
                  </a:lnTo>
                  <a:lnTo>
                    <a:pt x="16892" y="313974"/>
                  </a:lnTo>
                  <a:lnTo>
                    <a:pt x="17675" y="314378"/>
                  </a:lnTo>
                  <a:lnTo>
                    <a:pt x="17881" y="315094"/>
                  </a:lnTo>
                  <a:lnTo>
                    <a:pt x="18804" y="315289"/>
                  </a:lnTo>
                  <a:lnTo>
                    <a:pt x="19013" y="316784"/>
                  </a:lnTo>
                  <a:lnTo>
                    <a:pt x="18166" y="320227"/>
                  </a:lnTo>
                  <a:lnTo>
                    <a:pt x="17808" y="320707"/>
                  </a:lnTo>
                  <a:lnTo>
                    <a:pt x="18749" y="322328"/>
                  </a:lnTo>
                  <a:lnTo>
                    <a:pt x="20038" y="322681"/>
                  </a:lnTo>
                  <a:lnTo>
                    <a:pt x="21256" y="322368"/>
                  </a:lnTo>
                  <a:lnTo>
                    <a:pt x="21480" y="323150"/>
                  </a:lnTo>
                  <a:lnTo>
                    <a:pt x="20932" y="324593"/>
                  </a:lnTo>
                  <a:lnTo>
                    <a:pt x="20215" y="325247"/>
                  </a:lnTo>
                  <a:lnTo>
                    <a:pt x="19002" y="327404"/>
                  </a:lnTo>
                  <a:lnTo>
                    <a:pt x="17372" y="327698"/>
                  </a:lnTo>
                  <a:lnTo>
                    <a:pt x="17736" y="328470"/>
                  </a:lnTo>
                  <a:lnTo>
                    <a:pt x="18022" y="330654"/>
                  </a:lnTo>
                  <a:lnTo>
                    <a:pt x="17593" y="331867"/>
                  </a:lnTo>
                  <a:lnTo>
                    <a:pt x="15617" y="332668"/>
                  </a:lnTo>
                  <a:lnTo>
                    <a:pt x="14591" y="334145"/>
                  </a:lnTo>
                  <a:lnTo>
                    <a:pt x="13863" y="334756"/>
                  </a:lnTo>
                  <a:lnTo>
                    <a:pt x="11987" y="335271"/>
                  </a:lnTo>
                  <a:lnTo>
                    <a:pt x="11031" y="334107"/>
                  </a:lnTo>
                  <a:lnTo>
                    <a:pt x="8067" y="335609"/>
                  </a:lnTo>
                  <a:lnTo>
                    <a:pt x="8489" y="336724"/>
                  </a:lnTo>
                  <a:lnTo>
                    <a:pt x="9146" y="337251"/>
                  </a:lnTo>
                  <a:lnTo>
                    <a:pt x="10729" y="337208"/>
                  </a:lnTo>
                  <a:lnTo>
                    <a:pt x="12907" y="338483"/>
                  </a:lnTo>
                  <a:lnTo>
                    <a:pt x="13991" y="338743"/>
                  </a:lnTo>
                  <a:lnTo>
                    <a:pt x="13740" y="339604"/>
                  </a:lnTo>
                  <a:lnTo>
                    <a:pt x="13838" y="341303"/>
                  </a:lnTo>
                  <a:lnTo>
                    <a:pt x="12912" y="343119"/>
                  </a:lnTo>
                  <a:lnTo>
                    <a:pt x="12542" y="344360"/>
                  </a:lnTo>
                  <a:lnTo>
                    <a:pt x="11970" y="345101"/>
                  </a:lnTo>
                  <a:lnTo>
                    <a:pt x="13045" y="346326"/>
                  </a:lnTo>
                  <a:lnTo>
                    <a:pt x="14449" y="346357"/>
                  </a:lnTo>
                  <a:lnTo>
                    <a:pt x="14895" y="346651"/>
                  </a:lnTo>
                  <a:lnTo>
                    <a:pt x="14846" y="348338"/>
                  </a:lnTo>
                  <a:lnTo>
                    <a:pt x="14079" y="349432"/>
                  </a:lnTo>
                  <a:lnTo>
                    <a:pt x="14021" y="350310"/>
                  </a:lnTo>
                  <a:lnTo>
                    <a:pt x="15607" y="350307"/>
                  </a:lnTo>
                  <a:lnTo>
                    <a:pt x="16081" y="351212"/>
                  </a:lnTo>
                  <a:lnTo>
                    <a:pt x="16048" y="352668"/>
                  </a:lnTo>
                  <a:lnTo>
                    <a:pt x="16577" y="354842"/>
                  </a:lnTo>
                  <a:lnTo>
                    <a:pt x="17230" y="355910"/>
                  </a:lnTo>
                  <a:lnTo>
                    <a:pt x="17251" y="357181"/>
                  </a:lnTo>
                  <a:lnTo>
                    <a:pt x="16904" y="358447"/>
                  </a:lnTo>
                  <a:lnTo>
                    <a:pt x="17161" y="359838"/>
                  </a:lnTo>
                  <a:lnTo>
                    <a:pt x="16796" y="360795"/>
                  </a:lnTo>
                  <a:lnTo>
                    <a:pt x="15786" y="361401"/>
                  </a:lnTo>
                  <a:lnTo>
                    <a:pt x="14886" y="362356"/>
                  </a:lnTo>
                  <a:lnTo>
                    <a:pt x="14734" y="363520"/>
                  </a:lnTo>
                  <a:lnTo>
                    <a:pt x="15139" y="365396"/>
                  </a:lnTo>
                  <a:lnTo>
                    <a:pt x="14371" y="366536"/>
                  </a:lnTo>
                  <a:lnTo>
                    <a:pt x="14943" y="367004"/>
                  </a:lnTo>
                  <a:lnTo>
                    <a:pt x="15183" y="368040"/>
                  </a:lnTo>
                  <a:lnTo>
                    <a:pt x="13864" y="368881"/>
                  </a:lnTo>
                  <a:lnTo>
                    <a:pt x="12902" y="370506"/>
                  </a:lnTo>
                  <a:lnTo>
                    <a:pt x="14212" y="370949"/>
                  </a:lnTo>
                  <a:lnTo>
                    <a:pt x="14474" y="371403"/>
                  </a:lnTo>
                  <a:lnTo>
                    <a:pt x="14032" y="374154"/>
                  </a:lnTo>
                  <a:lnTo>
                    <a:pt x="13011" y="374937"/>
                  </a:lnTo>
                  <a:lnTo>
                    <a:pt x="12609" y="376819"/>
                  </a:lnTo>
                  <a:lnTo>
                    <a:pt x="12089" y="377193"/>
                  </a:lnTo>
                  <a:lnTo>
                    <a:pt x="12072" y="378263"/>
                  </a:lnTo>
                  <a:lnTo>
                    <a:pt x="11185" y="379721"/>
                  </a:lnTo>
                  <a:lnTo>
                    <a:pt x="10644" y="381111"/>
                  </a:lnTo>
                  <a:lnTo>
                    <a:pt x="8465" y="382184"/>
                  </a:lnTo>
                  <a:lnTo>
                    <a:pt x="6663" y="384318"/>
                  </a:lnTo>
                  <a:lnTo>
                    <a:pt x="7343" y="385401"/>
                  </a:lnTo>
                  <a:lnTo>
                    <a:pt x="7508" y="386820"/>
                  </a:lnTo>
                  <a:lnTo>
                    <a:pt x="6904" y="387277"/>
                  </a:lnTo>
                  <a:lnTo>
                    <a:pt x="6673" y="388367"/>
                  </a:lnTo>
                  <a:lnTo>
                    <a:pt x="6878" y="389148"/>
                  </a:lnTo>
                  <a:lnTo>
                    <a:pt x="6142" y="390336"/>
                  </a:lnTo>
                  <a:lnTo>
                    <a:pt x="5681" y="392199"/>
                  </a:lnTo>
                  <a:lnTo>
                    <a:pt x="5933" y="392801"/>
                  </a:lnTo>
                  <a:lnTo>
                    <a:pt x="5193" y="394941"/>
                  </a:lnTo>
                  <a:lnTo>
                    <a:pt x="5197" y="396021"/>
                  </a:lnTo>
                  <a:lnTo>
                    <a:pt x="4414" y="396857"/>
                  </a:lnTo>
                  <a:lnTo>
                    <a:pt x="4365" y="397786"/>
                  </a:lnTo>
                  <a:lnTo>
                    <a:pt x="5023" y="398598"/>
                  </a:lnTo>
                  <a:lnTo>
                    <a:pt x="7528" y="398715"/>
                  </a:lnTo>
                  <a:lnTo>
                    <a:pt x="8368" y="399511"/>
                  </a:lnTo>
                  <a:lnTo>
                    <a:pt x="9739" y="399947"/>
                  </a:lnTo>
                  <a:lnTo>
                    <a:pt x="10386" y="401423"/>
                  </a:lnTo>
                  <a:lnTo>
                    <a:pt x="10108" y="402948"/>
                  </a:lnTo>
                  <a:lnTo>
                    <a:pt x="11137" y="403848"/>
                  </a:lnTo>
                  <a:lnTo>
                    <a:pt x="9291" y="404358"/>
                  </a:lnTo>
                  <a:lnTo>
                    <a:pt x="8154" y="405198"/>
                  </a:lnTo>
                  <a:lnTo>
                    <a:pt x="8210" y="406662"/>
                  </a:lnTo>
                  <a:lnTo>
                    <a:pt x="7659" y="407694"/>
                  </a:lnTo>
                  <a:lnTo>
                    <a:pt x="7615" y="408932"/>
                  </a:lnTo>
                  <a:lnTo>
                    <a:pt x="7945" y="409736"/>
                  </a:lnTo>
                  <a:lnTo>
                    <a:pt x="7780" y="410811"/>
                  </a:lnTo>
                  <a:lnTo>
                    <a:pt x="8440" y="412323"/>
                  </a:lnTo>
                  <a:lnTo>
                    <a:pt x="9486" y="413784"/>
                  </a:lnTo>
                  <a:lnTo>
                    <a:pt x="10820" y="415200"/>
                  </a:lnTo>
                  <a:lnTo>
                    <a:pt x="11233" y="416708"/>
                  </a:lnTo>
                  <a:lnTo>
                    <a:pt x="12080" y="417890"/>
                  </a:lnTo>
                  <a:lnTo>
                    <a:pt x="11969" y="418710"/>
                  </a:lnTo>
                  <a:lnTo>
                    <a:pt x="10992" y="419089"/>
                  </a:lnTo>
                  <a:lnTo>
                    <a:pt x="11710" y="420419"/>
                  </a:lnTo>
                  <a:lnTo>
                    <a:pt x="12702" y="420962"/>
                  </a:lnTo>
                  <a:lnTo>
                    <a:pt x="13151" y="422040"/>
                  </a:lnTo>
                  <a:lnTo>
                    <a:pt x="14178" y="422817"/>
                  </a:lnTo>
                  <a:lnTo>
                    <a:pt x="15367" y="422458"/>
                  </a:lnTo>
                  <a:lnTo>
                    <a:pt x="16291" y="423317"/>
                  </a:lnTo>
                  <a:lnTo>
                    <a:pt x="16508" y="424987"/>
                  </a:lnTo>
                  <a:lnTo>
                    <a:pt x="18080" y="425716"/>
                  </a:lnTo>
                  <a:lnTo>
                    <a:pt x="17890" y="428854"/>
                  </a:lnTo>
                  <a:lnTo>
                    <a:pt x="18713" y="430104"/>
                  </a:lnTo>
                  <a:lnTo>
                    <a:pt x="18914" y="430882"/>
                  </a:lnTo>
                  <a:lnTo>
                    <a:pt x="19752" y="430886"/>
                  </a:lnTo>
                  <a:lnTo>
                    <a:pt x="20507" y="432286"/>
                  </a:lnTo>
                  <a:lnTo>
                    <a:pt x="22230" y="432993"/>
                  </a:lnTo>
                  <a:lnTo>
                    <a:pt x="21487" y="433771"/>
                  </a:lnTo>
                  <a:lnTo>
                    <a:pt x="21589" y="434877"/>
                  </a:lnTo>
                  <a:lnTo>
                    <a:pt x="22526" y="434404"/>
                  </a:lnTo>
                  <a:lnTo>
                    <a:pt x="23564" y="435085"/>
                  </a:lnTo>
                  <a:lnTo>
                    <a:pt x="22967" y="437245"/>
                  </a:lnTo>
                  <a:lnTo>
                    <a:pt x="23238" y="437570"/>
                  </a:lnTo>
                  <a:lnTo>
                    <a:pt x="22836" y="439136"/>
                  </a:lnTo>
                  <a:lnTo>
                    <a:pt x="21603" y="440019"/>
                  </a:lnTo>
                  <a:lnTo>
                    <a:pt x="22408" y="440967"/>
                  </a:lnTo>
                  <a:lnTo>
                    <a:pt x="21915" y="442033"/>
                  </a:lnTo>
                  <a:lnTo>
                    <a:pt x="21955" y="442885"/>
                  </a:lnTo>
                  <a:lnTo>
                    <a:pt x="20951" y="444697"/>
                  </a:lnTo>
                  <a:lnTo>
                    <a:pt x="21202" y="446515"/>
                  </a:lnTo>
                  <a:lnTo>
                    <a:pt x="20928" y="448757"/>
                  </a:lnTo>
                  <a:lnTo>
                    <a:pt x="21340" y="450917"/>
                  </a:lnTo>
                  <a:lnTo>
                    <a:pt x="22942" y="452272"/>
                  </a:lnTo>
                  <a:lnTo>
                    <a:pt x="22420" y="454442"/>
                  </a:lnTo>
                  <a:lnTo>
                    <a:pt x="21645" y="455197"/>
                  </a:lnTo>
                  <a:lnTo>
                    <a:pt x="21069" y="456231"/>
                  </a:lnTo>
                  <a:lnTo>
                    <a:pt x="20920" y="457267"/>
                  </a:lnTo>
                  <a:lnTo>
                    <a:pt x="21355" y="459462"/>
                  </a:lnTo>
                  <a:lnTo>
                    <a:pt x="20856" y="460143"/>
                  </a:lnTo>
                  <a:lnTo>
                    <a:pt x="21580" y="461687"/>
                  </a:lnTo>
                  <a:lnTo>
                    <a:pt x="20851" y="463377"/>
                  </a:lnTo>
                  <a:lnTo>
                    <a:pt x="19745" y="465004"/>
                  </a:lnTo>
                  <a:lnTo>
                    <a:pt x="21207" y="466700"/>
                  </a:lnTo>
                  <a:lnTo>
                    <a:pt x="20738" y="468158"/>
                  </a:lnTo>
                  <a:lnTo>
                    <a:pt x="21001" y="469014"/>
                  </a:lnTo>
                  <a:lnTo>
                    <a:pt x="20828" y="470397"/>
                  </a:lnTo>
                  <a:lnTo>
                    <a:pt x="20448" y="471053"/>
                  </a:lnTo>
                  <a:lnTo>
                    <a:pt x="19610" y="470978"/>
                  </a:lnTo>
                  <a:lnTo>
                    <a:pt x="19054" y="471596"/>
                  </a:lnTo>
                  <a:lnTo>
                    <a:pt x="18588" y="472827"/>
                  </a:lnTo>
                  <a:lnTo>
                    <a:pt x="18400" y="474574"/>
                  </a:lnTo>
                  <a:lnTo>
                    <a:pt x="19103" y="475515"/>
                  </a:lnTo>
                  <a:lnTo>
                    <a:pt x="20264" y="475909"/>
                  </a:lnTo>
                  <a:lnTo>
                    <a:pt x="20932" y="476863"/>
                  </a:lnTo>
                  <a:lnTo>
                    <a:pt x="22108" y="476891"/>
                  </a:lnTo>
                  <a:lnTo>
                    <a:pt x="21562" y="477958"/>
                  </a:lnTo>
                  <a:lnTo>
                    <a:pt x="20337" y="478494"/>
                  </a:lnTo>
                  <a:lnTo>
                    <a:pt x="19910" y="479937"/>
                  </a:lnTo>
                  <a:lnTo>
                    <a:pt x="20943" y="481032"/>
                  </a:lnTo>
                  <a:lnTo>
                    <a:pt x="20862" y="483295"/>
                  </a:lnTo>
                  <a:lnTo>
                    <a:pt x="21555" y="484375"/>
                  </a:lnTo>
                  <a:lnTo>
                    <a:pt x="21116" y="487194"/>
                  </a:lnTo>
                  <a:lnTo>
                    <a:pt x="21910" y="488585"/>
                  </a:lnTo>
                  <a:lnTo>
                    <a:pt x="20235" y="489024"/>
                  </a:lnTo>
                  <a:lnTo>
                    <a:pt x="19447" y="488355"/>
                  </a:lnTo>
                  <a:lnTo>
                    <a:pt x="19237" y="486744"/>
                  </a:lnTo>
                  <a:lnTo>
                    <a:pt x="18620" y="486404"/>
                  </a:lnTo>
                  <a:lnTo>
                    <a:pt x="17590" y="486778"/>
                  </a:lnTo>
                  <a:lnTo>
                    <a:pt x="17402" y="487638"/>
                  </a:lnTo>
                  <a:lnTo>
                    <a:pt x="16820" y="488042"/>
                  </a:lnTo>
                  <a:lnTo>
                    <a:pt x="17481" y="488829"/>
                  </a:lnTo>
                  <a:lnTo>
                    <a:pt x="17847" y="490134"/>
                  </a:lnTo>
                  <a:lnTo>
                    <a:pt x="16597" y="492083"/>
                  </a:lnTo>
                  <a:lnTo>
                    <a:pt x="17076" y="493506"/>
                  </a:lnTo>
                  <a:lnTo>
                    <a:pt x="16639" y="494425"/>
                  </a:lnTo>
                  <a:lnTo>
                    <a:pt x="15500" y="494876"/>
                  </a:lnTo>
                  <a:lnTo>
                    <a:pt x="14863" y="496844"/>
                  </a:lnTo>
                  <a:lnTo>
                    <a:pt x="15167" y="500114"/>
                  </a:lnTo>
                  <a:lnTo>
                    <a:pt x="14811" y="501275"/>
                  </a:lnTo>
                  <a:lnTo>
                    <a:pt x="15487" y="501732"/>
                  </a:lnTo>
                  <a:lnTo>
                    <a:pt x="15569" y="502917"/>
                  </a:lnTo>
                  <a:lnTo>
                    <a:pt x="14960" y="503585"/>
                  </a:lnTo>
                  <a:lnTo>
                    <a:pt x="16294" y="504752"/>
                  </a:lnTo>
                  <a:lnTo>
                    <a:pt x="15505" y="505858"/>
                  </a:lnTo>
                  <a:lnTo>
                    <a:pt x="15524" y="507032"/>
                  </a:lnTo>
                  <a:lnTo>
                    <a:pt x="15123" y="508809"/>
                  </a:lnTo>
                  <a:lnTo>
                    <a:pt x="15636" y="510147"/>
                  </a:lnTo>
                  <a:lnTo>
                    <a:pt x="14773" y="510897"/>
                  </a:lnTo>
                  <a:lnTo>
                    <a:pt x="14677" y="512283"/>
                  </a:lnTo>
                  <a:lnTo>
                    <a:pt x="14185" y="514301"/>
                  </a:lnTo>
                  <a:lnTo>
                    <a:pt x="13017" y="513854"/>
                  </a:lnTo>
                  <a:lnTo>
                    <a:pt x="11890" y="514100"/>
                  </a:lnTo>
                  <a:lnTo>
                    <a:pt x="11415" y="515304"/>
                  </a:lnTo>
                  <a:lnTo>
                    <a:pt x="35888" y="515596"/>
                  </a:lnTo>
                  <a:lnTo>
                    <a:pt x="72809" y="516015"/>
                  </a:lnTo>
                  <a:lnTo>
                    <a:pt x="86899" y="516174"/>
                  </a:lnTo>
                  <a:lnTo>
                    <a:pt x="86900" y="515623"/>
                  </a:lnTo>
                  <a:lnTo>
                    <a:pt x="115100" y="515732"/>
                  </a:lnTo>
                  <a:lnTo>
                    <a:pt x="156851" y="515860"/>
                  </a:lnTo>
                  <a:lnTo>
                    <a:pt x="161132" y="515837"/>
                  </a:lnTo>
                  <a:lnTo>
                    <a:pt x="162172" y="516321"/>
                  </a:lnTo>
                  <a:lnTo>
                    <a:pt x="162486" y="518473"/>
                  </a:lnTo>
                  <a:lnTo>
                    <a:pt x="163194" y="518852"/>
                  </a:lnTo>
                  <a:lnTo>
                    <a:pt x="164110" y="520651"/>
                  </a:lnTo>
                  <a:lnTo>
                    <a:pt x="163367" y="521212"/>
                  </a:lnTo>
                  <a:lnTo>
                    <a:pt x="162979" y="523246"/>
                  </a:lnTo>
                  <a:lnTo>
                    <a:pt x="164478" y="523196"/>
                  </a:lnTo>
                  <a:lnTo>
                    <a:pt x="165300" y="522586"/>
                  </a:lnTo>
                  <a:lnTo>
                    <a:pt x="166880" y="523070"/>
                  </a:lnTo>
                  <a:lnTo>
                    <a:pt x="167800" y="523901"/>
                  </a:lnTo>
                  <a:lnTo>
                    <a:pt x="167347" y="525633"/>
                  </a:lnTo>
                  <a:lnTo>
                    <a:pt x="167403" y="526833"/>
                  </a:lnTo>
                  <a:lnTo>
                    <a:pt x="168235" y="527366"/>
                  </a:lnTo>
                  <a:lnTo>
                    <a:pt x="168810" y="527103"/>
                  </a:lnTo>
                  <a:lnTo>
                    <a:pt x="169947" y="528671"/>
                  </a:lnTo>
                  <a:lnTo>
                    <a:pt x="169868" y="529341"/>
                  </a:lnTo>
                  <a:lnTo>
                    <a:pt x="170538" y="530563"/>
                  </a:lnTo>
                  <a:lnTo>
                    <a:pt x="171610" y="530907"/>
                  </a:lnTo>
                  <a:lnTo>
                    <a:pt x="173053" y="530610"/>
                  </a:lnTo>
                  <a:lnTo>
                    <a:pt x="173453" y="531302"/>
                  </a:lnTo>
                  <a:lnTo>
                    <a:pt x="175467" y="531977"/>
                  </a:lnTo>
                  <a:lnTo>
                    <a:pt x="176242" y="532621"/>
                  </a:lnTo>
                  <a:lnTo>
                    <a:pt x="177042" y="532134"/>
                  </a:lnTo>
                  <a:lnTo>
                    <a:pt x="176672" y="531326"/>
                  </a:lnTo>
                  <a:lnTo>
                    <a:pt x="177347" y="528982"/>
                  </a:lnTo>
                  <a:lnTo>
                    <a:pt x="178367" y="529018"/>
                  </a:lnTo>
                  <a:lnTo>
                    <a:pt x="179305" y="528344"/>
                  </a:lnTo>
                  <a:lnTo>
                    <a:pt x="180705" y="526497"/>
                  </a:lnTo>
                  <a:lnTo>
                    <a:pt x="181846" y="526345"/>
                  </a:lnTo>
                  <a:lnTo>
                    <a:pt x="182940" y="525371"/>
                  </a:lnTo>
                  <a:lnTo>
                    <a:pt x="184287" y="526552"/>
                  </a:lnTo>
                  <a:lnTo>
                    <a:pt x="185534" y="526344"/>
                  </a:lnTo>
                  <a:lnTo>
                    <a:pt x="185853" y="526869"/>
                  </a:lnTo>
                  <a:lnTo>
                    <a:pt x="186129" y="528548"/>
                  </a:lnTo>
                  <a:lnTo>
                    <a:pt x="185743" y="530242"/>
                  </a:lnTo>
                  <a:lnTo>
                    <a:pt x="187094" y="531257"/>
                  </a:lnTo>
                  <a:lnTo>
                    <a:pt x="187894" y="530544"/>
                  </a:lnTo>
                  <a:lnTo>
                    <a:pt x="191180" y="531001"/>
                  </a:lnTo>
                  <a:lnTo>
                    <a:pt x="191508" y="530725"/>
                  </a:lnTo>
                  <a:lnTo>
                    <a:pt x="193068" y="532212"/>
                  </a:lnTo>
                  <a:lnTo>
                    <a:pt x="195395" y="532407"/>
                  </a:lnTo>
                  <a:lnTo>
                    <a:pt x="195848" y="533108"/>
                  </a:lnTo>
                  <a:lnTo>
                    <a:pt x="198015" y="533442"/>
                  </a:lnTo>
                  <a:lnTo>
                    <a:pt x="198821" y="532070"/>
                  </a:lnTo>
                  <a:lnTo>
                    <a:pt x="200079" y="531275"/>
                  </a:lnTo>
                  <a:lnTo>
                    <a:pt x="201315" y="531331"/>
                  </a:lnTo>
                  <a:lnTo>
                    <a:pt x="202437" y="530826"/>
                  </a:lnTo>
                  <a:lnTo>
                    <a:pt x="204238" y="532027"/>
                  </a:lnTo>
                  <a:lnTo>
                    <a:pt x="206370" y="531566"/>
                  </a:lnTo>
                  <a:lnTo>
                    <a:pt x="207774" y="532420"/>
                  </a:lnTo>
                  <a:lnTo>
                    <a:pt x="208834" y="531802"/>
                  </a:lnTo>
                  <a:lnTo>
                    <a:pt x="209910" y="532743"/>
                  </a:lnTo>
                  <a:lnTo>
                    <a:pt x="211100" y="532971"/>
                  </a:lnTo>
                  <a:lnTo>
                    <a:pt x="212260" y="532432"/>
                  </a:lnTo>
                  <a:lnTo>
                    <a:pt x="211970" y="531508"/>
                  </a:lnTo>
                  <a:lnTo>
                    <a:pt x="212740" y="530995"/>
                  </a:lnTo>
                  <a:lnTo>
                    <a:pt x="214007" y="532154"/>
                  </a:lnTo>
                  <a:lnTo>
                    <a:pt x="215197" y="534416"/>
                  </a:lnTo>
                  <a:lnTo>
                    <a:pt x="215148" y="535056"/>
                  </a:lnTo>
                  <a:lnTo>
                    <a:pt x="216978" y="535133"/>
                  </a:lnTo>
                  <a:lnTo>
                    <a:pt x="219168" y="533901"/>
                  </a:lnTo>
                  <a:lnTo>
                    <a:pt x="219911" y="535378"/>
                  </a:lnTo>
                  <a:lnTo>
                    <a:pt x="220705" y="535796"/>
                  </a:lnTo>
                  <a:lnTo>
                    <a:pt x="221647" y="535565"/>
                  </a:lnTo>
                  <a:lnTo>
                    <a:pt x="222101" y="534803"/>
                  </a:lnTo>
                  <a:lnTo>
                    <a:pt x="223696" y="534645"/>
                  </a:lnTo>
                  <a:lnTo>
                    <a:pt x="224949" y="535009"/>
                  </a:lnTo>
                  <a:lnTo>
                    <a:pt x="225516" y="534784"/>
                  </a:lnTo>
                  <a:lnTo>
                    <a:pt x="226115" y="533499"/>
                  </a:lnTo>
                  <a:lnTo>
                    <a:pt x="227499" y="534614"/>
                  </a:lnTo>
                  <a:lnTo>
                    <a:pt x="227064" y="537081"/>
                  </a:lnTo>
                  <a:lnTo>
                    <a:pt x="225805" y="536832"/>
                  </a:lnTo>
                  <a:lnTo>
                    <a:pt x="226378" y="538106"/>
                  </a:lnTo>
                  <a:lnTo>
                    <a:pt x="224993" y="538272"/>
                  </a:lnTo>
                  <a:lnTo>
                    <a:pt x="224872" y="539515"/>
                  </a:lnTo>
                  <a:lnTo>
                    <a:pt x="225600" y="539832"/>
                  </a:lnTo>
                  <a:lnTo>
                    <a:pt x="226015" y="541517"/>
                  </a:lnTo>
                  <a:lnTo>
                    <a:pt x="227502" y="542589"/>
                  </a:lnTo>
                  <a:lnTo>
                    <a:pt x="228263" y="542805"/>
                  </a:lnTo>
                  <a:lnTo>
                    <a:pt x="228457" y="543535"/>
                  </a:lnTo>
                  <a:lnTo>
                    <a:pt x="229250" y="544068"/>
                  </a:lnTo>
                  <a:lnTo>
                    <a:pt x="228723" y="545308"/>
                  </a:lnTo>
                  <a:lnTo>
                    <a:pt x="227621" y="545410"/>
                  </a:lnTo>
                  <a:lnTo>
                    <a:pt x="226901" y="546143"/>
                  </a:lnTo>
                  <a:lnTo>
                    <a:pt x="226451" y="547764"/>
                  </a:lnTo>
                  <a:lnTo>
                    <a:pt x="226828" y="548709"/>
                  </a:lnTo>
                  <a:lnTo>
                    <a:pt x="226778" y="550357"/>
                  </a:lnTo>
                  <a:lnTo>
                    <a:pt x="227099" y="551211"/>
                  </a:lnTo>
                  <a:lnTo>
                    <a:pt x="228716" y="553110"/>
                  </a:lnTo>
                  <a:lnTo>
                    <a:pt x="228885" y="554509"/>
                  </a:lnTo>
                  <a:lnTo>
                    <a:pt x="228633" y="555019"/>
                  </a:lnTo>
                  <a:lnTo>
                    <a:pt x="229743" y="556576"/>
                  </a:lnTo>
                  <a:lnTo>
                    <a:pt x="230033" y="558266"/>
                  </a:lnTo>
                  <a:lnTo>
                    <a:pt x="229876" y="559032"/>
                  </a:lnTo>
                  <a:lnTo>
                    <a:pt x="231173" y="560402"/>
                  </a:lnTo>
                  <a:lnTo>
                    <a:pt x="233001" y="560845"/>
                  </a:lnTo>
                  <a:lnTo>
                    <a:pt x="234324" y="561384"/>
                  </a:lnTo>
                  <a:lnTo>
                    <a:pt x="234579" y="562631"/>
                  </a:lnTo>
                  <a:lnTo>
                    <a:pt x="235240" y="563591"/>
                  </a:lnTo>
                  <a:lnTo>
                    <a:pt x="235681" y="565224"/>
                  </a:lnTo>
                  <a:lnTo>
                    <a:pt x="235590" y="566346"/>
                  </a:lnTo>
                  <a:lnTo>
                    <a:pt x="234675" y="567184"/>
                  </a:lnTo>
                  <a:lnTo>
                    <a:pt x="234961" y="567664"/>
                  </a:lnTo>
                  <a:lnTo>
                    <a:pt x="234549" y="568531"/>
                  </a:lnTo>
                  <a:lnTo>
                    <a:pt x="235308" y="570550"/>
                  </a:lnTo>
                  <a:lnTo>
                    <a:pt x="235118" y="572638"/>
                  </a:lnTo>
                  <a:lnTo>
                    <a:pt x="235209" y="573664"/>
                  </a:lnTo>
                  <a:lnTo>
                    <a:pt x="234233" y="575755"/>
                  </a:lnTo>
                  <a:lnTo>
                    <a:pt x="234484" y="576140"/>
                  </a:lnTo>
                  <a:lnTo>
                    <a:pt x="233317" y="577300"/>
                  </a:lnTo>
                  <a:lnTo>
                    <a:pt x="232271" y="577177"/>
                  </a:lnTo>
                  <a:lnTo>
                    <a:pt x="231894" y="578525"/>
                  </a:lnTo>
                  <a:lnTo>
                    <a:pt x="230853" y="579107"/>
                  </a:lnTo>
                  <a:lnTo>
                    <a:pt x="230063" y="578950"/>
                  </a:lnTo>
                  <a:lnTo>
                    <a:pt x="229086" y="579402"/>
                  </a:lnTo>
                  <a:lnTo>
                    <a:pt x="227572" y="579504"/>
                  </a:lnTo>
                  <a:lnTo>
                    <a:pt x="227194" y="581493"/>
                  </a:lnTo>
                  <a:lnTo>
                    <a:pt x="226910" y="581725"/>
                  </a:lnTo>
                  <a:lnTo>
                    <a:pt x="226314" y="583771"/>
                  </a:lnTo>
                  <a:lnTo>
                    <a:pt x="225150" y="584253"/>
                  </a:lnTo>
                  <a:lnTo>
                    <a:pt x="223978" y="585092"/>
                  </a:lnTo>
                  <a:lnTo>
                    <a:pt x="223223" y="586202"/>
                  </a:lnTo>
                  <a:lnTo>
                    <a:pt x="222162" y="586500"/>
                  </a:lnTo>
                  <a:lnTo>
                    <a:pt x="221842" y="587553"/>
                  </a:lnTo>
                  <a:lnTo>
                    <a:pt x="220953" y="587395"/>
                  </a:lnTo>
                  <a:lnTo>
                    <a:pt x="220015" y="587691"/>
                  </a:lnTo>
                  <a:lnTo>
                    <a:pt x="219951" y="588604"/>
                  </a:lnTo>
                  <a:lnTo>
                    <a:pt x="220640" y="588919"/>
                  </a:lnTo>
                  <a:lnTo>
                    <a:pt x="219995" y="589763"/>
                  </a:lnTo>
                  <a:lnTo>
                    <a:pt x="218607" y="590468"/>
                  </a:lnTo>
                  <a:lnTo>
                    <a:pt x="217153" y="592442"/>
                  </a:lnTo>
                  <a:lnTo>
                    <a:pt x="216417" y="594079"/>
                  </a:lnTo>
                  <a:lnTo>
                    <a:pt x="213739" y="595626"/>
                  </a:lnTo>
                  <a:lnTo>
                    <a:pt x="213502" y="596094"/>
                  </a:lnTo>
                  <a:lnTo>
                    <a:pt x="211379" y="597019"/>
                  </a:lnTo>
                  <a:lnTo>
                    <a:pt x="210356" y="599075"/>
                  </a:lnTo>
                  <a:lnTo>
                    <a:pt x="211340" y="600283"/>
                  </a:lnTo>
                  <a:lnTo>
                    <a:pt x="209078" y="599802"/>
                  </a:lnTo>
                  <a:lnTo>
                    <a:pt x="208533" y="601073"/>
                  </a:lnTo>
                  <a:lnTo>
                    <a:pt x="209120" y="601643"/>
                  </a:lnTo>
                  <a:lnTo>
                    <a:pt x="208644" y="602771"/>
                  </a:lnTo>
                  <a:lnTo>
                    <a:pt x="209216" y="604485"/>
                  </a:lnTo>
                  <a:lnTo>
                    <a:pt x="208800" y="605708"/>
                  </a:lnTo>
                  <a:lnTo>
                    <a:pt x="208990" y="606294"/>
                  </a:lnTo>
                  <a:lnTo>
                    <a:pt x="208628" y="607349"/>
                  </a:lnTo>
                  <a:lnTo>
                    <a:pt x="208979" y="608363"/>
                  </a:lnTo>
                  <a:lnTo>
                    <a:pt x="208121" y="608772"/>
                  </a:lnTo>
                  <a:lnTo>
                    <a:pt x="208578" y="610979"/>
                  </a:lnTo>
                  <a:lnTo>
                    <a:pt x="208418" y="612078"/>
                  </a:lnTo>
                  <a:lnTo>
                    <a:pt x="207499" y="613958"/>
                  </a:lnTo>
                  <a:lnTo>
                    <a:pt x="208175" y="614897"/>
                  </a:lnTo>
                  <a:lnTo>
                    <a:pt x="208010" y="616745"/>
                  </a:lnTo>
                  <a:lnTo>
                    <a:pt x="208353" y="617401"/>
                  </a:lnTo>
                  <a:lnTo>
                    <a:pt x="207602" y="618166"/>
                  </a:lnTo>
                  <a:lnTo>
                    <a:pt x="208861" y="619604"/>
                  </a:lnTo>
                  <a:lnTo>
                    <a:pt x="208284" y="620602"/>
                  </a:lnTo>
                  <a:lnTo>
                    <a:pt x="208775" y="621987"/>
                  </a:lnTo>
                  <a:lnTo>
                    <a:pt x="209562" y="623390"/>
                  </a:lnTo>
                  <a:lnTo>
                    <a:pt x="208876" y="624846"/>
                  </a:lnTo>
                  <a:lnTo>
                    <a:pt x="209810" y="625477"/>
                  </a:lnTo>
                  <a:lnTo>
                    <a:pt x="209600" y="626380"/>
                  </a:lnTo>
                  <a:lnTo>
                    <a:pt x="210165" y="626725"/>
                  </a:lnTo>
                  <a:lnTo>
                    <a:pt x="209760" y="627571"/>
                  </a:lnTo>
                  <a:lnTo>
                    <a:pt x="210139" y="628726"/>
                  </a:lnTo>
                  <a:lnTo>
                    <a:pt x="210065" y="629667"/>
                  </a:lnTo>
                  <a:lnTo>
                    <a:pt x="211008" y="629957"/>
                  </a:lnTo>
                  <a:lnTo>
                    <a:pt x="210115" y="633335"/>
                  </a:lnTo>
                  <a:lnTo>
                    <a:pt x="210676" y="634873"/>
                  </a:lnTo>
                  <a:lnTo>
                    <a:pt x="210177" y="635393"/>
                  </a:lnTo>
                  <a:lnTo>
                    <a:pt x="210863" y="636266"/>
                  </a:lnTo>
                  <a:lnTo>
                    <a:pt x="210732" y="637073"/>
                  </a:lnTo>
                  <a:lnTo>
                    <a:pt x="211417" y="637584"/>
                  </a:lnTo>
                  <a:lnTo>
                    <a:pt x="212156" y="639490"/>
                  </a:lnTo>
                  <a:lnTo>
                    <a:pt x="212984" y="640036"/>
                  </a:lnTo>
                  <a:lnTo>
                    <a:pt x="214022" y="641912"/>
                  </a:lnTo>
                  <a:lnTo>
                    <a:pt x="213766" y="642375"/>
                  </a:lnTo>
                  <a:lnTo>
                    <a:pt x="215098" y="643081"/>
                  </a:lnTo>
                  <a:lnTo>
                    <a:pt x="215262" y="643487"/>
                  </a:lnTo>
                  <a:lnTo>
                    <a:pt x="217390" y="644485"/>
                  </a:lnTo>
                  <a:lnTo>
                    <a:pt x="218213" y="643885"/>
                  </a:lnTo>
                  <a:lnTo>
                    <a:pt x="219129" y="644299"/>
                  </a:lnTo>
                  <a:lnTo>
                    <a:pt x="220915" y="644437"/>
                  </a:lnTo>
                  <a:lnTo>
                    <a:pt x="222651" y="643801"/>
                  </a:lnTo>
                  <a:lnTo>
                    <a:pt x="223363" y="644034"/>
                  </a:lnTo>
                  <a:lnTo>
                    <a:pt x="224936" y="646107"/>
                  </a:lnTo>
                  <a:lnTo>
                    <a:pt x="225378" y="646044"/>
                  </a:lnTo>
                  <a:lnTo>
                    <a:pt x="226480" y="646887"/>
                  </a:lnTo>
                  <a:lnTo>
                    <a:pt x="225856" y="648965"/>
                  </a:lnTo>
                  <a:lnTo>
                    <a:pt x="226080" y="649785"/>
                  </a:lnTo>
                  <a:lnTo>
                    <a:pt x="226999" y="650681"/>
                  </a:lnTo>
                  <a:lnTo>
                    <a:pt x="226530" y="651798"/>
                  </a:lnTo>
                  <a:lnTo>
                    <a:pt x="226690" y="652617"/>
                  </a:lnTo>
                  <a:lnTo>
                    <a:pt x="226096" y="653301"/>
                  </a:lnTo>
                  <a:lnTo>
                    <a:pt x="228243" y="654697"/>
                  </a:lnTo>
                  <a:lnTo>
                    <a:pt x="227931" y="655375"/>
                  </a:lnTo>
                  <a:lnTo>
                    <a:pt x="228563" y="656756"/>
                  </a:lnTo>
                  <a:lnTo>
                    <a:pt x="227114" y="657721"/>
                  </a:lnTo>
                  <a:lnTo>
                    <a:pt x="227591" y="658395"/>
                  </a:lnTo>
                  <a:lnTo>
                    <a:pt x="228818" y="659329"/>
                  </a:lnTo>
                  <a:lnTo>
                    <a:pt x="228899" y="659970"/>
                  </a:lnTo>
                  <a:lnTo>
                    <a:pt x="228384" y="660854"/>
                  </a:lnTo>
                  <a:lnTo>
                    <a:pt x="227789" y="661096"/>
                  </a:lnTo>
                  <a:lnTo>
                    <a:pt x="227597" y="662323"/>
                  </a:lnTo>
                  <a:lnTo>
                    <a:pt x="227144" y="663142"/>
                  </a:lnTo>
                  <a:lnTo>
                    <a:pt x="228487" y="663557"/>
                  </a:lnTo>
                  <a:lnTo>
                    <a:pt x="229018" y="665507"/>
                  </a:lnTo>
                  <a:lnTo>
                    <a:pt x="229600" y="666102"/>
                  </a:lnTo>
                  <a:lnTo>
                    <a:pt x="229528" y="666942"/>
                  </a:lnTo>
                  <a:lnTo>
                    <a:pt x="230680" y="667329"/>
                  </a:lnTo>
                  <a:lnTo>
                    <a:pt x="230928" y="668251"/>
                  </a:lnTo>
                  <a:lnTo>
                    <a:pt x="231665" y="668492"/>
                  </a:lnTo>
                  <a:lnTo>
                    <a:pt x="232767" y="669461"/>
                  </a:lnTo>
                  <a:lnTo>
                    <a:pt x="234022" y="670071"/>
                  </a:lnTo>
                  <a:lnTo>
                    <a:pt x="234240" y="671192"/>
                  </a:lnTo>
                  <a:lnTo>
                    <a:pt x="234877" y="672366"/>
                  </a:lnTo>
                  <a:lnTo>
                    <a:pt x="236319" y="673004"/>
                  </a:lnTo>
                  <a:lnTo>
                    <a:pt x="237861" y="674954"/>
                  </a:lnTo>
                  <a:lnTo>
                    <a:pt x="238069" y="675564"/>
                  </a:lnTo>
                  <a:lnTo>
                    <a:pt x="238050" y="679658"/>
                  </a:lnTo>
                  <a:lnTo>
                    <a:pt x="237883" y="681591"/>
                  </a:lnTo>
                  <a:lnTo>
                    <a:pt x="238096" y="682520"/>
                  </a:lnTo>
                  <a:lnTo>
                    <a:pt x="237685" y="683755"/>
                  </a:lnTo>
                  <a:lnTo>
                    <a:pt x="236728" y="684650"/>
                  </a:lnTo>
                  <a:lnTo>
                    <a:pt x="236558" y="685373"/>
                  </a:lnTo>
                  <a:lnTo>
                    <a:pt x="237131" y="688020"/>
                  </a:lnTo>
                  <a:lnTo>
                    <a:pt x="237867" y="689450"/>
                  </a:lnTo>
                  <a:lnTo>
                    <a:pt x="237807" y="690675"/>
                  </a:lnTo>
                  <a:lnTo>
                    <a:pt x="238852" y="691742"/>
                  </a:lnTo>
                  <a:lnTo>
                    <a:pt x="239096" y="693732"/>
                  </a:lnTo>
                  <a:lnTo>
                    <a:pt x="239856" y="693680"/>
                  </a:lnTo>
                  <a:lnTo>
                    <a:pt x="255297" y="707263"/>
                  </a:lnTo>
                  <a:lnTo>
                    <a:pt x="252745" y="707946"/>
                  </a:lnTo>
                  <a:lnTo>
                    <a:pt x="251985" y="709256"/>
                  </a:lnTo>
                  <a:lnTo>
                    <a:pt x="251485" y="709592"/>
                  </a:lnTo>
                  <a:lnTo>
                    <a:pt x="251020" y="711182"/>
                  </a:lnTo>
                  <a:lnTo>
                    <a:pt x="249871" y="712279"/>
                  </a:lnTo>
                  <a:lnTo>
                    <a:pt x="249131" y="712617"/>
                  </a:lnTo>
                  <a:lnTo>
                    <a:pt x="249198" y="714195"/>
                  </a:lnTo>
                  <a:lnTo>
                    <a:pt x="248502" y="714280"/>
                  </a:lnTo>
                  <a:lnTo>
                    <a:pt x="247305" y="715826"/>
                  </a:lnTo>
                  <a:lnTo>
                    <a:pt x="246953" y="717498"/>
                  </a:lnTo>
                  <a:lnTo>
                    <a:pt x="245932" y="719149"/>
                  </a:lnTo>
                  <a:lnTo>
                    <a:pt x="245806" y="720441"/>
                  </a:lnTo>
                  <a:lnTo>
                    <a:pt x="246213" y="721396"/>
                  </a:lnTo>
                  <a:lnTo>
                    <a:pt x="245790" y="722244"/>
                  </a:lnTo>
                  <a:lnTo>
                    <a:pt x="246096" y="724040"/>
                  </a:lnTo>
                  <a:lnTo>
                    <a:pt x="245711" y="725145"/>
                  </a:lnTo>
                  <a:lnTo>
                    <a:pt x="244104" y="726765"/>
                  </a:lnTo>
                  <a:lnTo>
                    <a:pt x="242031" y="727518"/>
                  </a:lnTo>
                  <a:lnTo>
                    <a:pt x="241025" y="728505"/>
                  </a:lnTo>
                  <a:lnTo>
                    <a:pt x="240372" y="728593"/>
                  </a:lnTo>
                  <a:lnTo>
                    <a:pt x="239023" y="729820"/>
                  </a:lnTo>
                  <a:lnTo>
                    <a:pt x="238293" y="730029"/>
                  </a:lnTo>
                  <a:lnTo>
                    <a:pt x="238626" y="732484"/>
                  </a:lnTo>
                  <a:lnTo>
                    <a:pt x="239046" y="733156"/>
                  </a:lnTo>
                  <a:lnTo>
                    <a:pt x="238634" y="733888"/>
                  </a:lnTo>
                  <a:lnTo>
                    <a:pt x="238584" y="734960"/>
                  </a:lnTo>
                  <a:lnTo>
                    <a:pt x="237570" y="736321"/>
                  </a:lnTo>
                  <a:lnTo>
                    <a:pt x="236680" y="736891"/>
                  </a:lnTo>
                  <a:lnTo>
                    <a:pt x="235621" y="738937"/>
                  </a:lnTo>
                  <a:lnTo>
                    <a:pt x="234148" y="740872"/>
                  </a:lnTo>
                  <a:lnTo>
                    <a:pt x="232845" y="742148"/>
                  </a:lnTo>
                  <a:lnTo>
                    <a:pt x="231498" y="743860"/>
                  </a:lnTo>
                  <a:lnTo>
                    <a:pt x="228054" y="745373"/>
                  </a:lnTo>
                  <a:lnTo>
                    <a:pt x="227411" y="744888"/>
                  </a:lnTo>
                  <a:lnTo>
                    <a:pt x="227243" y="743518"/>
                  </a:lnTo>
                  <a:lnTo>
                    <a:pt x="226840" y="742850"/>
                  </a:lnTo>
                  <a:lnTo>
                    <a:pt x="224654" y="742656"/>
                  </a:lnTo>
                  <a:lnTo>
                    <a:pt x="223854" y="742879"/>
                  </a:lnTo>
                  <a:lnTo>
                    <a:pt x="223314" y="743672"/>
                  </a:lnTo>
                  <a:lnTo>
                    <a:pt x="223760" y="744207"/>
                  </a:lnTo>
                  <a:lnTo>
                    <a:pt x="222699" y="745288"/>
                  </a:lnTo>
                  <a:lnTo>
                    <a:pt x="220335" y="746595"/>
                  </a:lnTo>
                  <a:lnTo>
                    <a:pt x="219841" y="747968"/>
                  </a:lnTo>
                  <a:lnTo>
                    <a:pt x="218078" y="749874"/>
                  </a:lnTo>
                  <a:lnTo>
                    <a:pt x="217804" y="750776"/>
                  </a:lnTo>
                  <a:lnTo>
                    <a:pt x="218020" y="752679"/>
                  </a:lnTo>
                  <a:lnTo>
                    <a:pt x="216093" y="753054"/>
                  </a:lnTo>
                  <a:lnTo>
                    <a:pt x="215388" y="753998"/>
                  </a:lnTo>
                  <a:lnTo>
                    <a:pt x="215103" y="754945"/>
                  </a:lnTo>
                  <a:lnTo>
                    <a:pt x="215267" y="757257"/>
                  </a:lnTo>
                  <a:lnTo>
                    <a:pt x="215786" y="757977"/>
                  </a:lnTo>
                  <a:lnTo>
                    <a:pt x="216611" y="758008"/>
                  </a:lnTo>
                  <a:lnTo>
                    <a:pt x="216622" y="758830"/>
                  </a:lnTo>
                  <a:lnTo>
                    <a:pt x="215771" y="760362"/>
                  </a:lnTo>
                  <a:lnTo>
                    <a:pt x="214804" y="761033"/>
                  </a:lnTo>
                  <a:lnTo>
                    <a:pt x="214031" y="763018"/>
                  </a:lnTo>
                  <a:lnTo>
                    <a:pt x="214776" y="765086"/>
                  </a:lnTo>
                  <a:lnTo>
                    <a:pt x="215732" y="766266"/>
                  </a:lnTo>
                  <a:lnTo>
                    <a:pt x="215121" y="767686"/>
                  </a:lnTo>
                  <a:lnTo>
                    <a:pt x="215466" y="768969"/>
                  </a:lnTo>
                  <a:lnTo>
                    <a:pt x="216177" y="770451"/>
                  </a:lnTo>
                  <a:lnTo>
                    <a:pt x="214909" y="770872"/>
                  </a:lnTo>
                  <a:lnTo>
                    <a:pt x="215296" y="773817"/>
                  </a:lnTo>
                  <a:lnTo>
                    <a:pt x="214455" y="775872"/>
                  </a:lnTo>
                  <a:lnTo>
                    <a:pt x="214207" y="777497"/>
                  </a:lnTo>
                  <a:lnTo>
                    <a:pt x="212936" y="779758"/>
                  </a:lnTo>
                  <a:lnTo>
                    <a:pt x="213434" y="782775"/>
                  </a:lnTo>
                  <a:lnTo>
                    <a:pt x="213445" y="783797"/>
                  </a:lnTo>
                  <a:lnTo>
                    <a:pt x="212763" y="785898"/>
                  </a:lnTo>
                  <a:lnTo>
                    <a:pt x="212210" y="786813"/>
                  </a:lnTo>
                  <a:lnTo>
                    <a:pt x="210367" y="788370"/>
                  </a:lnTo>
                  <a:lnTo>
                    <a:pt x="209871" y="789227"/>
                  </a:lnTo>
                  <a:lnTo>
                    <a:pt x="209821" y="790083"/>
                  </a:lnTo>
                  <a:lnTo>
                    <a:pt x="208403" y="793360"/>
                  </a:lnTo>
                  <a:lnTo>
                    <a:pt x="208219" y="794907"/>
                  </a:lnTo>
                  <a:lnTo>
                    <a:pt x="206339" y="795206"/>
                  </a:lnTo>
                  <a:lnTo>
                    <a:pt x="205112" y="796416"/>
                  </a:lnTo>
                  <a:lnTo>
                    <a:pt x="203624" y="795545"/>
                  </a:lnTo>
                  <a:lnTo>
                    <a:pt x="202810" y="796209"/>
                  </a:lnTo>
                  <a:lnTo>
                    <a:pt x="201319" y="796478"/>
                  </a:lnTo>
                  <a:lnTo>
                    <a:pt x="199131" y="796051"/>
                  </a:lnTo>
                  <a:lnTo>
                    <a:pt x="198316" y="796548"/>
                  </a:lnTo>
                  <a:lnTo>
                    <a:pt x="197933" y="798095"/>
                  </a:lnTo>
                  <a:lnTo>
                    <a:pt x="196649" y="798954"/>
                  </a:lnTo>
                  <a:lnTo>
                    <a:pt x="196040" y="800699"/>
                  </a:lnTo>
                  <a:lnTo>
                    <a:pt x="194968" y="801636"/>
                  </a:lnTo>
                  <a:lnTo>
                    <a:pt x="194706" y="803270"/>
                  </a:lnTo>
                  <a:lnTo>
                    <a:pt x="194744" y="804460"/>
                  </a:lnTo>
                  <a:lnTo>
                    <a:pt x="194067" y="804563"/>
                  </a:lnTo>
                  <a:lnTo>
                    <a:pt x="193453" y="805389"/>
                  </a:lnTo>
                  <a:lnTo>
                    <a:pt x="191168" y="806086"/>
                  </a:lnTo>
                  <a:lnTo>
                    <a:pt x="190278" y="807707"/>
                  </a:lnTo>
                  <a:lnTo>
                    <a:pt x="190305" y="808156"/>
                  </a:lnTo>
                  <a:lnTo>
                    <a:pt x="189092" y="809128"/>
                  </a:lnTo>
                  <a:lnTo>
                    <a:pt x="189126" y="809678"/>
                  </a:lnTo>
                  <a:lnTo>
                    <a:pt x="187399" y="811407"/>
                  </a:lnTo>
                  <a:lnTo>
                    <a:pt x="186077" y="811656"/>
                  </a:lnTo>
                  <a:lnTo>
                    <a:pt x="185257" y="812658"/>
                  </a:lnTo>
                  <a:lnTo>
                    <a:pt x="185219" y="814468"/>
                  </a:lnTo>
                  <a:lnTo>
                    <a:pt x="185971" y="815169"/>
                  </a:lnTo>
                  <a:lnTo>
                    <a:pt x="185532" y="815678"/>
                  </a:lnTo>
                  <a:lnTo>
                    <a:pt x="186253" y="816601"/>
                  </a:lnTo>
                  <a:lnTo>
                    <a:pt x="185719" y="817631"/>
                  </a:lnTo>
                  <a:lnTo>
                    <a:pt x="186387" y="818606"/>
                  </a:lnTo>
                  <a:lnTo>
                    <a:pt x="185772" y="819851"/>
                  </a:lnTo>
                  <a:lnTo>
                    <a:pt x="186914" y="820433"/>
                  </a:lnTo>
                  <a:lnTo>
                    <a:pt x="187436" y="821177"/>
                  </a:lnTo>
                  <a:lnTo>
                    <a:pt x="186589" y="822041"/>
                  </a:lnTo>
                  <a:lnTo>
                    <a:pt x="186048" y="823251"/>
                  </a:lnTo>
                  <a:lnTo>
                    <a:pt x="185076" y="823745"/>
                  </a:lnTo>
                  <a:lnTo>
                    <a:pt x="184575" y="824777"/>
                  </a:lnTo>
                  <a:lnTo>
                    <a:pt x="182584" y="825909"/>
                  </a:lnTo>
                  <a:lnTo>
                    <a:pt x="181829" y="827884"/>
                  </a:lnTo>
                  <a:lnTo>
                    <a:pt x="181982" y="828901"/>
                  </a:lnTo>
                  <a:lnTo>
                    <a:pt x="181013" y="830627"/>
                  </a:lnTo>
                  <a:lnTo>
                    <a:pt x="179878" y="831815"/>
                  </a:lnTo>
                  <a:lnTo>
                    <a:pt x="179021" y="833998"/>
                  </a:lnTo>
                  <a:lnTo>
                    <a:pt x="179704" y="836126"/>
                  </a:lnTo>
                  <a:lnTo>
                    <a:pt x="179443" y="836811"/>
                  </a:lnTo>
                  <a:lnTo>
                    <a:pt x="178363" y="837259"/>
                  </a:lnTo>
                  <a:lnTo>
                    <a:pt x="178269" y="838379"/>
                  </a:lnTo>
                  <a:lnTo>
                    <a:pt x="177751" y="839222"/>
                  </a:lnTo>
                  <a:lnTo>
                    <a:pt x="175997" y="839317"/>
                  </a:lnTo>
                  <a:lnTo>
                    <a:pt x="175995" y="841970"/>
                  </a:lnTo>
                  <a:lnTo>
                    <a:pt x="174767" y="842925"/>
                  </a:lnTo>
                  <a:lnTo>
                    <a:pt x="174111" y="844521"/>
                  </a:lnTo>
                  <a:lnTo>
                    <a:pt x="173376" y="845529"/>
                  </a:lnTo>
                  <a:lnTo>
                    <a:pt x="173020" y="846604"/>
                  </a:lnTo>
                  <a:lnTo>
                    <a:pt x="174035" y="847708"/>
                  </a:lnTo>
                  <a:lnTo>
                    <a:pt x="173883" y="848745"/>
                  </a:lnTo>
                  <a:lnTo>
                    <a:pt x="173337" y="849995"/>
                  </a:lnTo>
                  <a:lnTo>
                    <a:pt x="173471" y="851385"/>
                  </a:lnTo>
                  <a:lnTo>
                    <a:pt x="173314" y="852712"/>
                  </a:lnTo>
                  <a:lnTo>
                    <a:pt x="172590" y="852873"/>
                  </a:lnTo>
                  <a:lnTo>
                    <a:pt x="172182" y="853801"/>
                  </a:lnTo>
                  <a:lnTo>
                    <a:pt x="172277" y="856522"/>
                  </a:lnTo>
                  <a:lnTo>
                    <a:pt x="172574" y="856896"/>
                  </a:lnTo>
                  <a:lnTo>
                    <a:pt x="173058" y="859053"/>
                  </a:lnTo>
                  <a:lnTo>
                    <a:pt x="172220" y="859481"/>
                  </a:lnTo>
                  <a:lnTo>
                    <a:pt x="171975" y="860222"/>
                  </a:lnTo>
                  <a:lnTo>
                    <a:pt x="172131" y="861631"/>
                  </a:lnTo>
                  <a:lnTo>
                    <a:pt x="171726" y="862221"/>
                  </a:lnTo>
                  <a:lnTo>
                    <a:pt x="171430" y="864073"/>
                  </a:lnTo>
                  <a:lnTo>
                    <a:pt x="171037" y="865059"/>
                  </a:lnTo>
                  <a:lnTo>
                    <a:pt x="169389" y="865279"/>
                  </a:lnTo>
                  <a:lnTo>
                    <a:pt x="169374" y="865917"/>
                  </a:lnTo>
                  <a:lnTo>
                    <a:pt x="167795" y="866045"/>
                  </a:lnTo>
                  <a:lnTo>
                    <a:pt x="166844" y="867272"/>
                  </a:lnTo>
                  <a:lnTo>
                    <a:pt x="166089" y="867780"/>
                  </a:lnTo>
                  <a:lnTo>
                    <a:pt x="165204" y="868922"/>
                  </a:lnTo>
                  <a:lnTo>
                    <a:pt x="164983" y="869839"/>
                  </a:lnTo>
                  <a:lnTo>
                    <a:pt x="164067" y="869788"/>
                  </a:lnTo>
                  <a:lnTo>
                    <a:pt x="162351" y="870456"/>
                  </a:lnTo>
                  <a:lnTo>
                    <a:pt x="160371" y="869936"/>
                  </a:lnTo>
                  <a:lnTo>
                    <a:pt x="159902" y="870358"/>
                  </a:lnTo>
                  <a:lnTo>
                    <a:pt x="157510" y="870653"/>
                  </a:lnTo>
                  <a:lnTo>
                    <a:pt x="156247" y="871438"/>
                  </a:lnTo>
                  <a:lnTo>
                    <a:pt x="155477" y="871263"/>
                  </a:lnTo>
                  <a:lnTo>
                    <a:pt x="154142" y="871987"/>
                  </a:lnTo>
                  <a:lnTo>
                    <a:pt x="152857" y="873281"/>
                  </a:lnTo>
                  <a:lnTo>
                    <a:pt x="152085" y="873384"/>
                  </a:lnTo>
                  <a:lnTo>
                    <a:pt x="151297" y="874041"/>
                  </a:lnTo>
                  <a:lnTo>
                    <a:pt x="151483" y="875397"/>
                  </a:lnTo>
                  <a:lnTo>
                    <a:pt x="150731" y="876763"/>
                  </a:lnTo>
                  <a:lnTo>
                    <a:pt x="149598" y="876649"/>
                  </a:lnTo>
                  <a:lnTo>
                    <a:pt x="149003" y="878335"/>
                  </a:lnTo>
                  <a:lnTo>
                    <a:pt x="148114" y="878304"/>
                  </a:lnTo>
                  <a:lnTo>
                    <a:pt x="147950" y="879038"/>
                  </a:lnTo>
                  <a:lnTo>
                    <a:pt x="144982" y="880719"/>
                  </a:lnTo>
                  <a:lnTo>
                    <a:pt x="143605" y="880695"/>
                  </a:lnTo>
                  <a:lnTo>
                    <a:pt x="143457" y="881283"/>
                  </a:lnTo>
                  <a:lnTo>
                    <a:pt x="141870" y="881781"/>
                  </a:lnTo>
                  <a:lnTo>
                    <a:pt x="140592" y="881219"/>
                  </a:lnTo>
                  <a:lnTo>
                    <a:pt x="138603" y="881271"/>
                  </a:lnTo>
                  <a:lnTo>
                    <a:pt x="137135" y="882035"/>
                  </a:lnTo>
                  <a:lnTo>
                    <a:pt x="135663" y="884629"/>
                  </a:lnTo>
                  <a:lnTo>
                    <a:pt x="134297" y="885992"/>
                  </a:lnTo>
                  <a:lnTo>
                    <a:pt x="132398" y="886826"/>
                  </a:lnTo>
                  <a:lnTo>
                    <a:pt x="131714" y="888067"/>
                  </a:lnTo>
                  <a:lnTo>
                    <a:pt x="131008" y="888262"/>
                  </a:lnTo>
                  <a:lnTo>
                    <a:pt x="130097" y="889220"/>
                  </a:lnTo>
                  <a:lnTo>
                    <a:pt x="130052" y="891195"/>
                  </a:lnTo>
                  <a:lnTo>
                    <a:pt x="129072" y="893198"/>
                  </a:lnTo>
                  <a:lnTo>
                    <a:pt x="128236" y="893323"/>
                  </a:lnTo>
                  <a:lnTo>
                    <a:pt x="127893" y="894185"/>
                  </a:lnTo>
                  <a:lnTo>
                    <a:pt x="128377" y="895392"/>
                  </a:lnTo>
                  <a:lnTo>
                    <a:pt x="126854" y="895807"/>
                  </a:lnTo>
                  <a:lnTo>
                    <a:pt x="126264" y="896413"/>
                  </a:lnTo>
                  <a:lnTo>
                    <a:pt x="126156" y="898020"/>
                  </a:lnTo>
                  <a:lnTo>
                    <a:pt x="126900" y="898823"/>
                  </a:lnTo>
                  <a:lnTo>
                    <a:pt x="127399" y="899146"/>
                  </a:lnTo>
                  <a:lnTo>
                    <a:pt x="127537" y="900476"/>
                  </a:lnTo>
                  <a:lnTo>
                    <a:pt x="128570" y="901934"/>
                  </a:lnTo>
                  <a:lnTo>
                    <a:pt x="129021" y="902004"/>
                  </a:lnTo>
                  <a:lnTo>
                    <a:pt x="128780" y="900031"/>
                  </a:lnTo>
                  <a:lnTo>
                    <a:pt x="129547" y="899727"/>
                  </a:lnTo>
                  <a:lnTo>
                    <a:pt x="130024" y="900266"/>
                  </a:lnTo>
                  <a:lnTo>
                    <a:pt x="130108" y="901512"/>
                  </a:lnTo>
                  <a:lnTo>
                    <a:pt x="130817" y="902637"/>
                  </a:lnTo>
                  <a:lnTo>
                    <a:pt x="132008" y="903251"/>
                  </a:lnTo>
                  <a:lnTo>
                    <a:pt x="133724" y="904626"/>
                  </a:lnTo>
                  <a:lnTo>
                    <a:pt x="134185" y="904581"/>
                  </a:lnTo>
                  <a:lnTo>
                    <a:pt x="135574" y="905298"/>
                  </a:lnTo>
                  <a:lnTo>
                    <a:pt x="136219" y="904194"/>
                  </a:lnTo>
                  <a:lnTo>
                    <a:pt x="137668" y="903843"/>
                  </a:lnTo>
                  <a:lnTo>
                    <a:pt x="138683" y="902582"/>
                  </a:lnTo>
                  <a:lnTo>
                    <a:pt x="139309" y="903383"/>
                  </a:lnTo>
                  <a:lnTo>
                    <a:pt x="140300" y="903400"/>
                  </a:lnTo>
                  <a:lnTo>
                    <a:pt x="140236" y="904750"/>
                  </a:lnTo>
                  <a:lnTo>
                    <a:pt x="141102" y="905398"/>
                  </a:lnTo>
                  <a:lnTo>
                    <a:pt x="140995" y="906371"/>
                  </a:lnTo>
                  <a:lnTo>
                    <a:pt x="141861" y="906743"/>
                  </a:lnTo>
                  <a:lnTo>
                    <a:pt x="143013" y="905936"/>
                  </a:lnTo>
                  <a:lnTo>
                    <a:pt x="143692" y="906449"/>
                  </a:lnTo>
                  <a:lnTo>
                    <a:pt x="145378" y="906535"/>
                  </a:lnTo>
                  <a:lnTo>
                    <a:pt x="144813" y="907699"/>
                  </a:lnTo>
                  <a:lnTo>
                    <a:pt x="146526" y="908018"/>
                  </a:lnTo>
                  <a:lnTo>
                    <a:pt x="146113" y="909548"/>
                  </a:lnTo>
                  <a:lnTo>
                    <a:pt x="147723" y="909860"/>
                  </a:lnTo>
                  <a:lnTo>
                    <a:pt x="148758" y="911386"/>
                  </a:lnTo>
                  <a:lnTo>
                    <a:pt x="149255" y="911488"/>
                  </a:lnTo>
                  <a:lnTo>
                    <a:pt x="149029" y="909778"/>
                  </a:lnTo>
                  <a:lnTo>
                    <a:pt x="149819" y="909642"/>
                  </a:lnTo>
                  <a:lnTo>
                    <a:pt x="151260" y="909952"/>
                  </a:lnTo>
                  <a:lnTo>
                    <a:pt x="152489" y="909577"/>
                  </a:lnTo>
                  <a:lnTo>
                    <a:pt x="153157" y="910108"/>
                  </a:lnTo>
                  <a:lnTo>
                    <a:pt x="153252" y="910847"/>
                  </a:lnTo>
                  <a:lnTo>
                    <a:pt x="151730" y="912827"/>
                  </a:lnTo>
                  <a:lnTo>
                    <a:pt x="152455" y="913038"/>
                  </a:lnTo>
                  <a:lnTo>
                    <a:pt x="154053" y="912721"/>
                  </a:lnTo>
                  <a:lnTo>
                    <a:pt x="155086" y="913357"/>
                  </a:lnTo>
                  <a:lnTo>
                    <a:pt x="155597" y="912409"/>
                  </a:lnTo>
                  <a:lnTo>
                    <a:pt x="156700" y="913303"/>
                  </a:lnTo>
                  <a:lnTo>
                    <a:pt x="157417" y="913436"/>
                  </a:lnTo>
                  <a:lnTo>
                    <a:pt x="159397" y="913092"/>
                  </a:lnTo>
                  <a:lnTo>
                    <a:pt x="160137" y="913377"/>
                  </a:lnTo>
                  <a:lnTo>
                    <a:pt x="160359" y="914225"/>
                  </a:lnTo>
                  <a:lnTo>
                    <a:pt x="159317" y="914127"/>
                  </a:lnTo>
                  <a:lnTo>
                    <a:pt x="158554" y="914603"/>
                  </a:lnTo>
                  <a:lnTo>
                    <a:pt x="158707" y="915277"/>
                  </a:lnTo>
                  <a:lnTo>
                    <a:pt x="160381" y="915989"/>
                  </a:lnTo>
                  <a:lnTo>
                    <a:pt x="159702" y="917244"/>
                  </a:lnTo>
                  <a:lnTo>
                    <a:pt x="158906" y="917371"/>
                  </a:lnTo>
                  <a:lnTo>
                    <a:pt x="157696" y="916699"/>
                  </a:lnTo>
                  <a:lnTo>
                    <a:pt x="157097" y="917630"/>
                  </a:lnTo>
                  <a:lnTo>
                    <a:pt x="158433" y="918705"/>
                  </a:lnTo>
                  <a:lnTo>
                    <a:pt x="159542" y="918178"/>
                  </a:lnTo>
                  <a:lnTo>
                    <a:pt x="159889" y="918696"/>
                  </a:lnTo>
                  <a:lnTo>
                    <a:pt x="158565" y="919623"/>
                  </a:lnTo>
                  <a:lnTo>
                    <a:pt x="157810" y="920905"/>
                  </a:lnTo>
                  <a:lnTo>
                    <a:pt x="156926" y="921415"/>
                  </a:lnTo>
                  <a:lnTo>
                    <a:pt x="157459" y="922184"/>
                  </a:lnTo>
                  <a:lnTo>
                    <a:pt x="158852" y="921393"/>
                  </a:lnTo>
                  <a:lnTo>
                    <a:pt x="160118" y="921937"/>
                  </a:lnTo>
                  <a:lnTo>
                    <a:pt x="161278" y="921453"/>
                  </a:lnTo>
                  <a:lnTo>
                    <a:pt x="161663" y="922283"/>
                  </a:lnTo>
                  <a:lnTo>
                    <a:pt x="160564" y="922925"/>
                  </a:lnTo>
                  <a:lnTo>
                    <a:pt x="160557" y="924085"/>
                  </a:lnTo>
                  <a:lnTo>
                    <a:pt x="158931" y="925889"/>
                  </a:lnTo>
                  <a:lnTo>
                    <a:pt x="159199" y="926618"/>
                  </a:lnTo>
                  <a:lnTo>
                    <a:pt x="159893" y="926977"/>
                  </a:lnTo>
                  <a:lnTo>
                    <a:pt x="160283" y="925879"/>
                  </a:lnTo>
                  <a:lnTo>
                    <a:pt x="161804" y="925455"/>
                  </a:lnTo>
                  <a:lnTo>
                    <a:pt x="162457" y="926222"/>
                  </a:lnTo>
                  <a:lnTo>
                    <a:pt x="161709" y="927006"/>
                  </a:lnTo>
                  <a:lnTo>
                    <a:pt x="161705" y="927803"/>
                  </a:lnTo>
                  <a:lnTo>
                    <a:pt x="162189" y="928815"/>
                  </a:lnTo>
                  <a:lnTo>
                    <a:pt x="162124" y="929838"/>
                  </a:lnTo>
                  <a:lnTo>
                    <a:pt x="162495" y="932208"/>
                  </a:lnTo>
                  <a:lnTo>
                    <a:pt x="165009" y="933691"/>
                  </a:lnTo>
                  <a:lnTo>
                    <a:pt x="165353" y="934153"/>
                  </a:lnTo>
                  <a:lnTo>
                    <a:pt x="166519" y="933334"/>
                  </a:lnTo>
                  <a:lnTo>
                    <a:pt x="167023" y="933896"/>
                  </a:lnTo>
                  <a:lnTo>
                    <a:pt x="166732" y="934895"/>
                  </a:lnTo>
                  <a:lnTo>
                    <a:pt x="167721" y="934970"/>
                  </a:lnTo>
                  <a:lnTo>
                    <a:pt x="167781" y="935562"/>
                  </a:lnTo>
                  <a:lnTo>
                    <a:pt x="166748" y="935782"/>
                  </a:lnTo>
                  <a:lnTo>
                    <a:pt x="166611" y="937173"/>
                  </a:lnTo>
                  <a:lnTo>
                    <a:pt x="166801" y="938707"/>
                  </a:lnTo>
                  <a:lnTo>
                    <a:pt x="167816" y="939702"/>
                  </a:lnTo>
                  <a:lnTo>
                    <a:pt x="169693" y="939140"/>
                  </a:lnTo>
                  <a:lnTo>
                    <a:pt x="170879" y="939323"/>
                  </a:lnTo>
                  <a:lnTo>
                    <a:pt x="171837" y="940541"/>
                  </a:lnTo>
                  <a:lnTo>
                    <a:pt x="171842" y="941232"/>
                  </a:lnTo>
                  <a:lnTo>
                    <a:pt x="170067" y="941342"/>
                  </a:lnTo>
                  <a:lnTo>
                    <a:pt x="168934" y="942290"/>
                  </a:lnTo>
                  <a:lnTo>
                    <a:pt x="169174" y="942828"/>
                  </a:lnTo>
                  <a:lnTo>
                    <a:pt x="168976" y="944738"/>
                  </a:lnTo>
                  <a:lnTo>
                    <a:pt x="168312" y="945684"/>
                  </a:lnTo>
                  <a:lnTo>
                    <a:pt x="168549" y="946618"/>
                  </a:lnTo>
                  <a:lnTo>
                    <a:pt x="167141" y="947676"/>
                  </a:lnTo>
                  <a:lnTo>
                    <a:pt x="167030" y="948319"/>
                  </a:lnTo>
                  <a:lnTo>
                    <a:pt x="165791" y="949249"/>
                  </a:lnTo>
                  <a:lnTo>
                    <a:pt x="165092" y="951918"/>
                  </a:lnTo>
                  <a:lnTo>
                    <a:pt x="164471" y="952333"/>
                  </a:lnTo>
                  <a:lnTo>
                    <a:pt x="163792" y="953462"/>
                  </a:lnTo>
                  <a:lnTo>
                    <a:pt x="162837" y="954451"/>
                  </a:lnTo>
                  <a:lnTo>
                    <a:pt x="160435" y="955783"/>
                  </a:lnTo>
                  <a:lnTo>
                    <a:pt x="159714" y="955029"/>
                  </a:lnTo>
                  <a:lnTo>
                    <a:pt x="158859" y="955442"/>
                  </a:lnTo>
                  <a:lnTo>
                    <a:pt x="158493" y="956812"/>
                  </a:lnTo>
                  <a:lnTo>
                    <a:pt x="159275" y="957483"/>
                  </a:lnTo>
                  <a:lnTo>
                    <a:pt x="159161" y="958124"/>
                  </a:lnTo>
                  <a:lnTo>
                    <a:pt x="157803" y="958917"/>
                  </a:lnTo>
                  <a:lnTo>
                    <a:pt x="158451" y="959463"/>
                  </a:lnTo>
                  <a:lnTo>
                    <a:pt x="159038" y="960990"/>
                  </a:lnTo>
                  <a:lnTo>
                    <a:pt x="158043" y="961427"/>
                  </a:lnTo>
                  <a:lnTo>
                    <a:pt x="158652" y="963271"/>
                  </a:lnTo>
                  <a:lnTo>
                    <a:pt x="159187" y="963532"/>
                  </a:lnTo>
                  <a:lnTo>
                    <a:pt x="159049" y="965030"/>
                  </a:lnTo>
                  <a:lnTo>
                    <a:pt x="158211" y="965347"/>
                  </a:lnTo>
                  <a:lnTo>
                    <a:pt x="157215" y="966589"/>
                  </a:lnTo>
                  <a:lnTo>
                    <a:pt x="157250" y="968126"/>
                  </a:lnTo>
                  <a:lnTo>
                    <a:pt x="156799" y="969243"/>
                  </a:lnTo>
                  <a:lnTo>
                    <a:pt x="157710" y="969737"/>
                  </a:lnTo>
                  <a:lnTo>
                    <a:pt x="159535" y="969625"/>
                  </a:lnTo>
                  <a:lnTo>
                    <a:pt x="159572" y="970562"/>
                  </a:lnTo>
                  <a:lnTo>
                    <a:pt x="160099" y="971268"/>
                  </a:lnTo>
                  <a:lnTo>
                    <a:pt x="159729" y="972628"/>
                  </a:lnTo>
                  <a:lnTo>
                    <a:pt x="160793" y="973783"/>
                  </a:lnTo>
                  <a:lnTo>
                    <a:pt x="160351" y="974864"/>
                  </a:lnTo>
                  <a:lnTo>
                    <a:pt x="160465" y="975478"/>
                  </a:lnTo>
                  <a:lnTo>
                    <a:pt x="162372" y="976199"/>
                  </a:lnTo>
                  <a:lnTo>
                    <a:pt x="162548" y="977894"/>
                  </a:lnTo>
                  <a:lnTo>
                    <a:pt x="161014" y="978818"/>
                  </a:lnTo>
                  <a:lnTo>
                    <a:pt x="160415" y="980018"/>
                  </a:lnTo>
                  <a:lnTo>
                    <a:pt x="161106" y="981086"/>
                  </a:lnTo>
                  <a:lnTo>
                    <a:pt x="160817" y="981754"/>
                  </a:lnTo>
                  <a:lnTo>
                    <a:pt x="161556" y="983698"/>
                  </a:lnTo>
                  <a:lnTo>
                    <a:pt x="161537" y="985411"/>
                  </a:lnTo>
                  <a:lnTo>
                    <a:pt x="162472" y="985868"/>
                  </a:lnTo>
                  <a:lnTo>
                    <a:pt x="162078" y="986855"/>
                  </a:lnTo>
                  <a:lnTo>
                    <a:pt x="163304" y="987657"/>
                  </a:lnTo>
                  <a:lnTo>
                    <a:pt x="164643" y="989297"/>
                  </a:lnTo>
                  <a:lnTo>
                    <a:pt x="164684" y="989896"/>
                  </a:lnTo>
                  <a:lnTo>
                    <a:pt x="165855" y="990772"/>
                  </a:lnTo>
                  <a:lnTo>
                    <a:pt x="165626" y="991436"/>
                  </a:lnTo>
                  <a:lnTo>
                    <a:pt x="167416" y="991788"/>
                  </a:lnTo>
                  <a:lnTo>
                    <a:pt x="167214" y="992700"/>
                  </a:lnTo>
                  <a:lnTo>
                    <a:pt x="168087" y="994554"/>
                  </a:lnTo>
                  <a:lnTo>
                    <a:pt x="169998" y="993934"/>
                  </a:lnTo>
                  <a:lnTo>
                    <a:pt x="170196" y="994546"/>
                  </a:lnTo>
                  <a:lnTo>
                    <a:pt x="169739" y="995798"/>
                  </a:lnTo>
                  <a:lnTo>
                    <a:pt x="170299" y="996090"/>
                  </a:lnTo>
                  <a:lnTo>
                    <a:pt x="169875" y="997306"/>
                  </a:lnTo>
                  <a:lnTo>
                    <a:pt x="169296" y="997608"/>
                  </a:lnTo>
                  <a:lnTo>
                    <a:pt x="168838" y="998840"/>
                  </a:lnTo>
                  <a:lnTo>
                    <a:pt x="169491" y="999723"/>
                  </a:lnTo>
                  <a:lnTo>
                    <a:pt x="168976" y="1000711"/>
                  </a:lnTo>
                  <a:lnTo>
                    <a:pt x="169365" y="1001664"/>
                  </a:lnTo>
                  <a:lnTo>
                    <a:pt x="170154" y="1002240"/>
                  </a:lnTo>
                  <a:lnTo>
                    <a:pt x="169273" y="1003451"/>
                  </a:lnTo>
                  <a:lnTo>
                    <a:pt x="169838" y="1004083"/>
                  </a:lnTo>
                  <a:lnTo>
                    <a:pt x="171042" y="1004091"/>
                  </a:lnTo>
                  <a:lnTo>
                    <a:pt x="171696" y="1004917"/>
                  </a:lnTo>
                  <a:lnTo>
                    <a:pt x="171936" y="1006677"/>
                  </a:lnTo>
                  <a:lnTo>
                    <a:pt x="172382" y="1006846"/>
                  </a:lnTo>
                  <a:lnTo>
                    <a:pt x="172271" y="1008019"/>
                  </a:lnTo>
                  <a:lnTo>
                    <a:pt x="173309" y="1008695"/>
                  </a:lnTo>
                  <a:lnTo>
                    <a:pt x="174587" y="1008985"/>
                  </a:lnTo>
                  <a:lnTo>
                    <a:pt x="174838" y="1010935"/>
                  </a:lnTo>
                  <a:lnTo>
                    <a:pt x="174091" y="1011527"/>
                  </a:lnTo>
                  <a:lnTo>
                    <a:pt x="176372" y="1012616"/>
                  </a:lnTo>
                  <a:lnTo>
                    <a:pt x="176655" y="1013913"/>
                  </a:lnTo>
                  <a:lnTo>
                    <a:pt x="177738" y="1014617"/>
                  </a:lnTo>
                  <a:lnTo>
                    <a:pt x="177371" y="1016716"/>
                  </a:lnTo>
                  <a:lnTo>
                    <a:pt x="178146" y="1018422"/>
                  </a:lnTo>
                  <a:lnTo>
                    <a:pt x="178566" y="1020941"/>
                  </a:lnTo>
                  <a:lnTo>
                    <a:pt x="179442" y="1022049"/>
                  </a:lnTo>
                  <a:lnTo>
                    <a:pt x="178725" y="1022763"/>
                  </a:lnTo>
                  <a:lnTo>
                    <a:pt x="179520" y="1024371"/>
                  </a:lnTo>
                  <a:lnTo>
                    <a:pt x="179554" y="1026313"/>
                  </a:lnTo>
                  <a:lnTo>
                    <a:pt x="179802" y="1027625"/>
                  </a:lnTo>
                  <a:lnTo>
                    <a:pt x="180729" y="1029202"/>
                  </a:lnTo>
                  <a:lnTo>
                    <a:pt x="182285" y="1029843"/>
                  </a:lnTo>
                  <a:lnTo>
                    <a:pt x="184066" y="1030908"/>
                  </a:lnTo>
                  <a:lnTo>
                    <a:pt x="185688" y="1030726"/>
                  </a:lnTo>
                  <a:lnTo>
                    <a:pt x="186936" y="1030202"/>
                  </a:lnTo>
                  <a:lnTo>
                    <a:pt x="188228" y="1054254"/>
                  </a:lnTo>
                  <a:lnTo>
                    <a:pt x="189388" y="1074165"/>
                  </a:lnTo>
                  <a:lnTo>
                    <a:pt x="190757" y="1097716"/>
                  </a:lnTo>
                  <a:lnTo>
                    <a:pt x="155505" y="1097632"/>
                  </a:lnTo>
                  <a:lnTo>
                    <a:pt x="146716" y="1099398"/>
                  </a:lnTo>
                  <a:lnTo>
                    <a:pt x="151107" y="1104752"/>
                  </a:lnTo>
                  <a:lnTo>
                    <a:pt x="155586" y="1109474"/>
                  </a:lnTo>
                  <a:lnTo>
                    <a:pt x="173272" y="1129967"/>
                  </a:lnTo>
                  <a:lnTo>
                    <a:pt x="191542" y="1151136"/>
                  </a:lnTo>
                  <a:lnTo>
                    <a:pt x="192935" y="1167157"/>
                  </a:lnTo>
                  <a:lnTo>
                    <a:pt x="193687" y="1177041"/>
                  </a:lnTo>
                  <a:lnTo>
                    <a:pt x="194908" y="1191447"/>
                  </a:lnTo>
                  <a:lnTo>
                    <a:pt x="195381" y="1197601"/>
                  </a:lnTo>
                  <a:lnTo>
                    <a:pt x="196674" y="1213200"/>
                  </a:lnTo>
                  <a:lnTo>
                    <a:pt x="197235" y="1220492"/>
                  </a:lnTo>
                  <a:lnTo>
                    <a:pt x="197700" y="1225772"/>
                  </a:lnTo>
                  <a:lnTo>
                    <a:pt x="199393" y="1247136"/>
                  </a:lnTo>
                  <a:lnTo>
                    <a:pt x="200728" y="1263384"/>
                  </a:lnTo>
                  <a:lnTo>
                    <a:pt x="205630" y="1263533"/>
                  </a:lnTo>
                  <a:lnTo>
                    <a:pt x="209852" y="1263551"/>
                  </a:lnTo>
                  <a:lnTo>
                    <a:pt x="219688" y="1263690"/>
                  </a:lnTo>
                  <a:lnTo>
                    <a:pt x="228004" y="1263934"/>
                  </a:lnTo>
                  <a:lnTo>
                    <a:pt x="238719" y="1264189"/>
                  </a:lnTo>
                  <a:lnTo>
                    <a:pt x="248584" y="1264383"/>
                  </a:lnTo>
                  <a:lnTo>
                    <a:pt x="264719" y="1264618"/>
                  </a:lnTo>
                  <a:lnTo>
                    <a:pt x="287918" y="1264984"/>
                  </a:lnTo>
                  <a:lnTo>
                    <a:pt x="297206" y="1265293"/>
                  </a:lnTo>
                  <a:lnTo>
                    <a:pt x="324888" y="1266444"/>
                  </a:lnTo>
                  <a:lnTo>
                    <a:pt x="345955" y="1267320"/>
                  </a:lnTo>
                  <a:lnTo>
                    <a:pt x="361611" y="1268018"/>
                  </a:lnTo>
                  <a:lnTo>
                    <a:pt x="378673" y="1268674"/>
                  </a:lnTo>
                  <a:lnTo>
                    <a:pt x="386551" y="1269029"/>
                  </a:lnTo>
                  <a:lnTo>
                    <a:pt x="391099" y="1269164"/>
                  </a:lnTo>
                  <a:lnTo>
                    <a:pt x="396682" y="1269429"/>
                  </a:lnTo>
                  <a:lnTo>
                    <a:pt x="413636" y="1270071"/>
                  </a:lnTo>
                  <a:lnTo>
                    <a:pt x="439851" y="1271203"/>
                  </a:lnTo>
                  <a:lnTo>
                    <a:pt x="440751" y="1270537"/>
                  </a:lnTo>
                  <a:lnTo>
                    <a:pt x="442879" y="1269487"/>
                  </a:lnTo>
                  <a:lnTo>
                    <a:pt x="444077" y="1268640"/>
                  </a:lnTo>
                  <a:lnTo>
                    <a:pt x="444836" y="1267729"/>
                  </a:lnTo>
                  <a:lnTo>
                    <a:pt x="445290" y="1265984"/>
                  </a:lnTo>
                  <a:lnTo>
                    <a:pt x="445240" y="1263854"/>
                  </a:lnTo>
                  <a:lnTo>
                    <a:pt x="445587" y="1262661"/>
                  </a:lnTo>
                  <a:lnTo>
                    <a:pt x="448742" y="1264409"/>
                  </a:lnTo>
                  <a:lnTo>
                    <a:pt x="450455" y="1263844"/>
                  </a:lnTo>
                  <a:lnTo>
                    <a:pt x="451394" y="1264410"/>
                  </a:lnTo>
                  <a:lnTo>
                    <a:pt x="453866" y="1264000"/>
                  </a:lnTo>
                  <a:lnTo>
                    <a:pt x="454873" y="1263192"/>
                  </a:lnTo>
                  <a:lnTo>
                    <a:pt x="455448" y="1266900"/>
                  </a:lnTo>
                  <a:lnTo>
                    <a:pt x="457341" y="1269275"/>
                  </a:lnTo>
                  <a:lnTo>
                    <a:pt x="457329" y="1272369"/>
                  </a:lnTo>
                  <a:lnTo>
                    <a:pt x="456879" y="1273626"/>
                  </a:lnTo>
                  <a:lnTo>
                    <a:pt x="456555" y="1276732"/>
                  </a:lnTo>
                  <a:lnTo>
                    <a:pt x="456787" y="1278131"/>
                  </a:lnTo>
                  <a:lnTo>
                    <a:pt x="455769" y="1278399"/>
                  </a:lnTo>
                  <a:lnTo>
                    <a:pt x="454415" y="1279234"/>
                  </a:lnTo>
                  <a:lnTo>
                    <a:pt x="453125" y="1280619"/>
                  </a:lnTo>
                  <a:lnTo>
                    <a:pt x="452509" y="1280388"/>
                  </a:lnTo>
                  <a:lnTo>
                    <a:pt x="451696" y="1280837"/>
                  </a:lnTo>
                  <a:lnTo>
                    <a:pt x="451619" y="1282375"/>
                  </a:lnTo>
                  <a:lnTo>
                    <a:pt x="450753" y="1284172"/>
                  </a:lnTo>
                  <a:lnTo>
                    <a:pt x="450043" y="1286328"/>
                  </a:lnTo>
                  <a:lnTo>
                    <a:pt x="451213" y="1290075"/>
                  </a:lnTo>
                  <a:lnTo>
                    <a:pt x="453003" y="1293401"/>
                  </a:lnTo>
                  <a:lnTo>
                    <a:pt x="453133" y="1295108"/>
                  </a:lnTo>
                  <a:lnTo>
                    <a:pt x="451745" y="1299034"/>
                  </a:lnTo>
                  <a:lnTo>
                    <a:pt x="450371" y="1299843"/>
                  </a:lnTo>
                  <a:lnTo>
                    <a:pt x="449837" y="1300683"/>
                  </a:lnTo>
                  <a:lnTo>
                    <a:pt x="445949" y="1302699"/>
                  </a:lnTo>
                  <a:lnTo>
                    <a:pt x="444881" y="1305430"/>
                  </a:lnTo>
                  <a:lnTo>
                    <a:pt x="441105" y="1306943"/>
                  </a:lnTo>
                  <a:lnTo>
                    <a:pt x="440178" y="1308660"/>
                  </a:lnTo>
                  <a:lnTo>
                    <a:pt x="439079" y="1309608"/>
                  </a:lnTo>
                  <a:lnTo>
                    <a:pt x="437039" y="1314607"/>
                  </a:lnTo>
                  <a:lnTo>
                    <a:pt x="435369" y="1318089"/>
                  </a:lnTo>
                  <a:lnTo>
                    <a:pt x="435673" y="1320140"/>
                  </a:lnTo>
                  <a:lnTo>
                    <a:pt x="434330" y="1325633"/>
                  </a:lnTo>
                  <a:lnTo>
                    <a:pt x="434865" y="1327231"/>
                  </a:lnTo>
                  <a:lnTo>
                    <a:pt x="434662" y="1329249"/>
                  </a:lnTo>
                  <a:lnTo>
                    <a:pt x="434028" y="1330269"/>
                  </a:lnTo>
                  <a:lnTo>
                    <a:pt x="433949" y="1331258"/>
                  </a:lnTo>
                  <a:lnTo>
                    <a:pt x="434879" y="1332918"/>
                  </a:lnTo>
                  <a:lnTo>
                    <a:pt x="435348" y="1334902"/>
                  </a:lnTo>
                  <a:lnTo>
                    <a:pt x="435310" y="1336186"/>
                  </a:lnTo>
                  <a:lnTo>
                    <a:pt x="435979" y="1337040"/>
                  </a:lnTo>
                  <a:lnTo>
                    <a:pt x="435329" y="1337957"/>
                  </a:lnTo>
                  <a:lnTo>
                    <a:pt x="434151" y="1337814"/>
                  </a:lnTo>
                  <a:lnTo>
                    <a:pt x="433700" y="1339385"/>
                  </a:lnTo>
                  <a:lnTo>
                    <a:pt x="433403" y="1341723"/>
                  </a:lnTo>
                  <a:lnTo>
                    <a:pt x="433594" y="1342915"/>
                  </a:lnTo>
                  <a:lnTo>
                    <a:pt x="435432" y="1344592"/>
                  </a:lnTo>
                  <a:lnTo>
                    <a:pt x="435589" y="1346041"/>
                  </a:lnTo>
                  <a:lnTo>
                    <a:pt x="434979" y="1347086"/>
                  </a:lnTo>
                  <a:lnTo>
                    <a:pt x="435760" y="1348029"/>
                  </a:lnTo>
                  <a:lnTo>
                    <a:pt x="434929" y="1348781"/>
                  </a:lnTo>
                  <a:lnTo>
                    <a:pt x="435349" y="1349432"/>
                  </a:lnTo>
                  <a:lnTo>
                    <a:pt x="434797" y="1351017"/>
                  </a:lnTo>
                  <a:lnTo>
                    <a:pt x="435005" y="1351539"/>
                  </a:lnTo>
                  <a:lnTo>
                    <a:pt x="434674" y="1353045"/>
                  </a:lnTo>
                  <a:lnTo>
                    <a:pt x="435562" y="1352997"/>
                  </a:lnTo>
                  <a:lnTo>
                    <a:pt x="435521" y="1353782"/>
                  </a:lnTo>
                  <a:lnTo>
                    <a:pt x="434845" y="1354762"/>
                  </a:lnTo>
                  <a:lnTo>
                    <a:pt x="433803" y="1355247"/>
                  </a:lnTo>
                  <a:lnTo>
                    <a:pt x="434578" y="1356600"/>
                  </a:lnTo>
                  <a:lnTo>
                    <a:pt x="433815" y="1358148"/>
                  </a:lnTo>
                  <a:lnTo>
                    <a:pt x="434613" y="1359025"/>
                  </a:lnTo>
                  <a:lnTo>
                    <a:pt x="435722" y="1358540"/>
                  </a:lnTo>
                  <a:lnTo>
                    <a:pt x="436242" y="1358856"/>
                  </a:lnTo>
                  <a:lnTo>
                    <a:pt x="435700" y="1360260"/>
                  </a:lnTo>
                  <a:lnTo>
                    <a:pt x="435665" y="1362365"/>
                  </a:lnTo>
                  <a:lnTo>
                    <a:pt x="436321" y="1363026"/>
                  </a:lnTo>
                  <a:lnTo>
                    <a:pt x="437172" y="1362762"/>
                  </a:lnTo>
                  <a:lnTo>
                    <a:pt x="437561" y="1364363"/>
                  </a:lnTo>
                  <a:lnTo>
                    <a:pt x="439709" y="1366062"/>
                  </a:lnTo>
                  <a:lnTo>
                    <a:pt x="440872" y="1365844"/>
                  </a:lnTo>
                  <a:lnTo>
                    <a:pt x="440036" y="1367605"/>
                  </a:lnTo>
                  <a:lnTo>
                    <a:pt x="439107" y="1368696"/>
                  </a:lnTo>
                  <a:lnTo>
                    <a:pt x="439643" y="1371510"/>
                  </a:lnTo>
                  <a:lnTo>
                    <a:pt x="441051" y="1371500"/>
                  </a:lnTo>
                  <a:lnTo>
                    <a:pt x="441726" y="1372276"/>
                  </a:lnTo>
                  <a:lnTo>
                    <a:pt x="441410" y="1372759"/>
                  </a:lnTo>
                  <a:lnTo>
                    <a:pt x="439823" y="1372576"/>
                  </a:lnTo>
                  <a:lnTo>
                    <a:pt x="439335" y="1373839"/>
                  </a:lnTo>
                  <a:lnTo>
                    <a:pt x="440749" y="1374328"/>
                  </a:lnTo>
                  <a:lnTo>
                    <a:pt x="440818" y="1375035"/>
                  </a:lnTo>
                  <a:lnTo>
                    <a:pt x="439610" y="1375689"/>
                  </a:lnTo>
                  <a:lnTo>
                    <a:pt x="439834" y="1377601"/>
                  </a:lnTo>
                  <a:lnTo>
                    <a:pt x="439114" y="1378529"/>
                  </a:lnTo>
                  <a:lnTo>
                    <a:pt x="439346" y="1379634"/>
                  </a:lnTo>
                  <a:lnTo>
                    <a:pt x="440415" y="1379927"/>
                  </a:lnTo>
                  <a:lnTo>
                    <a:pt x="440586" y="1380801"/>
                  </a:lnTo>
                  <a:lnTo>
                    <a:pt x="440041" y="1382281"/>
                  </a:lnTo>
                  <a:lnTo>
                    <a:pt x="440548" y="1383237"/>
                  </a:lnTo>
                  <a:lnTo>
                    <a:pt x="441398" y="1383476"/>
                  </a:lnTo>
                  <a:lnTo>
                    <a:pt x="442875" y="1383018"/>
                  </a:lnTo>
                  <a:lnTo>
                    <a:pt x="444251" y="1382212"/>
                  </a:lnTo>
                  <a:lnTo>
                    <a:pt x="445145" y="1382299"/>
                  </a:lnTo>
                  <a:lnTo>
                    <a:pt x="445923" y="1383140"/>
                  </a:lnTo>
                  <a:lnTo>
                    <a:pt x="445782" y="1384203"/>
                  </a:lnTo>
                  <a:lnTo>
                    <a:pt x="444889" y="1385501"/>
                  </a:lnTo>
                  <a:lnTo>
                    <a:pt x="444370" y="1386739"/>
                  </a:lnTo>
                  <a:lnTo>
                    <a:pt x="444294" y="1389019"/>
                  </a:lnTo>
                  <a:lnTo>
                    <a:pt x="444447" y="1393085"/>
                  </a:lnTo>
                  <a:lnTo>
                    <a:pt x="444889" y="1393744"/>
                  </a:lnTo>
                  <a:lnTo>
                    <a:pt x="446717" y="1394685"/>
                  </a:lnTo>
                  <a:lnTo>
                    <a:pt x="448204" y="1395753"/>
                  </a:lnTo>
                  <a:lnTo>
                    <a:pt x="448890" y="1395670"/>
                  </a:lnTo>
                  <a:lnTo>
                    <a:pt x="448871" y="1397427"/>
                  </a:lnTo>
                  <a:lnTo>
                    <a:pt x="449997" y="1397438"/>
                  </a:lnTo>
                  <a:lnTo>
                    <a:pt x="450684" y="1398407"/>
                  </a:lnTo>
                  <a:lnTo>
                    <a:pt x="451450" y="1400338"/>
                  </a:lnTo>
                  <a:lnTo>
                    <a:pt x="452301" y="1400552"/>
                  </a:lnTo>
                  <a:lnTo>
                    <a:pt x="453053" y="1401753"/>
                  </a:lnTo>
                  <a:lnTo>
                    <a:pt x="455078" y="1403427"/>
                  </a:lnTo>
                  <a:lnTo>
                    <a:pt x="454754" y="1404552"/>
                  </a:lnTo>
                  <a:lnTo>
                    <a:pt x="455341" y="1405340"/>
                  </a:lnTo>
                  <a:lnTo>
                    <a:pt x="456325" y="1405170"/>
                  </a:lnTo>
                  <a:lnTo>
                    <a:pt x="457291" y="1405655"/>
                  </a:lnTo>
                  <a:lnTo>
                    <a:pt x="457535" y="1407209"/>
                  </a:lnTo>
                  <a:lnTo>
                    <a:pt x="458564" y="1407668"/>
                  </a:lnTo>
                  <a:lnTo>
                    <a:pt x="458011" y="1409701"/>
                  </a:lnTo>
                  <a:lnTo>
                    <a:pt x="459095" y="1410135"/>
                  </a:lnTo>
                  <a:lnTo>
                    <a:pt x="460754" y="1409754"/>
                  </a:lnTo>
                  <a:lnTo>
                    <a:pt x="461132" y="1410566"/>
                  </a:lnTo>
                  <a:lnTo>
                    <a:pt x="460705" y="1411856"/>
                  </a:lnTo>
                  <a:lnTo>
                    <a:pt x="460987" y="1413231"/>
                  </a:lnTo>
                  <a:lnTo>
                    <a:pt x="462753" y="1414172"/>
                  </a:lnTo>
                  <a:lnTo>
                    <a:pt x="462951" y="1414735"/>
                  </a:lnTo>
                  <a:lnTo>
                    <a:pt x="462768" y="1416197"/>
                  </a:lnTo>
                  <a:lnTo>
                    <a:pt x="463764" y="1416400"/>
                  </a:lnTo>
                  <a:lnTo>
                    <a:pt x="463989" y="1417312"/>
                  </a:lnTo>
                  <a:lnTo>
                    <a:pt x="465305" y="1417530"/>
                  </a:lnTo>
                  <a:lnTo>
                    <a:pt x="465958" y="1416897"/>
                  </a:lnTo>
                  <a:lnTo>
                    <a:pt x="466888" y="1417148"/>
                  </a:lnTo>
                  <a:lnTo>
                    <a:pt x="467579" y="1416656"/>
                  </a:lnTo>
                  <a:lnTo>
                    <a:pt x="467835" y="1418057"/>
                  </a:lnTo>
                  <a:lnTo>
                    <a:pt x="468918" y="1418425"/>
                  </a:lnTo>
                  <a:lnTo>
                    <a:pt x="470933" y="1417817"/>
                  </a:lnTo>
                  <a:lnTo>
                    <a:pt x="471966" y="1418892"/>
                  </a:lnTo>
                  <a:lnTo>
                    <a:pt x="472168" y="1419637"/>
                  </a:lnTo>
                  <a:lnTo>
                    <a:pt x="471492" y="1421016"/>
                  </a:lnTo>
                  <a:lnTo>
                    <a:pt x="471768" y="1422069"/>
                  </a:lnTo>
                  <a:lnTo>
                    <a:pt x="473506" y="1422829"/>
                  </a:lnTo>
                  <a:lnTo>
                    <a:pt x="474632" y="1422841"/>
                  </a:lnTo>
                  <a:lnTo>
                    <a:pt x="477932" y="1421718"/>
                  </a:lnTo>
                  <a:lnTo>
                    <a:pt x="478390" y="1422312"/>
                  </a:lnTo>
                  <a:lnTo>
                    <a:pt x="478024" y="1424321"/>
                  </a:lnTo>
                  <a:lnTo>
                    <a:pt x="478988" y="1425972"/>
                  </a:lnTo>
                  <a:lnTo>
                    <a:pt x="479839" y="1426250"/>
                  </a:lnTo>
                  <a:lnTo>
                    <a:pt x="481128" y="1425672"/>
                  </a:lnTo>
                  <a:lnTo>
                    <a:pt x="482093" y="1426116"/>
                  </a:lnTo>
                  <a:lnTo>
                    <a:pt x="482661" y="1428915"/>
                  </a:lnTo>
                  <a:lnTo>
                    <a:pt x="482387" y="1430785"/>
                  </a:lnTo>
                  <a:lnTo>
                    <a:pt x="482975" y="1431382"/>
                  </a:lnTo>
                  <a:lnTo>
                    <a:pt x="483856" y="1431493"/>
                  </a:lnTo>
                  <a:lnTo>
                    <a:pt x="486419" y="1432670"/>
                  </a:lnTo>
                  <a:lnTo>
                    <a:pt x="488471" y="1432009"/>
                  </a:lnTo>
                  <a:lnTo>
                    <a:pt x="489021" y="1431411"/>
                  </a:lnTo>
                  <a:lnTo>
                    <a:pt x="490707" y="1431222"/>
                  </a:lnTo>
                  <a:lnTo>
                    <a:pt x="491013" y="1431892"/>
                  </a:lnTo>
                  <a:lnTo>
                    <a:pt x="492165" y="1432966"/>
                  </a:lnTo>
                  <a:lnTo>
                    <a:pt x="492577" y="1434790"/>
                  </a:lnTo>
                  <a:lnTo>
                    <a:pt x="492908" y="1435221"/>
                  </a:lnTo>
                  <a:lnTo>
                    <a:pt x="493008" y="1437165"/>
                  </a:lnTo>
                  <a:lnTo>
                    <a:pt x="494831" y="1437682"/>
                  </a:lnTo>
                  <a:lnTo>
                    <a:pt x="495777" y="1437408"/>
                  </a:lnTo>
                  <a:lnTo>
                    <a:pt x="496715" y="1438187"/>
                  </a:lnTo>
                  <a:lnTo>
                    <a:pt x="497559" y="1438172"/>
                  </a:lnTo>
                  <a:lnTo>
                    <a:pt x="498230" y="1439066"/>
                  </a:lnTo>
                  <a:lnTo>
                    <a:pt x="498997" y="1439284"/>
                  </a:lnTo>
                  <a:lnTo>
                    <a:pt x="499466" y="1440414"/>
                  </a:lnTo>
                  <a:lnTo>
                    <a:pt x="501595" y="1439732"/>
                  </a:lnTo>
                  <a:lnTo>
                    <a:pt x="504098" y="1438251"/>
                  </a:lnTo>
                  <a:lnTo>
                    <a:pt x="514973" y="1431055"/>
                  </a:lnTo>
                  <a:lnTo>
                    <a:pt x="532984" y="1447337"/>
                  </a:lnTo>
                  <a:lnTo>
                    <a:pt x="533600" y="1446353"/>
                  </a:lnTo>
                  <a:lnTo>
                    <a:pt x="534178" y="1444275"/>
                  </a:lnTo>
                  <a:lnTo>
                    <a:pt x="534665" y="1443348"/>
                  </a:lnTo>
                  <a:lnTo>
                    <a:pt x="536312" y="1442418"/>
                  </a:lnTo>
                  <a:lnTo>
                    <a:pt x="538498" y="1444315"/>
                  </a:lnTo>
                  <a:lnTo>
                    <a:pt x="538490" y="1446550"/>
                  </a:lnTo>
                  <a:lnTo>
                    <a:pt x="538662" y="1447566"/>
                  </a:lnTo>
                  <a:lnTo>
                    <a:pt x="539316" y="1448888"/>
                  </a:lnTo>
                  <a:lnTo>
                    <a:pt x="539940" y="1449220"/>
                  </a:lnTo>
                  <a:lnTo>
                    <a:pt x="539684" y="1450711"/>
                  </a:lnTo>
                  <a:lnTo>
                    <a:pt x="539883" y="1452548"/>
                  </a:lnTo>
                  <a:lnTo>
                    <a:pt x="540592" y="1455297"/>
                  </a:lnTo>
                  <a:lnTo>
                    <a:pt x="541346" y="1456411"/>
                  </a:lnTo>
                  <a:lnTo>
                    <a:pt x="541855" y="1456373"/>
                  </a:lnTo>
                  <a:lnTo>
                    <a:pt x="542003" y="1458428"/>
                  </a:lnTo>
                  <a:lnTo>
                    <a:pt x="542538" y="1458427"/>
                  </a:lnTo>
                  <a:lnTo>
                    <a:pt x="542996" y="1460547"/>
                  </a:lnTo>
                  <a:lnTo>
                    <a:pt x="544041" y="1461455"/>
                  </a:lnTo>
                  <a:lnTo>
                    <a:pt x="544006" y="1464001"/>
                  </a:lnTo>
                  <a:lnTo>
                    <a:pt x="542812" y="1464402"/>
                  </a:lnTo>
                  <a:lnTo>
                    <a:pt x="542480" y="1466010"/>
                  </a:lnTo>
                  <a:lnTo>
                    <a:pt x="542896" y="1467113"/>
                  </a:lnTo>
                  <a:lnTo>
                    <a:pt x="542290" y="1467987"/>
                  </a:lnTo>
                  <a:lnTo>
                    <a:pt x="542278" y="1468875"/>
                  </a:lnTo>
                  <a:lnTo>
                    <a:pt x="543957" y="1469334"/>
                  </a:lnTo>
                  <a:lnTo>
                    <a:pt x="544053" y="1470554"/>
                  </a:lnTo>
                  <a:lnTo>
                    <a:pt x="545170" y="1470770"/>
                  </a:lnTo>
                  <a:lnTo>
                    <a:pt x="547585" y="1469992"/>
                  </a:lnTo>
                  <a:lnTo>
                    <a:pt x="548363" y="1469000"/>
                  </a:lnTo>
                  <a:lnTo>
                    <a:pt x="550724" y="1471691"/>
                  </a:lnTo>
                  <a:lnTo>
                    <a:pt x="551338" y="1473310"/>
                  </a:lnTo>
                  <a:lnTo>
                    <a:pt x="551197" y="1474530"/>
                  </a:lnTo>
                  <a:lnTo>
                    <a:pt x="551854" y="1476006"/>
                  </a:lnTo>
                  <a:lnTo>
                    <a:pt x="552532" y="1476608"/>
                  </a:lnTo>
                  <a:lnTo>
                    <a:pt x="553428" y="1476696"/>
                  </a:lnTo>
                  <a:lnTo>
                    <a:pt x="553523" y="1477737"/>
                  </a:lnTo>
                  <a:lnTo>
                    <a:pt x="552170" y="1477791"/>
                  </a:lnTo>
                  <a:lnTo>
                    <a:pt x="552227" y="1479026"/>
                  </a:lnTo>
                  <a:lnTo>
                    <a:pt x="552620" y="1480360"/>
                  </a:lnTo>
                  <a:lnTo>
                    <a:pt x="553574" y="1481398"/>
                  </a:lnTo>
                  <a:lnTo>
                    <a:pt x="555626" y="1480853"/>
                  </a:lnTo>
                  <a:lnTo>
                    <a:pt x="556927" y="1480733"/>
                  </a:lnTo>
                  <a:lnTo>
                    <a:pt x="557395" y="1481284"/>
                  </a:lnTo>
                  <a:lnTo>
                    <a:pt x="557530" y="1482518"/>
                  </a:lnTo>
                  <a:lnTo>
                    <a:pt x="558062" y="1483067"/>
                  </a:lnTo>
                  <a:lnTo>
                    <a:pt x="559716" y="1482998"/>
                  </a:lnTo>
                  <a:lnTo>
                    <a:pt x="560489" y="1484704"/>
                  </a:lnTo>
                  <a:lnTo>
                    <a:pt x="561688" y="1485188"/>
                  </a:lnTo>
                  <a:lnTo>
                    <a:pt x="563370" y="1486250"/>
                  </a:lnTo>
                  <a:lnTo>
                    <a:pt x="563371" y="1487034"/>
                  </a:lnTo>
                  <a:lnTo>
                    <a:pt x="562790" y="1488103"/>
                  </a:lnTo>
                  <a:lnTo>
                    <a:pt x="563377" y="1488640"/>
                  </a:lnTo>
                  <a:lnTo>
                    <a:pt x="565384" y="1489609"/>
                  </a:lnTo>
                  <a:lnTo>
                    <a:pt x="566345" y="1489760"/>
                  </a:lnTo>
                  <a:lnTo>
                    <a:pt x="567139" y="1489449"/>
                  </a:lnTo>
                  <a:lnTo>
                    <a:pt x="569653" y="1489525"/>
                  </a:lnTo>
                  <a:lnTo>
                    <a:pt x="570709" y="1489075"/>
                  </a:lnTo>
                  <a:lnTo>
                    <a:pt x="570458" y="1490439"/>
                  </a:lnTo>
                  <a:lnTo>
                    <a:pt x="570698" y="1491884"/>
                  </a:lnTo>
                  <a:lnTo>
                    <a:pt x="572143" y="1493264"/>
                  </a:lnTo>
                  <a:lnTo>
                    <a:pt x="573090" y="1494856"/>
                  </a:lnTo>
                  <a:lnTo>
                    <a:pt x="574158" y="1495251"/>
                  </a:lnTo>
                  <a:lnTo>
                    <a:pt x="575058" y="1493738"/>
                  </a:lnTo>
                  <a:lnTo>
                    <a:pt x="574871" y="1491432"/>
                  </a:lnTo>
                  <a:lnTo>
                    <a:pt x="576367" y="1490578"/>
                  </a:lnTo>
                  <a:lnTo>
                    <a:pt x="577755" y="1488698"/>
                  </a:lnTo>
                  <a:lnTo>
                    <a:pt x="580024" y="1488347"/>
                  </a:lnTo>
                  <a:lnTo>
                    <a:pt x="581284" y="1487484"/>
                  </a:lnTo>
                  <a:lnTo>
                    <a:pt x="581761" y="1486361"/>
                  </a:lnTo>
                  <a:lnTo>
                    <a:pt x="582550" y="1487157"/>
                  </a:lnTo>
                  <a:lnTo>
                    <a:pt x="583470" y="1486863"/>
                  </a:lnTo>
                  <a:lnTo>
                    <a:pt x="583825" y="1486178"/>
                  </a:lnTo>
                  <a:lnTo>
                    <a:pt x="584100" y="1484582"/>
                  </a:lnTo>
                  <a:lnTo>
                    <a:pt x="585747" y="1484420"/>
                  </a:lnTo>
                  <a:lnTo>
                    <a:pt x="586424" y="1485463"/>
                  </a:lnTo>
                  <a:lnTo>
                    <a:pt x="587384" y="1485978"/>
                  </a:lnTo>
                  <a:lnTo>
                    <a:pt x="588222" y="1485963"/>
                  </a:lnTo>
                  <a:lnTo>
                    <a:pt x="589249" y="1485140"/>
                  </a:lnTo>
                  <a:lnTo>
                    <a:pt x="591632" y="1484838"/>
                  </a:lnTo>
                  <a:lnTo>
                    <a:pt x="591691" y="1484183"/>
                  </a:lnTo>
                  <a:lnTo>
                    <a:pt x="592667" y="1483426"/>
                  </a:lnTo>
                  <a:lnTo>
                    <a:pt x="593533" y="1483234"/>
                  </a:lnTo>
                  <a:lnTo>
                    <a:pt x="594205" y="1482197"/>
                  </a:lnTo>
                  <a:lnTo>
                    <a:pt x="595128" y="1483095"/>
                  </a:lnTo>
                  <a:lnTo>
                    <a:pt x="597386" y="1483924"/>
                  </a:lnTo>
                  <a:lnTo>
                    <a:pt x="597325" y="1482538"/>
                  </a:lnTo>
                  <a:lnTo>
                    <a:pt x="599926" y="1483591"/>
                  </a:lnTo>
                  <a:lnTo>
                    <a:pt x="601044" y="1482985"/>
                  </a:lnTo>
                  <a:lnTo>
                    <a:pt x="601604" y="1482233"/>
                  </a:lnTo>
                  <a:lnTo>
                    <a:pt x="603789" y="1482484"/>
                  </a:lnTo>
                  <a:lnTo>
                    <a:pt x="603935" y="1481788"/>
                  </a:lnTo>
                  <a:lnTo>
                    <a:pt x="602586" y="1481603"/>
                  </a:lnTo>
                  <a:lnTo>
                    <a:pt x="601723" y="1480422"/>
                  </a:lnTo>
                  <a:lnTo>
                    <a:pt x="603340" y="1480168"/>
                  </a:lnTo>
                  <a:lnTo>
                    <a:pt x="604011" y="1479055"/>
                  </a:lnTo>
                  <a:lnTo>
                    <a:pt x="604688" y="1479304"/>
                  </a:lnTo>
                  <a:lnTo>
                    <a:pt x="605363" y="1478277"/>
                  </a:lnTo>
                  <a:lnTo>
                    <a:pt x="607312" y="1479135"/>
                  </a:lnTo>
                  <a:lnTo>
                    <a:pt x="608742" y="1479125"/>
                  </a:lnTo>
                  <a:lnTo>
                    <a:pt x="610032" y="1478698"/>
                  </a:lnTo>
                  <a:lnTo>
                    <a:pt x="612283" y="1477342"/>
                  </a:lnTo>
                  <a:lnTo>
                    <a:pt x="614312" y="1477709"/>
                  </a:lnTo>
                  <a:lnTo>
                    <a:pt x="615151" y="1477492"/>
                  </a:lnTo>
                  <a:lnTo>
                    <a:pt x="615951" y="1476248"/>
                  </a:lnTo>
                  <a:lnTo>
                    <a:pt x="616521" y="1476201"/>
                  </a:lnTo>
                  <a:lnTo>
                    <a:pt x="617795" y="1477055"/>
                  </a:lnTo>
                  <a:lnTo>
                    <a:pt x="618717" y="1477042"/>
                  </a:lnTo>
                  <a:lnTo>
                    <a:pt x="619950" y="1478022"/>
                  </a:lnTo>
                  <a:lnTo>
                    <a:pt x="620533" y="1477052"/>
                  </a:lnTo>
                  <a:lnTo>
                    <a:pt x="622357" y="1476768"/>
                  </a:lnTo>
                  <a:lnTo>
                    <a:pt x="622933" y="1476194"/>
                  </a:lnTo>
                  <a:lnTo>
                    <a:pt x="623047" y="1475154"/>
                  </a:lnTo>
                  <a:lnTo>
                    <a:pt x="624051" y="1473739"/>
                  </a:lnTo>
                  <a:lnTo>
                    <a:pt x="625333" y="1473501"/>
                  </a:lnTo>
                  <a:lnTo>
                    <a:pt x="625951" y="1471760"/>
                  </a:lnTo>
                  <a:lnTo>
                    <a:pt x="627479" y="1471506"/>
                  </a:lnTo>
                  <a:lnTo>
                    <a:pt x="628506" y="1470719"/>
                  </a:lnTo>
                  <a:lnTo>
                    <a:pt x="629731" y="1471149"/>
                  </a:lnTo>
                  <a:lnTo>
                    <a:pt x="630254" y="1470615"/>
                  </a:lnTo>
                  <a:lnTo>
                    <a:pt x="630460" y="1469624"/>
                  </a:lnTo>
                  <a:lnTo>
                    <a:pt x="631268" y="1468111"/>
                  </a:lnTo>
                  <a:lnTo>
                    <a:pt x="631173" y="1467047"/>
                  </a:lnTo>
                  <a:lnTo>
                    <a:pt x="631712" y="1465795"/>
                  </a:lnTo>
                  <a:lnTo>
                    <a:pt x="633649" y="1465430"/>
                  </a:lnTo>
                  <a:lnTo>
                    <a:pt x="633607" y="1464431"/>
                  </a:lnTo>
                  <a:lnTo>
                    <a:pt x="634259" y="1463650"/>
                  </a:lnTo>
                  <a:lnTo>
                    <a:pt x="634472" y="1462634"/>
                  </a:lnTo>
                  <a:lnTo>
                    <a:pt x="636235" y="1462392"/>
                  </a:lnTo>
                  <a:lnTo>
                    <a:pt x="637913" y="1460772"/>
                  </a:lnTo>
                  <a:lnTo>
                    <a:pt x="638321" y="1458720"/>
                  </a:lnTo>
                  <a:lnTo>
                    <a:pt x="639458" y="1457547"/>
                  </a:lnTo>
                  <a:lnTo>
                    <a:pt x="639920" y="1456341"/>
                  </a:lnTo>
                  <a:lnTo>
                    <a:pt x="641136" y="1455452"/>
                  </a:lnTo>
                  <a:lnTo>
                    <a:pt x="642064" y="1453511"/>
                  </a:lnTo>
                  <a:lnTo>
                    <a:pt x="641465" y="1453141"/>
                  </a:lnTo>
                  <a:lnTo>
                    <a:pt x="640030" y="1454300"/>
                  </a:lnTo>
                  <a:lnTo>
                    <a:pt x="638729" y="1453727"/>
                  </a:lnTo>
                  <a:lnTo>
                    <a:pt x="638860" y="1452661"/>
                  </a:lnTo>
                  <a:lnTo>
                    <a:pt x="639596" y="1451800"/>
                  </a:lnTo>
                  <a:lnTo>
                    <a:pt x="638718" y="1449571"/>
                  </a:lnTo>
                  <a:lnTo>
                    <a:pt x="639935" y="1449593"/>
                  </a:lnTo>
                  <a:lnTo>
                    <a:pt x="640854" y="1448320"/>
                  </a:lnTo>
                  <a:lnTo>
                    <a:pt x="642888" y="1448031"/>
                  </a:lnTo>
                  <a:lnTo>
                    <a:pt x="643528" y="1447459"/>
                  </a:lnTo>
                  <a:lnTo>
                    <a:pt x="643685" y="1445962"/>
                  </a:lnTo>
                  <a:lnTo>
                    <a:pt x="644304" y="1445319"/>
                  </a:lnTo>
                  <a:lnTo>
                    <a:pt x="645405" y="1445135"/>
                  </a:lnTo>
                  <a:lnTo>
                    <a:pt x="646764" y="1444144"/>
                  </a:lnTo>
                  <a:lnTo>
                    <a:pt x="647980" y="1443767"/>
                  </a:lnTo>
                  <a:lnTo>
                    <a:pt x="648713" y="1442815"/>
                  </a:lnTo>
                  <a:lnTo>
                    <a:pt x="650609" y="1443784"/>
                  </a:lnTo>
                  <a:lnTo>
                    <a:pt x="652294" y="1443405"/>
                  </a:lnTo>
                  <a:lnTo>
                    <a:pt x="653328" y="1442875"/>
                  </a:lnTo>
                  <a:lnTo>
                    <a:pt x="653505" y="1441771"/>
                  </a:lnTo>
                  <a:lnTo>
                    <a:pt x="654175" y="1441114"/>
                  </a:lnTo>
                  <a:lnTo>
                    <a:pt x="655319" y="1438942"/>
                  </a:lnTo>
                  <a:lnTo>
                    <a:pt x="654676" y="1438151"/>
                  </a:lnTo>
                  <a:lnTo>
                    <a:pt x="654805" y="1436789"/>
                  </a:lnTo>
                  <a:lnTo>
                    <a:pt x="655804" y="1435764"/>
                  </a:lnTo>
                  <a:lnTo>
                    <a:pt x="656693" y="1436358"/>
                  </a:lnTo>
                  <a:lnTo>
                    <a:pt x="657438" y="1435452"/>
                  </a:lnTo>
                  <a:lnTo>
                    <a:pt x="656902" y="1434058"/>
                  </a:lnTo>
                  <a:lnTo>
                    <a:pt x="657525" y="1432883"/>
                  </a:lnTo>
                  <a:lnTo>
                    <a:pt x="659344" y="1433056"/>
                  </a:lnTo>
                  <a:lnTo>
                    <a:pt x="660271" y="1432379"/>
                  </a:lnTo>
                  <a:lnTo>
                    <a:pt x="660260" y="1431557"/>
                  </a:lnTo>
                  <a:lnTo>
                    <a:pt x="658670" y="1430624"/>
                  </a:lnTo>
                  <a:lnTo>
                    <a:pt x="658143" y="1429987"/>
                  </a:lnTo>
                  <a:lnTo>
                    <a:pt x="659196" y="1429000"/>
                  </a:lnTo>
                  <a:lnTo>
                    <a:pt x="659890" y="1429494"/>
                  </a:lnTo>
                  <a:lnTo>
                    <a:pt x="660641" y="1429358"/>
                  </a:lnTo>
                  <a:lnTo>
                    <a:pt x="661069" y="1428314"/>
                  </a:lnTo>
                  <a:lnTo>
                    <a:pt x="660409" y="1427305"/>
                  </a:lnTo>
                  <a:lnTo>
                    <a:pt x="659051" y="1427358"/>
                  </a:lnTo>
                  <a:lnTo>
                    <a:pt x="657991" y="1426613"/>
                  </a:lnTo>
                  <a:lnTo>
                    <a:pt x="659455" y="1425415"/>
                  </a:lnTo>
                  <a:lnTo>
                    <a:pt x="659818" y="1422613"/>
                  </a:lnTo>
                  <a:lnTo>
                    <a:pt x="660829" y="1422718"/>
                  </a:lnTo>
                  <a:lnTo>
                    <a:pt x="663155" y="1422141"/>
                  </a:lnTo>
                  <a:lnTo>
                    <a:pt x="664993" y="1422770"/>
                  </a:lnTo>
                  <a:lnTo>
                    <a:pt x="665685" y="1422268"/>
                  </a:lnTo>
                  <a:lnTo>
                    <a:pt x="665272" y="1420359"/>
                  </a:lnTo>
                  <a:lnTo>
                    <a:pt x="665915" y="1419594"/>
                  </a:lnTo>
                  <a:lnTo>
                    <a:pt x="668229" y="1419018"/>
                  </a:lnTo>
                  <a:lnTo>
                    <a:pt x="668859" y="1418459"/>
                  </a:lnTo>
                  <a:lnTo>
                    <a:pt x="669129" y="1417185"/>
                  </a:lnTo>
                  <a:lnTo>
                    <a:pt x="667950" y="1416081"/>
                  </a:lnTo>
                  <a:lnTo>
                    <a:pt x="668035" y="1415656"/>
                  </a:lnTo>
                  <a:lnTo>
                    <a:pt x="669637" y="1415087"/>
                  </a:lnTo>
                  <a:lnTo>
                    <a:pt x="669557" y="1413649"/>
                  </a:lnTo>
                  <a:lnTo>
                    <a:pt x="671525" y="1413741"/>
                  </a:lnTo>
                  <a:lnTo>
                    <a:pt x="672480" y="1412805"/>
                  </a:lnTo>
                  <a:lnTo>
                    <a:pt x="672845" y="1411264"/>
                  </a:lnTo>
                  <a:lnTo>
                    <a:pt x="675019" y="1411048"/>
                  </a:lnTo>
                  <a:lnTo>
                    <a:pt x="675277" y="1412221"/>
                  </a:lnTo>
                  <a:lnTo>
                    <a:pt x="676563" y="1412276"/>
                  </a:lnTo>
                  <a:lnTo>
                    <a:pt x="677267" y="1412692"/>
                  </a:lnTo>
                  <a:lnTo>
                    <a:pt x="678261" y="1412257"/>
                  </a:lnTo>
                  <a:lnTo>
                    <a:pt x="678739" y="1413343"/>
                  </a:lnTo>
                  <a:lnTo>
                    <a:pt x="679803" y="1412215"/>
                  </a:lnTo>
                  <a:lnTo>
                    <a:pt x="681073" y="1413445"/>
                  </a:lnTo>
                  <a:lnTo>
                    <a:pt x="681267" y="1414766"/>
                  </a:lnTo>
                  <a:lnTo>
                    <a:pt x="682702" y="1415379"/>
                  </a:lnTo>
                  <a:lnTo>
                    <a:pt x="683648" y="1414379"/>
                  </a:lnTo>
                  <a:lnTo>
                    <a:pt x="682618" y="1413659"/>
                  </a:lnTo>
                  <a:lnTo>
                    <a:pt x="683438" y="1412905"/>
                  </a:lnTo>
                  <a:lnTo>
                    <a:pt x="684160" y="1413629"/>
                  </a:lnTo>
                  <a:lnTo>
                    <a:pt x="684674" y="1415459"/>
                  </a:lnTo>
                  <a:lnTo>
                    <a:pt x="685201" y="1415094"/>
                  </a:lnTo>
                  <a:lnTo>
                    <a:pt x="685624" y="1413690"/>
                  </a:lnTo>
                  <a:lnTo>
                    <a:pt x="687046" y="1414713"/>
                  </a:lnTo>
                  <a:lnTo>
                    <a:pt x="687303" y="1413234"/>
                  </a:lnTo>
                  <a:lnTo>
                    <a:pt x="688477" y="1412989"/>
                  </a:lnTo>
                  <a:lnTo>
                    <a:pt x="689599" y="1414388"/>
                  </a:lnTo>
                  <a:lnTo>
                    <a:pt x="690446" y="1413942"/>
                  </a:lnTo>
                  <a:lnTo>
                    <a:pt x="691791" y="1414478"/>
                  </a:lnTo>
                  <a:lnTo>
                    <a:pt x="693299" y="1414011"/>
                  </a:lnTo>
                  <a:lnTo>
                    <a:pt x="694444" y="1414267"/>
                  </a:lnTo>
                  <a:lnTo>
                    <a:pt x="694668" y="1413853"/>
                  </a:lnTo>
                  <a:lnTo>
                    <a:pt x="694062" y="1412744"/>
                  </a:lnTo>
                  <a:lnTo>
                    <a:pt x="694379" y="1412317"/>
                  </a:lnTo>
                  <a:lnTo>
                    <a:pt x="695671" y="1411980"/>
                  </a:lnTo>
                  <a:lnTo>
                    <a:pt x="697953" y="1413109"/>
                  </a:lnTo>
                  <a:lnTo>
                    <a:pt x="700513" y="1411704"/>
                  </a:lnTo>
                  <a:lnTo>
                    <a:pt x="701395" y="1412772"/>
                  </a:lnTo>
                  <a:lnTo>
                    <a:pt x="701703" y="1411588"/>
                  </a:lnTo>
                  <a:lnTo>
                    <a:pt x="702169" y="1411261"/>
                  </a:lnTo>
                  <a:lnTo>
                    <a:pt x="703054" y="1411684"/>
                  </a:lnTo>
                  <a:lnTo>
                    <a:pt x="703423" y="1410206"/>
                  </a:lnTo>
                  <a:lnTo>
                    <a:pt x="703042" y="1409607"/>
                  </a:lnTo>
                  <a:lnTo>
                    <a:pt x="705068" y="1408389"/>
                  </a:lnTo>
                  <a:lnTo>
                    <a:pt x="705087" y="1409545"/>
                  </a:lnTo>
                  <a:lnTo>
                    <a:pt x="706319" y="1409629"/>
                  </a:lnTo>
                  <a:lnTo>
                    <a:pt x="708063" y="1410634"/>
                  </a:lnTo>
                  <a:lnTo>
                    <a:pt x="708917" y="1410347"/>
                  </a:lnTo>
                  <a:lnTo>
                    <a:pt x="709760" y="1410548"/>
                  </a:lnTo>
                  <a:lnTo>
                    <a:pt x="709688" y="1411871"/>
                  </a:lnTo>
                  <a:lnTo>
                    <a:pt x="710325" y="1412073"/>
                  </a:lnTo>
                  <a:lnTo>
                    <a:pt x="711008" y="1411312"/>
                  </a:lnTo>
                  <a:lnTo>
                    <a:pt x="711694" y="1411554"/>
                  </a:lnTo>
                  <a:lnTo>
                    <a:pt x="711705" y="1413607"/>
                  </a:lnTo>
                  <a:lnTo>
                    <a:pt x="712152" y="1414181"/>
                  </a:lnTo>
                  <a:lnTo>
                    <a:pt x="713121" y="1414177"/>
                  </a:lnTo>
                  <a:lnTo>
                    <a:pt x="713891" y="1412850"/>
                  </a:lnTo>
                  <a:lnTo>
                    <a:pt x="715432" y="1412161"/>
                  </a:lnTo>
                  <a:lnTo>
                    <a:pt x="716321" y="1411514"/>
                  </a:lnTo>
                  <a:lnTo>
                    <a:pt x="716947" y="1412268"/>
                  </a:lnTo>
                  <a:lnTo>
                    <a:pt x="717580" y="1412149"/>
                  </a:lnTo>
                  <a:lnTo>
                    <a:pt x="718301" y="1410758"/>
                  </a:lnTo>
                  <a:lnTo>
                    <a:pt x="720212" y="1410143"/>
                  </a:lnTo>
                  <a:lnTo>
                    <a:pt x="721018" y="1408161"/>
                  </a:lnTo>
                  <a:lnTo>
                    <a:pt x="724095" y="1407153"/>
                  </a:lnTo>
                  <a:lnTo>
                    <a:pt x="723844" y="1405858"/>
                  </a:lnTo>
                  <a:lnTo>
                    <a:pt x="724953" y="1405132"/>
                  </a:lnTo>
                  <a:lnTo>
                    <a:pt x="726525" y="1406048"/>
                  </a:lnTo>
                  <a:lnTo>
                    <a:pt x="725518" y="1406889"/>
                  </a:lnTo>
                  <a:lnTo>
                    <a:pt x="726380" y="1407783"/>
                  </a:lnTo>
                  <a:lnTo>
                    <a:pt x="727499" y="1408443"/>
                  </a:lnTo>
                  <a:lnTo>
                    <a:pt x="727999" y="1407272"/>
                  </a:lnTo>
                  <a:lnTo>
                    <a:pt x="729230" y="1407844"/>
                  </a:lnTo>
                  <a:lnTo>
                    <a:pt x="729234" y="1406494"/>
                  </a:lnTo>
                  <a:lnTo>
                    <a:pt x="730566" y="1405536"/>
                  </a:lnTo>
                  <a:lnTo>
                    <a:pt x="732720" y="1406550"/>
                  </a:lnTo>
                  <a:lnTo>
                    <a:pt x="733117" y="1405803"/>
                  </a:lnTo>
                  <a:lnTo>
                    <a:pt x="734269" y="1405679"/>
                  </a:lnTo>
                  <a:lnTo>
                    <a:pt x="734937" y="1404687"/>
                  </a:lnTo>
                  <a:lnTo>
                    <a:pt x="735021" y="1403608"/>
                  </a:lnTo>
                  <a:lnTo>
                    <a:pt x="734186" y="1402637"/>
                  </a:lnTo>
                  <a:lnTo>
                    <a:pt x="734701" y="1402312"/>
                  </a:lnTo>
                  <a:lnTo>
                    <a:pt x="736063" y="1402561"/>
                  </a:lnTo>
                  <a:lnTo>
                    <a:pt x="736237" y="1401571"/>
                  </a:lnTo>
                  <a:lnTo>
                    <a:pt x="737001" y="1401412"/>
                  </a:lnTo>
                  <a:lnTo>
                    <a:pt x="738210" y="1402009"/>
                  </a:lnTo>
                  <a:lnTo>
                    <a:pt x="738179" y="1401058"/>
                  </a:lnTo>
                  <a:lnTo>
                    <a:pt x="739054" y="1400282"/>
                  </a:lnTo>
                  <a:lnTo>
                    <a:pt x="738608" y="1398885"/>
                  </a:lnTo>
                  <a:lnTo>
                    <a:pt x="739107" y="1398395"/>
                  </a:lnTo>
                  <a:lnTo>
                    <a:pt x="740949" y="1398844"/>
                  </a:lnTo>
                  <a:lnTo>
                    <a:pt x="741526" y="1399572"/>
                  </a:lnTo>
                  <a:lnTo>
                    <a:pt x="743284" y="1399778"/>
                  </a:lnTo>
                  <a:lnTo>
                    <a:pt x="743410" y="1398546"/>
                  </a:lnTo>
                  <a:lnTo>
                    <a:pt x="744371" y="1399374"/>
                  </a:lnTo>
                  <a:lnTo>
                    <a:pt x="744940" y="1398920"/>
                  </a:lnTo>
                  <a:lnTo>
                    <a:pt x="744336" y="1398166"/>
                  </a:lnTo>
                  <a:lnTo>
                    <a:pt x="744485" y="1397048"/>
                  </a:lnTo>
                  <a:lnTo>
                    <a:pt x="745408" y="1397697"/>
                  </a:lnTo>
                  <a:lnTo>
                    <a:pt x="746103" y="1396588"/>
                  </a:lnTo>
                  <a:lnTo>
                    <a:pt x="747468" y="1397298"/>
                  </a:lnTo>
                  <a:lnTo>
                    <a:pt x="748292" y="1394930"/>
                  </a:lnTo>
                  <a:lnTo>
                    <a:pt x="749600" y="1394998"/>
                  </a:lnTo>
                  <a:lnTo>
                    <a:pt x="750166" y="1394095"/>
                  </a:lnTo>
                  <a:lnTo>
                    <a:pt x="751191" y="1394948"/>
                  </a:lnTo>
                  <a:lnTo>
                    <a:pt x="752039" y="1393876"/>
                  </a:lnTo>
                  <a:lnTo>
                    <a:pt x="753671" y="1393558"/>
                  </a:lnTo>
                  <a:lnTo>
                    <a:pt x="753855" y="1394160"/>
                  </a:lnTo>
                  <a:lnTo>
                    <a:pt x="754891" y="1394166"/>
                  </a:lnTo>
                  <a:lnTo>
                    <a:pt x="754248" y="1393065"/>
                  </a:lnTo>
                  <a:lnTo>
                    <a:pt x="754687" y="1392703"/>
                  </a:lnTo>
                  <a:lnTo>
                    <a:pt x="755929" y="1392784"/>
                  </a:lnTo>
                  <a:lnTo>
                    <a:pt x="756197" y="1392154"/>
                  </a:lnTo>
                  <a:lnTo>
                    <a:pt x="757349" y="1392068"/>
                  </a:lnTo>
                  <a:lnTo>
                    <a:pt x="758196" y="1390932"/>
                  </a:lnTo>
                  <a:lnTo>
                    <a:pt x="759604" y="1392027"/>
                  </a:lnTo>
                  <a:lnTo>
                    <a:pt x="760313" y="1391957"/>
                  </a:lnTo>
                  <a:lnTo>
                    <a:pt x="762262" y="1392546"/>
                  </a:lnTo>
                  <a:lnTo>
                    <a:pt x="763073" y="1391859"/>
                  </a:lnTo>
                  <a:lnTo>
                    <a:pt x="764067" y="1391493"/>
                  </a:lnTo>
                  <a:lnTo>
                    <a:pt x="764314" y="1392120"/>
                  </a:lnTo>
                  <a:lnTo>
                    <a:pt x="765375" y="1391689"/>
                  </a:lnTo>
                  <a:lnTo>
                    <a:pt x="765878" y="1393136"/>
                  </a:lnTo>
                  <a:lnTo>
                    <a:pt x="766622" y="1393850"/>
                  </a:lnTo>
                  <a:lnTo>
                    <a:pt x="767136" y="1393549"/>
                  </a:lnTo>
                  <a:lnTo>
                    <a:pt x="766840" y="1392064"/>
                  </a:lnTo>
                  <a:lnTo>
                    <a:pt x="767565" y="1391647"/>
                  </a:lnTo>
                  <a:lnTo>
                    <a:pt x="769483" y="1393816"/>
                  </a:lnTo>
                  <a:lnTo>
                    <a:pt x="771417" y="1394315"/>
                  </a:lnTo>
                  <a:lnTo>
                    <a:pt x="772867" y="1396294"/>
                  </a:lnTo>
                  <a:lnTo>
                    <a:pt x="771280" y="1396922"/>
                  </a:lnTo>
                  <a:lnTo>
                    <a:pt x="772455" y="1398121"/>
                  </a:lnTo>
                  <a:lnTo>
                    <a:pt x="771879" y="1398908"/>
                  </a:lnTo>
                  <a:lnTo>
                    <a:pt x="771971" y="1400896"/>
                  </a:lnTo>
                  <a:lnTo>
                    <a:pt x="773107" y="1400478"/>
                  </a:lnTo>
                  <a:lnTo>
                    <a:pt x="773096" y="1402045"/>
                  </a:lnTo>
                  <a:lnTo>
                    <a:pt x="774715" y="1401350"/>
                  </a:lnTo>
                  <a:lnTo>
                    <a:pt x="775352" y="1401906"/>
                  </a:lnTo>
                  <a:lnTo>
                    <a:pt x="774755" y="1402815"/>
                  </a:lnTo>
                  <a:lnTo>
                    <a:pt x="774924" y="1403779"/>
                  </a:lnTo>
                  <a:lnTo>
                    <a:pt x="775583" y="1403974"/>
                  </a:lnTo>
                  <a:lnTo>
                    <a:pt x="775999" y="1402714"/>
                  </a:lnTo>
                  <a:lnTo>
                    <a:pt x="776608" y="1402317"/>
                  </a:lnTo>
                  <a:lnTo>
                    <a:pt x="777204" y="1403294"/>
                  </a:lnTo>
                  <a:lnTo>
                    <a:pt x="778188" y="1403451"/>
                  </a:lnTo>
                  <a:lnTo>
                    <a:pt x="779096" y="1402810"/>
                  </a:lnTo>
                  <a:lnTo>
                    <a:pt x="780479" y="1404626"/>
                  </a:lnTo>
                  <a:lnTo>
                    <a:pt x="780904" y="1405800"/>
                  </a:lnTo>
                  <a:lnTo>
                    <a:pt x="782109" y="1406824"/>
                  </a:lnTo>
                  <a:lnTo>
                    <a:pt x="783033" y="1406157"/>
                  </a:lnTo>
                  <a:lnTo>
                    <a:pt x="783049" y="1404860"/>
                  </a:lnTo>
                  <a:lnTo>
                    <a:pt x="783739" y="1403897"/>
                  </a:lnTo>
                  <a:lnTo>
                    <a:pt x="784590" y="1404837"/>
                  </a:lnTo>
                  <a:lnTo>
                    <a:pt x="786067" y="1404646"/>
                  </a:lnTo>
                  <a:lnTo>
                    <a:pt x="788800" y="1404652"/>
                  </a:lnTo>
                  <a:lnTo>
                    <a:pt x="787092" y="1406099"/>
                  </a:lnTo>
                  <a:lnTo>
                    <a:pt x="787556" y="1406652"/>
                  </a:lnTo>
                  <a:lnTo>
                    <a:pt x="788400" y="1405972"/>
                  </a:lnTo>
                  <a:lnTo>
                    <a:pt x="788503" y="1407155"/>
                  </a:lnTo>
                  <a:lnTo>
                    <a:pt x="789202" y="1407709"/>
                  </a:lnTo>
                  <a:lnTo>
                    <a:pt x="790201" y="1407607"/>
                  </a:lnTo>
                  <a:lnTo>
                    <a:pt x="790720" y="1407119"/>
                  </a:lnTo>
                  <a:lnTo>
                    <a:pt x="790113" y="1406091"/>
                  </a:lnTo>
                  <a:lnTo>
                    <a:pt x="790816" y="1405424"/>
                  </a:lnTo>
                  <a:lnTo>
                    <a:pt x="791524" y="1406376"/>
                  </a:lnTo>
                  <a:lnTo>
                    <a:pt x="792471" y="1406788"/>
                  </a:lnTo>
                  <a:lnTo>
                    <a:pt x="793093" y="1407534"/>
                  </a:lnTo>
                  <a:lnTo>
                    <a:pt x="794077" y="1407123"/>
                  </a:lnTo>
                  <a:lnTo>
                    <a:pt x="794153" y="1408499"/>
                  </a:lnTo>
                  <a:lnTo>
                    <a:pt x="794878" y="1409670"/>
                  </a:lnTo>
                  <a:lnTo>
                    <a:pt x="795827" y="1409940"/>
                  </a:lnTo>
                  <a:lnTo>
                    <a:pt x="796270" y="1408643"/>
                  </a:lnTo>
                  <a:lnTo>
                    <a:pt x="797487" y="1408734"/>
                  </a:lnTo>
                  <a:lnTo>
                    <a:pt x="796731" y="1410096"/>
                  </a:lnTo>
                  <a:lnTo>
                    <a:pt x="797678" y="1410649"/>
                  </a:lnTo>
                  <a:lnTo>
                    <a:pt x="798212" y="1409541"/>
                  </a:lnTo>
                  <a:lnTo>
                    <a:pt x="800196" y="1409586"/>
                  </a:lnTo>
                  <a:lnTo>
                    <a:pt x="800742" y="1410049"/>
                  </a:lnTo>
                  <a:lnTo>
                    <a:pt x="800401" y="1411205"/>
                  </a:lnTo>
                  <a:lnTo>
                    <a:pt x="801245" y="1411835"/>
                  </a:lnTo>
                  <a:lnTo>
                    <a:pt x="802479" y="1413665"/>
                  </a:lnTo>
                  <a:lnTo>
                    <a:pt x="803747" y="1412903"/>
                  </a:lnTo>
                  <a:lnTo>
                    <a:pt x="804666" y="1414331"/>
                  </a:lnTo>
                  <a:lnTo>
                    <a:pt x="805600" y="1413368"/>
                  </a:lnTo>
                  <a:lnTo>
                    <a:pt x="806417" y="1413202"/>
                  </a:lnTo>
                  <a:lnTo>
                    <a:pt x="807974" y="1414269"/>
                  </a:lnTo>
                  <a:lnTo>
                    <a:pt x="808779" y="1414308"/>
                  </a:lnTo>
                  <a:lnTo>
                    <a:pt x="809293" y="1415130"/>
                  </a:lnTo>
                  <a:lnTo>
                    <a:pt x="810720" y="1415517"/>
                  </a:lnTo>
                  <a:lnTo>
                    <a:pt x="811189" y="1416404"/>
                  </a:lnTo>
                  <a:lnTo>
                    <a:pt x="812121" y="1416790"/>
                  </a:lnTo>
                  <a:lnTo>
                    <a:pt x="812562" y="1415954"/>
                  </a:lnTo>
                  <a:lnTo>
                    <a:pt x="813573" y="1415197"/>
                  </a:lnTo>
                  <a:lnTo>
                    <a:pt x="814222" y="1417190"/>
                  </a:lnTo>
                  <a:lnTo>
                    <a:pt x="815405" y="1416560"/>
                  </a:lnTo>
                  <a:lnTo>
                    <a:pt x="815752" y="1415519"/>
                  </a:lnTo>
                  <a:lnTo>
                    <a:pt x="816297" y="1415597"/>
                  </a:lnTo>
                  <a:lnTo>
                    <a:pt x="816713" y="1417075"/>
                  </a:lnTo>
                  <a:lnTo>
                    <a:pt x="817243" y="1416869"/>
                  </a:lnTo>
                  <a:lnTo>
                    <a:pt x="817205" y="1415738"/>
                  </a:lnTo>
                  <a:lnTo>
                    <a:pt x="818230" y="1415584"/>
                  </a:lnTo>
                  <a:lnTo>
                    <a:pt x="818556" y="1416805"/>
                  </a:lnTo>
                  <a:lnTo>
                    <a:pt x="819202" y="1417049"/>
                  </a:lnTo>
                  <a:lnTo>
                    <a:pt x="820578" y="1415405"/>
                  </a:lnTo>
                  <a:lnTo>
                    <a:pt x="820864" y="1416435"/>
                  </a:lnTo>
                  <a:lnTo>
                    <a:pt x="821717" y="1417486"/>
                  </a:lnTo>
                  <a:lnTo>
                    <a:pt x="821863" y="1418129"/>
                  </a:lnTo>
                  <a:lnTo>
                    <a:pt x="822946" y="1417823"/>
                  </a:lnTo>
                  <a:lnTo>
                    <a:pt x="823209" y="1416922"/>
                  </a:lnTo>
                  <a:lnTo>
                    <a:pt x="822366" y="1415983"/>
                  </a:lnTo>
                  <a:lnTo>
                    <a:pt x="823457" y="1415894"/>
                  </a:lnTo>
                  <a:lnTo>
                    <a:pt x="823626" y="1417383"/>
                  </a:lnTo>
                  <a:lnTo>
                    <a:pt x="824938" y="1418939"/>
                  </a:lnTo>
                  <a:lnTo>
                    <a:pt x="826867" y="1419401"/>
                  </a:lnTo>
                  <a:lnTo>
                    <a:pt x="827711" y="1419131"/>
                  </a:lnTo>
                  <a:lnTo>
                    <a:pt x="829477" y="1420403"/>
                  </a:lnTo>
                  <a:lnTo>
                    <a:pt x="830531" y="1420298"/>
                  </a:lnTo>
                  <a:lnTo>
                    <a:pt x="830775" y="1421598"/>
                  </a:lnTo>
                  <a:lnTo>
                    <a:pt x="830396" y="1423783"/>
                  </a:lnTo>
                  <a:lnTo>
                    <a:pt x="830527" y="1425286"/>
                  </a:lnTo>
                  <a:lnTo>
                    <a:pt x="830115" y="1425993"/>
                  </a:lnTo>
                  <a:lnTo>
                    <a:pt x="831655" y="1427457"/>
                  </a:lnTo>
                  <a:lnTo>
                    <a:pt x="832006" y="1428947"/>
                  </a:lnTo>
                  <a:lnTo>
                    <a:pt x="832914" y="1429012"/>
                  </a:lnTo>
                  <a:lnTo>
                    <a:pt x="833497" y="1429767"/>
                  </a:lnTo>
                  <a:lnTo>
                    <a:pt x="834566" y="1430180"/>
                  </a:lnTo>
                  <a:lnTo>
                    <a:pt x="834409" y="1431388"/>
                  </a:lnTo>
                  <a:lnTo>
                    <a:pt x="836419" y="1432043"/>
                  </a:lnTo>
                  <a:lnTo>
                    <a:pt x="837225" y="1433173"/>
                  </a:lnTo>
                  <a:lnTo>
                    <a:pt x="838563" y="1434251"/>
                  </a:lnTo>
                  <a:lnTo>
                    <a:pt x="838861" y="1435151"/>
                  </a:lnTo>
                  <a:lnTo>
                    <a:pt x="840223" y="1435883"/>
                  </a:lnTo>
                  <a:lnTo>
                    <a:pt x="841070" y="1435805"/>
                  </a:lnTo>
                  <a:lnTo>
                    <a:pt x="842615" y="1436294"/>
                  </a:lnTo>
                  <a:lnTo>
                    <a:pt x="844616" y="1435184"/>
                  </a:lnTo>
                  <a:lnTo>
                    <a:pt x="845476" y="1435975"/>
                  </a:lnTo>
                  <a:lnTo>
                    <a:pt x="847033" y="1436342"/>
                  </a:lnTo>
                  <a:lnTo>
                    <a:pt x="848634" y="1438260"/>
                  </a:lnTo>
                  <a:lnTo>
                    <a:pt x="848619" y="1439292"/>
                  </a:lnTo>
                  <a:lnTo>
                    <a:pt x="849801" y="1439038"/>
                  </a:lnTo>
                  <a:lnTo>
                    <a:pt x="851527" y="1439867"/>
                  </a:lnTo>
                  <a:lnTo>
                    <a:pt x="852815" y="1439604"/>
                  </a:lnTo>
                  <a:lnTo>
                    <a:pt x="853594" y="1440268"/>
                  </a:lnTo>
                  <a:lnTo>
                    <a:pt x="855306" y="1439960"/>
                  </a:lnTo>
                  <a:lnTo>
                    <a:pt x="857858" y="1440911"/>
                  </a:lnTo>
                  <a:lnTo>
                    <a:pt x="858682" y="1441583"/>
                  </a:lnTo>
                  <a:lnTo>
                    <a:pt x="859164" y="1440335"/>
                  </a:lnTo>
                  <a:lnTo>
                    <a:pt x="859879" y="1441417"/>
                  </a:lnTo>
                  <a:lnTo>
                    <a:pt x="862371" y="1442683"/>
                  </a:lnTo>
                  <a:lnTo>
                    <a:pt x="862329" y="1443990"/>
                  </a:lnTo>
                  <a:lnTo>
                    <a:pt x="863126" y="1444856"/>
                  </a:lnTo>
                  <a:lnTo>
                    <a:pt x="865417" y="1445184"/>
                  </a:lnTo>
                  <a:lnTo>
                    <a:pt x="866235" y="1444747"/>
                  </a:lnTo>
                  <a:lnTo>
                    <a:pt x="868383" y="1444644"/>
                  </a:lnTo>
                  <a:lnTo>
                    <a:pt x="869798" y="1444040"/>
                  </a:lnTo>
                  <a:lnTo>
                    <a:pt x="870806" y="1444516"/>
                  </a:lnTo>
                  <a:lnTo>
                    <a:pt x="871118" y="1445337"/>
                  </a:lnTo>
                  <a:lnTo>
                    <a:pt x="871893" y="1445870"/>
                  </a:lnTo>
                  <a:lnTo>
                    <a:pt x="872393" y="1447123"/>
                  </a:lnTo>
                  <a:lnTo>
                    <a:pt x="873166" y="1446538"/>
                  </a:lnTo>
                  <a:lnTo>
                    <a:pt x="874232" y="1446837"/>
                  </a:lnTo>
                  <a:lnTo>
                    <a:pt x="874827" y="1447390"/>
                  </a:lnTo>
                  <a:lnTo>
                    <a:pt x="874766" y="1448352"/>
                  </a:lnTo>
                  <a:lnTo>
                    <a:pt x="876058" y="1449106"/>
                  </a:lnTo>
                  <a:lnTo>
                    <a:pt x="876528" y="1450026"/>
                  </a:lnTo>
                  <a:lnTo>
                    <a:pt x="876291" y="1451282"/>
                  </a:lnTo>
                  <a:lnTo>
                    <a:pt x="877268" y="1452424"/>
                  </a:lnTo>
                  <a:lnTo>
                    <a:pt x="877813" y="1451727"/>
                  </a:lnTo>
                  <a:lnTo>
                    <a:pt x="879103" y="1451745"/>
                  </a:lnTo>
                  <a:lnTo>
                    <a:pt x="880995" y="1453437"/>
                  </a:lnTo>
                  <a:lnTo>
                    <a:pt x="880534" y="1454795"/>
                  </a:lnTo>
                  <a:lnTo>
                    <a:pt x="882826" y="1454321"/>
                  </a:lnTo>
                  <a:lnTo>
                    <a:pt x="884271" y="1455261"/>
                  </a:lnTo>
                  <a:lnTo>
                    <a:pt x="884367" y="1456298"/>
                  </a:lnTo>
                  <a:lnTo>
                    <a:pt x="885557" y="1455803"/>
                  </a:lnTo>
                  <a:lnTo>
                    <a:pt x="887047" y="1456712"/>
                  </a:lnTo>
                  <a:lnTo>
                    <a:pt x="887522" y="1458157"/>
                  </a:lnTo>
                  <a:lnTo>
                    <a:pt x="890496" y="1458449"/>
                  </a:lnTo>
                  <a:lnTo>
                    <a:pt x="892126" y="1459483"/>
                  </a:lnTo>
                  <a:lnTo>
                    <a:pt x="893476" y="1459842"/>
                  </a:lnTo>
                  <a:lnTo>
                    <a:pt x="894735" y="1459291"/>
                  </a:lnTo>
                  <a:lnTo>
                    <a:pt x="895312" y="1458601"/>
                  </a:lnTo>
                  <a:lnTo>
                    <a:pt x="895659" y="1456796"/>
                  </a:lnTo>
                  <a:lnTo>
                    <a:pt x="896628" y="1456404"/>
                  </a:lnTo>
                  <a:lnTo>
                    <a:pt x="898130" y="1457478"/>
                  </a:lnTo>
                  <a:lnTo>
                    <a:pt x="898874" y="1457040"/>
                  </a:lnTo>
                  <a:lnTo>
                    <a:pt x="900975" y="1456854"/>
                  </a:lnTo>
                  <a:lnTo>
                    <a:pt x="902369" y="1457905"/>
                  </a:lnTo>
                  <a:lnTo>
                    <a:pt x="903715" y="1457832"/>
                  </a:lnTo>
                  <a:lnTo>
                    <a:pt x="904455" y="1458086"/>
                  </a:lnTo>
                  <a:lnTo>
                    <a:pt x="906355" y="1457760"/>
                  </a:lnTo>
                  <a:lnTo>
                    <a:pt x="907789" y="1457297"/>
                  </a:lnTo>
                  <a:lnTo>
                    <a:pt x="909158" y="1457266"/>
                  </a:lnTo>
                  <a:lnTo>
                    <a:pt x="909350" y="1456779"/>
                  </a:lnTo>
                  <a:lnTo>
                    <a:pt x="911512" y="1457820"/>
                  </a:lnTo>
                  <a:lnTo>
                    <a:pt x="913020" y="1455783"/>
                  </a:lnTo>
                  <a:lnTo>
                    <a:pt x="913851" y="1455965"/>
                  </a:lnTo>
                  <a:lnTo>
                    <a:pt x="915480" y="1454581"/>
                  </a:lnTo>
                  <a:lnTo>
                    <a:pt x="916479" y="1454683"/>
                  </a:lnTo>
                  <a:lnTo>
                    <a:pt x="918577" y="1454243"/>
                  </a:lnTo>
                  <a:lnTo>
                    <a:pt x="918722" y="1453651"/>
                  </a:lnTo>
                  <a:lnTo>
                    <a:pt x="921870" y="1453851"/>
                  </a:lnTo>
                  <a:lnTo>
                    <a:pt x="922720" y="1453569"/>
                  </a:lnTo>
                  <a:lnTo>
                    <a:pt x="924387" y="1454009"/>
                  </a:lnTo>
                  <a:lnTo>
                    <a:pt x="925092" y="1455255"/>
                  </a:lnTo>
                  <a:lnTo>
                    <a:pt x="925848" y="1455400"/>
                  </a:lnTo>
                  <a:lnTo>
                    <a:pt x="926398" y="1454878"/>
                  </a:lnTo>
                  <a:lnTo>
                    <a:pt x="927344" y="1454762"/>
                  </a:lnTo>
                  <a:lnTo>
                    <a:pt x="929167" y="1455136"/>
                  </a:lnTo>
                  <a:lnTo>
                    <a:pt x="930060" y="1455752"/>
                  </a:lnTo>
                  <a:lnTo>
                    <a:pt x="930712" y="1455306"/>
                  </a:lnTo>
                  <a:lnTo>
                    <a:pt x="931334" y="1454218"/>
                  </a:lnTo>
                  <a:lnTo>
                    <a:pt x="933047" y="1454347"/>
                  </a:lnTo>
                  <a:lnTo>
                    <a:pt x="934297" y="1453688"/>
                  </a:lnTo>
                  <a:lnTo>
                    <a:pt x="934984" y="1453743"/>
                  </a:lnTo>
                  <a:lnTo>
                    <a:pt x="935644" y="1452847"/>
                  </a:lnTo>
                  <a:lnTo>
                    <a:pt x="935491" y="1452002"/>
                  </a:lnTo>
                  <a:lnTo>
                    <a:pt x="936307" y="1451759"/>
                  </a:lnTo>
                  <a:lnTo>
                    <a:pt x="938314" y="1449906"/>
                  </a:lnTo>
                  <a:lnTo>
                    <a:pt x="939573" y="1449863"/>
                  </a:lnTo>
                  <a:lnTo>
                    <a:pt x="941327" y="1448322"/>
                  </a:lnTo>
                  <a:lnTo>
                    <a:pt x="944078" y="1447512"/>
                  </a:lnTo>
                  <a:lnTo>
                    <a:pt x="943613" y="1445914"/>
                  </a:lnTo>
                  <a:lnTo>
                    <a:pt x="944463" y="1444605"/>
                  </a:lnTo>
                  <a:lnTo>
                    <a:pt x="944323" y="1443091"/>
                  </a:lnTo>
                  <a:lnTo>
                    <a:pt x="945708" y="1441029"/>
                  </a:lnTo>
                  <a:lnTo>
                    <a:pt x="948019" y="1440404"/>
                  </a:lnTo>
                  <a:lnTo>
                    <a:pt x="949335" y="1440847"/>
                  </a:lnTo>
                  <a:lnTo>
                    <a:pt x="950027" y="1440066"/>
                  </a:lnTo>
                  <a:lnTo>
                    <a:pt x="951868" y="1439295"/>
                  </a:lnTo>
                  <a:lnTo>
                    <a:pt x="952120" y="1438905"/>
                  </a:lnTo>
                  <a:lnTo>
                    <a:pt x="953516" y="1438653"/>
                  </a:lnTo>
                  <a:lnTo>
                    <a:pt x="954717" y="1439174"/>
                  </a:lnTo>
                  <a:lnTo>
                    <a:pt x="955343" y="1438420"/>
                  </a:lnTo>
                  <a:lnTo>
                    <a:pt x="956347" y="1438804"/>
                  </a:lnTo>
                  <a:lnTo>
                    <a:pt x="956728" y="1438289"/>
                  </a:lnTo>
                  <a:lnTo>
                    <a:pt x="958093" y="1437765"/>
                  </a:lnTo>
                  <a:lnTo>
                    <a:pt x="958140" y="1436982"/>
                  </a:lnTo>
                  <a:lnTo>
                    <a:pt x="959524" y="1436874"/>
                  </a:lnTo>
                  <a:lnTo>
                    <a:pt x="960929" y="1437598"/>
                  </a:lnTo>
                  <a:lnTo>
                    <a:pt x="963275" y="1436519"/>
                  </a:lnTo>
                  <a:lnTo>
                    <a:pt x="964865" y="1436380"/>
                  </a:lnTo>
                  <a:lnTo>
                    <a:pt x="967447" y="1434962"/>
                  </a:lnTo>
                  <a:lnTo>
                    <a:pt x="968172" y="1433805"/>
                  </a:lnTo>
                  <a:lnTo>
                    <a:pt x="968909" y="1434363"/>
                  </a:lnTo>
                  <a:lnTo>
                    <a:pt x="969961" y="1434431"/>
                  </a:lnTo>
                  <a:lnTo>
                    <a:pt x="972175" y="1436598"/>
                  </a:lnTo>
                  <a:lnTo>
                    <a:pt x="973200" y="1436138"/>
                  </a:lnTo>
                  <a:lnTo>
                    <a:pt x="974627" y="1435028"/>
                  </a:lnTo>
                  <a:lnTo>
                    <a:pt x="975886" y="1435127"/>
                  </a:lnTo>
                  <a:lnTo>
                    <a:pt x="976351" y="1435642"/>
                  </a:lnTo>
                  <a:lnTo>
                    <a:pt x="977221" y="1435327"/>
                  </a:lnTo>
                  <a:lnTo>
                    <a:pt x="978102" y="1435743"/>
                  </a:lnTo>
                  <a:lnTo>
                    <a:pt x="979300" y="1435471"/>
                  </a:lnTo>
                  <a:lnTo>
                    <a:pt x="979948" y="1436179"/>
                  </a:lnTo>
                  <a:lnTo>
                    <a:pt x="981722" y="1436659"/>
                  </a:lnTo>
                  <a:lnTo>
                    <a:pt x="981943" y="1437349"/>
                  </a:lnTo>
                  <a:lnTo>
                    <a:pt x="983155" y="1437919"/>
                  </a:lnTo>
                  <a:lnTo>
                    <a:pt x="982638" y="1439029"/>
                  </a:lnTo>
                  <a:lnTo>
                    <a:pt x="982691" y="1440120"/>
                  </a:lnTo>
                  <a:lnTo>
                    <a:pt x="983912" y="1442056"/>
                  </a:lnTo>
                  <a:lnTo>
                    <a:pt x="986059" y="1442954"/>
                  </a:lnTo>
                  <a:lnTo>
                    <a:pt x="986917" y="1442815"/>
                  </a:lnTo>
                  <a:lnTo>
                    <a:pt x="989737" y="1443446"/>
                  </a:lnTo>
                  <a:lnTo>
                    <a:pt x="991427" y="1444516"/>
                  </a:lnTo>
                  <a:lnTo>
                    <a:pt x="992613" y="1446018"/>
                  </a:lnTo>
                  <a:lnTo>
                    <a:pt x="992510" y="1447019"/>
                  </a:lnTo>
                  <a:lnTo>
                    <a:pt x="993876" y="1447437"/>
                  </a:lnTo>
                  <a:lnTo>
                    <a:pt x="994444" y="1448200"/>
                  </a:lnTo>
                  <a:lnTo>
                    <a:pt x="995692" y="1448339"/>
                  </a:lnTo>
                  <a:lnTo>
                    <a:pt x="995894" y="1448927"/>
                  </a:lnTo>
                  <a:lnTo>
                    <a:pt x="995284" y="1449744"/>
                  </a:lnTo>
                  <a:lnTo>
                    <a:pt x="996070" y="1451544"/>
                  </a:lnTo>
                  <a:lnTo>
                    <a:pt x="995742" y="1451996"/>
                  </a:lnTo>
                  <a:lnTo>
                    <a:pt x="996497" y="1453425"/>
                  </a:lnTo>
                  <a:lnTo>
                    <a:pt x="996420" y="1454336"/>
                  </a:lnTo>
                  <a:lnTo>
                    <a:pt x="995898" y="1455139"/>
                  </a:lnTo>
                  <a:lnTo>
                    <a:pt x="995730" y="1456245"/>
                  </a:lnTo>
                  <a:lnTo>
                    <a:pt x="995025" y="1456897"/>
                  </a:lnTo>
                  <a:lnTo>
                    <a:pt x="996146" y="1458064"/>
                  </a:lnTo>
                  <a:lnTo>
                    <a:pt x="997244" y="1458755"/>
                  </a:lnTo>
                  <a:lnTo>
                    <a:pt x="998755" y="1459133"/>
                  </a:lnTo>
                  <a:lnTo>
                    <a:pt x="999786" y="1459660"/>
                  </a:lnTo>
                  <a:lnTo>
                    <a:pt x="1000136" y="1460463"/>
                  </a:lnTo>
                  <a:lnTo>
                    <a:pt x="1001116" y="1460246"/>
                  </a:lnTo>
                  <a:lnTo>
                    <a:pt x="1001749" y="1460943"/>
                  </a:lnTo>
                  <a:lnTo>
                    <a:pt x="1002845" y="1461082"/>
                  </a:lnTo>
                  <a:lnTo>
                    <a:pt x="1003264" y="1460704"/>
                  </a:lnTo>
                  <a:lnTo>
                    <a:pt x="1004920" y="1461106"/>
                  </a:lnTo>
                  <a:lnTo>
                    <a:pt x="1005808" y="1460710"/>
                  </a:lnTo>
                  <a:lnTo>
                    <a:pt x="1006750" y="1461108"/>
                  </a:lnTo>
                  <a:lnTo>
                    <a:pt x="1007563" y="1460762"/>
                  </a:lnTo>
                  <a:lnTo>
                    <a:pt x="1008185" y="1459881"/>
                  </a:lnTo>
                  <a:lnTo>
                    <a:pt x="1010577" y="1460030"/>
                  </a:lnTo>
                  <a:lnTo>
                    <a:pt x="1011679" y="1459129"/>
                  </a:lnTo>
                  <a:lnTo>
                    <a:pt x="1012262" y="1459056"/>
                  </a:lnTo>
                  <a:lnTo>
                    <a:pt x="1013717" y="1458215"/>
                  </a:lnTo>
                  <a:lnTo>
                    <a:pt x="1014808" y="1456467"/>
                  </a:lnTo>
                  <a:lnTo>
                    <a:pt x="1016295" y="1456164"/>
                  </a:lnTo>
                  <a:lnTo>
                    <a:pt x="1017634" y="1455363"/>
                  </a:lnTo>
                  <a:lnTo>
                    <a:pt x="1018519" y="1455377"/>
                  </a:lnTo>
                  <a:lnTo>
                    <a:pt x="1020175" y="1454186"/>
                  </a:lnTo>
                  <a:lnTo>
                    <a:pt x="1020838" y="1454434"/>
                  </a:lnTo>
                  <a:lnTo>
                    <a:pt x="1021964" y="1453172"/>
                  </a:lnTo>
                  <a:lnTo>
                    <a:pt x="1023016" y="1453235"/>
                  </a:lnTo>
                  <a:lnTo>
                    <a:pt x="1023722" y="1452776"/>
                  </a:lnTo>
                  <a:lnTo>
                    <a:pt x="1024978" y="1453426"/>
                  </a:lnTo>
                  <a:lnTo>
                    <a:pt x="1026660" y="1453081"/>
                  </a:lnTo>
                  <a:lnTo>
                    <a:pt x="1028132" y="1454498"/>
                  </a:lnTo>
                  <a:lnTo>
                    <a:pt x="1028875" y="1453884"/>
                  </a:lnTo>
                  <a:lnTo>
                    <a:pt x="1029853" y="1455025"/>
                  </a:lnTo>
                  <a:lnTo>
                    <a:pt x="1031451" y="1454437"/>
                  </a:lnTo>
                  <a:lnTo>
                    <a:pt x="1031869" y="1454726"/>
                  </a:lnTo>
                  <a:lnTo>
                    <a:pt x="1034610" y="1454230"/>
                  </a:lnTo>
                  <a:lnTo>
                    <a:pt x="1036650" y="1455069"/>
                  </a:lnTo>
                  <a:lnTo>
                    <a:pt x="1037097" y="1454626"/>
                  </a:lnTo>
                  <a:lnTo>
                    <a:pt x="1037371" y="1453044"/>
                  </a:lnTo>
                  <a:lnTo>
                    <a:pt x="1038302" y="1451914"/>
                  </a:lnTo>
                  <a:lnTo>
                    <a:pt x="1038219" y="1450644"/>
                  </a:lnTo>
                  <a:lnTo>
                    <a:pt x="1039187" y="1449461"/>
                  </a:lnTo>
                  <a:lnTo>
                    <a:pt x="1040191" y="1448921"/>
                  </a:lnTo>
                  <a:lnTo>
                    <a:pt x="1041190" y="1447097"/>
                  </a:lnTo>
                  <a:lnTo>
                    <a:pt x="1041117" y="1444928"/>
                  </a:lnTo>
                  <a:lnTo>
                    <a:pt x="1041976" y="1443478"/>
                  </a:lnTo>
                  <a:lnTo>
                    <a:pt x="1041495" y="1442446"/>
                  </a:lnTo>
                  <a:lnTo>
                    <a:pt x="1040736" y="1442072"/>
                  </a:lnTo>
                  <a:lnTo>
                    <a:pt x="1040347" y="1441154"/>
                  </a:lnTo>
                  <a:lnTo>
                    <a:pt x="1040305" y="1440064"/>
                  </a:lnTo>
                  <a:lnTo>
                    <a:pt x="1041144" y="1439011"/>
                  </a:lnTo>
                  <a:lnTo>
                    <a:pt x="1042616" y="1438278"/>
                  </a:lnTo>
                  <a:lnTo>
                    <a:pt x="1043112" y="1436284"/>
                  </a:lnTo>
                  <a:lnTo>
                    <a:pt x="1045085" y="1434955"/>
                  </a:lnTo>
                  <a:lnTo>
                    <a:pt x="1048659" y="1434146"/>
                  </a:lnTo>
                  <a:lnTo>
                    <a:pt x="1048968" y="1433726"/>
                  </a:lnTo>
                  <a:lnTo>
                    <a:pt x="1050464" y="1434494"/>
                  </a:lnTo>
                  <a:lnTo>
                    <a:pt x="1051982" y="1434271"/>
                  </a:lnTo>
                  <a:lnTo>
                    <a:pt x="1052226" y="1433361"/>
                  </a:lnTo>
                  <a:lnTo>
                    <a:pt x="1053233" y="1432717"/>
                  </a:lnTo>
                  <a:lnTo>
                    <a:pt x="1054839" y="1432443"/>
                  </a:lnTo>
                  <a:lnTo>
                    <a:pt x="1055431" y="1431414"/>
                  </a:lnTo>
                  <a:lnTo>
                    <a:pt x="1056658" y="1430692"/>
                  </a:lnTo>
                  <a:lnTo>
                    <a:pt x="1057743" y="1429625"/>
                  </a:lnTo>
                  <a:lnTo>
                    <a:pt x="1057807" y="1428984"/>
                  </a:lnTo>
                  <a:lnTo>
                    <a:pt x="1059329" y="1427607"/>
                  </a:lnTo>
                  <a:lnTo>
                    <a:pt x="1060008" y="1426078"/>
                  </a:lnTo>
                  <a:lnTo>
                    <a:pt x="1062099" y="1424314"/>
                  </a:lnTo>
                  <a:lnTo>
                    <a:pt x="1062899" y="1423324"/>
                  </a:lnTo>
                  <a:lnTo>
                    <a:pt x="1063663" y="1422988"/>
                  </a:lnTo>
                  <a:lnTo>
                    <a:pt x="1064270" y="1422204"/>
                  </a:lnTo>
                  <a:lnTo>
                    <a:pt x="1064974" y="1420522"/>
                  </a:lnTo>
                  <a:lnTo>
                    <a:pt x="1066210" y="1419671"/>
                  </a:lnTo>
                  <a:lnTo>
                    <a:pt x="1070605" y="1418231"/>
                  </a:lnTo>
                  <a:lnTo>
                    <a:pt x="1071445" y="1417663"/>
                  </a:lnTo>
                  <a:lnTo>
                    <a:pt x="1071414" y="1416548"/>
                  </a:lnTo>
                  <a:lnTo>
                    <a:pt x="1070918" y="1415422"/>
                  </a:lnTo>
                  <a:lnTo>
                    <a:pt x="1071529" y="1412316"/>
                  </a:lnTo>
                  <a:lnTo>
                    <a:pt x="1072158" y="1411661"/>
                  </a:lnTo>
                  <a:lnTo>
                    <a:pt x="1072990" y="1409105"/>
                  </a:lnTo>
                  <a:lnTo>
                    <a:pt x="1073725" y="1408512"/>
                  </a:lnTo>
                  <a:lnTo>
                    <a:pt x="1074835" y="1408162"/>
                  </a:lnTo>
                  <a:lnTo>
                    <a:pt x="1076972" y="1408319"/>
                  </a:lnTo>
                  <a:lnTo>
                    <a:pt x="1077708" y="1408099"/>
                  </a:lnTo>
                  <a:lnTo>
                    <a:pt x="1078505" y="1406620"/>
                  </a:lnTo>
                  <a:lnTo>
                    <a:pt x="1080456" y="1404215"/>
                  </a:lnTo>
                  <a:lnTo>
                    <a:pt x="1080871" y="1403199"/>
                  </a:lnTo>
                  <a:lnTo>
                    <a:pt x="1080851" y="1402302"/>
                  </a:lnTo>
                  <a:lnTo>
                    <a:pt x="1081366" y="1401812"/>
                  </a:lnTo>
                  <a:lnTo>
                    <a:pt x="1083023" y="1401741"/>
                  </a:lnTo>
                  <a:lnTo>
                    <a:pt x="1084464" y="1400259"/>
                  </a:lnTo>
                  <a:lnTo>
                    <a:pt x="1086548" y="1399878"/>
                  </a:lnTo>
                  <a:lnTo>
                    <a:pt x="1088773" y="1399688"/>
                  </a:lnTo>
                  <a:lnTo>
                    <a:pt x="1090235" y="1400514"/>
                  </a:lnTo>
                  <a:lnTo>
                    <a:pt x="1090150" y="1401425"/>
                  </a:lnTo>
                  <a:lnTo>
                    <a:pt x="1090515" y="1402282"/>
                  </a:lnTo>
                  <a:lnTo>
                    <a:pt x="1092216" y="1403289"/>
                  </a:lnTo>
                  <a:lnTo>
                    <a:pt x="1090385" y="1438232"/>
                  </a:lnTo>
                  <a:lnTo>
                    <a:pt x="1088946" y="1461063"/>
                  </a:lnTo>
                  <a:lnTo>
                    <a:pt x="1088846" y="1461370"/>
                  </a:lnTo>
                  <a:lnTo>
                    <a:pt x="1086726" y="1462121"/>
                  </a:lnTo>
                  <a:lnTo>
                    <a:pt x="1085657" y="1461379"/>
                  </a:lnTo>
                  <a:lnTo>
                    <a:pt x="1084018" y="1461583"/>
                  </a:lnTo>
                  <a:lnTo>
                    <a:pt x="1083060" y="1462472"/>
                  </a:lnTo>
                  <a:lnTo>
                    <a:pt x="1082546" y="1462210"/>
                  </a:lnTo>
                  <a:lnTo>
                    <a:pt x="1080551" y="1462808"/>
                  </a:lnTo>
                  <a:lnTo>
                    <a:pt x="1078566" y="1462635"/>
                  </a:lnTo>
                  <a:lnTo>
                    <a:pt x="1077739" y="1463192"/>
                  </a:lnTo>
                  <a:lnTo>
                    <a:pt x="1076602" y="1463028"/>
                  </a:lnTo>
                  <a:lnTo>
                    <a:pt x="1075907" y="1462365"/>
                  </a:lnTo>
                  <a:lnTo>
                    <a:pt x="1074877" y="1462626"/>
                  </a:lnTo>
                  <a:lnTo>
                    <a:pt x="1073905" y="1463913"/>
                  </a:lnTo>
                  <a:lnTo>
                    <a:pt x="1072299" y="1464835"/>
                  </a:lnTo>
                  <a:lnTo>
                    <a:pt x="1070399" y="1465137"/>
                  </a:lnTo>
                  <a:lnTo>
                    <a:pt x="1068068" y="1466925"/>
                  </a:lnTo>
                  <a:lnTo>
                    <a:pt x="1067378" y="1469475"/>
                  </a:lnTo>
                  <a:lnTo>
                    <a:pt x="1066642" y="1470392"/>
                  </a:lnTo>
                  <a:lnTo>
                    <a:pt x="1065169" y="1471057"/>
                  </a:lnTo>
                  <a:lnTo>
                    <a:pt x="1064986" y="1472057"/>
                  </a:lnTo>
                  <a:lnTo>
                    <a:pt x="1063609" y="1473481"/>
                  </a:lnTo>
                  <a:lnTo>
                    <a:pt x="1062498" y="1476360"/>
                  </a:lnTo>
                  <a:lnTo>
                    <a:pt x="1062632" y="1477453"/>
                  </a:lnTo>
                  <a:lnTo>
                    <a:pt x="1061630" y="1479010"/>
                  </a:lnTo>
                  <a:lnTo>
                    <a:pt x="1061145" y="1479146"/>
                  </a:lnTo>
                  <a:lnTo>
                    <a:pt x="1060206" y="1481847"/>
                  </a:lnTo>
                  <a:lnTo>
                    <a:pt x="1059577" y="1482328"/>
                  </a:lnTo>
                  <a:lnTo>
                    <a:pt x="1059164" y="1483313"/>
                  </a:lnTo>
                  <a:lnTo>
                    <a:pt x="1058062" y="1484097"/>
                  </a:lnTo>
                  <a:lnTo>
                    <a:pt x="1056940" y="1485845"/>
                  </a:lnTo>
                  <a:lnTo>
                    <a:pt x="1056360" y="1486404"/>
                  </a:lnTo>
                  <a:lnTo>
                    <a:pt x="1056037" y="1487761"/>
                  </a:lnTo>
                  <a:lnTo>
                    <a:pt x="1054900" y="1490512"/>
                  </a:lnTo>
                  <a:lnTo>
                    <a:pt x="1054357" y="1492471"/>
                  </a:lnTo>
                  <a:lnTo>
                    <a:pt x="1055186" y="1494020"/>
                  </a:lnTo>
                  <a:lnTo>
                    <a:pt x="1054992" y="1495329"/>
                  </a:lnTo>
                  <a:lnTo>
                    <a:pt x="1055503" y="1496079"/>
                  </a:lnTo>
                  <a:lnTo>
                    <a:pt x="1055197" y="1496705"/>
                  </a:lnTo>
                  <a:lnTo>
                    <a:pt x="1056719" y="1497722"/>
                  </a:lnTo>
                  <a:lnTo>
                    <a:pt x="1057563" y="1496743"/>
                  </a:lnTo>
                  <a:lnTo>
                    <a:pt x="1058684" y="1497705"/>
                  </a:lnTo>
                  <a:lnTo>
                    <a:pt x="1059237" y="1497146"/>
                  </a:lnTo>
                  <a:lnTo>
                    <a:pt x="1059882" y="1497461"/>
                  </a:lnTo>
                  <a:lnTo>
                    <a:pt x="1062213" y="1496123"/>
                  </a:lnTo>
                  <a:lnTo>
                    <a:pt x="1064139" y="1497184"/>
                  </a:lnTo>
                  <a:lnTo>
                    <a:pt x="1064921" y="1498105"/>
                  </a:lnTo>
                  <a:lnTo>
                    <a:pt x="1065765" y="1497266"/>
                  </a:lnTo>
                  <a:lnTo>
                    <a:pt x="1066221" y="1498182"/>
                  </a:lnTo>
                  <a:lnTo>
                    <a:pt x="1068297" y="1498537"/>
                  </a:lnTo>
                  <a:lnTo>
                    <a:pt x="1070773" y="1500681"/>
                  </a:lnTo>
                  <a:lnTo>
                    <a:pt x="1071513" y="1500946"/>
                  </a:lnTo>
                  <a:lnTo>
                    <a:pt x="1072505" y="1501957"/>
                  </a:lnTo>
                  <a:lnTo>
                    <a:pt x="1072249" y="1502675"/>
                  </a:lnTo>
                  <a:lnTo>
                    <a:pt x="1072776" y="1503219"/>
                  </a:lnTo>
                  <a:lnTo>
                    <a:pt x="1074076" y="1503309"/>
                  </a:lnTo>
                  <a:lnTo>
                    <a:pt x="1074141" y="1504569"/>
                  </a:lnTo>
                  <a:lnTo>
                    <a:pt x="1075153" y="1504939"/>
                  </a:lnTo>
                  <a:lnTo>
                    <a:pt x="1077083" y="1506897"/>
                  </a:lnTo>
                  <a:lnTo>
                    <a:pt x="1077605" y="1508212"/>
                  </a:lnTo>
                  <a:lnTo>
                    <a:pt x="1079287" y="1509154"/>
                  </a:lnTo>
                  <a:lnTo>
                    <a:pt x="1080383" y="1508920"/>
                  </a:lnTo>
                  <a:lnTo>
                    <a:pt x="1082530" y="1508851"/>
                  </a:lnTo>
                  <a:lnTo>
                    <a:pt x="1084442" y="1508321"/>
                  </a:lnTo>
                  <a:lnTo>
                    <a:pt x="1085376" y="1508780"/>
                  </a:lnTo>
                  <a:lnTo>
                    <a:pt x="1085799" y="1509537"/>
                  </a:lnTo>
                  <a:lnTo>
                    <a:pt x="1086829" y="1508771"/>
                  </a:lnTo>
                  <a:lnTo>
                    <a:pt x="1087321" y="1509935"/>
                  </a:lnTo>
                  <a:lnTo>
                    <a:pt x="1089400" y="1509869"/>
                  </a:lnTo>
                  <a:lnTo>
                    <a:pt x="1090479" y="1510025"/>
                  </a:lnTo>
                  <a:lnTo>
                    <a:pt x="1092356" y="1508381"/>
                  </a:lnTo>
                  <a:lnTo>
                    <a:pt x="1092714" y="1507617"/>
                  </a:lnTo>
                  <a:lnTo>
                    <a:pt x="1094634" y="1507064"/>
                  </a:lnTo>
                  <a:lnTo>
                    <a:pt x="1094801" y="1505858"/>
                  </a:lnTo>
                  <a:lnTo>
                    <a:pt x="1096065" y="1505691"/>
                  </a:lnTo>
                  <a:lnTo>
                    <a:pt x="1099131" y="1506258"/>
                  </a:lnTo>
                  <a:lnTo>
                    <a:pt x="1100981" y="1506031"/>
                  </a:lnTo>
                  <a:lnTo>
                    <a:pt x="1101896" y="1506784"/>
                  </a:lnTo>
                  <a:lnTo>
                    <a:pt x="1102251" y="1508405"/>
                  </a:lnTo>
                  <a:lnTo>
                    <a:pt x="1104155" y="1509123"/>
                  </a:lnTo>
                  <a:lnTo>
                    <a:pt x="1104701" y="1509754"/>
                  </a:lnTo>
                  <a:lnTo>
                    <a:pt x="1104578" y="1510422"/>
                  </a:lnTo>
                  <a:lnTo>
                    <a:pt x="1106643" y="1510837"/>
                  </a:lnTo>
                  <a:lnTo>
                    <a:pt x="1108020" y="1509690"/>
                  </a:lnTo>
                  <a:lnTo>
                    <a:pt x="1109085" y="1509846"/>
                  </a:lnTo>
                  <a:lnTo>
                    <a:pt x="1109041" y="1510714"/>
                  </a:lnTo>
                  <a:lnTo>
                    <a:pt x="1109817" y="1511281"/>
                  </a:lnTo>
                  <a:lnTo>
                    <a:pt x="1110416" y="1511107"/>
                  </a:lnTo>
                  <a:lnTo>
                    <a:pt x="1112716" y="1511956"/>
                  </a:lnTo>
                  <a:lnTo>
                    <a:pt x="1114490" y="1511970"/>
                  </a:lnTo>
                  <a:lnTo>
                    <a:pt x="1115085" y="1512862"/>
                  </a:lnTo>
                  <a:lnTo>
                    <a:pt x="1116687" y="1513032"/>
                  </a:lnTo>
                  <a:lnTo>
                    <a:pt x="1117065" y="1514132"/>
                  </a:lnTo>
                  <a:lnTo>
                    <a:pt x="1118858" y="1514768"/>
                  </a:lnTo>
                  <a:lnTo>
                    <a:pt x="1120166" y="1514181"/>
                  </a:lnTo>
                  <a:lnTo>
                    <a:pt x="1121360" y="1513988"/>
                  </a:lnTo>
                  <a:lnTo>
                    <a:pt x="1121390" y="1513094"/>
                  </a:lnTo>
                  <a:lnTo>
                    <a:pt x="1122417" y="1512166"/>
                  </a:lnTo>
                  <a:lnTo>
                    <a:pt x="1122451" y="1511069"/>
                  </a:lnTo>
                  <a:lnTo>
                    <a:pt x="1122912" y="1510576"/>
                  </a:lnTo>
                  <a:lnTo>
                    <a:pt x="1122810" y="1509002"/>
                  </a:lnTo>
                  <a:lnTo>
                    <a:pt x="1123923" y="1508876"/>
                  </a:lnTo>
                  <a:lnTo>
                    <a:pt x="1124365" y="1508110"/>
                  </a:lnTo>
                  <a:lnTo>
                    <a:pt x="1125865" y="1506860"/>
                  </a:lnTo>
                  <a:lnTo>
                    <a:pt x="1127166" y="1507527"/>
                  </a:lnTo>
                  <a:lnTo>
                    <a:pt x="1127749" y="1507031"/>
                  </a:lnTo>
                  <a:lnTo>
                    <a:pt x="1128222" y="1508307"/>
                  </a:lnTo>
                  <a:lnTo>
                    <a:pt x="1129894" y="1507918"/>
                  </a:lnTo>
                  <a:lnTo>
                    <a:pt x="1130488" y="1508111"/>
                  </a:lnTo>
                  <a:lnTo>
                    <a:pt x="1131088" y="1509018"/>
                  </a:lnTo>
                  <a:lnTo>
                    <a:pt x="1133318" y="1510285"/>
                  </a:lnTo>
                  <a:lnTo>
                    <a:pt x="1136138" y="1509898"/>
                  </a:lnTo>
                  <a:lnTo>
                    <a:pt x="1139511" y="1510023"/>
                  </a:lnTo>
                  <a:lnTo>
                    <a:pt x="1139969" y="1509265"/>
                  </a:lnTo>
                  <a:lnTo>
                    <a:pt x="1141848" y="1509084"/>
                  </a:lnTo>
                  <a:lnTo>
                    <a:pt x="1143371" y="1508475"/>
                  </a:lnTo>
                  <a:lnTo>
                    <a:pt x="1145522" y="1508459"/>
                  </a:lnTo>
                  <a:lnTo>
                    <a:pt x="1146126" y="1508942"/>
                  </a:lnTo>
                  <a:lnTo>
                    <a:pt x="1147964" y="1509282"/>
                  </a:lnTo>
                  <a:lnTo>
                    <a:pt x="1152438" y="1509712"/>
                  </a:lnTo>
                  <a:lnTo>
                    <a:pt x="1153968" y="1510702"/>
                  </a:lnTo>
                  <a:lnTo>
                    <a:pt x="1155727" y="1510967"/>
                  </a:lnTo>
                  <a:lnTo>
                    <a:pt x="1157436" y="1512146"/>
                  </a:lnTo>
                  <a:lnTo>
                    <a:pt x="1158309" y="1511922"/>
                  </a:lnTo>
                  <a:lnTo>
                    <a:pt x="1159443" y="1514187"/>
                  </a:lnTo>
                  <a:lnTo>
                    <a:pt x="1161669" y="1514938"/>
                  </a:lnTo>
                  <a:lnTo>
                    <a:pt x="1175514" y="1513934"/>
                  </a:lnTo>
                  <a:lnTo>
                    <a:pt x="1175683" y="1513858"/>
                  </a:lnTo>
                  <a:lnTo>
                    <a:pt x="1175744" y="1512030"/>
                  </a:lnTo>
                  <a:lnTo>
                    <a:pt x="1176088" y="1510250"/>
                  </a:lnTo>
                  <a:lnTo>
                    <a:pt x="1176657" y="1508466"/>
                  </a:lnTo>
                  <a:lnTo>
                    <a:pt x="1176750" y="1507401"/>
                  </a:lnTo>
                  <a:lnTo>
                    <a:pt x="1176283" y="1505575"/>
                  </a:lnTo>
                  <a:lnTo>
                    <a:pt x="1175705" y="1504944"/>
                  </a:lnTo>
                  <a:lnTo>
                    <a:pt x="1175816" y="1504215"/>
                  </a:lnTo>
                  <a:lnTo>
                    <a:pt x="1174489" y="1503301"/>
                  </a:lnTo>
                  <a:lnTo>
                    <a:pt x="1173724" y="1501243"/>
                  </a:lnTo>
                  <a:lnTo>
                    <a:pt x="1171228" y="1498790"/>
                  </a:lnTo>
                  <a:lnTo>
                    <a:pt x="1170449" y="1498739"/>
                  </a:lnTo>
                  <a:lnTo>
                    <a:pt x="1168436" y="1497360"/>
                  </a:lnTo>
                  <a:lnTo>
                    <a:pt x="1168104" y="1496580"/>
                  </a:lnTo>
                  <a:lnTo>
                    <a:pt x="1168770" y="1495237"/>
                  </a:lnTo>
                  <a:lnTo>
                    <a:pt x="1167983" y="1493524"/>
                  </a:lnTo>
                  <a:lnTo>
                    <a:pt x="1167997" y="1492163"/>
                  </a:lnTo>
                  <a:lnTo>
                    <a:pt x="1166646" y="1490772"/>
                  </a:lnTo>
                  <a:lnTo>
                    <a:pt x="1166568" y="1489771"/>
                  </a:lnTo>
                  <a:lnTo>
                    <a:pt x="1167120" y="1488773"/>
                  </a:lnTo>
                  <a:lnTo>
                    <a:pt x="1166765" y="1488022"/>
                  </a:lnTo>
                  <a:lnTo>
                    <a:pt x="1167519" y="1486698"/>
                  </a:lnTo>
                  <a:lnTo>
                    <a:pt x="1167251" y="1485325"/>
                  </a:lnTo>
                  <a:lnTo>
                    <a:pt x="1166168" y="1484446"/>
                  </a:lnTo>
                  <a:lnTo>
                    <a:pt x="1165905" y="1483014"/>
                  </a:lnTo>
                  <a:lnTo>
                    <a:pt x="1164916" y="1482162"/>
                  </a:lnTo>
                  <a:lnTo>
                    <a:pt x="1164028" y="1480256"/>
                  </a:lnTo>
                  <a:lnTo>
                    <a:pt x="1164210" y="1478605"/>
                  </a:lnTo>
                  <a:lnTo>
                    <a:pt x="1163638" y="1477151"/>
                  </a:lnTo>
                  <a:lnTo>
                    <a:pt x="1161909" y="1475742"/>
                  </a:lnTo>
                  <a:lnTo>
                    <a:pt x="1161979" y="1474606"/>
                  </a:lnTo>
                  <a:lnTo>
                    <a:pt x="1161236" y="1473771"/>
                  </a:lnTo>
                  <a:lnTo>
                    <a:pt x="1160054" y="1473349"/>
                  </a:lnTo>
                  <a:lnTo>
                    <a:pt x="1159171" y="1471819"/>
                  </a:lnTo>
                  <a:lnTo>
                    <a:pt x="1157887" y="1470244"/>
                  </a:lnTo>
                  <a:lnTo>
                    <a:pt x="1156740" y="1469741"/>
                  </a:lnTo>
                  <a:lnTo>
                    <a:pt x="1155503" y="1469527"/>
                  </a:lnTo>
                  <a:lnTo>
                    <a:pt x="1153503" y="1468387"/>
                  </a:lnTo>
                  <a:lnTo>
                    <a:pt x="1153590" y="1467608"/>
                  </a:lnTo>
                  <a:lnTo>
                    <a:pt x="1153072" y="1466765"/>
                  </a:lnTo>
                  <a:lnTo>
                    <a:pt x="1153268" y="1465633"/>
                  </a:lnTo>
                  <a:lnTo>
                    <a:pt x="1152357" y="1465228"/>
                  </a:lnTo>
                  <a:lnTo>
                    <a:pt x="1153051" y="1463689"/>
                  </a:lnTo>
                  <a:lnTo>
                    <a:pt x="1152245" y="1462518"/>
                  </a:lnTo>
                  <a:lnTo>
                    <a:pt x="1152217" y="1459991"/>
                  </a:lnTo>
                  <a:lnTo>
                    <a:pt x="1151727" y="1459375"/>
                  </a:lnTo>
                  <a:lnTo>
                    <a:pt x="1151520" y="1457667"/>
                  </a:lnTo>
                  <a:lnTo>
                    <a:pt x="1151852" y="1456778"/>
                  </a:lnTo>
                  <a:lnTo>
                    <a:pt x="1151489" y="1456239"/>
                  </a:lnTo>
                  <a:lnTo>
                    <a:pt x="1152114" y="1454561"/>
                  </a:lnTo>
                  <a:lnTo>
                    <a:pt x="1151673" y="1453143"/>
                  </a:lnTo>
                  <a:lnTo>
                    <a:pt x="1152505" y="1452596"/>
                  </a:lnTo>
                  <a:lnTo>
                    <a:pt x="1152570" y="1451088"/>
                  </a:lnTo>
                  <a:lnTo>
                    <a:pt x="1153228" y="1450525"/>
                  </a:lnTo>
                  <a:lnTo>
                    <a:pt x="1152672" y="1449806"/>
                  </a:lnTo>
                  <a:lnTo>
                    <a:pt x="1153166" y="1449289"/>
                  </a:lnTo>
                  <a:lnTo>
                    <a:pt x="1152715" y="1448604"/>
                  </a:lnTo>
                  <a:lnTo>
                    <a:pt x="1152940" y="1447844"/>
                  </a:lnTo>
                  <a:lnTo>
                    <a:pt x="1151960" y="1447121"/>
                  </a:lnTo>
                  <a:lnTo>
                    <a:pt x="1152276" y="1445805"/>
                  </a:lnTo>
                  <a:lnTo>
                    <a:pt x="1152067" y="1441495"/>
                  </a:lnTo>
                  <a:lnTo>
                    <a:pt x="1152876" y="1440503"/>
                  </a:lnTo>
                  <a:lnTo>
                    <a:pt x="1152449" y="1438660"/>
                  </a:lnTo>
                  <a:lnTo>
                    <a:pt x="1153070" y="1437913"/>
                  </a:lnTo>
                  <a:lnTo>
                    <a:pt x="1152588" y="1437049"/>
                  </a:lnTo>
                  <a:lnTo>
                    <a:pt x="1153699" y="1435522"/>
                  </a:lnTo>
                  <a:lnTo>
                    <a:pt x="1153662" y="1434818"/>
                  </a:lnTo>
                  <a:lnTo>
                    <a:pt x="1154372" y="1433845"/>
                  </a:lnTo>
                  <a:lnTo>
                    <a:pt x="1154903" y="1432301"/>
                  </a:lnTo>
                  <a:lnTo>
                    <a:pt x="1153832" y="1429764"/>
                  </a:lnTo>
                  <a:lnTo>
                    <a:pt x="1154524" y="1428009"/>
                  </a:lnTo>
                  <a:lnTo>
                    <a:pt x="1154963" y="1427736"/>
                  </a:lnTo>
                  <a:lnTo>
                    <a:pt x="1155110" y="1426378"/>
                  </a:lnTo>
                  <a:lnTo>
                    <a:pt x="1156176" y="1425540"/>
                  </a:lnTo>
                  <a:lnTo>
                    <a:pt x="1156411" y="1424487"/>
                  </a:lnTo>
                  <a:lnTo>
                    <a:pt x="1157167" y="1424176"/>
                  </a:lnTo>
                  <a:lnTo>
                    <a:pt x="1156934" y="1423444"/>
                  </a:lnTo>
                  <a:lnTo>
                    <a:pt x="1158524" y="1420961"/>
                  </a:lnTo>
                  <a:lnTo>
                    <a:pt x="1157706" y="1419497"/>
                  </a:lnTo>
                  <a:lnTo>
                    <a:pt x="1158071" y="1417011"/>
                  </a:lnTo>
                  <a:lnTo>
                    <a:pt x="1157875" y="1415665"/>
                  </a:lnTo>
                  <a:lnTo>
                    <a:pt x="1157373" y="1414318"/>
                  </a:lnTo>
                  <a:lnTo>
                    <a:pt x="1156517" y="1413734"/>
                  </a:lnTo>
                  <a:lnTo>
                    <a:pt x="1156280" y="1412751"/>
                  </a:lnTo>
                  <a:lnTo>
                    <a:pt x="1156886" y="1412136"/>
                  </a:lnTo>
                  <a:lnTo>
                    <a:pt x="1155557" y="1410914"/>
                  </a:lnTo>
                  <a:lnTo>
                    <a:pt x="1155908" y="1410446"/>
                  </a:lnTo>
                  <a:lnTo>
                    <a:pt x="1155772" y="1409415"/>
                  </a:lnTo>
                  <a:lnTo>
                    <a:pt x="1157031" y="1408899"/>
                  </a:lnTo>
                  <a:lnTo>
                    <a:pt x="1157133" y="1407699"/>
                  </a:lnTo>
                  <a:lnTo>
                    <a:pt x="1157676" y="1407594"/>
                  </a:lnTo>
                  <a:lnTo>
                    <a:pt x="1158885" y="1406372"/>
                  </a:lnTo>
                  <a:lnTo>
                    <a:pt x="1158505" y="1404265"/>
                  </a:lnTo>
                  <a:lnTo>
                    <a:pt x="1159974" y="1404028"/>
                  </a:lnTo>
                  <a:lnTo>
                    <a:pt x="1161568" y="1401430"/>
                  </a:lnTo>
                  <a:lnTo>
                    <a:pt x="1162012" y="1400400"/>
                  </a:lnTo>
                  <a:lnTo>
                    <a:pt x="1162057" y="1399006"/>
                  </a:lnTo>
                  <a:lnTo>
                    <a:pt x="1162811" y="1398724"/>
                  </a:lnTo>
                  <a:lnTo>
                    <a:pt x="1162748" y="1397127"/>
                  </a:lnTo>
                  <a:lnTo>
                    <a:pt x="1164304" y="1393798"/>
                  </a:lnTo>
                  <a:lnTo>
                    <a:pt x="1163964" y="1392499"/>
                  </a:lnTo>
                  <a:lnTo>
                    <a:pt x="1164064" y="1391623"/>
                  </a:lnTo>
                  <a:lnTo>
                    <a:pt x="1165042" y="1391197"/>
                  </a:lnTo>
                  <a:lnTo>
                    <a:pt x="1166099" y="1391641"/>
                  </a:lnTo>
                  <a:lnTo>
                    <a:pt x="1166468" y="1390291"/>
                  </a:lnTo>
                  <a:lnTo>
                    <a:pt x="1168004" y="1389305"/>
                  </a:lnTo>
                  <a:lnTo>
                    <a:pt x="1167585" y="1387924"/>
                  </a:lnTo>
                  <a:lnTo>
                    <a:pt x="1168211" y="1387875"/>
                  </a:lnTo>
                  <a:lnTo>
                    <a:pt x="1169176" y="1385987"/>
                  </a:lnTo>
                  <a:lnTo>
                    <a:pt x="1169904" y="1385336"/>
                  </a:lnTo>
                  <a:lnTo>
                    <a:pt x="1169838" y="1384066"/>
                  </a:lnTo>
                  <a:lnTo>
                    <a:pt x="1170401" y="1382684"/>
                  </a:lnTo>
                  <a:lnTo>
                    <a:pt x="1172246" y="1382614"/>
                  </a:lnTo>
                  <a:lnTo>
                    <a:pt x="1171631" y="1381983"/>
                  </a:lnTo>
                  <a:lnTo>
                    <a:pt x="1173399" y="1381641"/>
                  </a:lnTo>
                  <a:lnTo>
                    <a:pt x="1174764" y="1379918"/>
                  </a:lnTo>
                  <a:lnTo>
                    <a:pt x="1174544" y="1378659"/>
                  </a:lnTo>
                  <a:lnTo>
                    <a:pt x="1175758" y="1379437"/>
                  </a:lnTo>
                  <a:lnTo>
                    <a:pt x="1176471" y="1378309"/>
                  </a:lnTo>
                  <a:lnTo>
                    <a:pt x="1178061" y="1376490"/>
                  </a:lnTo>
                  <a:lnTo>
                    <a:pt x="1177492" y="1375472"/>
                  </a:lnTo>
                  <a:lnTo>
                    <a:pt x="1177190" y="1373909"/>
                  </a:lnTo>
                  <a:lnTo>
                    <a:pt x="1175801" y="1374391"/>
                  </a:lnTo>
                  <a:lnTo>
                    <a:pt x="1176135" y="1373232"/>
                  </a:lnTo>
                  <a:lnTo>
                    <a:pt x="1177211" y="1371718"/>
                  </a:lnTo>
                  <a:lnTo>
                    <a:pt x="1177359" y="1370321"/>
                  </a:lnTo>
                  <a:lnTo>
                    <a:pt x="1176851" y="1369695"/>
                  </a:lnTo>
                  <a:lnTo>
                    <a:pt x="1178462" y="1368030"/>
                  </a:lnTo>
                  <a:lnTo>
                    <a:pt x="1177923" y="1366960"/>
                  </a:lnTo>
                  <a:lnTo>
                    <a:pt x="1178546" y="1366519"/>
                  </a:lnTo>
                  <a:lnTo>
                    <a:pt x="1178001" y="1365460"/>
                  </a:lnTo>
                  <a:lnTo>
                    <a:pt x="1178256" y="1364373"/>
                  </a:lnTo>
                  <a:lnTo>
                    <a:pt x="1178122" y="1362892"/>
                  </a:lnTo>
                  <a:lnTo>
                    <a:pt x="1179188" y="1362204"/>
                  </a:lnTo>
                  <a:lnTo>
                    <a:pt x="1179437" y="1361026"/>
                  </a:lnTo>
                  <a:lnTo>
                    <a:pt x="1179118" y="1360179"/>
                  </a:lnTo>
                  <a:lnTo>
                    <a:pt x="1180798" y="1359212"/>
                  </a:lnTo>
                  <a:lnTo>
                    <a:pt x="1180174" y="1357585"/>
                  </a:lnTo>
                  <a:lnTo>
                    <a:pt x="1180871" y="1355987"/>
                  </a:lnTo>
                  <a:lnTo>
                    <a:pt x="1180253" y="1354912"/>
                  </a:lnTo>
                  <a:lnTo>
                    <a:pt x="1181268" y="1354475"/>
                  </a:lnTo>
                  <a:lnTo>
                    <a:pt x="1182977" y="1353226"/>
                  </a:lnTo>
                  <a:lnTo>
                    <a:pt x="1182841" y="1352560"/>
                  </a:lnTo>
                  <a:lnTo>
                    <a:pt x="1183759" y="1349848"/>
                  </a:lnTo>
                  <a:lnTo>
                    <a:pt x="1183600" y="1347846"/>
                  </a:lnTo>
                  <a:lnTo>
                    <a:pt x="1184432" y="1347431"/>
                  </a:lnTo>
                  <a:lnTo>
                    <a:pt x="1185443" y="1347592"/>
                  </a:lnTo>
                  <a:lnTo>
                    <a:pt x="1185948" y="1348425"/>
                  </a:lnTo>
                  <a:lnTo>
                    <a:pt x="1187113" y="1348524"/>
                  </a:lnTo>
                  <a:lnTo>
                    <a:pt x="1188940" y="1348094"/>
                  </a:lnTo>
                  <a:lnTo>
                    <a:pt x="1189492" y="1348897"/>
                  </a:lnTo>
                  <a:lnTo>
                    <a:pt x="1190625" y="1348532"/>
                  </a:lnTo>
                  <a:lnTo>
                    <a:pt x="1190655" y="1347324"/>
                  </a:lnTo>
                  <a:lnTo>
                    <a:pt x="1191649" y="1347741"/>
                  </a:lnTo>
                  <a:lnTo>
                    <a:pt x="1192700" y="1345345"/>
                  </a:lnTo>
                  <a:lnTo>
                    <a:pt x="1193236" y="1345043"/>
                  </a:lnTo>
                  <a:lnTo>
                    <a:pt x="1194912" y="1344911"/>
                  </a:lnTo>
                  <a:lnTo>
                    <a:pt x="1195343" y="1342872"/>
                  </a:lnTo>
                  <a:lnTo>
                    <a:pt x="1194558" y="1342482"/>
                  </a:lnTo>
                  <a:lnTo>
                    <a:pt x="1193678" y="1341051"/>
                  </a:lnTo>
                  <a:lnTo>
                    <a:pt x="1194377" y="1340555"/>
                  </a:lnTo>
                  <a:lnTo>
                    <a:pt x="1194840" y="1339463"/>
                  </a:lnTo>
                  <a:lnTo>
                    <a:pt x="1195701" y="1339752"/>
                  </a:lnTo>
                  <a:lnTo>
                    <a:pt x="1195633" y="1341694"/>
                  </a:lnTo>
                  <a:lnTo>
                    <a:pt x="1196965" y="1340921"/>
                  </a:lnTo>
                  <a:lnTo>
                    <a:pt x="1198174" y="1340571"/>
                  </a:lnTo>
                  <a:lnTo>
                    <a:pt x="1198334" y="1338937"/>
                  </a:lnTo>
                  <a:lnTo>
                    <a:pt x="1199497" y="1338259"/>
                  </a:lnTo>
                  <a:lnTo>
                    <a:pt x="1200337" y="1338189"/>
                  </a:lnTo>
                  <a:lnTo>
                    <a:pt x="1200831" y="1337493"/>
                  </a:lnTo>
                  <a:lnTo>
                    <a:pt x="1200807" y="1336584"/>
                  </a:lnTo>
                  <a:lnTo>
                    <a:pt x="1201393" y="1335772"/>
                  </a:lnTo>
                  <a:lnTo>
                    <a:pt x="1203726" y="1336367"/>
                  </a:lnTo>
                  <a:lnTo>
                    <a:pt x="1204959" y="1334612"/>
                  </a:lnTo>
                  <a:lnTo>
                    <a:pt x="1206830" y="1334301"/>
                  </a:lnTo>
                  <a:lnTo>
                    <a:pt x="1207960" y="1335045"/>
                  </a:lnTo>
                  <a:lnTo>
                    <a:pt x="1209041" y="1334796"/>
                  </a:lnTo>
                  <a:lnTo>
                    <a:pt x="1208800" y="1333574"/>
                  </a:lnTo>
                  <a:lnTo>
                    <a:pt x="1210038" y="1333060"/>
                  </a:lnTo>
                  <a:lnTo>
                    <a:pt x="1210717" y="1331862"/>
                  </a:lnTo>
                  <a:lnTo>
                    <a:pt x="1211950" y="1330848"/>
                  </a:lnTo>
                  <a:lnTo>
                    <a:pt x="1212770" y="1331662"/>
                  </a:lnTo>
                  <a:lnTo>
                    <a:pt x="1213540" y="1331482"/>
                  </a:lnTo>
                  <a:lnTo>
                    <a:pt x="1214102" y="1330546"/>
                  </a:lnTo>
                  <a:lnTo>
                    <a:pt x="1214965" y="1330674"/>
                  </a:lnTo>
                  <a:lnTo>
                    <a:pt x="1214541" y="1328365"/>
                  </a:lnTo>
                  <a:lnTo>
                    <a:pt x="1215044" y="1326905"/>
                  </a:lnTo>
                  <a:lnTo>
                    <a:pt x="1216116" y="1325970"/>
                  </a:lnTo>
                  <a:lnTo>
                    <a:pt x="1218353" y="1325822"/>
                  </a:lnTo>
                  <a:lnTo>
                    <a:pt x="1217976" y="1324311"/>
                  </a:lnTo>
                  <a:lnTo>
                    <a:pt x="1218270" y="1322114"/>
                  </a:lnTo>
                  <a:lnTo>
                    <a:pt x="1219090" y="1321353"/>
                  </a:lnTo>
                  <a:lnTo>
                    <a:pt x="1218700" y="1320768"/>
                  </a:lnTo>
                  <a:lnTo>
                    <a:pt x="1217464" y="1320999"/>
                  </a:lnTo>
                  <a:lnTo>
                    <a:pt x="1217266" y="1320260"/>
                  </a:lnTo>
                  <a:lnTo>
                    <a:pt x="1218328" y="1319730"/>
                  </a:lnTo>
                  <a:lnTo>
                    <a:pt x="1219668" y="1319423"/>
                  </a:lnTo>
                  <a:lnTo>
                    <a:pt x="1220152" y="1318599"/>
                  </a:lnTo>
                  <a:lnTo>
                    <a:pt x="1220972" y="1318905"/>
                  </a:lnTo>
                  <a:lnTo>
                    <a:pt x="1221167" y="1318071"/>
                  </a:lnTo>
                  <a:lnTo>
                    <a:pt x="1220185" y="1316333"/>
                  </a:lnTo>
                  <a:lnTo>
                    <a:pt x="1220464" y="1315040"/>
                  </a:lnTo>
                  <a:lnTo>
                    <a:pt x="1221051" y="1314884"/>
                  </a:lnTo>
                  <a:lnTo>
                    <a:pt x="1222146" y="1315391"/>
                  </a:lnTo>
                  <a:lnTo>
                    <a:pt x="1223165" y="1317222"/>
                  </a:lnTo>
                  <a:lnTo>
                    <a:pt x="1223727" y="1317364"/>
                  </a:lnTo>
                  <a:lnTo>
                    <a:pt x="1224525" y="1316629"/>
                  </a:lnTo>
                  <a:lnTo>
                    <a:pt x="1224712" y="1315933"/>
                  </a:lnTo>
                  <a:lnTo>
                    <a:pt x="1223610" y="1313948"/>
                  </a:lnTo>
                  <a:lnTo>
                    <a:pt x="1223234" y="1312744"/>
                  </a:lnTo>
                  <a:lnTo>
                    <a:pt x="1221604" y="1312601"/>
                  </a:lnTo>
                  <a:lnTo>
                    <a:pt x="1221223" y="1311399"/>
                  </a:lnTo>
                  <a:lnTo>
                    <a:pt x="1222556" y="1310336"/>
                  </a:lnTo>
                  <a:lnTo>
                    <a:pt x="1221437" y="1309632"/>
                  </a:lnTo>
                  <a:lnTo>
                    <a:pt x="1222390" y="1308673"/>
                  </a:lnTo>
                  <a:lnTo>
                    <a:pt x="1223019" y="1308756"/>
                  </a:lnTo>
                  <a:lnTo>
                    <a:pt x="1225359" y="1310081"/>
                  </a:lnTo>
                  <a:lnTo>
                    <a:pt x="1226367" y="1310172"/>
                  </a:lnTo>
                  <a:lnTo>
                    <a:pt x="1225937" y="1308907"/>
                  </a:lnTo>
                  <a:lnTo>
                    <a:pt x="1225742" y="1307197"/>
                  </a:lnTo>
                  <a:lnTo>
                    <a:pt x="1226764" y="1306769"/>
                  </a:lnTo>
                  <a:lnTo>
                    <a:pt x="1227538" y="1308167"/>
                  </a:lnTo>
                  <a:lnTo>
                    <a:pt x="1228422" y="1308605"/>
                  </a:lnTo>
                  <a:lnTo>
                    <a:pt x="1230156" y="1308629"/>
                  </a:lnTo>
                  <a:lnTo>
                    <a:pt x="1230928" y="1308183"/>
                  </a:lnTo>
                  <a:lnTo>
                    <a:pt x="1230488" y="1306525"/>
                  </a:lnTo>
                  <a:lnTo>
                    <a:pt x="1231990" y="1306831"/>
                  </a:lnTo>
                  <a:lnTo>
                    <a:pt x="1232360" y="1306474"/>
                  </a:lnTo>
                  <a:lnTo>
                    <a:pt x="1230862" y="1304676"/>
                  </a:lnTo>
                  <a:lnTo>
                    <a:pt x="1231338" y="1303681"/>
                  </a:lnTo>
                  <a:lnTo>
                    <a:pt x="1231872" y="1303802"/>
                  </a:lnTo>
                  <a:lnTo>
                    <a:pt x="1233059" y="1305124"/>
                  </a:lnTo>
                  <a:lnTo>
                    <a:pt x="1233804" y="1304926"/>
                  </a:lnTo>
                  <a:lnTo>
                    <a:pt x="1233600" y="1303817"/>
                  </a:lnTo>
                  <a:lnTo>
                    <a:pt x="1234180" y="1303056"/>
                  </a:lnTo>
                  <a:lnTo>
                    <a:pt x="1234978" y="1303836"/>
                  </a:lnTo>
                  <a:lnTo>
                    <a:pt x="1235681" y="1303757"/>
                  </a:lnTo>
                  <a:lnTo>
                    <a:pt x="1235721" y="1302160"/>
                  </a:lnTo>
                  <a:lnTo>
                    <a:pt x="1236553" y="1301887"/>
                  </a:lnTo>
                  <a:lnTo>
                    <a:pt x="1237008" y="1301086"/>
                  </a:lnTo>
                  <a:lnTo>
                    <a:pt x="1236968" y="1299515"/>
                  </a:lnTo>
                  <a:lnTo>
                    <a:pt x="1236089" y="1298794"/>
                  </a:lnTo>
                  <a:lnTo>
                    <a:pt x="1235413" y="1296927"/>
                  </a:lnTo>
                  <a:lnTo>
                    <a:pt x="1235982" y="1296535"/>
                  </a:lnTo>
                  <a:lnTo>
                    <a:pt x="1237751" y="1297260"/>
                  </a:lnTo>
                  <a:lnTo>
                    <a:pt x="1238789" y="1296771"/>
                  </a:lnTo>
                  <a:lnTo>
                    <a:pt x="1239706" y="1294542"/>
                  </a:lnTo>
                  <a:lnTo>
                    <a:pt x="1239648" y="1293232"/>
                  </a:lnTo>
                  <a:lnTo>
                    <a:pt x="1238725" y="1292108"/>
                  </a:lnTo>
                  <a:lnTo>
                    <a:pt x="1239843" y="1291249"/>
                  </a:lnTo>
                  <a:lnTo>
                    <a:pt x="1238714" y="1290514"/>
                  </a:lnTo>
                  <a:lnTo>
                    <a:pt x="1237901" y="1288915"/>
                  </a:lnTo>
                  <a:lnTo>
                    <a:pt x="1236400" y="1288028"/>
                  </a:lnTo>
                  <a:lnTo>
                    <a:pt x="1235203" y="1287612"/>
                  </a:lnTo>
                  <a:lnTo>
                    <a:pt x="1235130" y="1286964"/>
                  </a:lnTo>
                  <a:lnTo>
                    <a:pt x="1234376" y="1286201"/>
                  </a:lnTo>
                  <a:lnTo>
                    <a:pt x="1234908" y="1284582"/>
                  </a:lnTo>
                  <a:lnTo>
                    <a:pt x="1234430" y="1284010"/>
                  </a:lnTo>
                  <a:lnTo>
                    <a:pt x="1233215" y="1283578"/>
                  </a:lnTo>
                  <a:lnTo>
                    <a:pt x="1230303" y="1284112"/>
                  </a:lnTo>
                  <a:lnTo>
                    <a:pt x="1228709" y="1282496"/>
                  </a:lnTo>
                  <a:lnTo>
                    <a:pt x="1228283" y="1281583"/>
                  </a:lnTo>
                  <a:lnTo>
                    <a:pt x="1228708" y="1280814"/>
                  </a:lnTo>
                  <a:lnTo>
                    <a:pt x="1229458" y="1280670"/>
                  </a:lnTo>
                  <a:lnTo>
                    <a:pt x="1229885" y="1279662"/>
                  </a:lnTo>
                  <a:lnTo>
                    <a:pt x="1228843" y="1278390"/>
                  </a:lnTo>
                  <a:lnTo>
                    <a:pt x="1227807" y="1277597"/>
                  </a:lnTo>
                  <a:lnTo>
                    <a:pt x="1228122" y="1276199"/>
                  </a:lnTo>
                  <a:lnTo>
                    <a:pt x="1227878" y="1275031"/>
                  </a:lnTo>
                  <a:lnTo>
                    <a:pt x="1229200" y="1274438"/>
                  </a:lnTo>
                  <a:lnTo>
                    <a:pt x="1228873" y="1273567"/>
                  </a:lnTo>
                  <a:lnTo>
                    <a:pt x="1228739" y="1271981"/>
                  </a:lnTo>
                  <a:lnTo>
                    <a:pt x="1229151" y="1271484"/>
                  </a:lnTo>
                  <a:lnTo>
                    <a:pt x="1228626" y="1270296"/>
                  </a:lnTo>
                  <a:lnTo>
                    <a:pt x="1229260" y="1268397"/>
                  </a:lnTo>
                  <a:lnTo>
                    <a:pt x="1229893" y="1268410"/>
                  </a:lnTo>
                  <a:lnTo>
                    <a:pt x="1230456" y="1267215"/>
                  </a:lnTo>
                  <a:lnTo>
                    <a:pt x="1232405" y="1265445"/>
                  </a:lnTo>
                  <a:lnTo>
                    <a:pt x="1233163" y="1265274"/>
                  </a:lnTo>
                  <a:lnTo>
                    <a:pt x="1234133" y="1266099"/>
                  </a:lnTo>
                  <a:lnTo>
                    <a:pt x="1235470" y="1265792"/>
                  </a:lnTo>
                  <a:lnTo>
                    <a:pt x="1237150" y="1266316"/>
                  </a:lnTo>
                  <a:lnTo>
                    <a:pt x="1237946" y="1265827"/>
                  </a:lnTo>
                  <a:lnTo>
                    <a:pt x="1238992" y="1264247"/>
                  </a:lnTo>
                  <a:lnTo>
                    <a:pt x="1239745" y="1264021"/>
                  </a:lnTo>
                  <a:lnTo>
                    <a:pt x="1241711" y="1263975"/>
                  </a:lnTo>
                  <a:lnTo>
                    <a:pt x="1242282" y="1263662"/>
                  </a:lnTo>
                  <a:lnTo>
                    <a:pt x="1242914" y="1261766"/>
                  </a:lnTo>
                  <a:lnTo>
                    <a:pt x="1243792" y="1261034"/>
                  </a:lnTo>
                  <a:lnTo>
                    <a:pt x="1244653" y="1261682"/>
                  </a:lnTo>
                  <a:lnTo>
                    <a:pt x="1245436" y="1263113"/>
                  </a:lnTo>
                  <a:lnTo>
                    <a:pt x="1246572" y="1263346"/>
                  </a:lnTo>
                  <a:lnTo>
                    <a:pt x="1247963" y="1262472"/>
                  </a:lnTo>
                  <a:lnTo>
                    <a:pt x="1246776" y="1261444"/>
                  </a:lnTo>
                  <a:lnTo>
                    <a:pt x="1245878" y="1259690"/>
                  </a:lnTo>
                  <a:lnTo>
                    <a:pt x="1244808" y="1258819"/>
                  </a:lnTo>
                  <a:lnTo>
                    <a:pt x="1245031" y="1257531"/>
                  </a:lnTo>
                  <a:lnTo>
                    <a:pt x="1247533" y="1257597"/>
                  </a:lnTo>
                  <a:lnTo>
                    <a:pt x="1248056" y="1257221"/>
                  </a:lnTo>
                  <a:lnTo>
                    <a:pt x="1247578" y="1254969"/>
                  </a:lnTo>
                  <a:lnTo>
                    <a:pt x="1247351" y="1252836"/>
                  </a:lnTo>
                  <a:lnTo>
                    <a:pt x="1247527" y="1251812"/>
                  </a:lnTo>
                  <a:lnTo>
                    <a:pt x="1248285" y="1251243"/>
                  </a:lnTo>
                  <a:lnTo>
                    <a:pt x="1247522" y="1249058"/>
                  </a:lnTo>
                  <a:lnTo>
                    <a:pt x="1250641" y="1247698"/>
                  </a:lnTo>
                  <a:lnTo>
                    <a:pt x="1250709" y="1245668"/>
                  </a:lnTo>
                  <a:lnTo>
                    <a:pt x="1252396" y="1244603"/>
                  </a:lnTo>
                  <a:lnTo>
                    <a:pt x="1253810" y="1245729"/>
                  </a:lnTo>
                  <a:lnTo>
                    <a:pt x="1255326" y="1245329"/>
                  </a:lnTo>
                  <a:lnTo>
                    <a:pt x="1255676" y="1244343"/>
                  </a:lnTo>
                  <a:lnTo>
                    <a:pt x="1257482" y="1243599"/>
                  </a:lnTo>
                  <a:lnTo>
                    <a:pt x="1259688" y="1243777"/>
                  </a:lnTo>
                  <a:lnTo>
                    <a:pt x="1261232" y="1242241"/>
                  </a:lnTo>
                  <a:lnTo>
                    <a:pt x="1262918" y="1241103"/>
                  </a:lnTo>
                  <a:lnTo>
                    <a:pt x="1264421" y="1240680"/>
                  </a:lnTo>
                  <a:lnTo>
                    <a:pt x="1265626" y="1240019"/>
                  </a:lnTo>
                  <a:lnTo>
                    <a:pt x="1266621" y="1239858"/>
                  </a:lnTo>
                  <a:lnTo>
                    <a:pt x="1268160" y="1238906"/>
                  </a:lnTo>
                  <a:lnTo>
                    <a:pt x="1269216" y="1239013"/>
                  </a:lnTo>
                  <a:lnTo>
                    <a:pt x="1270487" y="1239650"/>
                  </a:lnTo>
                  <a:lnTo>
                    <a:pt x="1271941" y="1239329"/>
                  </a:lnTo>
                  <a:lnTo>
                    <a:pt x="1272504" y="1237485"/>
                  </a:lnTo>
                  <a:lnTo>
                    <a:pt x="1273444" y="1237212"/>
                  </a:lnTo>
                  <a:lnTo>
                    <a:pt x="1274824" y="1237590"/>
                  </a:lnTo>
                  <a:lnTo>
                    <a:pt x="1277826" y="1235656"/>
                  </a:lnTo>
                  <a:lnTo>
                    <a:pt x="1278236" y="1232727"/>
                  </a:lnTo>
                  <a:lnTo>
                    <a:pt x="1278823" y="1232178"/>
                  </a:lnTo>
                  <a:lnTo>
                    <a:pt x="1278401" y="1231305"/>
                  </a:lnTo>
                  <a:lnTo>
                    <a:pt x="1278942" y="1230087"/>
                  </a:lnTo>
                  <a:lnTo>
                    <a:pt x="1279527" y="1229607"/>
                  </a:lnTo>
                  <a:lnTo>
                    <a:pt x="1279923" y="1227308"/>
                  </a:lnTo>
                  <a:lnTo>
                    <a:pt x="1280254" y="1226678"/>
                  </a:lnTo>
                  <a:lnTo>
                    <a:pt x="1282365" y="1224679"/>
                  </a:lnTo>
                  <a:lnTo>
                    <a:pt x="1283232" y="1222765"/>
                  </a:lnTo>
                  <a:lnTo>
                    <a:pt x="1283144" y="1220669"/>
                  </a:lnTo>
                  <a:lnTo>
                    <a:pt x="1285417" y="1218809"/>
                  </a:lnTo>
                  <a:lnTo>
                    <a:pt x="1286282" y="1218275"/>
                  </a:lnTo>
                  <a:lnTo>
                    <a:pt x="1286596" y="1216642"/>
                  </a:lnTo>
                  <a:lnTo>
                    <a:pt x="1287659" y="1215889"/>
                  </a:lnTo>
                  <a:lnTo>
                    <a:pt x="1287753" y="1214352"/>
                  </a:lnTo>
                  <a:lnTo>
                    <a:pt x="1288288" y="1212731"/>
                  </a:lnTo>
                  <a:lnTo>
                    <a:pt x="1288037" y="1210559"/>
                  </a:lnTo>
                  <a:lnTo>
                    <a:pt x="1288884" y="1210123"/>
                  </a:lnTo>
                  <a:lnTo>
                    <a:pt x="1290662" y="1209994"/>
                  </a:lnTo>
                  <a:lnTo>
                    <a:pt x="1293284" y="1210321"/>
                  </a:lnTo>
                  <a:lnTo>
                    <a:pt x="1294755" y="1209814"/>
                  </a:lnTo>
                  <a:lnTo>
                    <a:pt x="1296177" y="1208812"/>
                  </a:lnTo>
                  <a:lnTo>
                    <a:pt x="1297128" y="1208977"/>
                  </a:lnTo>
                  <a:lnTo>
                    <a:pt x="1298436" y="1209677"/>
                  </a:lnTo>
                  <a:lnTo>
                    <a:pt x="1300170" y="1209916"/>
                  </a:lnTo>
                  <a:lnTo>
                    <a:pt x="1301964" y="1209943"/>
                  </a:lnTo>
                  <a:lnTo>
                    <a:pt x="1304655" y="1210853"/>
                  </a:lnTo>
                  <a:lnTo>
                    <a:pt x="1305418" y="1210799"/>
                  </a:lnTo>
                  <a:lnTo>
                    <a:pt x="1307673" y="1209086"/>
                  </a:lnTo>
                  <a:lnTo>
                    <a:pt x="1308373" y="1209197"/>
                  </a:lnTo>
                  <a:lnTo>
                    <a:pt x="1309135" y="1209961"/>
                  </a:lnTo>
                  <a:lnTo>
                    <a:pt x="1310140" y="1209160"/>
                  </a:lnTo>
                  <a:lnTo>
                    <a:pt x="1311931" y="1208816"/>
                  </a:lnTo>
                  <a:lnTo>
                    <a:pt x="1312869" y="1208914"/>
                  </a:lnTo>
                  <a:lnTo>
                    <a:pt x="1314617" y="1209689"/>
                  </a:lnTo>
                  <a:lnTo>
                    <a:pt x="1316529" y="1209846"/>
                  </a:lnTo>
                  <a:lnTo>
                    <a:pt x="1317630" y="1209549"/>
                  </a:lnTo>
                  <a:lnTo>
                    <a:pt x="1319151" y="1209850"/>
                  </a:lnTo>
                  <a:lnTo>
                    <a:pt x="1321629" y="1209503"/>
                  </a:lnTo>
                  <a:lnTo>
                    <a:pt x="1322196" y="1208599"/>
                  </a:lnTo>
                  <a:lnTo>
                    <a:pt x="1323045" y="1208104"/>
                  </a:lnTo>
                  <a:lnTo>
                    <a:pt x="1323768" y="1207058"/>
                  </a:lnTo>
                  <a:lnTo>
                    <a:pt x="1324076" y="1205732"/>
                  </a:lnTo>
                  <a:lnTo>
                    <a:pt x="1324718" y="1204285"/>
                  </a:lnTo>
                  <a:lnTo>
                    <a:pt x="1325505" y="1203367"/>
                  </a:lnTo>
                  <a:lnTo>
                    <a:pt x="1326471" y="1202797"/>
                  </a:lnTo>
                  <a:lnTo>
                    <a:pt x="1328916" y="1202992"/>
                  </a:lnTo>
                  <a:lnTo>
                    <a:pt x="1329298" y="1202558"/>
                  </a:lnTo>
                  <a:lnTo>
                    <a:pt x="1328943" y="1201120"/>
                  </a:lnTo>
                  <a:lnTo>
                    <a:pt x="1329115" y="1199594"/>
                  </a:lnTo>
                  <a:lnTo>
                    <a:pt x="1330016" y="1198776"/>
                  </a:lnTo>
                  <a:lnTo>
                    <a:pt x="1334897" y="1199220"/>
                  </a:lnTo>
                  <a:lnTo>
                    <a:pt x="1336018" y="1199998"/>
                  </a:lnTo>
                  <a:lnTo>
                    <a:pt x="1337729" y="1201754"/>
                  </a:lnTo>
                  <a:lnTo>
                    <a:pt x="1339050" y="1201381"/>
                  </a:lnTo>
                  <a:lnTo>
                    <a:pt x="1339522" y="1200172"/>
                  </a:lnTo>
                  <a:lnTo>
                    <a:pt x="1339924" y="1197636"/>
                  </a:lnTo>
                  <a:lnTo>
                    <a:pt x="1340334" y="1197082"/>
                  </a:lnTo>
                  <a:lnTo>
                    <a:pt x="1342267" y="1195569"/>
                  </a:lnTo>
                  <a:lnTo>
                    <a:pt x="1345032" y="1190314"/>
                  </a:lnTo>
                  <a:lnTo>
                    <a:pt x="1346457" y="1188372"/>
                  </a:lnTo>
                  <a:lnTo>
                    <a:pt x="1347200" y="1187631"/>
                  </a:lnTo>
                  <a:lnTo>
                    <a:pt x="1349211" y="1187065"/>
                  </a:lnTo>
                  <a:lnTo>
                    <a:pt x="1349974" y="1186258"/>
                  </a:lnTo>
                  <a:lnTo>
                    <a:pt x="1349615" y="1184771"/>
                  </a:lnTo>
                  <a:lnTo>
                    <a:pt x="1350305" y="1183281"/>
                  </a:lnTo>
                  <a:lnTo>
                    <a:pt x="1354817" y="1176602"/>
                  </a:lnTo>
                  <a:lnTo>
                    <a:pt x="1356290" y="1173748"/>
                  </a:lnTo>
                  <a:lnTo>
                    <a:pt x="1356714" y="1171128"/>
                  </a:lnTo>
                  <a:lnTo>
                    <a:pt x="1356576" y="1170402"/>
                  </a:lnTo>
                  <a:lnTo>
                    <a:pt x="1355670" y="1168561"/>
                  </a:lnTo>
                  <a:lnTo>
                    <a:pt x="1354487" y="1165275"/>
                  </a:lnTo>
                  <a:lnTo>
                    <a:pt x="1353414" y="1163393"/>
                  </a:lnTo>
                  <a:lnTo>
                    <a:pt x="1353057" y="1161418"/>
                  </a:lnTo>
                  <a:lnTo>
                    <a:pt x="1353525" y="1159797"/>
                  </a:lnTo>
                  <a:lnTo>
                    <a:pt x="1354736" y="1159064"/>
                  </a:lnTo>
                  <a:lnTo>
                    <a:pt x="1355775" y="1159100"/>
                  </a:lnTo>
                  <a:lnTo>
                    <a:pt x="1356450" y="1160504"/>
                  </a:lnTo>
                  <a:lnTo>
                    <a:pt x="1356179" y="1162007"/>
                  </a:lnTo>
                  <a:lnTo>
                    <a:pt x="1356499" y="1162975"/>
                  </a:lnTo>
                  <a:lnTo>
                    <a:pt x="1357711" y="1163586"/>
                  </a:lnTo>
                  <a:lnTo>
                    <a:pt x="1358733" y="1163239"/>
                  </a:lnTo>
                  <a:lnTo>
                    <a:pt x="1360330" y="1161874"/>
                  </a:lnTo>
                  <a:lnTo>
                    <a:pt x="1360624" y="1161093"/>
                  </a:lnTo>
                  <a:lnTo>
                    <a:pt x="1359549" y="1159670"/>
                  </a:lnTo>
                  <a:lnTo>
                    <a:pt x="1359030" y="1158637"/>
                  </a:lnTo>
                  <a:lnTo>
                    <a:pt x="1358935" y="1157261"/>
                  </a:lnTo>
                  <a:lnTo>
                    <a:pt x="1359186" y="1156243"/>
                  </a:lnTo>
                  <a:lnTo>
                    <a:pt x="1359762" y="1155414"/>
                  </a:lnTo>
                  <a:lnTo>
                    <a:pt x="1360716" y="1154907"/>
                  </a:lnTo>
                  <a:lnTo>
                    <a:pt x="1362928" y="1154656"/>
                  </a:lnTo>
                  <a:lnTo>
                    <a:pt x="1363549" y="1154311"/>
                  </a:lnTo>
                  <a:lnTo>
                    <a:pt x="1364218" y="1153128"/>
                  </a:lnTo>
                  <a:lnTo>
                    <a:pt x="1364128" y="1151157"/>
                  </a:lnTo>
                  <a:lnTo>
                    <a:pt x="1362864" y="1149404"/>
                  </a:lnTo>
                  <a:lnTo>
                    <a:pt x="1362864" y="1148799"/>
                  </a:lnTo>
                  <a:lnTo>
                    <a:pt x="1363712" y="1146923"/>
                  </a:lnTo>
                  <a:lnTo>
                    <a:pt x="1364772" y="1146148"/>
                  </a:lnTo>
                  <a:lnTo>
                    <a:pt x="1365333" y="1145050"/>
                  </a:lnTo>
                  <a:lnTo>
                    <a:pt x="1365334" y="1144338"/>
                  </a:lnTo>
                  <a:lnTo>
                    <a:pt x="1364461" y="1142818"/>
                  </a:lnTo>
                  <a:lnTo>
                    <a:pt x="1364685" y="1141515"/>
                  </a:lnTo>
                  <a:lnTo>
                    <a:pt x="1365754" y="1139628"/>
                  </a:lnTo>
                  <a:lnTo>
                    <a:pt x="1366441" y="1138785"/>
                  </a:lnTo>
                  <a:lnTo>
                    <a:pt x="1367855" y="1137898"/>
                  </a:lnTo>
                  <a:lnTo>
                    <a:pt x="1368321" y="1137048"/>
                  </a:lnTo>
                  <a:lnTo>
                    <a:pt x="1367999" y="1135234"/>
                  </a:lnTo>
                  <a:lnTo>
                    <a:pt x="1365871" y="1133142"/>
                  </a:lnTo>
                  <a:lnTo>
                    <a:pt x="1365308" y="1130034"/>
                  </a:lnTo>
                  <a:lnTo>
                    <a:pt x="1366252" y="1126483"/>
                  </a:lnTo>
                  <a:lnTo>
                    <a:pt x="1367261" y="1124746"/>
                  </a:lnTo>
                  <a:lnTo>
                    <a:pt x="1370907" y="1122692"/>
                  </a:lnTo>
                  <a:lnTo>
                    <a:pt x="1371484" y="1121942"/>
                  </a:lnTo>
                  <a:lnTo>
                    <a:pt x="1371579" y="1120662"/>
                  </a:lnTo>
                  <a:lnTo>
                    <a:pt x="1370576" y="1119975"/>
                  </a:lnTo>
                  <a:lnTo>
                    <a:pt x="1369400" y="1120230"/>
                  </a:lnTo>
                  <a:lnTo>
                    <a:pt x="1368422" y="1120074"/>
                  </a:lnTo>
                  <a:lnTo>
                    <a:pt x="1367987" y="1119110"/>
                  </a:lnTo>
                  <a:lnTo>
                    <a:pt x="1368504" y="1116894"/>
                  </a:lnTo>
                  <a:lnTo>
                    <a:pt x="1369821" y="1114491"/>
                  </a:lnTo>
                  <a:lnTo>
                    <a:pt x="1370708" y="1113379"/>
                  </a:lnTo>
                  <a:lnTo>
                    <a:pt x="1371039" y="1112307"/>
                  </a:lnTo>
                  <a:lnTo>
                    <a:pt x="1371031" y="1110823"/>
                  </a:lnTo>
                  <a:lnTo>
                    <a:pt x="1370711" y="1109428"/>
                  </a:lnTo>
                  <a:lnTo>
                    <a:pt x="1371356" y="1108576"/>
                  </a:lnTo>
                  <a:lnTo>
                    <a:pt x="1374661" y="1107330"/>
                  </a:lnTo>
                  <a:lnTo>
                    <a:pt x="1377027" y="1106994"/>
                  </a:lnTo>
                  <a:lnTo>
                    <a:pt x="1378877" y="1105587"/>
                  </a:lnTo>
                  <a:lnTo>
                    <a:pt x="1379738" y="1102924"/>
                  </a:lnTo>
                  <a:lnTo>
                    <a:pt x="1380210" y="1102186"/>
                  </a:lnTo>
                  <a:lnTo>
                    <a:pt x="1382802" y="1099388"/>
                  </a:lnTo>
                  <a:lnTo>
                    <a:pt x="1384390" y="1098831"/>
                  </a:lnTo>
                  <a:lnTo>
                    <a:pt x="1385163" y="1098234"/>
                  </a:lnTo>
                  <a:lnTo>
                    <a:pt x="1385919" y="1095778"/>
                  </a:lnTo>
                  <a:lnTo>
                    <a:pt x="1386918" y="1093238"/>
                  </a:lnTo>
                  <a:lnTo>
                    <a:pt x="1387849" y="1092380"/>
                  </a:lnTo>
                  <a:lnTo>
                    <a:pt x="1389024" y="1092053"/>
                  </a:lnTo>
                  <a:lnTo>
                    <a:pt x="1391320" y="1092176"/>
                  </a:lnTo>
                  <a:lnTo>
                    <a:pt x="1392801" y="1091562"/>
                  </a:lnTo>
                  <a:lnTo>
                    <a:pt x="1394493" y="1091162"/>
                  </a:lnTo>
                  <a:lnTo>
                    <a:pt x="1395988" y="1091139"/>
                  </a:lnTo>
                  <a:lnTo>
                    <a:pt x="1396820" y="1090798"/>
                  </a:lnTo>
                  <a:lnTo>
                    <a:pt x="1399274" y="1088902"/>
                  </a:lnTo>
                  <a:lnTo>
                    <a:pt x="1399662" y="1088432"/>
                  </a:lnTo>
                  <a:lnTo>
                    <a:pt x="1401149" y="1085393"/>
                  </a:lnTo>
                  <a:lnTo>
                    <a:pt x="1402405" y="1084836"/>
                  </a:lnTo>
                  <a:lnTo>
                    <a:pt x="1405096" y="1084404"/>
                  </a:lnTo>
                  <a:lnTo>
                    <a:pt x="1407175" y="1084816"/>
                  </a:lnTo>
                  <a:lnTo>
                    <a:pt x="1408503" y="1085454"/>
                  </a:lnTo>
                  <a:lnTo>
                    <a:pt x="1409696" y="1085356"/>
                  </a:lnTo>
                  <a:lnTo>
                    <a:pt x="1410886" y="1084340"/>
                  </a:lnTo>
                  <a:lnTo>
                    <a:pt x="1414525" y="1079766"/>
                  </a:lnTo>
                  <a:lnTo>
                    <a:pt x="1415661" y="1079809"/>
                  </a:lnTo>
                  <a:lnTo>
                    <a:pt x="1418099" y="1081304"/>
                  </a:lnTo>
                  <a:lnTo>
                    <a:pt x="1418767" y="1082383"/>
                  </a:lnTo>
                  <a:lnTo>
                    <a:pt x="1419162" y="1084415"/>
                  </a:lnTo>
                  <a:lnTo>
                    <a:pt x="1418980" y="1086013"/>
                  </a:lnTo>
                  <a:lnTo>
                    <a:pt x="1419749" y="1088286"/>
                  </a:lnTo>
                  <a:lnTo>
                    <a:pt x="1421122" y="1089458"/>
                  </a:lnTo>
                  <a:lnTo>
                    <a:pt x="1422376" y="1090199"/>
                  </a:lnTo>
                  <a:lnTo>
                    <a:pt x="1423516" y="1090292"/>
                  </a:lnTo>
                  <a:lnTo>
                    <a:pt x="1425509" y="1088890"/>
                  </a:lnTo>
                  <a:lnTo>
                    <a:pt x="1427266" y="1088149"/>
                  </a:lnTo>
                  <a:lnTo>
                    <a:pt x="1429305" y="1087815"/>
                  </a:lnTo>
                  <a:lnTo>
                    <a:pt x="1430598" y="1087120"/>
                  </a:lnTo>
                  <a:lnTo>
                    <a:pt x="1431651" y="1085313"/>
                  </a:lnTo>
                  <a:lnTo>
                    <a:pt x="1433933" y="1083945"/>
                  </a:lnTo>
                  <a:lnTo>
                    <a:pt x="1437823" y="1082434"/>
                  </a:lnTo>
                  <a:lnTo>
                    <a:pt x="1438699" y="1081961"/>
                  </a:lnTo>
                  <a:lnTo>
                    <a:pt x="1439556" y="1080884"/>
                  </a:lnTo>
                  <a:lnTo>
                    <a:pt x="1439982" y="1079783"/>
                  </a:lnTo>
                  <a:lnTo>
                    <a:pt x="1439995" y="1078678"/>
                  </a:lnTo>
                  <a:lnTo>
                    <a:pt x="1439560" y="1077508"/>
                  </a:lnTo>
                  <a:lnTo>
                    <a:pt x="1439879" y="1076371"/>
                  </a:lnTo>
                  <a:lnTo>
                    <a:pt x="1440365" y="1075982"/>
                  </a:lnTo>
                  <a:lnTo>
                    <a:pt x="1442033" y="1075606"/>
                  </a:lnTo>
                  <a:lnTo>
                    <a:pt x="1444678" y="1074071"/>
                  </a:lnTo>
                  <a:lnTo>
                    <a:pt x="1448304" y="1072857"/>
                  </a:lnTo>
                  <a:lnTo>
                    <a:pt x="1448688" y="1071611"/>
                  </a:lnTo>
                  <a:lnTo>
                    <a:pt x="1448522" y="1070336"/>
                  </a:lnTo>
                  <a:lnTo>
                    <a:pt x="1447495" y="1068917"/>
                  </a:lnTo>
                  <a:lnTo>
                    <a:pt x="1447363" y="1066216"/>
                  </a:lnTo>
                  <a:lnTo>
                    <a:pt x="1447458" y="1063484"/>
                  </a:lnTo>
                  <a:lnTo>
                    <a:pt x="1447956" y="1061356"/>
                  </a:lnTo>
                  <a:lnTo>
                    <a:pt x="1449591" y="1058282"/>
                  </a:lnTo>
                  <a:lnTo>
                    <a:pt x="1450556" y="1057075"/>
                  </a:lnTo>
                  <a:lnTo>
                    <a:pt x="1453239" y="1055546"/>
                  </a:lnTo>
                  <a:lnTo>
                    <a:pt x="1454111" y="1054649"/>
                  </a:lnTo>
                  <a:lnTo>
                    <a:pt x="1454270" y="1054037"/>
                  </a:lnTo>
                  <a:lnTo>
                    <a:pt x="1454072" y="1052420"/>
                  </a:lnTo>
                  <a:lnTo>
                    <a:pt x="1452485" y="1050180"/>
                  </a:lnTo>
                  <a:lnTo>
                    <a:pt x="1452268" y="1048816"/>
                  </a:lnTo>
                  <a:lnTo>
                    <a:pt x="1452962" y="1047004"/>
                  </a:lnTo>
                  <a:lnTo>
                    <a:pt x="1454502" y="1045415"/>
                  </a:lnTo>
                  <a:lnTo>
                    <a:pt x="1454968" y="1044381"/>
                  </a:lnTo>
                  <a:lnTo>
                    <a:pt x="1456131" y="1042866"/>
                  </a:lnTo>
                  <a:lnTo>
                    <a:pt x="1456690" y="1040228"/>
                  </a:lnTo>
                  <a:lnTo>
                    <a:pt x="1455905" y="1038360"/>
                  </a:lnTo>
                  <a:lnTo>
                    <a:pt x="1456605" y="1035737"/>
                  </a:lnTo>
                  <a:lnTo>
                    <a:pt x="1457698" y="1034492"/>
                  </a:lnTo>
                  <a:lnTo>
                    <a:pt x="1458700" y="1033979"/>
                  </a:lnTo>
                  <a:lnTo>
                    <a:pt x="1460282" y="1031582"/>
                  </a:lnTo>
                  <a:lnTo>
                    <a:pt x="1461250" y="1029092"/>
                  </a:lnTo>
                  <a:lnTo>
                    <a:pt x="1461289" y="1027284"/>
                  </a:lnTo>
                  <a:lnTo>
                    <a:pt x="1460595" y="1024749"/>
                  </a:lnTo>
                  <a:lnTo>
                    <a:pt x="1461131" y="1023097"/>
                  </a:lnTo>
                  <a:lnTo>
                    <a:pt x="1462673" y="1021143"/>
                  </a:lnTo>
                  <a:lnTo>
                    <a:pt x="1464216" y="1018331"/>
                  </a:lnTo>
                  <a:lnTo>
                    <a:pt x="1465179" y="1017168"/>
                  </a:lnTo>
                  <a:lnTo>
                    <a:pt x="1465279" y="1015693"/>
                  </a:lnTo>
                  <a:lnTo>
                    <a:pt x="1464073" y="1014436"/>
                  </a:lnTo>
                  <a:lnTo>
                    <a:pt x="1463971" y="1012831"/>
                  </a:lnTo>
                  <a:lnTo>
                    <a:pt x="1464659" y="1010609"/>
                  </a:lnTo>
                  <a:lnTo>
                    <a:pt x="1464195" y="1009131"/>
                  </a:lnTo>
                  <a:lnTo>
                    <a:pt x="1463407" y="1008183"/>
                  </a:lnTo>
                  <a:lnTo>
                    <a:pt x="1462401" y="1007607"/>
                  </a:lnTo>
                  <a:lnTo>
                    <a:pt x="1461782" y="1006581"/>
                  </a:lnTo>
                  <a:lnTo>
                    <a:pt x="1461787" y="1005235"/>
                  </a:lnTo>
                  <a:lnTo>
                    <a:pt x="1462305" y="1004387"/>
                  </a:lnTo>
                  <a:lnTo>
                    <a:pt x="1462161" y="1003104"/>
                  </a:lnTo>
                  <a:lnTo>
                    <a:pt x="1460803" y="1001678"/>
                  </a:lnTo>
                  <a:lnTo>
                    <a:pt x="1460559" y="1000948"/>
                  </a:lnTo>
                  <a:lnTo>
                    <a:pt x="1461568" y="997562"/>
                  </a:lnTo>
                  <a:lnTo>
                    <a:pt x="1462397" y="995654"/>
                  </a:lnTo>
                  <a:lnTo>
                    <a:pt x="1461922" y="993907"/>
                  </a:lnTo>
                  <a:lnTo>
                    <a:pt x="1462015" y="993003"/>
                  </a:lnTo>
                  <a:lnTo>
                    <a:pt x="1464480" y="989900"/>
                  </a:lnTo>
                  <a:lnTo>
                    <a:pt x="1464919" y="988665"/>
                  </a:lnTo>
                  <a:lnTo>
                    <a:pt x="1464597" y="987177"/>
                  </a:lnTo>
                  <a:lnTo>
                    <a:pt x="1463519" y="985818"/>
                  </a:lnTo>
                  <a:lnTo>
                    <a:pt x="1463224" y="984900"/>
                  </a:lnTo>
                  <a:lnTo>
                    <a:pt x="1463431" y="983907"/>
                  </a:lnTo>
                  <a:lnTo>
                    <a:pt x="1464875" y="980432"/>
                  </a:lnTo>
                  <a:lnTo>
                    <a:pt x="1466575" y="975151"/>
                  </a:lnTo>
                  <a:lnTo>
                    <a:pt x="1468187" y="973647"/>
                  </a:lnTo>
                  <a:lnTo>
                    <a:pt x="1470004" y="969301"/>
                  </a:lnTo>
                  <a:lnTo>
                    <a:pt x="1470797" y="967891"/>
                  </a:lnTo>
                  <a:lnTo>
                    <a:pt x="1471041" y="966879"/>
                  </a:lnTo>
                  <a:lnTo>
                    <a:pt x="1471990" y="966395"/>
                  </a:lnTo>
                  <a:lnTo>
                    <a:pt x="1472512" y="964642"/>
                  </a:lnTo>
                  <a:lnTo>
                    <a:pt x="1472622" y="963347"/>
                  </a:lnTo>
                  <a:lnTo>
                    <a:pt x="1472340" y="962400"/>
                  </a:lnTo>
                  <a:lnTo>
                    <a:pt x="1471282" y="960259"/>
                  </a:lnTo>
                  <a:lnTo>
                    <a:pt x="1471323" y="959122"/>
                  </a:lnTo>
                  <a:lnTo>
                    <a:pt x="1471985" y="958418"/>
                  </a:lnTo>
                  <a:lnTo>
                    <a:pt x="1473491" y="957935"/>
                  </a:lnTo>
                  <a:lnTo>
                    <a:pt x="1474173" y="958603"/>
                  </a:lnTo>
                  <a:lnTo>
                    <a:pt x="1474268" y="959999"/>
                  </a:lnTo>
                  <a:lnTo>
                    <a:pt x="1474671" y="960860"/>
                  </a:lnTo>
                  <a:lnTo>
                    <a:pt x="1475849" y="961039"/>
                  </a:lnTo>
                  <a:lnTo>
                    <a:pt x="1477077" y="960034"/>
                  </a:lnTo>
                  <a:lnTo>
                    <a:pt x="1477585" y="959295"/>
                  </a:lnTo>
                  <a:lnTo>
                    <a:pt x="1478396" y="958995"/>
                  </a:lnTo>
                  <a:lnTo>
                    <a:pt x="1479429" y="959565"/>
                  </a:lnTo>
                  <a:lnTo>
                    <a:pt x="1481094" y="958526"/>
                  </a:lnTo>
                  <a:lnTo>
                    <a:pt x="1482942" y="955733"/>
                  </a:lnTo>
                  <a:lnTo>
                    <a:pt x="1483438" y="954054"/>
                  </a:lnTo>
                  <a:lnTo>
                    <a:pt x="1483212" y="952358"/>
                  </a:lnTo>
                  <a:lnTo>
                    <a:pt x="1482542" y="951351"/>
                  </a:lnTo>
                  <a:lnTo>
                    <a:pt x="1482275" y="949923"/>
                  </a:lnTo>
                  <a:lnTo>
                    <a:pt x="1480173" y="945985"/>
                  </a:lnTo>
                  <a:lnTo>
                    <a:pt x="1480016" y="945057"/>
                  </a:lnTo>
                  <a:lnTo>
                    <a:pt x="1481037" y="943508"/>
                  </a:lnTo>
                  <a:lnTo>
                    <a:pt x="1481257" y="942289"/>
                  </a:lnTo>
                  <a:lnTo>
                    <a:pt x="1480217" y="941489"/>
                  </a:lnTo>
                  <a:lnTo>
                    <a:pt x="1478850" y="940045"/>
                  </a:lnTo>
                  <a:lnTo>
                    <a:pt x="1478486" y="937832"/>
                  </a:lnTo>
                  <a:lnTo>
                    <a:pt x="1478698" y="936629"/>
                  </a:lnTo>
                  <a:lnTo>
                    <a:pt x="1481428" y="933025"/>
                  </a:lnTo>
                  <a:lnTo>
                    <a:pt x="1482207" y="931506"/>
                  </a:lnTo>
                  <a:lnTo>
                    <a:pt x="1482031" y="927051"/>
                  </a:lnTo>
                  <a:lnTo>
                    <a:pt x="1482150" y="923020"/>
                  </a:lnTo>
                  <a:lnTo>
                    <a:pt x="1481497" y="921295"/>
                  </a:lnTo>
                  <a:lnTo>
                    <a:pt x="1480158" y="919537"/>
                  </a:lnTo>
                  <a:lnTo>
                    <a:pt x="1479618" y="918049"/>
                  </a:lnTo>
                  <a:lnTo>
                    <a:pt x="1480265" y="913948"/>
                  </a:lnTo>
                  <a:lnTo>
                    <a:pt x="1479664" y="911069"/>
                  </a:lnTo>
                  <a:lnTo>
                    <a:pt x="1480403" y="909569"/>
                  </a:lnTo>
                  <a:lnTo>
                    <a:pt x="1480142" y="907939"/>
                  </a:lnTo>
                  <a:lnTo>
                    <a:pt x="1478325" y="906129"/>
                  </a:lnTo>
                  <a:lnTo>
                    <a:pt x="1477583" y="904698"/>
                  </a:lnTo>
                  <a:lnTo>
                    <a:pt x="1478254" y="903328"/>
                  </a:lnTo>
                  <a:lnTo>
                    <a:pt x="1479309" y="902455"/>
                  </a:lnTo>
                  <a:lnTo>
                    <a:pt x="1481111" y="901623"/>
                  </a:lnTo>
                  <a:lnTo>
                    <a:pt x="1483649" y="901204"/>
                  </a:lnTo>
                  <a:lnTo>
                    <a:pt x="1486527" y="899439"/>
                  </a:lnTo>
                  <a:lnTo>
                    <a:pt x="1487161" y="898426"/>
                  </a:lnTo>
                  <a:lnTo>
                    <a:pt x="1487821" y="896159"/>
                  </a:lnTo>
                  <a:lnTo>
                    <a:pt x="1489576" y="892252"/>
                  </a:lnTo>
                  <a:lnTo>
                    <a:pt x="1489983" y="888535"/>
                  </a:lnTo>
                  <a:lnTo>
                    <a:pt x="1490649" y="887322"/>
                  </a:lnTo>
                  <a:lnTo>
                    <a:pt x="1491634" y="886283"/>
                  </a:lnTo>
                  <a:lnTo>
                    <a:pt x="1492067" y="885011"/>
                  </a:lnTo>
                  <a:lnTo>
                    <a:pt x="1492341" y="883097"/>
                  </a:lnTo>
                  <a:lnTo>
                    <a:pt x="1492046" y="881224"/>
                  </a:lnTo>
                  <a:lnTo>
                    <a:pt x="1492752" y="876175"/>
                  </a:lnTo>
                  <a:lnTo>
                    <a:pt x="1493362" y="874356"/>
                  </a:lnTo>
                  <a:lnTo>
                    <a:pt x="1494889" y="873262"/>
                  </a:lnTo>
                  <a:lnTo>
                    <a:pt x="1496397" y="871931"/>
                  </a:lnTo>
                  <a:lnTo>
                    <a:pt x="1498231" y="871189"/>
                  </a:lnTo>
                  <a:lnTo>
                    <a:pt x="1499430" y="870270"/>
                  </a:lnTo>
                  <a:lnTo>
                    <a:pt x="1502284" y="867164"/>
                  </a:lnTo>
                  <a:lnTo>
                    <a:pt x="1503041" y="864700"/>
                  </a:lnTo>
                  <a:lnTo>
                    <a:pt x="1503727" y="863712"/>
                  </a:lnTo>
                  <a:lnTo>
                    <a:pt x="1505215" y="863182"/>
                  </a:lnTo>
                  <a:lnTo>
                    <a:pt x="1506416" y="862262"/>
                  </a:lnTo>
                  <a:lnTo>
                    <a:pt x="1506519" y="860959"/>
                  </a:lnTo>
                  <a:lnTo>
                    <a:pt x="1505688" y="857662"/>
                  </a:lnTo>
                  <a:lnTo>
                    <a:pt x="1505654" y="856630"/>
                  </a:lnTo>
                  <a:lnTo>
                    <a:pt x="1506333" y="853687"/>
                  </a:lnTo>
                  <a:lnTo>
                    <a:pt x="1508812" y="851921"/>
                  </a:lnTo>
                  <a:lnTo>
                    <a:pt x="1510818" y="849412"/>
                  </a:lnTo>
                  <a:lnTo>
                    <a:pt x="1511956" y="847462"/>
                  </a:lnTo>
                  <a:lnTo>
                    <a:pt x="1513923" y="845802"/>
                  </a:lnTo>
                  <a:lnTo>
                    <a:pt x="1514257" y="843951"/>
                  </a:lnTo>
                  <a:lnTo>
                    <a:pt x="1514206" y="840701"/>
                  </a:lnTo>
                  <a:lnTo>
                    <a:pt x="1514429" y="839610"/>
                  </a:lnTo>
                  <a:lnTo>
                    <a:pt x="1515720" y="838720"/>
                  </a:lnTo>
                  <a:lnTo>
                    <a:pt x="1516298" y="837055"/>
                  </a:lnTo>
                  <a:lnTo>
                    <a:pt x="1516163" y="836156"/>
                  </a:lnTo>
                  <a:lnTo>
                    <a:pt x="1516515" y="834301"/>
                  </a:lnTo>
                  <a:lnTo>
                    <a:pt x="1517319" y="832160"/>
                  </a:lnTo>
                  <a:lnTo>
                    <a:pt x="1517258" y="831134"/>
                  </a:lnTo>
                  <a:lnTo>
                    <a:pt x="1516144" y="829540"/>
                  </a:lnTo>
                  <a:lnTo>
                    <a:pt x="1514552" y="827767"/>
                  </a:lnTo>
                  <a:lnTo>
                    <a:pt x="1514384" y="826643"/>
                  </a:lnTo>
                  <a:lnTo>
                    <a:pt x="1514831" y="825484"/>
                  </a:lnTo>
                  <a:lnTo>
                    <a:pt x="1515904" y="824194"/>
                  </a:lnTo>
                  <a:lnTo>
                    <a:pt x="1516108" y="823493"/>
                  </a:lnTo>
                  <a:lnTo>
                    <a:pt x="1515498" y="822058"/>
                  </a:lnTo>
                  <a:lnTo>
                    <a:pt x="1515233" y="820789"/>
                  </a:lnTo>
                  <a:lnTo>
                    <a:pt x="1515425" y="819242"/>
                  </a:lnTo>
                  <a:lnTo>
                    <a:pt x="1516173" y="817824"/>
                  </a:lnTo>
                  <a:lnTo>
                    <a:pt x="1516348" y="815931"/>
                  </a:lnTo>
                  <a:lnTo>
                    <a:pt x="1515946" y="814338"/>
                  </a:lnTo>
                  <a:lnTo>
                    <a:pt x="1514661" y="812905"/>
                  </a:lnTo>
                  <a:lnTo>
                    <a:pt x="1513781" y="809812"/>
                  </a:lnTo>
                  <a:lnTo>
                    <a:pt x="1514309" y="808288"/>
                  </a:lnTo>
                  <a:lnTo>
                    <a:pt x="1515442" y="807835"/>
                  </a:lnTo>
                  <a:lnTo>
                    <a:pt x="1516169" y="808163"/>
                  </a:lnTo>
                  <a:lnTo>
                    <a:pt x="1517971" y="808417"/>
                  </a:lnTo>
                  <a:lnTo>
                    <a:pt x="1518739" y="808041"/>
                  </a:lnTo>
                  <a:lnTo>
                    <a:pt x="1519452" y="806658"/>
                  </a:lnTo>
                  <a:lnTo>
                    <a:pt x="1519201" y="805483"/>
                  </a:lnTo>
                  <a:lnTo>
                    <a:pt x="1517607" y="804198"/>
                  </a:lnTo>
                  <a:lnTo>
                    <a:pt x="1516413" y="802620"/>
                  </a:lnTo>
                  <a:lnTo>
                    <a:pt x="1516167" y="801131"/>
                  </a:lnTo>
                  <a:lnTo>
                    <a:pt x="1516946" y="800423"/>
                  </a:lnTo>
                  <a:lnTo>
                    <a:pt x="1518855" y="800184"/>
                  </a:lnTo>
                  <a:lnTo>
                    <a:pt x="1520535" y="799578"/>
                  </a:lnTo>
                  <a:lnTo>
                    <a:pt x="1522228" y="799620"/>
                  </a:lnTo>
                  <a:lnTo>
                    <a:pt x="1523050" y="798851"/>
                  </a:lnTo>
                  <a:lnTo>
                    <a:pt x="1523468" y="797727"/>
                  </a:lnTo>
                  <a:lnTo>
                    <a:pt x="1525103" y="797401"/>
                  </a:lnTo>
                  <a:lnTo>
                    <a:pt x="1525672" y="796554"/>
                  </a:lnTo>
                  <a:lnTo>
                    <a:pt x="1525140" y="793646"/>
                  </a:lnTo>
                  <a:lnTo>
                    <a:pt x="1525308" y="791276"/>
                  </a:lnTo>
                  <a:lnTo>
                    <a:pt x="1525827" y="789977"/>
                  </a:lnTo>
                  <a:lnTo>
                    <a:pt x="1527079" y="788292"/>
                  </a:lnTo>
                  <a:lnTo>
                    <a:pt x="1527200" y="785387"/>
                  </a:lnTo>
                  <a:lnTo>
                    <a:pt x="1527423" y="784594"/>
                  </a:lnTo>
                  <a:lnTo>
                    <a:pt x="1528989" y="783566"/>
                  </a:lnTo>
                  <a:lnTo>
                    <a:pt x="1528945" y="781908"/>
                  </a:lnTo>
                  <a:lnTo>
                    <a:pt x="1527422" y="780929"/>
                  </a:lnTo>
                  <a:lnTo>
                    <a:pt x="1527117" y="780338"/>
                  </a:lnTo>
                  <a:lnTo>
                    <a:pt x="1527132" y="778626"/>
                  </a:lnTo>
                  <a:lnTo>
                    <a:pt x="1526595" y="777751"/>
                  </a:lnTo>
                  <a:lnTo>
                    <a:pt x="1525843" y="777575"/>
                  </a:lnTo>
                  <a:lnTo>
                    <a:pt x="1524538" y="778481"/>
                  </a:lnTo>
                  <a:lnTo>
                    <a:pt x="1522823" y="778286"/>
                  </a:lnTo>
                  <a:lnTo>
                    <a:pt x="1519736" y="778453"/>
                  </a:lnTo>
                  <a:lnTo>
                    <a:pt x="1516348" y="776656"/>
                  </a:lnTo>
                  <a:lnTo>
                    <a:pt x="1515123" y="775762"/>
                  </a:lnTo>
                  <a:lnTo>
                    <a:pt x="1515261" y="774783"/>
                  </a:lnTo>
                  <a:lnTo>
                    <a:pt x="1516899" y="774054"/>
                  </a:lnTo>
                  <a:lnTo>
                    <a:pt x="1517946" y="772982"/>
                  </a:lnTo>
                  <a:lnTo>
                    <a:pt x="1517681" y="772213"/>
                  </a:lnTo>
                  <a:lnTo>
                    <a:pt x="1514743" y="772366"/>
                  </a:lnTo>
                  <a:lnTo>
                    <a:pt x="1513544" y="774662"/>
                  </a:lnTo>
                  <a:lnTo>
                    <a:pt x="1512871" y="775334"/>
                  </a:lnTo>
                  <a:lnTo>
                    <a:pt x="1512076" y="775097"/>
                  </a:lnTo>
                  <a:lnTo>
                    <a:pt x="1511548" y="773984"/>
                  </a:lnTo>
                  <a:lnTo>
                    <a:pt x="1511715" y="772303"/>
                  </a:lnTo>
                  <a:lnTo>
                    <a:pt x="1512839" y="770739"/>
                  </a:lnTo>
                  <a:lnTo>
                    <a:pt x="1513582" y="768886"/>
                  </a:lnTo>
                  <a:lnTo>
                    <a:pt x="1512892" y="768284"/>
                  </a:lnTo>
                  <a:lnTo>
                    <a:pt x="1511043" y="768910"/>
                  </a:lnTo>
                  <a:lnTo>
                    <a:pt x="1510237" y="768212"/>
                  </a:lnTo>
                  <a:lnTo>
                    <a:pt x="1511461" y="766760"/>
                  </a:lnTo>
                  <a:lnTo>
                    <a:pt x="1512044" y="763040"/>
                  </a:lnTo>
                  <a:lnTo>
                    <a:pt x="1511424" y="762125"/>
                  </a:lnTo>
                  <a:lnTo>
                    <a:pt x="1510431" y="761725"/>
                  </a:lnTo>
                  <a:lnTo>
                    <a:pt x="1510165" y="760284"/>
                  </a:lnTo>
                  <a:lnTo>
                    <a:pt x="1511073" y="759057"/>
                  </a:lnTo>
                  <a:lnTo>
                    <a:pt x="1510484" y="758339"/>
                  </a:lnTo>
                  <a:lnTo>
                    <a:pt x="1509001" y="758450"/>
                  </a:lnTo>
                  <a:lnTo>
                    <a:pt x="1508601" y="756984"/>
                  </a:lnTo>
                  <a:lnTo>
                    <a:pt x="1507677" y="755183"/>
                  </a:lnTo>
                  <a:lnTo>
                    <a:pt x="1507661" y="754377"/>
                  </a:lnTo>
                  <a:lnTo>
                    <a:pt x="1508833" y="753003"/>
                  </a:lnTo>
                  <a:lnTo>
                    <a:pt x="1508753" y="751207"/>
                  </a:lnTo>
                  <a:lnTo>
                    <a:pt x="1507479" y="750481"/>
                  </a:lnTo>
                  <a:lnTo>
                    <a:pt x="1506083" y="750705"/>
                  </a:lnTo>
                  <a:lnTo>
                    <a:pt x="1504523" y="750622"/>
                  </a:lnTo>
                  <a:lnTo>
                    <a:pt x="1501960" y="751004"/>
                  </a:lnTo>
                  <a:lnTo>
                    <a:pt x="1501280" y="750122"/>
                  </a:lnTo>
                  <a:lnTo>
                    <a:pt x="1501307" y="747393"/>
                  </a:lnTo>
                  <a:lnTo>
                    <a:pt x="1500574" y="745339"/>
                  </a:lnTo>
                  <a:lnTo>
                    <a:pt x="1500899" y="743936"/>
                  </a:lnTo>
                  <a:lnTo>
                    <a:pt x="1501456" y="743276"/>
                  </a:lnTo>
                  <a:lnTo>
                    <a:pt x="1502852" y="743027"/>
                  </a:lnTo>
                  <a:lnTo>
                    <a:pt x="1505053" y="743981"/>
                  </a:lnTo>
                  <a:lnTo>
                    <a:pt x="1505862" y="743399"/>
                  </a:lnTo>
                  <a:lnTo>
                    <a:pt x="1505931" y="741727"/>
                  </a:lnTo>
                  <a:lnTo>
                    <a:pt x="1505281" y="740841"/>
                  </a:lnTo>
                  <a:lnTo>
                    <a:pt x="1503549" y="740090"/>
                  </a:lnTo>
                  <a:lnTo>
                    <a:pt x="1503322" y="739601"/>
                  </a:lnTo>
                  <a:lnTo>
                    <a:pt x="1504187" y="737759"/>
                  </a:lnTo>
                  <a:lnTo>
                    <a:pt x="1504881" y="736727"/>
                  </a:lnTo>
                  <a:lnTo>
                    <a:pt x="1506197" y="735499"/>
                  </a:lnTo>
                  <a:lnTo>
                    <a:pt x="1506647" y="734366"/>
                  </a:lnTo>
                  <a:lnTo>
                    <a:pt x="1506693" y="732834"/>
                  </a:lnTo>
                  <a:lnTo>
                    <a:pt x="1507013" y="730659"/>
                  </a:lnTo>
                  <a:lnTo>
                    <a:pt x="1507631" y="729128"/>
                  </a:lnTo>
                  <a:lnTo>
                    <a:pt x="1508730" y="727745"/>
                  </a:lnTo>
                  <a:lnTo>
                    <a:pt x="1508799" y="726064"/>
                  </a:lnTo>
                  <a:lnTo>
                    <a:pt x="1507914" y="724139"/>
                  </a:lnTo>
                  <a:lnTo>
                    <a:pt x="1508635" y="723352"/>
                  </a:lnTo>
                  <a:lnTo>
                    <a:pt x="1509394" y="723067"/>
                  </a:lnTo>
                  <a:lnTo>
                    <a:pt x="1511464" y="723904"/>
                  </a:lnTo>
                  <a:lnTo>
                    <a:pt x="1511960" y="723461"/>
                  </a:lnTo>
                  <a:lnTo>
                    <a:pt x="1512519" y="721248"/>
                  </a:lnTo>
                  <a:lnTo>
                    <a:pt x="1512691" y="719736"/>
                  </a:lnTo>
                  <a:lnTo>
                    <a:pt x="1511706" y="718557"/>
                  </a:lnTo>
                  <a:lnTo>
                    <a:pt x="1510576" y="717595"/>
                  </a:lnTo>
                  <a:lnTo>
                    <a:pt x="1510685" y="716586"/>
                  </a:lnTo>
                  <a:lnTo>
                    <a:pt x="1511310" y="715133"/>
                  </a:lnTo>
                  <a:lnTo>
                    <a:pt x="1511507" y="713366"/>
                  </a:lnTo>
                  <a:lnTo>
                    <a:pt x="1510763" y="710926"/>
                  </a:lnTo>
                  <a:lnTo>
                    <a:pt x="1509744" y="709761"/>
                  </a:lnTo>
                  <a:lnTo>
                    <a:pt x="1509077" y="707964"/>
                  </a:lnTo>
                  <a:lnTo>
                    <a:pt x="1509288" y="706909"/>
                  </a:lnTo>
                  <a:lnTo>
                    <a:pt x="1510004" y="705042"/>
                  </a:lnTo>
                  <a:lnTo>
                    <a:pt x="1509214" y="704145"/>
                  </a:lnTo>
                  <a:lnTo>
                    <a:pt x="1508480" y="701331"/>
                  </a:lnTo>
                  <a:lnTo>
                    <a:pt x="1509424" y="700083"/>
                  </a:lnTo>
                  <a:lnTo>
                    <a:pt x="1510905" y="699318"/>
                  </a:lnTo>
                  <a:lnTo>
                    <a:pt x="1511141" y="698764"/>
                  </a:lnTo>
                  <a:lnTo>
                    <a:pt x="1510756" y="697017"/>
                  </a:lnTo>
                  <a:lnTo>
                    <a:pt x="1508822" y="695239"/>
                  </a:lnTo>
                  <a:lnTo>
                    <a:pt x="1508219" y="693660"/>
                  </a:lnTo>
                  <a:lnTo>
                    <a:pt x="1508597" y="692323"/>
                  </a:lnTo>
                  <a:lnTo>
                    <a:pt x="1509112" y="691587"/>
                  </a:lnTo>
                  <a:lnTo>
                    <a:pt x="1509195" y="690545"/>
                  </a:lnTo>
                  <a:lnTo>
                    <a:pt x="1507585" y="689871"/>
                  </a:lnTo>
                  <a:lnTo>
                    <a:pt x="1506079" y="690096"/>
                  </a:lnTo>
                  <a:lnTo>
                    <a:pt x="1504393" y="689962"/>
                  </a:lnTo>
                  <a:lnTo>
                    <a:pt x="1504022" y="689693"/>
                  </a:lnTo>
                  <a:lnTo>
                    <a:pt x="1503277" y="687388"/>
                  </a:lnTo>
                  <a:lnTo>
                    <a:pt x="1504324" y="685603"/>
                  </a:lnTo>
                  <a:lnTo>
                    <a:pt x="1504344" y="680963"/>
                  </a:lnTo>
                  <a:lnTo>
                    <a:pt x="1505228" y="679497"/>
                  </a:lnTo>
                  <a:lnTo>
                    <a:pt x="1505536" y="678451"/>
                  </a:lnTo>
                  <a:lnTo>
                    <a:pt x="1504757" y="676509"/>
                  </a:lnTo>
                  <a:lnTo>
                    <a:pt x="1505381" y="674018"/>
                  </a:lnTo>
                  <a:lnTo>
                    <a:pt x="1505560" y="671423"/>
                  </a:lnTo>
                  <a:lnTo>
                    <a:pt x="1505943" y="670531"/>
                  </a:lnTo>
                  <a:lnTo>
                    <a:pt x="1505911" y="668102"/>
                  </a:lnTo>
                  <a:lnTo>
                    <a:pt x="1504004" y="666433"/>
                  </a:lnTo>
                  <a:lnTo>
                    <a:pt x="1503305" y="665350"/>
                  </a:lnTo>
                  <a:lnTo>
                    <a:pt x="1503240" y="664004"/>
                  </a:lnTo>
                  <a:lnTo>
                    <a:pt x="1503763" y="662610"/>
                  </a:lnTo>
                  <a:lnTo>
                    <a:pt x="1504507" y="661720"/>
                  </a:lnTo>
                  <a:lnTo>
                    <a:pt x="1503653" y="660490"/>
                  </a:lnTo>
                  <a:lnTo>
                    <a:pt x="1503596" y="659225"/>
                  </a:lnTo>
                  <a:lnTo>
                    <a:pt x="1503904" y="657664"/>
                  </a:lnTo>
                  <a:lnTo>
                    <a:pt x="1506533" y="655503"/>
                  </a:lnTo>
                  <a:lnTo>
                    <a:pt x="1507393" y="654259"/>
                  </a:lnTo>
                  <a:lnTo>
                    <a:pt x="1507681" y="651586"/>
                  </a:lnTo>
                  <a:lnTo>
                    <a:pt x="1506910" y="650249"/>
                  </a:lnTo>
                  <a:lnTo>
                    <a:pt x="1505857" y="649055"/>
                  </a:lnTo>
                  <a:lnTo>
                    <a:pt x="1505976" y="648466"/>
                  </a:lnTo>
                  <a:lnTo>
                    <a:pt x="1507080" y="646816"/>
                  </a:lnTo>
                  <a:lnTo>
                    <a:pt x="1509626" y="645168"/>
                  </a:lnTo>
                  <a:lnTo>
                    <a:pt x="1509833" y="644579"/>
                  </a:lnTo>
                  <a:lnTo>
                    <a:pt x="1509802" y="642601"/>
                  </a:lnTo>
                  <a:lnTo>
                    <a:pt x="1509001" y="641628"/>
                  </a:lnTo>
                  <a:lnTo>
                    <a:pt x="1507716" y="641013"/>
                  </a:lnTo>
                  <a:lnTo>
                    <a:pt x="1506991" y="640143"/>
                  </a:lnTo>
                  <a:lnTo>
                    <a:pt x="1506220" y="639752"/>
                  </a:lnTo>
                  <a:lnTo>
                    <a:pt x="1505357" y="639845"/>
                  </a:lnTo>
                  <a:lnTo>
                    <a:pt x="1503848" y="639531"/>
                  </a:lnTo>
                  <a:lnTo>
                    <a:pt x="1503346" y="638978"/>
                  </a:lnTo>
                  <a:lnTo>
                    <a:pt x="1503218" y="637343"/>
                  </a:lnTo>
                  <a:lnTo>
                    <a:pt x="1503404" y="636111"/>
                  </a:lnTo>
                  <a:lnTo>
                    <a:pt x="1503107" y="634167"/>
                  </a:lnTo>
                  <a:lnTo>
                    <a:pt x="1502700" y="633058"/>
                  </a:lnTo>
                  <a:lnTo>
                    <a:pt x="1501384" y="631110"/>
                  </a:lnTo>
                  <a:lnTo>
                    <a:pt x="1501071" y="630060"/>
                  </a:lnTo>
                  <a:lnTo>
                    <a:pt x="1500385" y="626118"/>
                  </a:lnTo>
                  <a:lnTo>
                    <a:pt x="1499019" y="623880"/>
                  </a:lnTo>
                  <a:lnTo>
                    <a:pt x="1498438" y="622076"/>
                  </a:lnTo>
                  <a:lnTo>
                    <a:pt x="1498500" y="620944"/>
                  </a:lnTo>
                  <a:lnTo>
                    <a:pt x="1499598" y="620004"/>
                  </a:lnTo>
                  <a:lnTo>
                    <a:pt x="1501131" y="617961"/>
                  </a:lnTo>
                  <a:lnTo>
                    <a:pt x="1503287" y="616040"/>
                  </a:lnTo>
                  <a:lnTo>
                    <a:pt x="1505026" y="615413"/>
                  </a:lnTo>
                  <a:lnTo>
                    <a:pt x="1505842" y="614470"/>
                  </a:lnTo>
                  <a:lnTo>
                    <a:pt x="1506450" y="613267"/>
                  </a:lnTo>
                  <a:lnTo>
                    <a:pt x="1506663" y="611983"/>
                  </a:lnTo>
                  <a:lnTo>
                    <a:pt x="1506408" y="610849"/>
                  </a:lnTo>
                  <a:lnTo>
                    <a:pt x="1506655" y="607449"/>
                  </a:lnTo>
                  <a:lnTo>
                    <a:pt x="1506323" y="606053"/>
                  </a:lnTo>
                  <a:lnTo>
                    <a:pt x="1507079" y="605132"/>
                  </a:lnTo>
                  <a:lnTo>
                    <a:pt x="1507380" y="602404"/>
                  </a:lnTo>
                  <a:lnTo>
                    <a:pt x="1507006" y="600647"/>
                  </a:lnTo>
                  <a:lnTo>
                    <a:pt x="1505186" y="599589"/>
                  </a:lnTo>
                  <a:lnTo>
                    <a:pt x="1504141" y="599963"/>
                  </a:lnTo>
                  <a:lnTo>
                    <a:pt x="1503049" y="599633"/>
                  </a:lnTo>
                  <a:lnTo>
                    <a:pt x="1500190" y="599695"/>
                  </a:lnTo>
                  <a:lnTo>
                    <a:pt x="1499269" y="599301"/>
                  </a:lnTo>
                  <a:lnTo>
                    <a:pt x="1498129" y="597633"/>
                  </a:lnTo>
                  <a:lnTo>
                    <a:pt x="1497645" y="596259"/>
                  </a:lnTo>
                  <a:lnTo>
                    <a:pt x="1496703" y="595405"/>
                  </a:lnTo>
                  <a:lnTo>
                    <a:pt x="1496118" y="594421"/>
                  </a:lnTo>
                  <a:lnTo>
                    <a:pt x="1495921" y="592607"/>
                  </a:lnTo>
                  <a:lnTo>
                    <a:pt x="1496577" y="591078"/>
                  </a:lnTo>
                  <a:lnTo>
                    <a:pt x="1496686" y="589790"/>
                  </a:lnTo>
                  <a:lnTo>
                    <a:pt x="1496062" y="587995"/>
                  </a:lnTo>
                  <a:lnTo>
                    <a:pt x="1496134" y="584270"/>
                  </a:lnTo>
                  <a:lnTo>
                    <a:pt x="1495688" y="582497"/>
                  </a:lnTo>
                  <a:lnTo>
                    <a:pt x="1496073" y="578960"/>
                  </a:lnTo>
                  <a:lnTo>
                    <a:pt x="1497600" y="576342"/>
                  </a:lnTo>
                  <a:lnTo>
                    <a:pt x="1497759" y="575526"/>
                  </a:lnTo>
                  <a:lnTo>
                    <a:pt x="1497415" y="572812"/>
                  </a:lnTo>
                  <a:lnTo>
                    <a:pt x="1497549" y="571476"/>
                  </a:lnTo>
                  <a:lnTo>
                    <a:pt x="1499781" y="568257"/>
                  </a:lnTo>
                  <a:lnTo>
                    <a:pt x="1500674" y="565658"/>
                  </a:lnTo>
                  <a:lnTo>
                    <a:pt x="1500490" y="563769"/>
                  </a:lnTo>
                  <a:lnTo>
                    <a:pt x="1501902" y="560438"/>
                  </a:lnTo>
                  <a:lnTo>
                    <a:pt x="1504349" y="559059"/>
                  </a:lnTo>
                  <a:lnTo>
                    <a:pt x="1505402" y="557900"/>
                  </a:lnTo>
                  <a:lnTo>
                    <a:pt x="1505915" y="556598"/>
                  </a:lnTo>
                  <a:lnTo>
                    <a:pt x="1506092" y="554977"/>
                  </a:lnTo>
                  <a:lnTo>
                    <a:pt x="1507040" y="553383"/>
                  </a:lnTo>
                  <a:lnTo>
                    <a:pt x="1507502" y="551311"/>
                  </a:lnTo>
                  <a:lnTo>
                    <a:pt x="1507681" y="547740"/>
                  </a:lnTo>
                  <a:lnTo>
                    <a:pt x="1507013" y="546851"/>
                  </a:lnTo>
                  <a:lnTo>
                    <a:pt x="1506682" y="545539"/>
                  </a:lnTo>
                  <a:lnTo>
                    <a:pt x="1506973" y="543821"/>
                  </a:lnTo>
                  <a:lnTo>
                    <a:pt x="1506307" y="540784"/>
                  </a:lnTo>
                  <a:lnTo>
                    <a:pt x="1506342" y="538753"/>
                  </a:lnTo>
                  <a:lnTo>
                    <a:pt x="1506702" y="537732"/>
                  </a:lnTo>
                  <a:lnTo>
                    <a:pt x="1506815" y="536361"/>
                  </a:lnTo>
                  <a:lnTo>
                    <a:pt x="1507283" y="535383"/>
                  </a:lnTo>
                  <a:lnTo>
                    <a:pt x="1508681" y="535213"/>
                  </a:lnTo>
                  <a:lnTo>
                    <a:pt x="1509171" y="534727"/>
                  </a:lnTo>
                  <a:lnTo>
                    <a:pt x="1509749" y="532524"/>
                  </a:lnTo>
                  <a:lnTo>
                    <a:pt x="1510413" y="531017"/>
                  </a:lnTo>
                  <a:lnTo>
                    <a:pt x="1511057" y="530413"/>
                  </a:lnTo>
                  <a:lnTo>
                    <a:pt x="1512469" y="529689"/>
                  </a:lnTo>
                  <a:lnTo>
                    <a:pt x="1513197" y="528763"/>
                  </a:lnTo>
                  <a:lnTo>
                    <a:pt x="1513899" y="526830"/>
                  </a:lnTo>
                  <a:lnTo>
                    <a:pt x="1513624" y="523363"/>
                  </a:lnTo>
                  <a:lnTo>
                    <a:pt x="1513058" y="522595"/>
                  </a:lnTo>
                  <a:lnTo>
                    <a:pt x="1512765" y="520889"/>
                  </a:lnTo>
                  <a:lnTo>
                    <a:pt x="1512927" y="519589"/>
                  </a:lnTo>
                  <a:lnTo>
                    <a:pt x="1512520" y="518245"/>
                  </a:lnTo>
                  <a:lnTo>
                    <a:pt x="1512782" y="517617"/>
                  </a:lnTo>
                  <a:lnTo>
                    <a:pt x="1511786" y="514984"/>
                  </a:lnTo>
                  <a:lnTo>
                    <a:pt x="1512418" y="512869"/>
                  </a:lnTo>
                  <a:lnTo>
                    <a:pt x="1512150" y="511980"/>
                  </a:lnTo>
                  <a:lnTo>
                    <a:pt x="1511270" y="510461"/>
                  </a:lnTo>
                  <a:lnTo>
                    <a:pt x="1510718" y="507620"/>
                  </a:lnTo>
                  <a:lnTo>
                    <a:pt x="1512686" y="505103"/>
                  </a:lnTo>
                  <a:lnTo>
                    <a:pt x="1513292" y="504805"/>
                  </a:lnTo>
                  <a:lnTo>
                    <a:pt x="1515089" y="503203"/>
                  </a:lnTo>
                  <a:lnTo>
                    <a:pt x="1515203" y="500512"/>
                  </a:lnTo>
                  <a:lnTo>
                    <a:pt x="1514517" y="499206"/>
                  </a:lnTo>
                  <a:lnTo>
                    <a:pt x="1512582" y="498019"/>
                  </a:lnTo>
                  <a:lnTo>
                    <a:pt x="1512175" y="494522"/>
                  </a:lnTo>
                  <a:lnTo>
                    <a:pt x="1512625" y="493337"/>
                  </a:lnTo>
                  <a:lnTo>
                    <a:pt x="1513589" y="491984"/>
                  </a:lnTo>
                  <a:lnTo>
                    <a:pt x="1513522" y="490400"/>
                  </a:lnTo>
                  <a:lnTo>
                    <a:pt x="1514212" y="489601"/>
                  </a:lnTo>
                  <a:lnTo>
                    <a:pt x="1515623" y="489607"/>
                  </a:lnTo>
                  <a:lnTo>
                    <a:pt x="1516451" y="488633"/>
                  </a:lnTo>
                  <a:lnTo>
                    <a:pt x="1516432" y="487353"/>
                  </a:lnTo>
                  <a:lnTo>
                    <a:pt x="1517042" y="486037"/>
                  </a:lnTo>
                  <a:lnTo>
                    <a:pt x="1517909" y="485005"/>
                  </a:lnTo>
                  <a:lnTo>
                    <a:pt x="1518470" y="483422"/>
                  </a:lnTo>
                  <a:lnTo>
                    <a:pt x="1519237" y="482208"/>
                  </a:lnTo>
                  <a:lnTo>
                    <a:pt x="1519194" y="481695"/>
                  </a:lnTo>
                  <a:lnTo>
                    <a:pt x="1518252" y="479499"/>
                  </a:lnTo>
                  <a:lnTo>
                    <a:pt x="1518500" y="478366"/>
                  </a:lnTo>
                  <a:lnTo>
                    <a:pt x="1518061" y="476774"/>
                  </a:lnTo>
                  <a:lnTo>
                    <a:pt x="1517404" y="476082"/>
                  </a:lnTo>
                  <a:lnTo>
                    <a:pt x="1517020" y="474631"/>
                  </a:lnTo>
                  <a:lnTo>
                    <a:pt x="1517091" y="473634"/>
                  </a:lnTo>
                  <a:lnTo>
                    <a:pt x="1516440" y="472022"/>
                  </a:lnTo>
                  <a:lnTo>
                    <a:pt x="1514810" y="471052"/>
                  </a:lnTo>
                  <a:lnTo>
                    <a:pt x="1514567" y="470150"/>
                  </a:lnTo>
                  <a:lnTo>
                    <a:pt x="1514800" y="468852"/>
                  </a:lnTo>
                  <a:lnTo>
                    <a:pt x="1516765" y="467662"/>
                  </a:lnTo>
                  <a:lnTo>
                    <a:pt x="1517592" y="466847"/>
                  </a:lnTo>
                  <a:lnTo>
                    <a:pt x="1517802" y="465766"/>
                  </a:lnTo>
                  <a:lnTo>
                    <a:pt x="1519087" y="463485"/>
                  </a:lnTo>
                  <a:lnTo>
                    <a:pt x="1520255" y="462205"/>
                  </a:lnTo>
                  <a:lnTo>
                    <a:pt x="1521426" y="461917"/>
                  </a:lnTo>
                  <a:lnTo>
                    <a:pt x="1523241" y="461922"/>
                  </a:lnTo>
                  <a:lnTo>
                    <a:pt x="1524130" y="460849"/>
                  </a:lnTo>
                  <a:lnTo>
                    <a:pt x="1524034" y="459024"/>
                  </a:lnTo>
                  <a:lnTo>
                    <a:pt x="1524595" y="457874"/>
                  </a:lnTo>
                  <a:lnTo>
                    <a:pt x="1525462" y="456870"/>
                  </a:lnTo>
                  <a:lnTo>
                    <a:pt x="1526221" y="455285"/>
                  </a:lnTo>
                  <a:lnTo>
                    <a:pt x="1526152" y="453523"/>
                  </a:lnTo>
                  <a:lnTo>
                    <a:pt x="1525828" y="451943"/>
                  </a:lnTo>
                  <a:lnTo>
                    <a:pt x="1526641" y="450717"/>
                  </a:lnTo>
                  <a:lnTo>
                    <a:pt x="1526915" y="449648"/>
                  </a:lnTo>
                  <a:lnTo>
                    <a:pt x="1526607" y="448719"/>
                  </a:lnTo>
                  <a:lnTo>
                    <a:pt x="1526625" y="447219"/>
                  </a:lnTo>
                  <a:lnTo>
                    <a:pt x="1527129" y="446599"/>
                  </a:lnTo>
                  <a:lnTo>
                    <a:pt x="1528414" y="445854"/>
                  </a:lnTo>
                  <a:lnTo>
                    <a:pt x="1530608" y="445672"/>
                  </a:lnTo>
                  <a:lnTo>
                    <a:pt x="1531317" y="445022"/>
                  </a:lnTo>
                  <a:lnTo>
                    <a:pt x="1530757" y="443204"/>
                  </a:lnTo>
                  <a:lnTo>
                    <a:pt x="1530746" y="441043"/>
                  </a:lnTo>
                  <a:lnTo>
                    <a:pt x="1531866" y="437229"/>
                  </a:lnTo>
                  <a:lnTo>
                    <a:pt x="1532123" y="434587"/>
                  </a:lnTo>
                  <a:lnTo>
                    <a:pt x="1532539" y="432960"/>
                  </a:lnTo>
                  <a:lnTo>
                    <a:pt x="1533557" y="432260"/>
                  </a:lnTo>
                  <a:lnTo>
                    <a:pt x="1536032" y="431071"/>
                  </a:lnTo>
                  <a:lnTo>
                    <a:pt x="1536535" y="430407"/>
                  </a:lnTo>
                  <a:lnTo>
                    <a:pt x="1537024" y="428803"/>
                  </a:lnTo>
                  <a:lnTo>
                    <a:pt x="1538668" y="427730"/>
                  </a:lnTo>
                  <a:lnTo>
                    <a:pt x="1539946" y="426485"/>
                  </a:lnTo>
                  <a:lnTo>
                    <a:pt x="1540176" y="425826"/>
                  </a:lnTo>
                  <a:lnTo>
                    <a:pt x="1539412" y="424040"/>
                  </a:lnTo>
                  <a:lnTo>
                    <a:pt x="1539267" y="423000"/>
                  </a:lnTo>
                  <a:lnTo>
                    <a:pt x="1539496" y="421985"/>
                  </a:lnTo>
                  <a:lnTo>
                    <a:pt x="1540644" y="419767"/>
                  </a:lnTo>
                  <a:lnTo>
                    <a:pt x="1542220" y="415126"/>
                  </a:lnTo>
                  <a:lnTo>
                    <a:pt x="1542925" y="411640"/>
                  </a:lnTo>
                  <a:lnTo>
                    <a:pt x="1543349" y="410655"/>
                  </a:lnTo>
                  <a:lnTo>
                    <a:pt x="1544627" y="408637"/>
                  </a:lnTo>
                  <a:lnTo>
                    <a:pt x="1545195" y="406608"/>
                  </a:lnTo>
                  <a:lnTo>
                    <a:pt x="1545142" y="405645"/>
                  </a:lnTo>
                  <a:lnTo>
                    <a:pt x="1544119" y="400376"/>
                  </a:lnTo>
                  <a:lnTo>
                    <a:pt x="1543089" y="399803"/>
                  </a:lnTo>
                  <a:lnTo>
                    <a:pt x="1542834" y="398842"/>
                  </a:lnTo>
                  <a:lnTo>
                    <a:pt x="1542903" y="397620"/>
                  </a:lnTo>
                  <a:lnTo>
                    <a:pt x="1543742" y="394582"/>
                  </a:lnTo>
                  <a:lnTo>
                    <a:pt x="1545711" y="391279"/>
                  </a:lnTo>
                  <a:lnTo>
                    <a:pt x="1547251" y="390171"/>
                  </a:lnTo>
                  <a:lnTo>
                    <a:pt x="1548530" y="388386"/>
                  </a:lnTo>
                  <a:lnTo>
                    <a:pt x="1548888" y="386526"/>
                  </a:lnTo>
                  <a:lnTo>
                    <a:pt x="1550925" y="384226"/>
                  </a:lnTo>
                  <a:lnTo>
                    <a:pt x="1552503" y="383066"/>
                  </a:lnTo>
                  <a:lnTo>
                    <a:pt x="1554413" y="382229"/>
                  </a:lnTo>
                  <a:lnTo>
                    <a:pt x="1556033" y="380609"/>
                  </a:lnTo>
                  <a:lnTo>
                    <a:pt x="1557182" y="377874"/>
                  </a:lnTo>
                  <a:lnTo>
                    <a:pt x="1557494" y="374936"/>
                  </a:lnTo>
                  <a:lnTo>
                    <a:pt x="1557887" y="373877"/>
                  </a:lnTo>
                  <a:lnTo>
                    <a:pt x="1558774" y="372890"/>
                  </a:lnTo>
                  <a:lnTo>
                    <a:pt x="1559427" y="371451"/>
                  </a:lnTo>
                  <a:lnTo>
                    <a:pt x="1559130" y="370051"/>
                  </a:lnTo>
                  <a:lnTo>
                    <a:pt x="1559288" y="369252"/>
                  </a:lnTo>
                  <a:lnTo>
                    <a:pt x="1560900" y="366334"/>
                  </a:lnTo>
                  <a:lnTo>
                    <a:pt x="1561153" y="364828"/>
                  </a:lnTo>
                  <a:lnTo>
                    <a:pt x="1561130" y="363221"/>
                  </a:lnTo>
                  <a:lnTo>
                    <a:pt x="1562487" y="359881"/>
                  </a:lnTo>
                  <a:lnTo>
                    <a:pt x="1564116" y="357350"/>
                  </a:lnTo>
                  <a:lnTo>
                    <a:pt x="1566634" y="354901"/>
                  </a:lnTo>
                  <a:lnTo>
                    <a:pt x="1566390" y="353719"/>
                  </a:lnTo>
                  <a:lnTo>
                    <a:pt x="1566722" y="353087"/>
                  </a:lnTo>
                  <a:lnTo>
                    <a:pt x="1546699" y="351804"/>
                  </a:lnTo>
                  <a:lnTo>
                    <a:pt x="1528849" y="350655"/>
                  </a:lnTo>
                  <a:lnTo>
                    <a:pt x="1501976" y="348785"/>
                  </a:lnTo>
                  <a:lnTo>
                    <a:pt x="1481417" y="347346"/>
                  </a:lnTo>
                  <a:lnTo>
                    <a:pt x="1452300" y="345537"/>
                  </a:lnTo>
                  <a:lnTo>
                    <a:pt x="1418479" y="343411"/>
                  </a:lnTo>
                  <a:lnTo>
                    <a:pt x="1393227" y="341671"/>
                  </a:lnTo>
                  <a:lnTo>
                    <a:pt x="1360804" y="339402"/>
                  </a:lnTo>
                  <a:lnTo>
                    <a:pt x="1326822" y="337023"/>
                  </a:lnTo>
                  <a:lnTo>
                    <a:pt x="1319196" y="336479"/>
                  </a:lnTo>
                  <a:lnTo>
                    <a:pt x="1288948" y="334273"/>
                  </a:lnTo>
                  <a:lnTo>
                    <a:pt x="1273561" y="333143"/>
                  </a:lnTo>
                  <a:lnTo>
                    <a:pt x="1237883" y="330573"/>
                  </a:lnTo>
                  <a:lnTo>
                    <a:pt x="1196419" y="327544"/>
                  </a:lnTo>
                  <a:lnTo>
                    <a:pt x="1185544" y="326750"/>
                  </a:lnTo>
                  <a:lnTo>
                    <a:pt x="1167999" y="325397"/>
                  </a:lnTo>
                  <a:lnTo>
                    <a:pt x="1167291" y="325321"/>
                  </a:lnTo>
                  <a:lnTo>
                    <a:pt x="1140940" y="323294"/>
                  </a:lnTo>
                  <a:lnTo>
                    <a:pt x="1104799" y="320485"/>
                  </a:lnTo>
                  <a:lnTo>
                    <a:pt x="1096990" y="319922"/>
                  </a:lnTo>
                  <a:lnTo>
                    <a:pt x="1070218" y="317829"/>
                  </a:lnTo>
                  <a:lnTo>
                    <a:pt x="1048128" y="316057"/>
                  </a:lnTo>
                  <a:lnTo>
                    <a:pt x="1033639" y="314941"/>
                  </a:lnTo>
                  <a:lnTo>
                    <a:pt x="1006847" y="312985"/>
                  </a:lnTo>
                  <a:lnTo>
                    <a:pt x="964036" y="309828"/>
                  </a:lnTo>
                  <a:lnTo>
                    <a:pt x="944182" y="308200"/>
                  </a:lnTo>
                  <a:lnTo>
                    <a:pt x="929774" y="307014"/>
                  </a:lnTo>
                  <a:lnTo>
                    <a:pt x="910222" y="305397"/>
                  </a:lnTo>
                  <a:lnTo>
                    <a:pt x="890054" y="303721"/>
                  </a:lnTo>
                  <a:lnTo>
                    <a:pt x="859056" y="301109"/>
                  </a:lnTo>
                  <a:lnTo>
                    <a:pt x="844023" y="299843"/>
                  </a:lnTo>
                  <a:lnTo>
                    <a:pt x="827992" y="298509"/>
                  </a:lnTo>
                  <a:lnTo>
                    <a:pt x="812660" y="297200"/>
                  </a:lnTo>
                  <a:lnTo>
                    <a:pt x="788426" y="295148"/>
                  </a:lnTo>
                  <a:lnTo>
                    <a:pt x="752129" y="292057"/>
                  </a:lnTo>
                  <a:lnTo>
                    <a:pt x="735790" y="290666"/>
                  </a:lnTo>
                  <a:lnTo>
                    <a:pt x="681355" y="285964"/>
                  </a:lnTo>
                  <a:lnTo>
                    <a:pt x="680943" y="286208"/>
                  </a:lnTo>
                  <a:lnTo>
                    <a:pt x="678650" y="286504"/>
                  </a:lnTo>
                  <a:lnTo>
                    <a:pt x="677785" y="286914"/>
                  </a:lnTo>
                  <a:lnTo>
                    <a:pt x="676342" y="286787"/>
                  </a:lnTo>
                  <a:lnTo>
                    <a:pt x="675256" y="287402"/>
                  </a:lnTo>
                  <a:lnTo>
                    <a:pt x="674976" y="288301"/>
                  </a:lnTo>
                  <a:lnTo>
                    <a:pt x="672321" y="290137"/>
                  </a:lnTo>
                  <a:lnTo>
                    <a:pt x="670754" y="290880"/>
                  </a:lnTo>
                  <a:lnTo>
                    <a:pt x="670041" y="291485"/>
                  </a:lnTo>
                  <a:lnTo>
                    <a:pt x="669102" y="291292"/>
                  </a:lnTo>
                  <a:lnTo>
                    <a:pt x="668049" y="290252"/>
                  </a:lnTo>
                  <a:lnTo>
                    <a:pt x="667562" y="289303"/>
                  </a:lnTo>
                  <a:lnTo>
                    <a:pt x="667873" y="288596"/>
                  </a:lnTo>
                  <a:lnTo>
                    <a:pt x="667862" y="287107"/>
                  </a:lnTo>
                  <a:lnTo>
                    <a:pt x="667111" y="285798"/>
                  </a:lnTo>
                  <a:lnTo>
                    <a:pt x="666947" y="283816"/>
                  </a:lnTo>
                  <a:lnTo>
                    <a:pt x="667122" y="280599"/>
                  </a:lnTo>
                  <a:lnTo>
                    <a:pt x="666622" y="278852"/>
                  </a:lnTo>
                  <a:lnTo>
                    <a:pt x="665795" y="278762"/>
                  </a:lnTo>
                  <a:lnTo>
                    <a:pt x="664830" y="275514"/>
                  </a:lnTo>
                  <a:lnTo>
                    <a:pt x="663716" y="273652"/>
                  </a:lnTo>
                  <a:lnTo>
                    <a:pt x="663292" y="271804"/>
                  </a:lnTo>
                  <a:lnTo>
                    <a:pt x="662041" y="269840"/>
                  </a:lnTo>
                  <a:lnTo>
                    <a:pt x="660999" y="268813"/>
                  </a:lnTo>
                  <a:lnTo>
                    <a:pt x="657692" y="268028"/>
                  </a:lnTo>
                  <a:lnTo>
                    <a:pt x="655475" y="266731"/>
                  </a:lnTo>
                  <a:lnTo>
                    <a:pt x="653823" y="267796"/>
                  </a:lnTo>
                  <a:lnTo>
                    <a:pt x="652837" y="267872"/>
                  </a:lnTo>
                  <a:lnTo>
                    <a:pt x="650655" y="267268"/>
                  </a:lnTo>
                  <a:lnTo>
                    <a:pt x="647625" y="266791"/>
                  </a:lnTo>
                  <a:lnTo>
                    <a:pt x="646649" y="266842"/>
                  </a:lnTo>
                  <a:lnTo>
                    <a:pt x="644295" y="266392"/>
                  </a:lnTo>
                  <a:lnTo>
                    <a:pt x="643254" y="265646"/>
                  </a:lnTo>
                  <a:lnTo>
                    <a:pt x="642277" y="265492"/>
                  </a:lnTo>
                  <a:lnTo>
                    <a:pt x="641240" y="265723"/>
                  </a:lnTo>
                  <a:lnTo>
                    <a:pt x="640061" y="266415"/>
                  </a:lnTo>
                  <a:lnTo>
                    <a:pt x="638272" y="266529"/>
                  </a:lnTo>
                  <a:lnTo>
                    <a:pt x="636906" y="267042"/>
                  </a:lnTo>
                  <a:lnTo>
                    <a:pt x="635167" y="265550"/>
                  </a:lnTo>
                  <a:lnTo>
                    <a:pt x="633186" y="265038"/>
                  </a:lnTo>
                  <a:lnTo>
                    <a:pt x="631619" y="263626"/>
                  </a:lnTo>
                  <a:lnTo>
                    <a:pt x="630924" y="262501"/>
                  </a:lnTo>
                  <a:lnTo>
                    <a:pt x="630894" y="261827"/>
                  </a:lnTo>
                  <a:lnTo>
                    <a:pt x="629796" y="261442"/>
                  </a:lnTo>
                  <a:lnTo>
                    <a:pt x="628037" y="259692"/>
                  </a:lnTo>
                  <a:lnTo>
                    <a:pt x="628254" y="257939"/>
                  </a:lnTo>
                  <a:lnTo>
                    <a:pt x="629097" y="256362"/>
                  </a:lnTo>
                  <a:lnTo>
                    <a:pt x="627995" y="253340"/>
                  </a:lnTo>
                  <a:lnTo>
                    <a:pt x="629281" y="251763"/>
                  </a:lnTo>
                  <a:lnTo>
                    <a:pt x="630062" y="251215"/>
                  </a:lnTo>
                  <a:lnTo>
                    <a:pt x="630597" y="250217"/>
                  </a:lnTo>
                  <a:lnTo>
                    <a:pt x="630906" y="247837"/>
                  </a:lnTo>
                  <a:lnTo>
                    <a:pt x="629932" y="246520"/>
                  </a:lnTo>
                  <a:lnTo>
                    <a:pt x="627956" y="245429"/>
                  </a:lnTo>
                  <a:lnTo>
                    <a:pt x="627609" y="245044"/>
                  </a:lnTo>
                  <a:lnTo>
                    <a:pt x="628110" y="243018"/>
                  </a:lnTo>
                  <a:lnTo>
                    <a:pt x="627731" y="242535"/>
                  </a:lnTo>
                  <a:lnTo>
                    <a:pt x="625816" y="241638"/>
                  </a:lnTo>
                  <a:lnTo>
                    <a:pt x="623932" y="239326"/>
                  </a:lnTo>
                  <a:lnTo>
                    <a:pt x="623555" y="236913"/>
                  </a:lnTo>
                  <a:lnTo>
                    <a:pt x="623303" y="236335"/>
                  </a:lnTo>
                  <a:lnTo>
                    <a:pt x="621484" y="235566"/>
                  </a:lnTo>
                  <a:lnTo>
                    <a:pt x="618408" y="233922"/>
                  </a:lnTo>
                  <a:lnTo>
                    <a:pt x="617306" y="233147"/>
                  </a:lnTo>
                  <a:lnTo>
                    <a:pt x="616043" y="231386"/>
                  </a:lnTo>
                  <a:lnTo>
                    <a:pt x="614003" y="229530"/>
                  </a:lnTo>
                  <a:lnTo>
                    <a:pt x="611267" y="225506"/>
                  </a:lnTo>
                  <a:lnTo>
                    <a:pt x="610359" y="224440"/>
                  </a:lnTo>
                  <a:lnTo>
                    <a:pt x="608311" y="222692"/>
                  </a:lnTo>
                  <a:lnTo>
                    <a:pt x="606589" y="221743"/>
                  </a:lnTo>
                  <a:lnTo>
                    <a:pt x="603954" y="220796"/>
                  </a:lnTo>
                  <a:lnTo>
                    <a:pt x="602578" y="220602"/>
                  </a:lnTo>
                  <a:lnTo>
                    <a:pt x="600258" y="220850"/>
                  </a:lnTo>
                  <a:lnTo>
                    <a:pt x="596541" y="221985"/>
                  </a:lnTo>
                  <a:lnTo>
                    <a:pt x="595153" y="221726"/>
                  </a:lnTo>
                  <a:lnTo>
                    <a:pt x="594268" y="221146"/>
                  </a:lnTo>
                  <a:lnTo>
                    <a:pt x="593445" y="218316"/>
                  </a:lnTo>
                  <a:lnTo>
                    <a:pt x="592640" y="217718"/>
                  </a:lnTo>
                  <a:lnTo>
                    <a:pt x="588287" y="217020"/>
                  </a:lnTo>
                  <a:lnTo>
                    <a:pt x="584507" y="217168"/>
                  </a:lnTo>
                  <a:lnTo>
                    <a:pt x="583508" y="216846"/>
                  </a:lnTo>
                  <a:lnTo>
                    <a:pt x="580894" y="214433"/>
                  </a:lnTo>
                  <a:lnTo>
                    <a:pt x="579137" y="213933"/>
                  </a:lnTo>
                  <a:lnTo>
                    <a:pt x="578629" y="213089"/>
                  </a:lnTo>
                  <a:lnTo>
                    <a:pt x="578655" y="211592"/>
                  </a:lnTo>
                  <a:lnTo>
                    <a:pt x="579410" y="209889"/>
                  </a:lnTo>
                  <a:lnTo>
                    <a:pt x="579434" y="207347"/>
                  </a:lnTo>
                  <a:lnTo>
                    <a:pt x="578960" y="204527"/>
                  </a:lnTo>
                  <a:lnTo>
                    <a:pt x="577576" y="203200"/>
                  </a:lnTo>
                  <a:lnTo>
                    <a:pt x="575943" y="203155"/>
                  </a:lnTo>
                  <a:lnTo>
                    <a:pt x="574551" y="203621"/>
                  </a:lnTo>
                  <a:lnTo>
                    <a:pt x="572639" y="203413"/>
                  </a:lnTo>
                  <a:lnTo>
                    <a:pt x="569710" y="201237"/>
                  </a:lnTo>
                  <a:lnTo>
                    <a:pt x="566643" y="200047"/>
                  </a:lnTo>
                  <a:lnTo>
                    <a:pt x="565739" y="199549"/>
                  </a:lnTo>
                  <a:lnTo>
                    <a:pt x="564472" y="198453"/>
                  </a:lnTo>
                  <a:lnTo>
                    <a:pt x="563458" y="198232"/>
                  </a:lnTo>
                  <a:lnTo>
                    <a:pt x="561562" y="198794"/>
                  </a:lnTo>
                  <a:lnTo>
                    <a:pt x="559975" y="199812"/>
                  </a:lnTo>
                  <a:lnTo>
                    <a:pt x="559066" y="200085"/>
                  </a:lnTo>
                  <a:lnTo>
                    <a:pt x="555782" y="199821"/>
                  </a:lnTo>
                  <a:lnTo>
                    <a:pt x="554868" y="199408"/>
                  </a:lnTo>
                  <a:lnTo>
                    <a:pt x="554328" y="197817"/>
                  </a:lnTo>
                  <a:lnTo>
                    <a:pt x="553753" y="197248"/>
                  </a:lnTo>
                  <a:lnTo>
                    <a:pt x="554775" y="192458"/>
                  </a:lnTo>
                  <a:lnTo>
                    <a:pt x="554146" y="189709"/>
                  </a:lnTo>
                  <a:lnTo>
                    <a:pt x="553440" y="188368"/>
                  </a:lnTo>
                  <a:lnTo>
                    <a:pt x="553554" y="187487"/>
                  </a:lnTo>
                  <a:lnTo>
                    <a:pt x="553170" y="186141"/>
                  </a:lnTo>
                  <a:lnTo>
                    <a:pt x="552441" y="185635"/>
                  </a:lnTo>
                  <a:lnTo>
                    <a:pt x="550796" y="183615"/>
                  </a:lnTo>
                  <a:lnTo>
                    <a:pt x="550500" y="182741"/>
                  </a:lnTo>
                  <a:lnTo>
                    <a:pt x="550451" y="180271"/>
                  </a:lnTo>
                  <a:lnTo>
                    <a:pt x="551029" y="177728"/>
                  </a:lnTo>
                  <a:lnTo>
                    <a:pt x="550843" y="175990"/>
                  </a:lnTo>
                  <a:lnTo>
                    <a:pt x="549660" y="175168"/>
                  </a:lnTo>
                  <a:lnTo>
                    <a:pt x="547749" y="174685"/>
                  </a:lnTo>
                  <a:lnTo>
                    <a:pt x="547218" y="173891"/>
                  </a:lnTo>
                  <a:lnTo>
                    <a:pt x="547394" y="172542"/>
                  </a:lnTo>
                  <a:lnTo>
                    <a:pt x="546963" y="170632"/>
                  </a:lnTo>
                  <a:lnTo>
                    <a:pt x="548565" y="168818"/>
                  </a:lnTo>
                  <a:lnTo>
                    <a:pt x="549308" y="166869"/>
                  </a:lnTo>
                  <a:lnTo>
                    <a:pt x="548729" y="164991"/>
                  </a:lnTo>
                  <a:lnTo>
                    <a:pt x="545788" y="163125"/>
                  </a:lnTo>
                  <a:lnTo>
                    <a:pt x="545727" y="161649"/>
                  </a:lnTo>
                  <a:lnTo>
                    <a:pt x="546780" y="160073"/>
                  </a:lnTo>
                  <a:lnTo>
                    <a:pt x="546837" y="158967"/>
                  </a:lnTo>
                  <a:lnTo>
                    <a:pt x="546483" y="158121"/>
                  </a:lnTo>
                  <a:lnTo>
                    <a:pt x="545122" y="156966"/>
                  </a:lnTo>
                  <a:lnTo>
                    <a:pt x="543733" y="154803"/>
                  </a:lnTo>
                  <a:lnTo>
                    <a:pt x="542484" y="153172"/>
                  </a:lnTo>
                  <a:lnTo>
                    <a:pt x="541958" y="151205"/>
                  </a:lnTo>
                  <a:lnTo>
                    <a:pt x="542011" y="149895"/>
                  </a:lnTo>
                  <a:lnTo>
                    <a:pt x="542816" y="148724"/>
                  </a:lnTo>
                  <a:lnTo>
                    <a:pt x="544262" y="145975"/>
                  </a:lnTo>
                  <a:lnTo>
                    <a:pt x="544587" y="143793"/>
                  </a:lnTo>
                  <a:lnTo>
                    <a:pt x="544357" y="142812"/>
                  </a:lnTo>
                  <a:lnTo>
                    <a:pt x="543406" y="140539"/>
                  </a:lnTo>
                  <a:lnTo>
                    <a:pt x="542881" y="138551"/>
                  </a:lnTo>
                  <a:lnTo>
                    <a:pt x="543194" y="136453"/>
                  </a:lnTo>
                  <a:lnTo>
                    <a:pt x="544408" y="134931"/>
                  </a:lnTo>
                  <a:lnTo>
                    <a:pt x="545140" y="133455"/>
                  </a:lnTo>
                  <a:lnTo>
                    <a:pt x="545079" y="131569"/>
                  </a:lnTo>
                  <a:lnTo>
                    <a:pt x="545235" y="130271"/>
                  </a:lnTo>
                  <a:lnTo>
                    <a:pt x="545788" y="128808"/>
                  </a:lnTo>
                  <a:lnTo>
                    <a:pt x="547653" y="125502"/>
                  </a:lnTo>
                  <a:lnTo>
                    <a:pt x="548176" y="123382"/>
                  </a:lnTo>
                  <a:lnTo>
                    <a:pt x="547634" y="121457"/>
                  </a:lnTo>
                  <a:lnTo>
                    <a:pt x="545907" y="118651"/>
                  </a:lnTo>
                  <a:lnTo>
                    <a:pt x="544976" y="117525"/>
                  </a:lnTo>
                  <a:lnTo>
                    <a:pt x="543889" y="116689"/>
                  </a:lnTo>
                  <a:lnTo>
                    <a:pt x="542465" y="116386"/>
                  </a:lnTo>
                  <a:lnTo>
                    <a:pt x="541115" y="116420"/>
                  </a:lnTo>
                  <a:lnTo>
                    <a:pt x="539528" y="116035"/>
                  </a:lnTo>
                  <a:lnTo>
                    <a:pt x="538086" y="114608"/>
                  </a:lnTo>
                  <a:lnTo>
                    <a:pt x="537590" y="113655"/>
                  </a:lnTo>
                  <a:lnTo>
                    <a:pt x="536629" y="108987"/>
                  </a:lnTo>
                  <a:lnTo>
                    <a:pt x="536500" y="106118"/>
                  </a:lnTo>
                  <a:lnTo>
                    <a:pt x="535698" y="104862"/>
                  </a:lnTo>
                  <a:lnTo>
                    <a:pt x="533333" y="102681"/>
                  </a:lnTo>
                  <a:lnTo>
                    <a:pt x="529656" y="99622"/>
                  </a:lnTo>
                  <a:lnTo>
                    <a:pt x="527584" y="96115"/>
                  </a:lnTo>
                  <a:lnTo>
                    <a:pt x="526169" y="93179"/>
                  </a:lnTo>
                  <a:lnTo>
                    <a:pt x="525566" y="92273"/>
                  </a:lnTo>
                  <a:lnTo>
                    <a:pt x="524097" y="90883"/>
                  </a:lnTo>
                  <a:lnTo>
                    <a:pt x="522473" y="88389"/>
                  </a:lnTo>
                  <a:lnTo>
                    <a:pt x="522056" y="86777"/>
                  </a:lnTo>
                  <a:lnTo>
                    <a:pt x="521904" y="84228"/>
                  </a:lnTo>
                  <a:lnTo>
                    <a:pt x="522012" y="82709"/>
                  </a:lnTo>
                  <a:lnTo>
                    <a:pt x="521790" y="79264"/>
                  </a:lnTo>
                  <a:lnTo>
                    <a:pt x="521878" y="77333"/>
                  </a:lnTo>
                  <a:lnTo>
                    <a:pt x="521623" y="75427"/>
                  </a:lnTo>
                  <a:lnTo>
                    <a:pt x="520806" y="72603"/>
                  </a:lnTo>
                  <a:lnTo>
                    <a:pt x="518917" y="68661"/>
                  </a:lnTo>
                  <a:lnTo>
                    <a:pt x="517037" y="65695"/>
                  </a:lnTo>
                  <a:lnTo>
                    <a:pt x="516292" y="64062"/>
                  </a:lnTo>
                  <a:lnTo>
                    <a:pt x="515495" y="61330"/>
                  </a:lnTo>
                  <a:lnTo>
                    <a:pt x="515222" y="59155"/>
                  </a:lnTo>
                  <a:lnTo>
                    <a:pt x="515034" y="56344"/>
                  </a:lnTo>
                  <a:lnTo>
                    <a:pt x="514447" y="53638"/>
                  </a:lnTo>
                  <a:lnTo>
                    <a:pt x="514202" y="51451"/>
                  </a:lnTo>
                  <a:lnTo>
                    <a:pt x="513146" y="46592"/>
                  </a:lnTo>
                  <a:lnTo>
                    <a:pt x="512501" y="45238"/>
                  </a:lnTo>
                  <a:lnTo>
                    <a:pt x="511410" y="44207"/>
                  </a:lnTo>
                  <a:lnTo>
                    <a:pt x="510476" y="43681"/>
                  </a:lnTo>
                  <a:lnTo>
                    <a:pt x="507977" y="43600"/>
                  </a:lnTo>
                  <a:lnTo>
                    <a:pt x="507267" y="43085"/>
                  </a:lnTo>
                  <a:lnTo>
                    <a:pt x="506898" y="41601"/>
                  </a:lnTo>
                  <a:lnTo>
                    <a:pt x="506893" y="38217"/>
                  </a:lnTo>
                  <a:lnTo>
                    <a:pt x="506505" y="35863"/>
                  </a:lnTo>
                  <a:lnTo>
                    <a:pt x="505551" y="32744"/>
                  </a:lnTo>
                  <a:lnTo>
                    <a:pt x="503855" y="29155"/>
                  </a:lnTo>
                  <a:lnTo>
                    <a:pt x="502732" y="26289"/>
                  </a:lnTo>
                  <a:lnTo>
                    <a:pt x="500730" y="23533"/>
                  </a:lnTo>
                  <a:lnTo>
                    <a:pt x="499824" y="21442"/>
                  </a:lnTo>
                  <a:lnTo>
                    <a:pt x="498669" y="19707"/>
                  </a:lnTo>
                  <a:lnTo>
                    <a:pt x="496277" y="17512"/>
                  </a:lnTo>
                  <a:lnTo>
                    <a:pt x="494146" y="14891"/>
                  </a:lnTo>
                  <a:lnTo>
                    <a:pt x="493496" y="13787"/>
                  </a:lnTo>
                  <a:lnTo>
                    <a:pt x="492337" y="10371"/>
                  </a:lnTo>
                  <a:lnTo>
                    <a:pt x="490540" y="6539"/>
                  </a:lnTo>
                  <a:lnTo>
                    <a:pt x="489494" y="5617"/>
                  </a:lnTo>
                  <a:lnTo>
                    <a:pt x="486393" y="3559"/>
                  </a:lnTo>
                  <a:lnTo>
                    <a:pt x="483388" y="1071"/>
                  </a:lnTo>
                  <a:lnTo>
                    <a:pt x="482293" y="387"/>
                  </a:lnTo>
                  <a:lnTo>
                    <a:pt x="479955" y="0"/>
                  </a:lnTo>
                  <a:lnTo>
                    <a:pt x="480145" y="1004"/>
                  </a:lnTo>
                  <a:lnTo>
                    <a:pt x="478829" y="3026"/>
                  </a:lnTo>
                  <a:lnTo>
                    <a:pt x="476910" y="4640"/>
                  </a:lnTo>
                  <a:lnTo>
                    <a:pt x="475159" y="6422"/>
                  </a:lnTo>
                  <a:lnTo>
                    <a:pt x="471504" y="12129"/>
                  </a:lnTo>
                  <a:lnTo>
                    <a:pt x="469707" y="15514"/>
                  </a:lnTo>
                  <a:lnTo>
                    <a:pt x="469559" y="16650"/>
                  </a:lnTo>
                  <a:lnTo>
                    <a:pt x="469860" y="19170"/>
                  </a:lnTo>
                  <a:lnTo>
                    <a:pt x="469696" y="20443"/>
                  </a:lnTo>
                  <a:lnTo>
                    <a:pt x="468380" y="24794"/>
                  </a:lnTo>
                  <a:lnTo>
                    <a:pt x="468648" y="27360"/>
                  </a:lnTo>
                  <a:lnTo>
                    <a:pt x="469211" y="29593"/>
                  </a:lnTo>
                  <a:lnTo>
                    <a:pt x="470895" y="33959"/>
                  </a:lnTo>
                  <a:lnTo>
                    <a:pt x="471431" y="37341"/>
                  </a:lnTo>
                  <a:lnTo>
                    <a:pt x="471203" y="38511"/>
                  </a:lnTo>
                  <a:lnTo>
                    <a:pt x="470528" y="39366"/>
                  </a:lnTo>
                  <a:lnTo>
                    <a:pt x="469532" y="39971"/>
                  </a:lnTo>
                  <a:lnTo>
                    <a:pt x="466037" y="43152"/>
                  </a:lnTo>
                  <a:lnTo>
                    <a:pt x="464388" y="46438"/>
                  </a:lnTo>
                  <a:lnTo>
                    <a:pt x="461065" y="49678"/>
                  </a:lnTo>
                  <a:lnTo>
                    <a:pt x="460440" y="50640"/>
                  </a:lnTo>
                  <a:lnTo>
                    <a:pt x="460161" y="51840"/>
                  </a:lnTo>
                  <a:lnTo>
                    <a:pt x="460091" y="55518"/>
                  </a:lnTo>
                  <a:lnTo>
                    <a:pt x="459168" y="58838"/>
                  </a:lnTo>
                  <a:lnTo>
                    <a:pt x="458584" y="59861"/>
                  </a:lnTo>
                  <a:lnTo>
                    <a:pt x="457711" y="60701"/>
                  </a:lnTo>
                  <a:lnTo>
                    <a:pt x="455818" y="62062"/>
                  </a:lnTo>
                  <a:lnTo>
                    <a:pt x="453091" y="64517"/>
                  </a:lnTo>
                  <a:lnTo>
                    <a:pt x="452200" y="65075"/>
                  </a:lnTo>
                  <a:lnTo>
                    <a:pt x="448896" y="66268"/>
                  </a:lnTo>
                  <a:lnTo>
                    <a:pt x="447026" y="67780"/>
                  </a:lnTo>
                  <a:lnTo>
                    <a:pt x="446431" y="68873"/>
                  </a:lnTo>
                  <a:lnTo>
                    <a:pt x="446131" y="70125"/>
                  </a:lnTo>
                  <a:lnTo>
                    <a:pt x="446233" y="71279"/>
                  </a:lnTo>
                  <a:lnTo>
                    <a:pt x="447514" y="73068"/>
                  </a:lnTo>
                  <a:lnTo>
                    <a:pt x="447664" y="74170"/>
                  </a:lnTo>
                  <a:lnTo>
                    <a:pt x="447450" y="77920"/>
                  </a:lnTo>
                  <a:lnTo>
                    <a:pt x="447709" y="79081"/>
                  </a:lnTo>
                  <a:lnTo>
                    <a:pt x="448877" y="81071"/>
                  </a:lnTo>
                  <a:lnTo>
                    <a:pt x="450208" y="84294"/>
                  </a:lnTo>
                  <a:lnTo>
                    <a:pt x="450868" y="85185"/>
                  </a:lnTo>
                  <a:lnTo>
                    <a:pt x="453442" y="87804"/>
                  </a:lnTo>
                  <a:lnTo>
                    <a:pt x="454403" y="91192"/>
                  </a:lnTo>
                  <a:lnTo>
                    <a:pt x="454266" y="93608"/>
                  </a:lnTo>
                  <a:lnTo>
                    <a:pt x="454784" y="95769"/>
                  </a:lnTo>
                  <a:lnTo>
                    <a:pt x="456402" y="98640"/>
                  </a:lnTo>
                  <a:lnTo>
                    <a:pt x="458721" y="102281"/>
                  </a:lnTo>
                  <a:lnTo>
                    <a:pt x="459362" y="103503"/>
                  </a:lnTo>
                  <a:lnTo>
                    <a:pt x="459641" y="104765"/>
                  </a:lnTo>
                  <a:lnTo>
                    <a:pt x="459435" y="105898"/>
                  </a:lnTo>
                  <a:lnTo>
                    <a:pt x="458854" y="106985"/>
                  </a:lnTo>
                  <a:lnTo>
                    <a:pt x="458881" y="108201"/>
                  </a:lnTo>
                  <a:lnTo>
                    <a:pt x="459530" y="110442"/>
                  </a:lnTo>
                  <a:lnTo>
                    <a:pt x="459118" y="111441"/>
                  </a:lnTo>
                  <a:lnTo>
                    <a:pt x="458275" y="112134"/>
                  </a:lnTo>
                  <a:lnTo>
                    <a:pt x="456209" y="113385"/>
                  </a:lnTo>
                  <a:lnTo>
                    <a:pt x="455374" y="114126"/>
                  </a:lnTo>
                  <a:lnTo>
                    <a:pt x="454683" y="116321"/>
                  </a:lnTo>
                  <a:lnTo>
                    <a:pt x="454763" y="117500"/>
                  </a:lnTo>
                  <a:lnTo>
                    <a:pt x="455358" y="118486"/>
                  </a:lnTo>
                  <a:lnTo>
                    <a:pt x="455990" y="121856"/>
                  </a:lnTo>
                  <a:lnTo>
                    <a:pt x="454949" y="123982"/>
                  </a:lnTo>
                  <a:lnTo>
                    <a:pt x="454724" y="125109"/>
                  </a:lnTo>
                  <a:lnTo>
                    <a:pt x="455009" y="127352"/>
                  </a:lnTo>
                  <a:lnTo>
                    <a:pt x="454780" y="128478"/>
                  </a:lnTo>
                  <a:lnTo>
                    <a:pt x="454941" y="130748"/>
                  </a:lnTo>
                  <a:lnTo>
                    <a:pt x="453911" y="132726"/>
                  </a:lnTo>
                  <a:lnTo>
                    <a:pt x="454204" y="133898"/>
                  </a:lnTo>
                  <a:lnTo>
                    <a:pt x="455593" y="135646"/>
                  </a:lnTo>
                  <a:lnTo>
                    <a:pt x="455723" y="138001"/>
                  </a:lnTo>
                  <a:lnTo>
                    <a:pt x="455216" y="139003"/>
                  </a:lnTo>
                  <a:lnTo>
                    <a:pt x="454257" y="139643"/>
                  </a:lnTo>
                  <a:lnTo>
                    <a:pt x="451615" y="140505"/>
                  </a:lnTo>
                  <a:lnTo>
                    <a:pt x="450864" y="141204"/>
                  </a:lnTo>
                  <a:lnTo>
                    <a:pt x="450555" y="142190"/>
                  </a:lnTo>
                  <a:lnTo>
                    <a:pt x="450944" y="144423"/>
                  </a:lnTo>
                  <a:lnTo>
                    <a:pt x="450219" y="146341"/>
                  </a:lnTo>
                  <a:lnTo>
                    <a:pt x="450273" y="147875"/>
                  </a:lnTo>
                  <a:lnTo>
                    <a:pt x="449360" y="148807"/>
                  </a:lnTo>
                  <a:lnTo>
                    <a:pt x="448421" y="150916"/>
                  </a:lnTo>
                  <a:lnTo>
                    <a:pt x="446636" y="153464"/>
                  </a:lnTo>
                  <a:lnTo>
                    <a:pt x="445388" y="154423"/>
                  </a:lnTo>
                  <a:lnTo>
                    <a:pt x="444556" y="155998"/>
                  </a:lnTo>
                  <a:lnTo>
                    <a:pt x="444448" y="157463"/>
                  </a:lnTo>
                  <a:lnTo>
                    <a:pt x="443402" y="157929"/>
                  </a:lnTo>
                  <a:lnTo>
                    <a:pt x="441590" y="161585"/>
                  </a:lnTo>
                  <a:lnTo>
                    <a:pt x="441294" y="163379"/>
                  </a:lnTo>
                  <a:lnTo>
                    <a:pt x="441952" y="166392"/>
                  </a:lnTo>
                  <a:lnTo>
                    <a:pt x="442986" y="167090"/>
                  </a:lnTo>
                  <a:lnTo>
                    <a:pt x="443334" y="168391"/>
                  </a:lnTo>
                  <a:lnTo>
                    <a:pt x="443106" y="169952"/>
                  </a:lnTo>
                  <a:lnTo>
                    <a:pt x="442610" y="171239"/>
                  </a:lnTo>
                  <a:lnTo>
                    <a:pt x="442598" y="173043"/>
                  </a:lnTo>
                  <a:lnTo>
                    <a:pt x="444245" y="174423"/>
                  </a:lnTo>
                  <a:lnTo>
                    <a:pt x="445475" y="176500"/>
                  </a:lnTo>
                  <a:lnTo>
                    <a:pt x="445280" y="177661"/>
                  </a:lnTo>
                  <a:lnTo>
                    <a:pt x="444375" y="178404"/>
                  </a:lnTo>
                  <a:lnTo>
                    <a:pt x="443883" y="179489"/>
                  </a:lnTo>
                  <a:lnTo>
                    <a:pt x="443551" y="181658"/>
                  </a:lnTo>
                  <a:lnTo>
                    <a:pt x="442075" y="183459"/>
                  </a:lnTo>
                  <a:lnTo>
                    <a:pt x="440645" y="187724"/>
                  </a:lnTo>
                  <a:lnTo>
                    <a:pt x="439493" y="189721"/>
                  </a:lnTo>
                  <a:lnTo>
                    <a:pt x="438913" y="191881"/>
                  </a:lnTo>
                  <a:lnTo>
                    <a:pt x="439431" y="192885"/>
                  </a:lnTo>
                  <a:lnTo>
                    <a:pt x="440389" y="193515"/>
                  </a:lnTo>
                  <a:lnTo>
                    <a:pt x="442393" y="194326"/>
                  </a:lnTo>
                  <a:lnTo>
                    <a:pt x="443459" y="193963"/>
                  </a:lnTo>
                  <a:lnTo>
                    <a:pt x="445262" y="192635"/>
                  </a:lnTo>
                  <a:lnTo>
                    <a:pt x="447352" y="191933"/>
                  </a:lnTo>
                  <a:lnTo>
                    <a:pt x="450761" y="191631"/>
                  </a:lnTo>
                  <a:lnTo>
                    <a:pt x="452892" y="192523"/>
                  </a:lnTo>
                  <a:lnTo>
                    <a:pt x="453872" y="193132"/>
                  </a:lnTo>
                  <a:lnTo>
                    <a:pt x="454167" y="194245"/>
                  </a:lnTo>
                  <a:lnTo>
                    <a:pt x="453364" y="195155"/>
                  </a:lnTo>
                  <a:lnTo>
                    <a:pt x="451117" y="196025"/>
                  </a:lnTo>
                  <a:lnTo>
                    <a:pt x="450260" y="196686"/>
                  </a:lnTo>
                  <a:lnTo>
                    <a:pt x="448689" y="198356"/>
                  </a:lnTo>
                  <a:lnTo>
                    <a:pt x="448052" y="199293"/>
                  </a:lnTo>
                  <a:lnTo>
                    <a:pt x="446446" y="200906"/>
                  </a:lnTo>
                  <a:lnTo>
                    <a:pt x="445683" y="202002"/>
                  </a:lnTo>
                  <a:lnTo>
                    <a:pt x="444675" y="202788"/>
                  </a:lnTo>
                  <a:lnTo>
                    <a:pt x="441855" y="204560"/>
                  </a:lnTo>
                  <a:lnTo>
                    <a:pt x="440912" y="203976"/>
                  </a:lnTo>
                  <a:lnTo>
                    <a:pt x="439904" y="204144"/>
                  </a:lnTo>
                  <a:lnTo>
                    <a:pt x="438148" y="205489"/>
                  </a:lnTo>
                  <a:lnTo>
                    <a:pt x="422350" y="205597"/>
                  </a:lnTo>
                  <a:lnTo>
                    <a:pt x="366741" y="205978"/>
                  </a:lnTo>
                  <a:lnTo>
                    <a:pt x="361595" y="206013"/>
                  </a:lnTo>
                  <a:lnTo>
                    <a:pt x="344027" y="206038"/>
                  </a:lnTo>
                  <a:lnTo>
                    <a:pt x="321983" y="206047"/>
                  </a:lnTo>
                  <a:lnTo>
                    <a:pt x="295533" y="206045"/>
                  </a:lnTo>
                  <a:lnTo>
                    <a:pt x="224237" y="205700"/>
                  </a:lnTo>
                  <a:lnTo>
                    <a:pt x="212616" y="205578"/>
                  </a:lnTo>
                  <a:lnTo>
                    <a:pt x="178982" y="205227"/>
                  </a:lnTo>
                  <a:lnTo>
                    <a:pt x="166607" y="205096"/>
                  </a:lnTo>
                  <a:lnTo>
                    <a:pt x="153568" y="205145"/>
                  </a:lnTo>
                  <a:lnTo>
                    <a:pt x="109616" y="205309"/>
                  </a:lnTo>
                  <a:lnTo>
                    <a:pt x="85008" y="205347"/>
                  </a:lnTo>
                  <a:lnTo>
                    <a:pt x="61624" y="205372"/>
                  </a:lnTo>
                  <a:lnTo>
                    <a:pt x="44351" y="205361"/>
                  </a:lnTo>
                  <a:lnTo>
                    <a:pt x="22902" y="205377"/>
                  </a:lnTo>
                  <a:close/>
                </a:path>
              </a:pathLst>
            </a:custGeom>
            <a:solidFill>
              <a:srgbClr val="FEDCC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g125"/>
            <p:cNvSpPr/>
            <p:nvPr/>
          </p:nvSpPr>
          <p:spPr>
            <a:xfrm>
              <a:off x="2883262" y="2719771"/>
              <a:ext cx="1008169" cy="1005760"/>
            </a:xfrm>
            <a:custGeom>
              <a:avLst/>
              <a:pathLst>
                <a:path w="1008169" h="1005760">
                  <a:moveTo>
                    <a:pt x="375933" y="65386"/>
                  </a:moveTo>
                  <a:lnTo>
                    <a:pt x="377455" y="66365"/>
                  </a:lnTo>
                  <a:lnTo>
                    <a:pt x="377499" y="68023"/>
                  </a:lnTo>
                  <a:lnTo>
                    <a:pt x="375934" y="69051"/>
                  </a:lnTo>
                  <a:lnTo>
                    <a:pt x="375710" y="69844"/>
                  </a:lnTo>
                  <a:lnTo>
                    <a:pt x="375590" y="72749"/>
                  </a:lnTo>
                  <a:lnTo>
                    <a:pt x="374337" y="74434"/>
                  </a:lnTo>
                  <a:lnTo>
                    <a:pt x="373818" y="75733"/>
                  </a:lnTo>
                  <a:lnTo>
                    <a:pt x="373650" y="78103"/>
                  </a:lnTo>
                  <a:lnTo>
                    <a:pt x="374182" y="81011"/>
                  </a:lnTo>
                  <a:lnTo>
                    <a:pt x="373614" y="81858"/>
                  </a:lnTo>
                  <a:lnTo>
                    <a:pt x="371978" y="82184"/>
                  </a:lnTo>
                  <a:lnTo>
                    <a:pt x="371560" y="83308"/>
                  </a:lnTo>
                  <a:lnTo>
                    <a:pt x="370738" y="84077"/>
                  </a:lnTo>
                  <a:lnTo>
                    <a:pt x="369045" y="84035"/>
                  </a:lnTo>
                  <a:lnTo>
                    <a:pt x="367365" y="84641"/>
                  </a:lnTo>
                  <a:lnTo>
                    <a:pt x="365456" y="84880"/>
                  </a:lnTo>
                  <a:lnTo>
                    <a:pt x="364677" y="85588"/>
                  </a:lnTo>
                  <a:lnTo>
                    <a:pt x="364923" y="87077"/>
                  </a:lnTo>
                  <a:lnTo>
                    <a:pt x="366117" y="88655"/>
                  </a:lnTo>
                  <a:lnTo>
                    <a:pt x="367711" y="89939"/>
                  </a:lnTo>
                  <a:lnTo>
                    <a:pt x="367962" y="91115"/>
                  </a:lnTo>
                  <a:lnTo>
                    <a:pt x="367249" y="92498"/>
                  </a:lnTo>
                  <a:lnTo>
                    <a:pt x="366481" y="92874"/>
                  </a:lnTo>
                  <a:lnTo>
                    <a:pt x="364679" y="92620"/>
                  </a:lnTo>
                  <a:lnTo>
                    <a:pt x="363952" y="92292"/>
                  </a:lnTo>
                  <a:lnTo>
                    <a:pt x="362819" y="92745"/>
                  </a:lnTo>
                  <a:lnTo>
                    <a:pt x="362291" y="94269"/>
                  </a:lnTo>
                  <a:lnTo>
                    <a:pt x="363171" y="97362"/>
                  </a:lnTo>
                  <a:lnTo>
                    <a:pt x="364456" y="98795"/>
                  </a:lnTo>
                  <a:lnTo>
                    <a:pt x="364858" y="100388"/>
                  </a:lnTo>
                  <a:lnTo>
                    <a:pt x="364683" y="102281"/>
                  </a:lnTo>
                  <a:lnTo>
                    <a:pt x="363935" y="103699"/>
                  </a:lnTo>
                  <a:lnTo>
                    <a:pt x="363743" y="105245"/>
                  </a:lnTo>
                  <a:lnTo>
                    <a:pt x="364008" y="106515"/>
                  </a:lnTo>
                  <a:lnTo>
                    <a:pt x="364618" y="107950"/>
                  </a:lnTo>
                  <a:lnTo>
                    <a:pt x="364414" y="108650"/>
                  </a:lnTo>
                  <a:lnTo>
                    <a:pt x="363341" y="109940"/>
                  </a:lnTo>
                  <a:lnTo>
                    <a:pt x="362894" y="111100"/>
                  </a:lnTo>
                  <a:lnTo>
                    <a:pt x="363062" y="112224"/>
                  </a:lnTo>
                  <a:lnTo>
                    <a:pt x="364655" y="113997"/>
                  </a:lnTo>
                  <a:lnTo>
                    <a:pt x="365768" y="115591"/>
                  </a:lnTo>
                  <a:lnTo>
                    <a:pt x="365830" y="116617"/>
                  </a:lnTo>
                  <a:lnTo>
                    <a:pt x="365025" y="118758"/>
                  </a:lnTo>
                  <a:lnTo>
                    <a:pt x="364673" y="120613"/>
                  </a:lnTo>
                  <a:lnTo>
                    <a:pt x="364808" y="121512"/>
                  </a:lnTo>
                  <a:lnTo>
                    <a:pt x="364230" y="123177"/>
                  </a:lnTo>
                  <a:lnTo>
                    <a:pt x="362939" y="124067"/>
                  </a:lnTo>
                  <a:lnTo>
                    <a:pt x="362716" y="125157"/>
                  </a:lnTo>
                  <a:lnTo>
                    <a:pt x="362767" y="128408"/>
                  </a:lnTo>
                  <a:lnTo>
                    <a:pt x="362433" y="130259"/>
                  </a:lnTo>
                  <a:lnTo>
                    <a:pt x="360466" y="131919"/>
                  </a:lnTo>
                  <a:lnTo>
                    <a:pt x="359328" y="133869"/>
                  </a:lnTo>
                  <a:lnTo>
                    <a:pt x="357323" y="136378"/>
                  </a:lnTo>
                  <a:lnTo>
                    <a:pt x="354843" y="138143"/>
                  </a:lnTo>
                  <a:lnTo>
                    <a:pt x="354164" y="141086"/>
                  </a:lnTo>
                  <a:lnTo>
                    <a:pt x="354198" y="142119"/>
                  </a:lnTo>
                  <a:lnTo>
                    <a:pt x="355029" y="145416"/>
                  </a:lnTo>
                  <a:lnTo>
                    <a:pt x="354926" y="146719"/>
                  </a:lnTo>
                  <a:lnTo>
                    <a:pt x="353725" y="147639"/>
                  </a:lnTo>
                  <a:lnTo>
                    <a:pt x="352237" y="148169"/>
                  </a:lnTo>
                  <a:lnTo>
                    <a:pt x="351551" y="149157"/>
                  </a:lnTo>
                  <a:lnTo>
                    <a:pt x="350794" y="151620"/>
                  </a:lnTo>
                  <a:lnTo>
                    <a:pt x="347940" y="154726"/>
                  </a:lnTo>
                  <a:lnTo>
                    <a:pt x="346741" y="155645"/>
                  </a:lnTo>
                  <a:lnTo>
                    <a:pt x="344907" y="156388"/>
                  </a:lnTo>
                  <a:lnTo>
                    <a:pt x="343399" y="157719"/>
                  </a:lnTo>
                  <a:lnTo>
                    <a:pt x="341873" y="158813"/>
                  </a:lnTo>
                  <a:lnTo>
                    <a:pt x="341262" y="160632"/>
                  </a:lnTo>
                  <a:lnTo>
                    <a:pt x="340556" y="165680"/>
                  </a:lnTo>
                  <a:lnTo>
                    <a:pt x="340851" y="167554"/>
                  </a:lnTo>
                  <a:lnTo>
                    <a:pt x="340577" y="169468"/>
                  </a:lnTo>
                  <a:lnTo>
                    <a:pt x="340144" y="170740"/>
                  </a:lnTo>
                  <a:lnTo>
                    <a:pt x="339159" y="171779"/>
                  </a:lnTo>
                  <a:lnTo>
                    <a:pt x="338493" y="172992"/>
                  </a:lnTo>
                  <a:lnTo>
                    <a:pt x="338086" y="176709"/>
                  </a:lnTo>
                  <a:lnTo>
                    <a:pt x="336331" y="180616"/>
                  </a:lnTo>
                  <a:lnTo>
                    <a:pt x="335671" y="182883"/>
                  </a:lnTo>
                  <a:lnTo>
                    <a:pt x="335037" y="183896"/>
                  </a:lnTo>
                  <a:lnTo>
                    <a:pt x="332159" y="185661"/>
                  </a:lnTo>
                  <a:lnTo>
                    <a:pt x="329621" y="186080"/>
                  </a:lnTo>
                  <a:lnTo>
                    <a:pt x="327819" y="186911"/>
                  </a:lnTo>
                  <a:lnTo>
                    <a:pt x="326764" y="187785"/>
                  </a:lnTo>
                  <a:lnTo>
                    <a:pt x="326093" y="189155"/>
                  </a:lnTo>
                  <a:lnTo>
                    <a:pt x="326835" y="190586"/>
                  </a:lnTo>
                  <a:lnTo>
                    <a:pt x="328652" y="192396"/>
                  </a:lnTo>
                  <a:lnTo>
                    <a:pt x="328913" y="194026"/>
                  </a:lnTo>
                  <a:lnTo>
                    <a:pt x="328174" y="195526"/>
                  </a:lnTo>
                  <a:lnTo>
                    <a:pt x="328775" y="198405"/>
                  </a:lnTo>
                  <a:lnTo>
                    <a:pt x="328128" y="202506"/>
                  </a:lnTo>
                  <a:lnTo>
                    <a:pt x="328668" y="203994"/>
                  </a:lnTo>
                  <a:lnTo>
                    <a:pt x="330007" y="205751"/>
                  </a:lnTo>
                  <a:lnTo>
                    <a:pt x="330660" y="207477"/>
                  </a:lnTo>
                  <a:lnTo>
                    <a:pt x="330541" y="211508"/>
                  </a:lnTo>
                  <a:lnTo>
                    <a:pt x="330717" y="215962"/>
                  </a:lnTo>
                  <a:lnTo>
                    <a:pt x="329938" y="217481"/>
                  </a:lnTo>
                  <a:lnTo>
                    <a:pt x="327208" y="221086"/>
                  </a:lnTo>
                  <a:lnTo>
                    <a:pt x="326996" y="222289"/>
                  </a:lnTo>
                  <a:lnTo>
                    <a:pt x="327360" y="224502"/>
                  </a:lnTo>
                  <a:lnTo>
                    <a:pt x="328727" y="225946"/>
                  </a:lnTo>
                  <a:lnTo>
                    <a:pt x="329767" y="226746"/>
                  </a:lnTo>
                  <a:lnTo>
                    <a:pt x="329547" y="227964"/>
                  </a:lnTo>
                  <a:lnTo>
                    <a:pt x="328526" y="229514"/>
                  </a:lnTo>
                  <a:lnTo>
                    <a:pt x="328683" y="230442"/>
                  </a:lnTo>
                  <a:lnTo>
                    <a:pt x="330785" y="234380"/>
                  </a:lnTo>
                  <a:lnTo>
                    <a:pt x="331052" y="235808"/>
                  </a:lnTo>
                  <a:lnTo>
                    <a:pt x="331722" y="236815"/>
                  </a:lnTo>
                  <a:lnTo>
                    <a:pt x="331948" y="238511"/>
                  </a:lnTo>
                  <a:lnTo>
                    <a:pt x="331452" y="240190"/>
                  </a:lnTo>
                  <a:lnTo>
                    <a:pt x="329604" y="242983"/>
                  </a:lnTo>
                  <a:lnTo>
                    <a:pt x="327939" y="244022"/>
                  </a:lnTo>
                  <a:lnTo>
                    <a:pt x="326906" y="243451"/>
                  </a:lnTo>
                  <a:lnTo>
                    <a:pt x="326095" y="243752"/>
                  </a:lnTo>
                  <a:lnTo>
                    <a:pt x="325587" y="244490"/>
                  </a:lnTo>
                  <a:lnTo>
                    <a:pt x="324359" y="245495"/>
                  </a:lnTo>
                  <a:lnTo>
                    <a:pt x="323182" y="245317"/>
                  </a:lnTo>
                  <a:lnTo>
                    <a:pt x="322778" y="244456"/>
                  </a:lnTo>
                  <a:lnTo>
                    <a:pt x="322683" y="243060"/>
                  </a:lnTo>
                  <a:lnTo>
                    <a:pt x="322001" y="242392"/>
                  </a:lnTo>
                  <a:lnTo>
                    <a:pt x="320496" y="242875"/>
                  </a:lnTo>
                  <a:lnTo>
                    <a:pt x="319833" y="243579"/>
                  </a:lnTo>
                  <a:lnTo>
                    <a:pt x="319792" y="244716"/>
                  </a:lnTo>
                  <a:lnTo>
                    <a:pt x="320850" y="246857"/>
                  </a:lnTo>
                  <a:lnTo>
                    <a:pt x="321132" y="247804"/>
                  </a:lnTo>
                  <a:lnTo>
                    <a:pt x="321022" y="249098"/>
                  </a:lnTo>
                  <a:lnTo>
                    <a:pt x="320500" y="250851"/>
                  </a:lnTo>
                  <a:lnTo>
                    <a:pt x="319551" y="251336"/>
                  </a:lnTo>
                  <a:lnTo>
                    <a:pt x="319307" y="252347"/>
                  </a:lnTo>
                  <a:lnTo>
                    <a:pt x="318514" y="253758"/>
                  </a:lnTo>
                  <a:lnTo>
                    <a:pt x="316697" y="258104"/>
                  </a:lnTo>
                  <a:lnTo>
                    <a:pt x="315085" y="259608"/>
                  </a:lnTo>
                  <a:lnTo>
                    <a:pt x="313386" y="264889"/>
                  </a:lnTo>
                  <a:lnTo>
                    <a:pt x="311941" y="268364"/>
                  </a:lnTo>
                  <a:lnTo>
                    <a:pt x="311734" y="269357"/>
                  </a:lnTo>
                  <a:lnTo>
                    <a:pt x="312030" y="270275"/>
                  </a:lnTo>
                  <a:lnTo>
                    <a:pt x="313107" y="271634"/>
                  </a:lnTo>
                  <a:lnTo>
                    <a:pt x="313429" y="273122"/>
                  </a:lnTo>
                  <a:lnTo>
                    <a:pt x="312990" y="274357"/>
                  </a:lnTo>
                  <a:lnTo>
                    <a:pt x="310525" y="277460"/>
                  </a:lnTo>
                  <a:lnTo>
                    <a:pt x="310432" y="278364"/>
                  </a:lnTo>
                  <a:lnTo>
                    <a:pt x="310907" y="280111"/>
                  </a:lnTo>
                  <a:lnTo>
                    <a:pt x="310078" y="282019"/>
                  </a:lnTo>
                  <a:lnTo>
                    <a:pt x="309069" y="285405"/>
                  </a:lnTo>
                  <a:lnTo>
                    <a:pt x="309314" y="286134"/>
                  </a:lnTo>
                  <a:lnTo>
                    <a:pt x="310671" y="287561"/>
                  </a:lnTo>
                  <a:lnTo>
                    <a:pt x="310815" y="288844"/>
                  </a:lnTo>
                  <a:lnTo>
                    <a:pt x="310297" y="289692"/>
                  </a:lnTo>
                  <a:lnTo>
                    <a:pt x="310292" y="291038"/>
                  </a:lnTo>
                  <a:lnTo>
                    <a:pt x="310911" y="292064"/>
                  </a:lnTo>
                  <a:lnTo>
                    <a:pt x="311917" y="292640"/>
                  </a:lnTo>
                  <a:lnTo>
                    <a:pt x="312705" y="293588"/>
                  </a:lnTo>
                  <a:lnTo>
                    <a:pt x="313169" y="295065"/>
                  </a:lnTo>
                  <a:lnTo>
                    <a:pt x="312481" y="297288"/>
                  </a:lnTo>
                  <a:lnTo>
                    <a:pt x="312583" y="298893"/>
                  </a:lnTo>
                  <a:lnTo>
                    <a:pt x="313789" y="300150"/>
                  </a:lnTo>
                  <a:lnTo>
                    <a:pt x="313689" y="301625"/>
                  </a:lnTo>
                  <a:lnTo>
                    <a:pt x="312727" y="302788"/>
                  </a:lnTo>
                  <a:lnTo>
                    <a:pt x="311183" y="305600"/>
                  </a:lnTo>
                  <a:lnTo>
                    <a:pt x="309641" y="307554"/>
                  </a:lnTo>
                  <a:lnTo>
                    <a:pt x="309105" y="309206"/>
                  </a:lnTo>
                  <a:lnTo>
                    <a:pt x="309799" y="311741"/>
                  </a:lnTo>
                  <a:lnTo>
                    <a:pt x="309760" y="313549"/>
                  </a:lnTo>
                  <a:lnTo>
                    <a:pt x="308792" y="316039"/>
                  </a:lnTo>
                  <a:lnTo>
                    <a:pt x="307210" y="318435"/>
                  </a:lnTo>
                  <a:lnTo>
                    <a:pt x="306208" y="318949"/>
                  </a:lnTo>
                  <a:lnTo>
                    <a:pt x="305115" y="320194"/>
                  </a:lnTo>
                  <a:lnTo>
                    <a:pt x="304415" y="322817"/>
                  </a:lnTo>
                  <a:lnTo>
                    <a:pt x="305200" y="324685"/>
                  </a:lnTo>
                  <a:lnTo>
                    <a:pt x="304642" y="327323"/>
                  </a:lnTo>
                  <a:lnTo>
                    <a:pt x="303478" y="328838"/>
                  </a:lnTo>
                  <a:lnTo>
                    <a:pt x="303012" y="329872"/>
                  </a:lnTo>
                  <a:lnTo>
                    <a:pt x="301472" y="331461"/>
                  </a:lnTo>
                  <a:lnTo>
                    <a:pt x="300778" y="333273"/>
                  </a:lnTo>
                  <a:lnTo>
                    <a:pt x="300995" y="334637"/>
                  </a:lnTo>
                  <a:lnTo>
                    <a:pt x="302582" y="336877"/>
                  </a:lnTo>
                  <a:lnTo>
                    <a:pt x="302780" y="338494"/>
                  </a:lnTo>
                  <a:lnTo>
                    <a:pt x="302621" y="339106"/>
                  </a:lnTo>
                  <a:lnTo>
                    <a:pt x="301749" y="340003"/>
                  </a:lnTo>
                  <a:lnTo>
                    <a:pt x="299066" y="341532"/>
                  </a:lnTo>
                  <a:lnTo>
                    <a:pt x="298101" y="342739"/>
                  </a:lnTo>
                  <a:lnTo>
                    <a:pt x="296467" y="345813"/>
                  </a:lnTo>
                  <a:lnTo>
                    <a:pt x="295968" y="347941"/>
                  </a:lnTo>
                  <a:lnTo>
                    <a:pt x="295873" y="350673"/>
                  </a:lnTo>
                  <a:lnTo>
                    <a:pt x="296005" y="353374"/>
                  </a:lnTo>
                  <a:lnTo>
                    <a:pt x="297032" y="354793"/>
                  </a:lnTo>
                  <a:lnTo>
                    <a:pt x="297198" y="356068"/>
                  </a:lnTo>
                  <a:lnTo>
                    <a:pt x="296814" y="357313"/>
                  </a:lnTo>
                  <a:lnTo>
                    <a:pt x="293188" y="358528"/>
                  </a:lnTo>
                  <a:lnTo>
                    <a:pt x="290543" y="360063"/>
                  </a:lnTo>
                  <a:lnTo>
                    <a:pt x="288875" y="360439"/>
                  </a:lnTo>
                  <a:lnTo>
                    <a:pt x="288389" y="360828"/>
                  </a:lnTo>
                  <a:lnTo>
                    <a:pt x="288070" y="361965"/>
                  </a:lnTo>
                  <a:lnTo>
                    <a:pt x="288505" y="363135"/>
                  </a:lnTo>
                  <a:lnTo>
                    <a:pt x="288492" y="364240"/>
                  </a:lnTo>
                  <a:lnTo>
                    <a:pt x="288066" y="365341"/>
                  </a:lnTo>
                  <a:lnTo>
                    <a:pt x="287209" y="366418"/>
                  </a:lnTo>
                  <a:lnTo>
                    <a:pt x="286333" y="366891"/>
                  </a:lnTo>
                  <a:lnTo>
                    <a:pt x="282443" y="368402"/>
                  </a:lnTo>
                  <a:lnTo>
                    <a:pt x="280161" y="369770"/>
                  </a:lnTo>
                  <a:lnTo>
                    <a:pt x="279108" y="371577"/>
                  </a:lnTo>
                  <a:lnTo>
                    <a:pt x="277815" y="372272"/>
                  </a:lnTo>
                  <a:lnTo>
                    <a:pt x="275776" y="372606"/>
                  </a:lnTo>
                  <a:lnTo>
                    <a:pt x="274020" y="373347"/>
                  </a:lnTo>
                  <a:lnTo>
                    <a:pt x="272026" y="374749"/>
                  </a:lnTo>
                  <a:lnTo>
                    <a:pt x="270886" y="374656"/>
                  </a:lnTo>
                  <a:lnTo>
                    <a:pt x="269632" y="373915"/>
                  </a:lnTo>
                  <a:lnTo>
                    <a:pt x="268259" y="372742"/>
                  </a:lnTo>
                  <a:lnTo>
                    <a:pt x="267490" y="370470"/>
                  </a:lnTo>
                  <a:lnTo>
                    <a:pt x="267672" y="368871"/>
                  </a:lnTo>
                  <a:lnTo>
                    <a:pt x="267277" y="366840"/>
                  </a:lnTo>
                  <a:lnTo>
                    <a:pt x="266610" y="365761"/>
                  </a:lnTo>
                  <a:lnTo>
                    <a:pt x="264172" y="364266"/>
                  </a:lnTo>
                  <a:lnTo>
                    <a:pt x="263035" y="364223"/>
                  </a:lnTo>
                  <a:lnTo>
                    <a:pt x="259396" y="368797"/>
                  </a:lnTo>
                  <a:lnTo>
                    <a:pt x="258206" y="369813"/>
                  </a:lnTo>
                  <a:lnTo>
                    <a:pt x="257013" y="369911"/>
                  </a:lnTo>
                  <a:lnTo>
                    <a:pt x="255685" y="369273"/>
                  </a:lnTo>
                  <a:lnTo>
                    <a:pt x="253606" y="368861"/>
                  </a:lnTo>
                  <a:lnTo>
                    <a:pt x="250915" y="369293"/>
                  </a:lnTo>
                  <a:lnTo>
                    <a:pt x="249659" y="369850"/>
                  </a:lnTo>
                  <a:lnTo>
                    <a:pt x="248172" y="372889"/>
                  </a:lnTo>
                  <a:lnTo>
                    <a:pt x="247784" y="373359"/>
                  </a:lnTo>
                  <a:lnTo>
                    <a:pt x="245330" y="375255"/>
                  </a:lnTo>
                  <a:lnTo>
                    <a:pt x="244498" y="375596"/>
                  </a:lnTo>
                  <a:lnTo>
                    <a:pt x="243003" y="375619"/>
                  </a:lnTo>
                  <a:lnTo>
                    <a:pt x="241311" y="376019"/>
                  </a:lnTo>
                  <a:lnTo>
                    <a:pt x="239830" y="376633"/>
                  </a:lnTo>
                  <a:lnTo>
                    <a:pt x="237534" y="376510"/>
                  </a:lnTo>
                  <a:lnTo>
                    <a:pt x="236359" y="376837"/>
                  </a:lnTo>
                  <a:lnTo>
                    <a:pt x="235428" y="377695"/>
                  </a:lnTo>
                  <a:lnTo>
                    <a:pt x="234429" y="380235"/>
                  </a:lnTo>
                  <a:lnTo>
                    <a:pt x="233673" y="382691"/>
                  </a:lnTo>
                  <a:lnTo>
                    <a:pt x="232901" y="383288"/>
                  </a:lnTo>
                  <a:lnTo>
                    <a:pt x="231312" y="383845"/>
                  </a:lnTo>
                  <a:lnTo>
                    <a:pt x="228720" y="386643"/>
                  </a:lnTo>
                  <a:lnTo>
                    <a:pt x="228248" y="387381"/>
                  </a:lnTo>
                  <a:lnTo>
                    <a:pt x="227387" y="390044"/>
                  </a:lnTo>
                  <a:lnTo>
                    <a:pt x="225537" y="391451"/>
                  </a:lnTo>
                  <a:lnTo>
                    <a:pt x="223171" y="391787"/>
                  </a:lnTo>
                  <a:lnTo>
                    <a:pt x="219866" y="393033"/>
                  </a:lnTo>
                  <a:lnTo>
                    <a:pt x="219221" y="393885"/>
                  </a:lnTo>
                  <a:lnTo>
                    <a:pt x="219541" y="395280"/>
                  </a:lnTo>
                  <a:lnTo>
                    <a:pt x="219549" y="396764"/>
                  </a:lnTo>
                  <a:lnTo>
                    <a:pt x="219218" y="397835"/>
                  </a:lnTo>
                  <a:lnTo>
                    <a:pt x="218331" y="398948"/>
                  </a:lnTo>
                  <a:lnTo>
                    <a:pt x="217014" y="401351"/>
                  </a:lnTo>
                  <a:lnTo>
                    <a:pt x="216497" y="403567"/>
                  </a:lnTo>
                  <a:lnTo>
                    <a:pt x="216932" y="404531"/>
                  </a:lnTo>
                  <a:lnTo>
                    <a:pt x="217910" y="404687"/>
                  </a:lnTo>
                  <a:lnTo>
                    <a:pt x="219087" y="404432"/>
                  </a:lnTo>
                  <a:lnTo>
                    <a:pt x="220089" y="405119"/>
                  </a:lnTo>
                  <a:lnTo>
                    <a:pt x="219995" y="406399"/>
                  </a:lnTo>
                  <a:lnTo>
                    <a:pt x="219417" y="407149"/>
                  </a:lnTo>
                  <a:lnTo>
                    <a:pt x="215771" y="409203"/>
                  </a:lnTo>
                  <a:lnTo>
                    <a:pt x="214762" y="410940"/>
                  </a:lnTo>
                  <a:lnTo>
                    <a:pt x="213818" y="414491"/>
                  </a:lnTo>
                  <a:lnTo>
                    <a:pt x="214381" y="417599"/>
                  </a:lnTo>
                  <a:lnTo>
                    <a:pt x="216509" y="419691"/>
                  </a:lnTo>
                  <a:lnTo>
                    <a:pt x="216831" y="421505"/>
                  </a:lnTo>
                  <a:lnTo>
                    <a:pt x="216365" y="422355"/>
                  </a:lnTo>
                  <a:lnTo>
                    <a:pt x="214951" y="423241"/>
                  </a:lnTo>
                  <a:lnTo>
                    <a:pt x="214264" y="424085"/>
                  </a:lnTo>
                  <a:lnTo>
                    <a:pt x="213195" y="425972"/>
                  </a:lnTo>
                  <a:lnTo>
                    <a:pt x="212971" y="427274"/>
                  </a:lnTo>
                  <a:lnTo>
                    <a:pt x="213844" y="428794"/>
                  </a:lnTo>
                  <a:lnTo>
                    <a:pt x="213843" y="429507"/>
                  </a:lnTo>
                  <a:lnTo>
                    <a:pt x="213282" y="430605"/>
                  </a:lnTo>
                  <a:lnTo>
                    <a:pt x="212222" y="431380"/>
                  </a:lnTo>
                  <a:lnTo>
                    <a:pt x="211374" y="433256"/>
                  </a:lnTo>
                  <a:lnTo>
                    <a:pt x="211374" y="433861"/>
                  </a:lnTo>
                  <a:lnTo>
                    <a:pt x="212639" y="435614"/>
                  </a:lnTo>
                  <a:lnTo>
                    <a:pt x="212728" y="437585"/>
                  </a:lnTo>
                  <a:lnTo>
                    <a:pt x="212059" y="438768"/>
                  </a:lnTo>
                  <a:lnTo>
                    <a:pt x="211438" y="439113"/>
                  </a:lnTo>
                  <a:lnTo>
                    <a:pt x="209226" y="439364"/>
                  </a:lnTo>
                  <a:lnTo>
                    <a:pt x="208272" y="439871"/>
                  </a:lnTo>
                  <a:lnTo>
                    <a:pt x="207696" y="440700"/>
                  </a:lnTo>
                  <a:lnTo>
                    <a:pt x="207445" y="441718"/>
                  </a:lnTo>
                  <a:lnTo>
                    <a:pt x="207540" y="443094"/>
                  </a:lnTo>
                  <a:lnTo>
                    <a:pt x="208059" y="444127"/>
                  </a:lnTo>
                  <a:lnTo>
                    <a:pt x="209134" y="445550"/>
                  </a:lnTo>
                  <a:lnTo>
                    <a:pt x="208840" y="446331"/>
                  </a:lnTo>
                  <a:lnTo>
                    <a:pt x="207243" y="447696"/>
                  </a:lnTo>
                  <a:lnTo>
                    <a:pt x="206221" y="448043"/>
                  </a:lnTo>
                  <a:lnTo>
                    <a:pt x="205009" y="447432"/>
                  </a:lnTo>
                  <a:lnTo>
                    <a:pt x="204689" y="446464"/>
                  </a:lnTo>
                  <a:lnTo>
                    <a:pt x="204960" y="444961"/>
                  </a:lnTo>
                  <a:lnTo>
                    <a:pt x="204285" y="443557"/>
                  </a:lnTo>
                  <a:lnTo>
                    <a:pt x="203246" y="443521"/>
                  </a:lnTo>
                  <a:lnTo>
                    <a:pt x="202035" y="444254"/>
                  </a:lnTo>
                  <a:lnTo>
                    <a:pt x="201567" y="445875"/>
                  </a:lnTo>
                  <a:lnTo>
                    <a:pt x="201924" y="447850"/>
                  </a:lnTo>
                  <a:lnTo>
                    <a:pt x="202998" y="449731"/>
                  </a:lnTo>
                  <a:lnTo>
                    <a:pt x="204181" y="453018"/>
                  </a:lnTo>
                  <a:lnTo>
                    <a:pt x="205086" y="454859"/>
                  </a:lnTo>
                  <a:lnTo>
                    <a:pt x="205224" y="455585"/>
                  </a:lnTo>
                  <a:lnTo>
                    <a:pt x="204801" y="458204"/>
                  </a:lnTo>
                  <a:lnTo>
                    <a:pt x="203327" y="461059"/>
                  </a:lnTo>
                  <a:lnTo>
                    <a:pt x="198815" y="467738"/>
                  </a:lnTo>
                  <a:lnTo>
                    <a:pt x="198125" y="469228"/>
                  </a:lnTo>
                  <a:lnTo>
                    <a:pt x="198484" y="470715"/>
                  </a:lnTo>
                  <a:lnTo>
                    <a:pt x="197721" y="471521"/>
                  </a:lnTo>
                  <a:lnTo>
                    <a:pt x="195710" y="472087"/>
                  </a:lnTo>
                  <a:lnTo>
                    <a:pt x="194967" y="472829"/>
                  </a:lnTo>
                  <a:lnTo>
                    <a:pt x="193542" y="474770"/>
                  </a:lnTo>
                  <a:lnTo>
                    <a:pt x="190777" y="480026"/>
                  </a:lnTo>
                  <a:lnTo>
                    <a:pt x="188844" y="481538"/>
                  </a:lnTo>
                  <a:lnTo>
                    <a:pt x="188434" y="482093"/>
                  </a:lnTo>
                  <a:lnTo>
                    <a:pt x="188032" y="484628"/>
                  </a:lnTo>
                  <a:lnTo>
                    <a:pt x="187561" y="485838"/>
                  </a:lnTo>
                  <a:lnTo>
                    <a:pt x="186240" y="486211"/>
                  </a:lnTo>
                  <a:lnTo>
                    <a:pt x="184528" y="484455"/>
                  </a:lnTo>
                  <a:lnTo>
                    <a:pt x="183408" y="483677"/>
                  </a:lnTo>
                  <a:lnTo>
                    <a:pt x="178526" y="483233"/>
                  </a:lnTo>
                  <a:lnTo>
                    <a:pt x="177625" y="484051"/>
                  </a:lnTo>
                  <a:lnTo>
                    <a:pt x="177453" y="485577"/>
                  </a:lnTo>
                  <a:lnTo>
                    <a:pt x="177808" y="487015"/>
                  </a:lnTo>
                  <a:lnTo>
                    <a:pt x="177426" y="487449"/>
                  </a:lnTo>
                  <a:lnTo>
                    <a:pt x="174981" y="487254"/>
                  </a:lnTo>
                  <a:lnTo>
                    <a:pt x="174015" y="487824"/>
                  </a:lnTo>
                  <a:lnTo>
                    <a:pt x="173228" y="488741"/>
                  </a:lnTo>
                  <a:lnTo>
                    <a:pt x="172587" y="490188"/>
                  </a:lnTo>
                  <a:lnTo>
                    <a:pt x="172278" y="491515"/>
                  </a:lnTo>
                  <a:lnTo>
                    <a:pt x="171555" y="492561"/>
                  </a:lnTo>
                  <a:lnTo>
                    <a:pt x="170706" y="493056"/>
                  </a:lnTo>
                  <a:lnTo>
                    <a:pt x="170139" y="493960"/>
                  </a:lnTo>
                  <a:lnTo>
                    <a:pt x="167661" y="494307"/>
                  </a:lnTo>
                  <a:lnTo>
                    <a:pt x="166140" y="494006"/>
                  </a:lnTo>
                  <a:lnTo>
                    <a:pt x="165040" y="494303"/>
                  </a:lnTo>
                  <a:lnTo>
                    <a:pt x="163127" y="494146"/>
                  </a:lnTo>
                  <a:lnTo>
                    <a:pt x="161379" y="493371"/>
                  </a:lnTo>
                  <a:lnTo>
                    <a:pt x="160441" y="493273"/>
                  </a:lnTo>
                  <a:lnTo>
                    <a:pt x="158650" y="493617"/>
                  </a:lnTo>
                  <a:lnTo>
                    <a:pt x="157645" y="494418"/>
                  </a:lnTo>
                  <a:lnTo>
                    <a:pt x="156883" y="493654"/>
                  </a:lnTo>
                  <a:lnTo>
                    <a:pt x="156183" y="493543"/>
                  </a:lnTo>
                  <a:lnTo>
                    <a:pt x="153928" y="495256"/>
                  </a:lnTo>
                  <a:lnTo>
                    <a:pt x="153165" y="495310"/>
                  </a:lnTo>
                  <a:lnTo>
                    <a:pt x="150474" y="494400"/>
                  </a:lnTo>
                  <a:lnTo>
                    <a:pt x="148680" y="494373"/>
                  </a:lnTo>
                  <a:lnTo>
                    <a:pt x="146947" y="494134"/>
                  </a:lnTo>
                  <a:lnTo>
                    <a:pt x="145638" y="493434"/>
                  </a:lnTo>
                  <a:lnTo>
                    <a:pt x="144687" y="493269"/>
                  </a:lnTo>
                  <a:lnTo>
                    <a:pt x="143266" y="494271"/>
                  </a:lnTo>
                  <a:lnTo>
                    <a:pt x="141794" y="494778"/>
                  </a:lnTo>
                  <a:lnTo>
                    <a:pt x="139172" y="494451"/>
                  </a:lnTo>
                  <a:lnTo>
                    <a:pt x="137395" y="494580"/>
                  </a:lnTo>
                  <a:lnTo>
                    <a:pt x="136547" y="495016"/>
                  </a:lnTo>
                  <a:lnTo>
                    <a:pt x="136798" y="497188"/>
                  </a:lnTo>
                  <a:lnTo>
                    <a:pt x="136263" y="498809"/>
                  </a:lnTo>
                  <a:lnTo>
                    <a:pt x="136169" y="500346"/>
                  </a:lnTo>
                  <a:lnTo>
                    <a:pt x="135107" y="501099"/>
                  </a:lnTo>
                  <a:lnTo>
                    <a:pt x="134792" y="502732"/>
                  </a:lnTo>
                  <a:lnTo>
                    <a:pt x="133927" y="503266"/>
                  </a:lnTo>
                  <a:lnTo>
                    <a:pt x="131654" y="505126"/>
                  </a:lnTo>
                  <a:lnTo>
                    <a:pt x="131742" y="507222"/>
                  </a:lnTo>
                  <a:lnTo>
                    <a:pt x="130875" y="509135"/>
                  </a:lnTo>
                  <a:lnTo>
                    <a:pt x="128764" y="511135"/>
                  </a:lnTo>
                  <a:lnTo>
                    <a:pt x="128433" y="511765"/>
                  </a:lnTo>
                  <a:lnTo>
                    <a:pt x="128037" y="514064"/>
                  </a:lnTo>
                  <a:lnTo>
                    <a:pt x="127452" y="514543"/>
                  </a:lnTo>
                  <a:lnTo>
                    <a:pt x="126911" y="515762"/>
                  </a:lnTo>
                  <a:lnTo>
                    <a:pt x="127333" y="516635"/>
                  </a:lnTo>
                  <a:lnTo>
                    <a:pt x="126746" y="517183"/>
                  </a:lnTo>
                  <a:lnTo>
                    <a:pt x="126336" y="520113"/>
                  </a:lnTo>
                  <a:lnTo>
                    <a:pt x="123334" y="522047"/>
                  </a:lnTo>
                  <a:lnTo>
                    <a:pt x="121954" y="521669"/>
                  </a:lnTo>
                  <a:lnTo>
                    <a:pt x="121014" y="521942"/>
                  </a:lnTo>
                  <a:lnTo>
                    <a:pt x="120451" y="523786"/>
                  </a:lnTo>
                  <a:lnTo>
                    <a:pt x="118997" y="524107"/>
                  </a:lnTo>
                  <a:lnTo>
                    <a:pt x="117726" y="523470"/>
                  </a:lnTo>
                  <a:lnTo>
                    <a:pt x="116670" y="523363"/>
                  </a:lnTo>
                  <a:lnTo>
                    <a:pt x="115131" y="524315"/>
                  </a:lnTo>
                  <a:lnTo>
                    <a:pt x="114136" y="524476"/>
                  </a:lnTo>
                  <a:lnTo>
                    <a:pt x="112931" y="525137"/>
                  </a:lnTo>
                  <a:lnTo>
                    <a:pt x="111428" y="525559"/>
                  </a:lnTo>
                  <a:lnTo>
                    <a:pt x="109742" y="526698"/>
                  </a:lnTo>
                  <a:lnTo>
                    <a:pt x="108198" y="528234"/>
                  </a:lnTo>
                  <a:lnTo>
                    <a:pt x="105992" y="528056"/>
                  </a:lnTo>
                  <a:lnTo>
                    <a:pt x="104186" y="528800"/>
                  </a:lnTo>
                  <a:lnTo>
                    <a:pt x="103836" y="529786"/>
                  </a:lnTo>
                  <a:lnTo>
                    <a:pt x="102321" y="530185"/>
                  </a:lnTo>
                  <a:lnTo>
                    <a:pt x="100906" y="529060"/>
                  </a:lnTo>
                  <a:lnTo>
                    <a:pt x="99219" y="530124"/>
                  </a:lnTo>
                  <a:lnTo>
                    <a:pt x="99151" y="532155"/>
                  </a:lnTo>
                  <a:lnTo>
                    <a:pt x="96032" y="533515"/>
                  </a:lnTo>
                  <a:lnTo>
                    <a:pt x="96795" y="535700"/>
                  </a:lnTo>
                  <a:lnTo>
                    <a:pt x="96037" y="536269"/>
                  </a:lnTo>
                  <a:lnTo>
                    <a:pt x="95861" y="537293"/>
                  </a:lnTo>
                  <a:lnTo>
                    <a:pt x="96088" y="539426"/>
                  </a:lnTo>
                  <a:lnTo>
                    <a:pt x="96566" y="541678"/>
                  </a:lnTo>
                  <a:lnTo>
                    <a:pt x="96043" y="542054"/>
                  </a:lnTo>
                  <a:lnTo>
                    <a:pt x="93541" y="541988"/>
                  </a:lnTo>
                  <a:lnTo>
                    <a:pt x="93318" y="543276"/>
                  </a:lnTo>
                  <a:lnTo>
                    <a:pt x="94388" y="544147"/>
                  </a:lnTo>
                  <a:lnTo>
                    <a:pt x="95286" y="545901"/>
                  </a:lnTo>
                  <a:lnTo>
                    <a:pt x="96473" y="546928"/>
                  </a:lnTo>
                  <a:lnTo>
                    <a:pt x="95082" y="547803"/>
                  </a:lnTo>
                  <a:lnTo>
                    <a:pt x="93946" y="547570"/>
                  </a:lnTo>
                  <a:lnTo>
                    <a:pt x="93163" y="546139"/>
                  </a:lnTo>
                  <a:lnTo>
                    <a:pt x="92302" y="545491"/>
                  </a:lnTo>
                  <a:lnTo>
                    <a:pt x="91424" y="546223"/>
                  </a:lnTo>
                  <a:lnTo>
                    <a:pt x="90792" y="548119"/>
                  </a:lnTo>
                  <a:lnTo>
                    <a:pt x="90221" y="548432"/>
                  </a:lnTo>
                  <a:lnTo>
                    <a:pt x="88255" y="548477"/>
                  </a:lnTo>
                  <a:lnTo>
                    <a:pt x="87502" y="548704"/>
                  </a:lnTo>
                  <a:lnTo>
                    <a:pt x="86456" y="550284"/>
                  </a:lnTo>
                  <a:lnTo>
                    <a:pt x="85660" y="550773"/>
                  </a:lnTo>
                  <a:lnTo>
                    <a:pt x="83980" y="550249"/>
                  </a:lnTo>
                  <a:lnTo>
                    <a:pt x="82643" y="550556"/>
                  </a:lnTo>
                  <a:lnTo>
                    <a:pt x="81673" y="549731"/>
                  </a:lnTo>
                  <a:lnTo>
                    <a:pt x="80916" y="549902"/>
                  </a:lnTo>
                  <a:lnTo>
                    <a:pt x="78966" y="551672"/>
                  </a:lnTo>
                  <a:lnTo>
                    <a:pt x="78403" y="552867"/>
                  </a:lnTo>
                  <a:lnTo>
                    <a:pt x="77770" y="552854"/>
                  </a:lnTo>
                  <a:lnTo>
                    <a:pt x="77136" y="554753"/>
                  </a:lnTo>
                  <a:lnTo>
                    <a:pt x="77662" y="555941"/>
                  </a:lnTo>
                  <a:lnTo>
                    <a:pt x="77249" y="556438"/>
                  </a:lnTo>
                  <a:lnTo>
                    <a:pt x="77384" y="558024"/>
                  </a:lnTo>
                  <a:lnTo>
                    <a:pt x="77710" y="558895"/>
                  </a:lnTo>
                  <a:lnTo>
                    <a:pt x="76388" y="559488"/>
                  </a:lnTo>
                  <a:lnTo>
                    <a:pt x="76632" y="560656"/>
                  </a:lnTo>
                  <a:lnTo>
                    <a:pt x="76317" y="562053"/>
                  </a:lnTo>
                  <a:lnTo>
                    <a:pt x="77353" y="562847"/>
                  </a:lnTo>
                  <a:lnTo>
                    <a:pt x="78395" y="564118"/>
                  </a:lnTo>
                  <a:lnTo>
                    <a:pt x="77968" y="565127"/>
                  </a:lnTo>
                  <a:lnTo>
                    <a:pt x="77218" y="565270"/>
                  </a:lnTo>
                  <a:lnTo>
                    <a:pt x="76794" y="566040"/>
                  </a:lnTo>
                  <a:lnTo>
                    <a:pt x="77219" y="566953"/>
                  </a:lnTo>
                  <a:lnTo>
                    <a:pt x="78813" y="568568"/>
                  </a:lnTo>
                  <a:lnTo>
                    <a:pt x="81725" y="568035"/>
                  </a:lnTo>
                  <a:lnTo>
                    <a:pt x="82940" y="568467"/>
                  </a:lnTo>
                  <a:lnTo>
                    <a:pt x="83418" y="569039"/>
                  </a:lnTo>
                  <a:lnTo>
                    <a:pt x="82886" y="570657"/>
                  </a:lnTo>
                  <a:lnTo>
                    <a:pt x="83641" y="571421"/>
                  </a:lnTo>
                  <a:lnTo>
                    <a:pt x="83713" y="572069"/>
                  </a:lnTo>
                  <a:lnTo>
                    <a:pt x="84910" y="572485"/>
                  </a:lnTo>
                  <a:lnTo>
                    <a:pt x="86411" y="573372"/>
                  </a:lnTo>
                  <a:lnTo>
                    <a:pt x="87224" y="574971"/>
                  </a:lnTo>
                  <a:lnTo>
                    <a:pt x="88353" y="575706"/>
                  </a:lnTo>
                  <a:lnTo>
                    <a:pt x="87235" y="576565"/>
                  </a:lnTo>
                  <a:lnTo>
                    <a:pt x="88159" y="577689"/>
                  </a:lnTo>
                  <a:lnTo>
                    <a:pt x="88216" y="578999"/>
                  </a:lnTo>
                  <a:lnTo>
                    <a:pt x="87299" y="581228"/>
                  </a:lnTo>
                  <a:lnTo>
                    <a:pt x="86261" y="581717"/>
                  </a:lnTo>
                  <a:lnTo>
                    <a:pt x="84492" y="580992"/>
                  </a:lnTo>
                  <a:lnTo>
                    <a:pt x="83923" y="581384"/>
                  </a:lnTo>
                  <a:lnTo>
                    <a:pt x="84600" y="583250"/>
                  </a:lnTo>
                  <a:lnTo>
                    <a:pt x="85478" y="583972"/>
                  </a:lnTo>
                  <a:lnTo>
                    <a:pt x="85518" y="585543"/>
                  </a:lnTo>
                  <a:lnTo>
                    <a:pt x="85063" y="586343"/>
                  </a:lnTo>
                  <a:lnTo>
                    <a:pt x="84231" y="586617"/>
                  </a:lnTo>
                  <a:lnTo>
                    <a:pt x="84191" y="588214"/>
                  </a:lnTo>
                  <a:lnTo>
                    <a:pt x="83488" y="588293"/>
                  </a:lnTo>
                  <a:lnTo>
                    <a:pt x="82690" y="587513"/>
                  </a:lnTo>
                  <a:lnTo>
                    <a:pt x="82110" y="588273"/>
                  </a:lnTo>
                  <a:lnTo>
                    <a:pt x="82314" y="589383"/>
                  </a:lnTo>
                  <a:lnTo>
                    <a:pt x="81569" y="589581"/>
                  </a:lnTo>
                  <a:lnTo>
                    <a:pt x="80382" y="588258"/>
                  </a:lnTo>
                  <a:lnTo>
                    <a:pt x="79848" y="588138"/>
                  </a:lnTo>
                  <a:lnTo>
                    <a:pt x="79372" y="589133"/>
                  </a:lnTo>
                  <a:lnTo>
                    <a:pt x="80870" y="590931"/>
                  </a:lnTo>
                  <a:lnTo>
                    <a:pt x="80500" y="591288"/>
                  </a:lnTo>
                  <a:lnTo>
                    <a:pt x="78999" y="590982"/>
                  </a:lnTo>
                  <a:lnTo>
                    <a:pt x="79438" y="592640"/>
                  </a:lnTo>
                  <a:lnTo>
                    <a:pt x="78666" y="593086"/>
                  </a:lnTo>
                  <a:lnTo>
                    <a:pt x="76932" y="593062"/>
                  </a:lnTo>
                  <a:lnTo>
                    <a:pt x="76048" y="592624"/>
                  </a:lnTo>
                  <a:lnTo>
                    <a:pt x="75274" y="591226"/>
                  </a:lnTo>
                  <a:lnTo>
                    <a:pt x="74252" y="591654"/>
                  </a:lnTo>
                  <a:lnTo>
                    <a:pt x="74447" y="593364"/>
                  </a:lnTo>
                  <a:lnTo>
                    <a:pt x="74877" y="594629"/>
                  </a:lnTo>
                  <a:lnTo>
                    <a:pt x="73869" y="594538"/>
                  </a:lnTo>
                  <a:lnTo>
                    <a:pt x="71530" y="593213"/>
                  </a:lnTo>
                  <a:lnTo>
                    <a:pt x="70900" y="593130"/>
                  </a:lnTo>
                  <a:lnTo>
                    <a:pt x="69948" y="594089"/>
                  </a:lnTo>
                  <a:lnTo>
                    <a:pt x="71066" y="594793"/>
                  </a:lnTo>
                  <a:lnTo>
                    <a:pt x="69733" y="595856"/>
                  </a:lnTo>
                  <a:lnTo>
                    <a:pt x="70114" y="597057"/>
                  </a:lnTo>
                  <a:lnTo>
                    <a:pt x="71744" y="597201"/>
                  </a:lnTo>
                  <a:lnTo>
                    <a:pt x="72120" y="598404"/>
                  </a:lnTo>
                  <a:lnTo>
                    <a:pt x="73222" y="600390"/>
                  </a:lnTo>
                  <a:lnTo>
                    <a:pt x="73036" y="601086"/>
                  </a:lnTo>
                  <a:lnTo>
                    <a:pt x="72237" y="601821"/>
                  </a:lnTo>
                  <a:lnTo>
                    <a:pt x="71675" y="601679"/>
                  </a:lnTo>
                  <a:lnTo>
                    <a:pt x="70657" y="599848"/>
                  </a:lnTo>
                  <a:lnTo>
                    <a:pt x="69561" y="599341"/>
                  </a:lnTo>
                  <a:lnTo>
                    <a:pt x="68974" y="599497"/>
                  </a:lnTo>
                  <a:lnTo>
                    <a:pt x="68695" y="600790"/>
                  </a:lnTo>
                  <a:lnTo>
                    <a:pt x="69677" y="602527"/>
                  </a:lnTo>
                  <a:lnTo>
                    <a:pt x="69482" y="603362"/>
                  </a:lnTo>
                  <a:lnTo>
                    <a:pt x="68663" y="603056"/>
                  </a:lnTo>
                  <a:lnTo>
                    <a:pt x="68178" y="603879"/>
                  </a:lnTo>
                  <a:lnTo>
                    <a:pt x="66838" y="604187"/>
                  </a:lnTo>
                  <a:lnTo>
                    <a:pt x="65776" y="604716"/>
                  </a:lnTo>
                  <a:lnTo>
                    <a:pt x="65974" y="605456"/>
                  </a:lnTo>
                  <a:lnTo>
                    <a:pt x="67210" y="605224"/>
                  </a:lnTo>
                  <a:lnTo>
                    <a:pt x="67600" y="605809"/>
                  </a:lnTo>
                  <a:lnTo>
                    <a:pt x="66780" y="606571"/>
                  </a:lnTo>
                  <a:lnTo>
                    <a:pt x="66486" y="608768"/>
                  </a:lnTo>
                  <a:lnTo>
                    <a:pt x="66863" y="610278"/>
                  </a:lnTo>
                  <a:lnTo>
                    <a:pt x="64626" y="610427"/>
                  </a:lnTo>
                  <a:lnTo>
                    <a:pt x="63554" y="611362"/>
                  </a:lnTo>
                  <a:lnTo>
                    <a:pt x="63051" y="612822"/>
                  </a:lnTo>
                  <a:lnTo>
                    <a:pt x="63475" y="615131"/>
                  </a:lnTo>
                  <a:lnTo>
                    <a:pt x="62612" y="615003"/>
                  </a:lnTo>
                  <a:lnTo>
                    <a:pt x="62050" y="615939"/>
                  </a:lnTo>
                  <a:lnTo>
                    <a:pt x="61280" y="616119"/>
                  </a:lnTo>
                  <a:lnTo>
                    <a:pt x="60460" y="615305"/>
                  </a:lnTo>
                  <a:lnTo>
                    <a:pt x="59227" y="616319"/>
                  </a:lnTo>
                  <a:lnTo>
                    <a:pt x="58548" y="617517"/>
                  </a:lnTo>
                  <a:lnTo>
                    <a:pt x="57310" y="618031"/>
                  </a:lnTo>
                  <a:lnTo>
                    <a:pt x="57552" y="619253"/>
                  </a:lnTo>
                  <a:lnTo>
                    <a:pt x="56470" y="619502"/>
                  </a:lnTo>
                  <a:lnTo>
                    <a:pt x="55340" y="618758"/>
                  </a:lnTo>
                  <a:lnTo>
                    <a:pt x="53469" y="619069"/>
                  </a:lnTo>
                  <a:lnTo>
                    <a:pt x="52236" y="620824"/>
                  </a:lnTo>
                  <a:lnTo>
                    <a:pt x="49903" y="620229"/>
                  </a:lnTo>
                  <a:lnTo>
                    <a:pt x="49317" y="621041"/>
                  </a:lnTo>
                  <a:lnTo>
                    <a:pt x="49341" y="621950"/>
                  </a:lnTo>
                  <a:lnTo>
                    <a:pt x="48847" y="622646"/>
                  </a:lnTo>
                  <a:lnTo>
                    <a:pt x="48007" y="622716"/>
                  </a:lnTo>
                  <a:lnTo>
                    <a:pt x="46844" y="623394"/>
                  </a:lnTo>
                  <a:lnTo>
                    <a:pt x="46684" y="625028"/>
                  </a:lnTo>
                  <a:lnTo>
                    <a:pt x="45476" y="625378"/>
                  </a:lnTo>
                  <a:lnTo>
                    <a:pt x="44143" y="626151"/>
                  </a:lnTo>
                  <a:lnTo>
                    <a:pt x="44211" y="624209"/>
                  </a:lnTo>
                  <a:lnTo>
                    <a:pt x="43350" y="623920"/>
                  </a:lnTo>
                  <a:lnTo>
                    <a:pt x="42887" y="625012"/>
                  </a:lnTo>
                  <a:lnTo>
                    <a:pt x="42188" y="625508"/>
                  </a:lnTo>
                  <a:lnTo>
                    <a:pt x="43068" y="626939"/>
                  </a:lnTo>
                  <a:lnTo>
                    <a:pt x="43853" y="627329"/>
                  </a:lnTo>
                  <a:lnTo>
                    <a:pt x="43422" y="629368"/>
                  </a:lnTo>
                  <a:lnTo>
                    <a:pt x="41746" y="629500"/>
                  </a:lnTo>
                  <a:lnTo>
                    <a:pt x="41210" y="629802"/>
                  </a:lnTo>
                  <a:lnTo>
                    <a:pt x="40159" y="632197"/>
                  </a:lnTo>
                  <a:lnTo>
                    <a:pt x="39165" y="631781"/>
                  </a:lnTo>
                  <a:lnTo>
                    <a:pt x="39135" y="632989"/>
                  </a:lnTo>
                  <a:lnTo>
                    <a:pt x="38002" y="633354"/>
                  </a:lnTo>
                  <a:lnTo>
                    <a:pt x="37450" y="632551"/>
                  </a:lnTo>
                  <a:lnTo>
                    <a:pt x="35623" y="632981"/>
                  </a:lnTo>
                  <a:lnTo>
                    <a:pt x="34458" y="632882"/>
                  </a:lnTo>
                  <a:lnTo>
                    <a:pt x="33953" y="632049"/>
                  </a:lnTo>
                  <a:lnTo>
                    <a:pt x="32942" y="631888"/>
                  </a:lnTo>
                  <a:lnTo>
                    <a:pt x="32111" y="632303"/>
                  </a:lnTo>
                  <a:lnTo>
                    <a:pt x="32270" y="634305"/>
                  </a:lnTo>
                  <a:lnTo>
                    <a:pt x="31351" y="637016"/>
                  </a:lnTo>
                  <a:lnTo>
                    <a:pt x="31487" y="637683"/>
                  </a:lnTo>
                  <a:lnTo>
                    <a:pt x="29778" y="638932"/>
                  </a:lnTo>
                  <a:lnTo>
                    <a:pt x="28763" y="639368"/>
                  </a:lnTo>
                  <a:lnTo>
                    <a:pt x="29381" y="640444"/>
                  </a:lnTo>
                  <a:lnTo>
                    <a:pt x="28684" y="642042"/>
                  </a:lnTo>
                  <a:lnTo>
                    <a:pt x="29308" y="643669"/>
                  </a:lnTo>
                  <a:lnTo>
                    <a:pt x="27628" y="644636"/>
                  </a:lnTo>
                  <a:lnTo>
                    <a:pt x="27947" y="645483"/>
                  </a:lnTo>
                  <a:lnTo>
                    <a:pt x="27698" y="646661"/>
                  </a:lnTo>
                  <a:lnTo>
                    <a:pt x="26633" y="647349"/>
                  </a:lnTo>
                  <a:lnTo>
                    <a:pt x="26766" y="648830"/>
                  </a:lnTo>
                  <a:lnTo>
                    <a:pt x="26511" y="649917"/>
                  </a:lnTo>
                  <a:lnTo>
                    <a:pt x="27056" y="650976"/>
                  </a:lnTo>
                  <a:lnTo>
                    <a:pt x="26433" y="651417"/>
                  </a:lnTo>
                  <a:lnTo>
                    <a:pt x="26973" y="652487"/>
                  </a:lnTo>
                  <a:lnTo>
                    <a:pt x="25362" y="654152"/>
                  </a:lnTo>
                  <a:lnTo>
                    <a:pt x="25869" y="654778"/>
                  </a:lnTo>
                  <a:lnTo>
                    <a:pt x="25721" y="656175"/>
                  </a:lnTo>
                  <a:lnTo>
                    <a:pt x="24645" y="657689"/>
                  </a:lnTo>
                  <a:lnTo>
                    <a:pt x="24311" y="658848"/>
                  </a:lnTo>
                  <a:lnTo>
                    <a:pt x="25700" y="658366"/>
                  </a:lnTo>
                  <a:lnTo>
                    <a:pt x="26002" y="659929"/>
                  </a:lnTo>
                  <a:lnTo>
                    <a:pt x="26572" y="660947"/>
                  </a:lnTo>
                  <a:lnTo>
                    <a:pt x="24981" y="662766"/>
                  </a:lnTo>
                  <a:lnTo>
                    <a:pt x="24268" y="663894"/>
                  </a:lnTo>
                  <a:lnTo>
                    <a:pt x="23054" y="663116"/>
                  </a:lnTo>
                  <a:lnTo>
                    <a:pt x="23274" y="664375"/>
                  </a:lnTo>
                  <a:lnTo>
                    <a:pt x="21909" y="666098"/>
                  </a:lnTo>
                  <a:lnTo>
                    <a:pt x="20141" y="666439"/>
                  </a:lnTo>
                  <a:lnTo>
                    <a:pt x="20756" y="667071"/>
                  </a:lnTo>
                  <a:lnTo>
                    <a:pt x="18911" y="667141"/>
                  </a:lnTo>
                  <a:lnTo>
                    <a:pt x="18348" y="668523"/>
                  </a:lnTo>
                  <a:lnTo>
                    <a:pt x="18415" y="669793"/>
                  </a:lnTo>
                  <a:lnTo>
                    <a:pt x="17686" y="670444"/>
                  </a:lnTo>
                  <a:lnTo>
                    <a:pt x="16721" y="672332"/>
                  </a:lnTo>
                  <a:lnTo>
                    <a:pt x="16095" y="672381"/>
                  </a:lnTo>
                  <a:lnTo>
                    <a:pt x="16514" y="673762"/>
                  </a:lnTo>
                  <a:lnTo>
                    <a:pt x="14979" y="674748"/>
                  </a:lnTo>
                  <a:lnTo>
                    <a:pt x="14609" y="676098"/>
                  </a:lnTo>
                  <a:lnTo>
                    <a:pt x="13552" y="675653"/>
                  </a:lnTo>
                  <a:lnTo>
                    <a:pt x="12574" y="676080"/>
                  </a:lnTo>
                  <a:lnTo>
                    <a:pt x="12474" y="676955"/>
                  </a:lnTo>
                  <a:lnTo>
                    <a:pt x="12814" y="678255"/>
                  </a:lnTo>
                  <a:lnTo>
                    <a:pt x="11258" y="681584"/>
                  </a:lnTo>
                  <a:lnTo>
                    <a:pt x="11321" y="683181"/>
                  </a:lnTo>
                  <a:lnTo>
                    <a:pt x="10567" y="683463"/>
                  </a:lnTo>
                  <a:lnTo>
                    <a:pt x="10523" y="684856"/>
                  </a:lnTo>
                  <a:lnTo>
                    <a:pt x="10078" y="685887"/>
                  </a:lnTo>
                  <a:lnTo>
                    <a:pt x="8484" y="688485"/>
                  </a:lnTo>
                  <a:lnTo>
                    <a:pt x="7015" y="688722"/>
                  </a:lnTo>
                  <a:lnTo>
                    <a:pt x="7395" y="690829"/>
                  </a:lnTo>
                  <a:lnTo>
                    <a:pt x="6186" y="692050"/>
                  </a:lnTo>
                  <a:lnTo>
                    <a:pt x="5643" y="692156"/>
                  </a:lnTo>
                  <a:lnTo>
                    <a:pt x="5542" y="693355"/>
                  </a:lnTo>
                  <a:lnTo>
                    <a:pt x="4283" y="693872"/>
                  </a:lnTo>
                  <a:lnTo>
                    <a:pt x="4418" y="694903"/>
                  </a:lnTo>
                  <a:lnTo>
                    <a:pt x="4067" y="695370"/>
                  </a:lnTo>
                  <a:lnTo>
                    <a:pt x="5396" y="696593"/>
                  </a:lnTo>
                  <a:lnTo>
                    <a:pt x="4791" y="697208"/>
                  </a:lnTo>
                  <a:lnTo>
                    <a:pt x="5027" y="698191"/>
                  </a:lnTo>
                  <a:lnTo>
                    <a:pt x="5883" y="698774"/>
                  </a:lnTo>
                  <a:lnTo>
                    <a:pt x="6385" y="700122"/>
                  </a:lnTo>
                  <a:lnTo>
                    <a:pt x="6581" y="701468"/>
                  </a:lnTo>
                  <a:lnTo>
                    <a:pt x="6216" y="703954"/>
                  </a:lnTo>
                  <a:lnTo>
                    <a:pt x="7034" y="705418"/>
                  </a:lnTo>
                  <a:lnTo>
                    <a:pt x="5444" y="707901"/>
                  </a:lnTo>
                  <a:lnTo>
                    <a:pt x="5677" y="708633"/>
                  </a:lnTo>
                  <a:lnTo>
                    <a:pt x="4922" y="708944"/>
                  </a:lnTo>
                  <a:lnTo>
                    <a:pt x="4686" y="709997"/>
                  </a:lnTo>
                  <a:lnTo>
                    <a:pt x="3620" y="710835"/>
                  </a:lnTo>
                  <a:lnTo>
                    <a:pt x="3473" y="712193"/>
                  </a:lnTo>
                  <a:lnTo>
                    <a:pt x="3034" y="712466"/>
                  </a:lnTo>
                  <a:lnTo>
                    <a:pt x="2342" y="714221"/>
                  </a:lnTo>
                  <a:lnTo>
                    <a:pt x="3413" y="716758"/>
                  </a:lnTo>
                  <a:lnTo>
                    <a:pt x="2882" y="718302"/>
                  </a:lnTo>
                  <a:lnTo>
                    <a:pt x="2172" y="719275"/>
                  </a:lnTo>
                  <a:lnTo>
                    <a:pt x="2209" y="719979"/>
                  </a:lnTo>
                  <a:lnTo>
                    <a:pt x="1098" y="721506"/>
                  </a:lnTo>
                  <a:lnTo>
                    <a:pt x="1580" y="722370"/>
                  </a:lnTo>
                  <a:lnTo>
                    <a:pt x="959" y="723117"/>
                  </a:lnTo>
                  <a:lnTo>
                    <a:pt x="1386" y="724960"/>
                  </a:lnTo>
                  <a:lnTo>
                    <a:pt x="577" y="725952"/>
                  </a:lnTo>
                  <a:lnTo>
                    <a:pt x="786" y="730262"/>
                  </a:lnTo>
                  <a:lnTo>
                    <a:pt x="470" y="731578"/>
                  </a:lnTo>
                  <a:lnTo>
                    <a:pt x="1450" y="732301"/>
                  </a:lnTo>
                  <a:lnTo>
                    <a:pt x="1225" y="733061"/>
                  </a:lnTo>
                  <a:lnTo>
                    <a:pt x="1676" y="733745"/>
                  </a:lnTo>
                  <a:lnTo>
                    <a:pt x="1182" y="734263"/>
                  </a:lnTo>
                  <a:lnTo>
                    <a:pt x="1738" y="734981"/>
                  </a:lnTo>
                  <a:lnTo>
                    <a:pt x="1080" y="735545"/>
                  </a:lnTo>
                  <a:lnTo>
                    <a:pt x="1015" y="737053"/>
                  </a:lnTo>
                  <a:lnTo>
                    <a:pt x="183" y="737600"/>
                  </a:lnTo>
                  <a:lnTo>
                    <a:pt x="624" y="739018"/>
                  </a:lnTo>
                  <a:lnTo>
                    <a:pt x="0" y="740695"/>
                  </a:lnTo>
                  <a:lnTo>
                    <a:pt x="362" y="741235"/>
                  </a:lnTo>
                  <a:lnTo>
                    <a:pt x="30" y="742123"/>
                  </a:lnTo>
                  <a:lnTo>
                    <a:pt x="237" y="743832"/>
                  </a:lnTo>
                  <a:lnTo>
                    <a:pt x="727" y="744448"/>
                  </a:lnTo>
                  <a:lnTo>
                    <a:pt x="755" y="746975"/>
                  </a:lnTo>
                  <a:lnTo>
                    <a:pt x="1561" y="748146"/>
                  </a:lnTo>
                  <a:lnTo>
                    <a:pt x="867" y="749685"/>
                  </a:lnTo>
                  <a:lnTo>
                    <a:pt x="1778" y="750090"/>
                  </a:lnTo>
                  <a:lnTo>
                    <a:pt x="1582" y="751222"/>
                  </a:lnTo>
                  <a:lnTo>
                    <a:pt x="2100" y="752065"/>
                  </a:lnTo>
                  <a:lnTo>
                    <a:pt x="2013" y="752844"/>
                  </a:lnTo>
                  <a:lnTo>
                    <a:pt x="4013" y="753984"/>
                  </a:lnTo>
                  <a:lnTo>
                    <a:pt x="5250" y="754197"/>
                  </a:lnTo>
                  <a:lnTo>
                    <a:pt x="6397" y="754701"/>
                  </a:lnTo>
                  <a:lnTo>
                    <a:pt x="7681" y="756276"/>
                  </a:lnTo>
                  <a:lnTo>
                    <a:pt x="8564" y="757806"/>
                  </a:lnTo>
                  <a:lnTo>
                    <a:pt x="9746" y="758228"/>
                  </a:lnTo>
                  <a:lnTo>
                    <a:pt x="10489" y="759063"/>
                  </a:lnTo>
                  <a:lnTo>
                    <a:pt x="10419" y="760199"/>
                  </a:lnTo>
                  <a:lnTo>
                    <a:pt x="12148" y="761608"/>
                  </a:lnTo>
                  <a:lnTo>
                    <a:pt x="12720" y="763062"/>
                  </a:lnTo>
                  <a:lnTo>
                    <a:pt x="12538" y="764713"/>
                  </a:lnTo>
                  <a:lnTo>
                    <a:pt x="13426" y="766619"/>
                  </a:lnTo>
                  <a:lnTo>
                    <a:pt x="14415" y="767471"/>
                  </a:lnTo>
                  <a:lnTo>
                    <a:pt x="14678" y="768903"/>
                  </a:lnTo>
                  <a:lnTo>
                    <a:pt x="15761" y="769782"/>
                  </a:lnTo>
                  <a:lnTo>
                    <a:pt x="16029" y="771155"/>
                  </a:lnTo>
                  <a:lnTo>
                    <a:pt x="15275" y="772479"/>
                  </a:lnTo>
                  <a:lnTo>
                    <a:pt x="15631" y="773230"/>
                  </a:lnTo>
                  <a:lnTo>
                    <a:pt x="15078" y="774228"/>
                  </a:lnTo>
                  <a:lnTo>
                    <a:pt x="15156" y="775229"/>
                  </a:lnTo>
                  <a:lnTo>
                    <a:pt x="16507" y="776620"/>
                  </a:lnTo>
                  <a:lnTo>
                    <a:pt x="16494" y="777981"/>
                  </a:lnTo>
                  <a:lnTo>
                    <a:pt x="17281" y="779694"/>
                  </a:lnTo>
                  <a:lnTo>
                    <a:pt x="16614" y="781037"/>
                  </a:lnTo>
                  <a:lnTo>
                    <a:pt x="16946" y="781817"/>
                  </a:lnTo>
                  <a:lnTo>
                    <a:pt x="18959" y="783196"/>
                  </a:lnTo>
                  <a:lnTo>
                    <a:pt x="19738" y="783247"/>
                  </a:lnTo>
                  <a:lnTo>
                    <a:pt x="22234" y="785700"/>
                  </a:lnTo>
                  <a:lnTo>
                    <a:pt x="22999" y="787758"/>
                  </a:lnTo>
                  <a:lnTo>
                    <a:pt x="24326" y="788672"/>
                  </a:lnTo>
                  <a:lnTo>
                    <a:pt x="24215" y="789401"/>
                  </a:lnTo>
                  <a:lnTo>
                    <a:pt x="24793" y="790032"/>
                  </a:lnTo>
                  <a:lnTo>
                    <a:pt x="25260" y="791858"/>
                  </a:lnTo>
                  <a:lnTo>
                    <a:pt x="25167" y="792923"/>
                  </a:lnTo>
                  <a:lnTo>
                    <a:pt x="24599" y="794707"/>
                  </a:lnTo>
                  <a:lnTo>
                    <a:pt x="24254" y="796487"/>
                  </a:lnTo>
                  <a:lnTo>
                    <a:pt x="24194" y="798315"/>
                  </a:lnTo>
                  <a:lnTo>
                    <a:pt x="23722" y="800698"/>
                  </a:lnTo>
                  <a:lnTo>
                    <a:pt x="22880" y="801260"/>
                  </a:lnTo>
                  <a:lnTo>
                    <a:pt x="19979" y="801839"/>
                  </a:lnTo>
                  <a:lnTo>
                    <a:pt x="18248" y="801668"/>
                  </a:lnTo>
                  <a:lnTo>
                    <a:pt x="17138" y="801836"/>
                  </a:lnTo>
                  <a:lnTo>
                    <a:pt x="15448" y="803016"/>
                  </a:lnTo>
                  <a:lnTo>
                    <a:pt x="14905" y="803718"/>
                  </a:lnTo>
                  <a:lnTo>
                    <a:pt x="14460" y="805414"/>
                  </a:lnTo>
                  <a:lnTo>
                    <a:pt x="15345" y="810294"/>
                  </a:lnTo>
                  <a:lnTo>
                    <a:pt x="16402" y="813122"/>
                  </a:lnTo>
                  <a:lnTo>
                    <a:pt x="16303" y="816270"/>
                  </a:lnTo>
                  <a:lnTo>
                    <a:pt x="17211" y="818933"/>
                  </a:lnTo>
                  <a:lnTo>
                    <a:pt x="17810" y="821167"/>
                  </a:lnTo>
                  <a:lnTo>
                    <a:pt x="18987" y="824609"/>
                  </a:lnTo>
                  <a:lnTo>
                    <a:pt x="18836" y="826835"/>
                  </a:lnTo>
                  <a:lnTo>
                    <a:pt x="18968" y="828647"/>
                  </a:lnTo>
                  <a:lnTo>
                    <a:pt x="19355" y="830359"/>
                  </a:lnTo>
                  <a:lnTo>
                    <a:pt x="20106" y="832127"/>
                  </a:lnTo>
                  <a:lnTo>
                    <a:pt x="19903" y="834846"/>
                  </a:lnTo>
                  <a:lnTo>
                    <a:pt x="20015" y="836410"/>
                  </a:lnTo>
                  <a:lnTo>
                    <a:pt x="20434" y="837935"/>
                  </a:lnTo>
                  <a:lnTo>
                    <a:pt x="22722" y="839800"/>
                  </a:lnTo>
                  <a:lnTo>
                    <a:pt x="23841" y="841053"/>
                  </a:lnTo>
                  <a:lnTo>
                    <a:pt x="24267" y="841892"/>
                  </a:lnTo>
                  <a:lnTo>
                    <a:pt x="25211" y="842253"/>
                  </a:lnTo>
                  <a:lnTo>
                    <a:pt x="28003" y="842229"/>
                  </a:lnTo>
                  <a:lnTo>
                    <a:pt x="30294" y="843316"/>
                  </a:lnTo>
                  <a:lnTo>
                    <a:pt x="30952" y="843014"/>
                  </a:lnTo>
                  <a:lnTo>
                    <a:pt x="31519" y="841830"/>
                  </a:lnTo>
                  <a:lnTo>
                    <a:pt x="32205" y="839709"/>
                  </a:lnTo>
                  <a:lnTo>
                    <a:pt x="33447" y="839189"/>
                  </a:lnTo>
                  <a:lnTo>
                    <a:pt x="36303" y="837044"/>
                  </a:lnTo>
                  <a:lnTo>
                    <a:pt x="38889" y="835856"/>
                  </a:lnTo>
                  <a:lnTo>
                    <a:pt x="40412" y="835521"/>
                  </a:lnTo>
                  <a:lnTo>
                    <a:pt x="43014" y="835518"/>
                  </a:lnTo>
                  <a:lnTo>
                    <a:pt x="45897" y="836209"/>
                  </a:lnTo>
                  <a:lnTo>
                    <a:pt x="47434" y="836794"/>
                  </a:lnTo>
                  <a:lnTo>
                    <a:pt x="51532" y="838107"/>
                  </a:lnTo>
                  <a:lnTo>
                    <a:pt x="53843" y="837707"/>
                  </a:lnTo>
                  <a:lnTo>
                    <a:pt x="55796" y="837709"/>
                  </a:lnTo>
                  <a:lnTo>
                    <a:pt x="57779" y="837512"/>
                  </a:lnTo>
                  <a:lnTo>
                    <a:pt x="59627" y="837607"/>
                  </a:lnTo>
                  <a:lnTo>
                    <a:pt x="62008" y="838273"/>
                  </a:lnTo>
                  <a:lnTo>
                    <a:pt x="63307" y="838922"/>
                  </a:lnTo>
                  <a:lnTo>
                    <a:pt x="64894" y="840080"/>
                  </a:lnTo>
                  <a:lnTo>
                    <a:pt x="67172" y="842817"/>
                  </a:lnTo>
                  <a:lnTo>
                    <a:pt x="67233" y="844952"/>
                  </a:lnTo>
                  <a:lnTo>
                    <a:pt x="66817" y="846109"/>
                  </a:lnTo>
                  <a:lnTo>
                    <a:pt x="65711" y="847377"/>
                  </a:lnTo>
                  <a:lnTo>
                    <a:pt x="63818" y="848517"/>
                  </a:lnTo>
                  <a:lnTo>
                    <a:pt x="63238" y="849229"/>
                  </a:lnTo>
                  <a:lnTo>
                    <a:pt x="62535" y="851258"/>
                  </a:lnTo>
                  <a:lnTo>
                    <a:pt x="61789" y="852280"/>
                  </a:lnTo>
                  <a:lnTo>
                    <a:pt x="60652" y="852681"/>
                  </a:lnTo>
                  <a:lnTo>
                    <a:pt x="57807" y="852954"/>
                  </a:lnTo>
                  <a:lnTo>
                    <a:pt x="56326" y="853526"/>
                  </a:lnTo>
                  <a:lnTo>
                    <a:pt x="54522" y="853329"/>
                  </a:lnTo>
                  <a:lnTo>
                    <a:pt x="51810" y="853831"/>
                  </a:lnTo>
                  <a:lnTo>
                    <a:pt x="51093" y="854555"/>
                  </a:lnTo>
                  <a:lnTo>
                    <a:pt x="50715" y="856248"/>
                  </a:lnTo>
                  <a:lnTo>
                    <a:pt x="50742" y="858085"/>
                  </a:lnTo>
                  <a:lnTo>
                    <a:pt x="50467" y="859453"/>
                  </a:lnTo>
                  <a:lnTo>
                    <a:pt x="47976" y="861060"/>
                  </a:lnTo>
                  <a:lnTo>
                    <a:pt x="46920" y="862290"/>
                  </a:lnTo>
                  <a:lnTo>
                    <a:pt x="46471" y="863173"/>
                  </a:lnTo>
                  <a:lnTo>
                    <a:pt x="46065" y="865028"/>
                  </a:lnTo>
                  <a:lnTo>
                    <a:pt x="45146" y="865864"/>
                  </a:lnTo>
                  <a:lnTo>
                    <a:pt x="42014" y="866755"/>
                  </a:lnTo>
                  <a:lnTo>
                    <a:pt x="40317" y="869116"/>
                  </a:lnTo>
                  <a:lnTo>
                    <a:pt x="39290" y="870126"/>
                  </a:lnTo>
                  <a:lnTo>
                    <a:pt x="38936" y="871430"/>
                  </a:lnTo>
                  <a:lnTo>
                    <a:pt x="40487" y="873181"/>
                  </a:lnTo>
                  <a:lnTo>
                    <a:pt x="40736" y="875205"/>
                  </a:lnTo>
                  <a:lnTo>
                    <a:pt x="41148" y="875895"/>
                  </a:lnTo>
                  <a:lnTo>
                    <a:pt x="42148" y="876515"/>
                  </a:lnTo>
                  <a:lnTo>
                    <a:pt x="43121" y="878384"/>
                  </a:lnTo>
                  <a:lnTo>
                    <a:pt x="42274" y="880139"/>
                  </a:lnTo>
                  <a:lnTo>
                    <a:pt x="42811" y="880553"/>
                  </a:lnTo>
                  <a:lnTo>
                    <a:pt x="44247" y="880289"/>
                  </a:lnTo>
                  <a:lnTo>
                    <a:pt x="45427" y="880670"/>
                  </a:lnTo>
                  <a:lnTo>
                    <a:pt x="45885" y="881318"/>
                  </a:lnTo>
                  <a:lnTo>
                    <a:pt x="45931" y="882466"/>
                  </a:lnTo>
                  <a:lnTo>
                    <a:pt x="45386" y="883423"/>
                  </a:lnTo>
                  <a:lnTo>
                    <a:pt x="46099" y="884458"/>
                  </a:lnTo>
                  <a:lnTo>
                    <a:pt x="48823" y="884970"/>
                  </a:lnTo>
                  <a:lnTo>
                    <a:pt x="50992" y="884913"/>
                  </a:lnTo>
                  <a:lnTo>
                    <a:pt x="52201" y="885395"/>
                  </a:lnTo>
                  <a:lnTo>
                    <a:pt x="53714" y="886752"/>
                  </a:lnTo>
                  <a:lnTo>
                    <a:pt x="54616" y="887013"/>
                  </a:lnTo>
                  <a:lnTo>
                    <a:pt x="55204" y="887996"/>
                  </a:lnTo>
                  <a:lnTo>
                    <a:pt x="56610" y="887952"/>
                  </a:lnTo>
                  <a:lnTo>
                    <a:pt x="57211" y="888503"/>
                  </a:lnTo>
                  <a:lnTo>
                    <a:pt x="58560" y="888735"/>
                  </a:lnTo>
                  <a:lnTo>
                    <a:pt x="60203" y="888103"/>
                  </a:lnTo>
                  <a:lnTo>
                    <a:pt x="63590" y="889963"/>
                  </a:lnTo>
                  <a:lnTo>
                    <a:pt x="65737" y="889837"/>
                  </a:lnTo>
                  <a:lnTo>
                    <a:pt x="66655" y="890040"/>
                  </a:lnTo>
                  <a:lnTo>
                    <a:pt x="68712" y="891553"/>
                  </a:lnTo>
                  <a:lnTo>
                    <a:pt x="69850" y="891489"/>
                  </a:lnTo>
                  <a:lnTo>
                    <a:pt x="71108" y="891059"/>
                  </a:lnTo>
                  <a:lnTo>
                    <a:pt x="71925" y="891478"/>
                  </a:lnTo>
                  <a:lnTo>
                    <a:pt x="73106" y="891461"/>
                  </a:lnTo>
                  <a:lnTo>
                    <a:pt x="75389" y="890582"/>
                  </a:lnTo>
                  <a:lnTo>
                    <a:pt x="77061" y="889610"/>
                  </a:lnTo>
                  <a:lnTo>
                    <a:pt x="78842" y="889732"/>
                  </a:lnTo>
                  <a:lnTo>
                    <a:pt x="79911" y="890279"/>
                  </a:lnTo>
                  <a:lnTo>
                    <a:pt x="82379" y="890690"/>
                  </a:lnTo>
                  <a:lnTo>
                    <a:pt x="84291" y="891480"/>
                  </a:lnTo>
                  <a:lnTo>
                    <a:pt x="84600" y="892054"/>
                  </a:lnTo>
                  <a:lnTo>
                    <a:pt x="86031" y="891063"/>
                  </a:lnTo>
                  <a:lnTo>
                    <a:pt x="87129" y="891197"/>
                  </a:lnTo>
                  <a:lnTo>
                    <a:pt x="88499" y="891008"/>
                  </a:lnTo>
                  <a:lnTo>
                    <a:pt x="89276" y="891251"/>
                  </a:lnTo>
                  <a:lnTo>
                    <a:pt x="90600" y="890813"/>
                  </a:lnTo>
                  <a:lnTo>
                    <a:pt x="90972" y="889972"/>
                  </a:lnTo>
                  <a:lnTo>
                    <a:pt x="92677" y="888927"/>
                  </a:lnTo>
                  <a:lnTo>
                    <a:pt x="93688" y="887659"/>
                  </a:lnTo>
                  <a:lnTo>
                    <a:pt x="96399" y="886529"/>
                  </a:lnTo>
                  <a:lnTo>
                    <a:pt x="97372" y="886904"/>
                  </a:lnTo>
                  <a:lnTo>
                    <a:pt x="98451" y="886654"/>
                  </a:lnTo>
                  <a:lnTo>
                    <a:pt x="99796" y="887720"/>
                  </a:lnTo>
                  <a:lnTo>
                    <a:pt x="99940" y="888400"/>
                  </a:lnTo>
                  <a:lnTo>
                    <a:pt x="101131" y="888428"/>
                  </a:lnTo>
                  <a:lnTo>
                    <a:pt x="102549" y="889281"/>
                  </a:lnTo>
                  <a:lnTo>
                    <a:pt x="103908" y="889536"/>
                  </a:lnTo>
                  <a:lnTo>
                    <a:pt x="106731" y="890803"/>
                  </a:lnTo>
                  <a:lnTo>
                    <a:pt x="107757" y="890752"/>
                  </a:lnTo>
                  <a:lnTo>
                    <a:pt x="109921" y="891540"/>
                  </a:lnTo>
                  <a:lnTo>
                    <a:pt x="110491" y="892949"/>
                  </a:lnTo>
                  <a:lnTo>
                    <a:pt x="111237" y="893464"/>
                  </a:lnTo>
                  <a:lnTo>
                    <a:pt x="111265" y="894440"/>
                  </a:lnTo>
                  <a:lnTo>
                    <a:pt x="113209" y="897356"/>
                  </a:lnTo>
                  <a:lnTo>
                    <a:pt x="114792" y="898294"/>
                  </a:lnTo>
                  <a:lnTo>
                    <a:pt x="115480" y="900776"/>
                  </a:lnTo>
                  <a:lnTo>
                    <a:pt x="116402" y="900991"/>
                  </a:lnTo>
                  <a:lnTo>
                    <a:pt x="117130" y="902486"/>
                  </a:lnTo>
                  <a:lnTo>
                    <a:pt x="119374" y="904254"/>
                  </a:lnTo>
                  <a:lnTo>
                    <a:pt x="119920" y="905579"/>
                  </a:lnTo>
                  <a:lnTo>
                    <a:pt x="121494" y="906668"/>
                  </a:lnTo>
                  <a:lnTo>
                    <a:pt x="122847" y="906875"/>
                  </a:lnTo>
                  <a:lnTo>
                    <a:pt x="123322" y="908278"/>
                  </a:lnTo>
                  <a:lnTo>
                    <a:pt x="123937" y="909188"/>
                  </a:lnTo>
                  <a:lnTo>
                    <a:pt x="124117" y="910109"/>
                  </a:lnTo>
                  <a:lnTo>
                    <a:pt x="125099" y="910035"/>
                  </a:lnTo>
                  <a:lnTo>
                    <a:pt x="125604" y="910964"/>
                  </a:lnTo>
                  <a:lnTo>
                    <a:pt x="127016" y="911283"/>
                  </a:lnTo>
                  <a:lnTo>
                    <a:pt x="129543" y="912576"/>
                  </a:lnTo>
                  <a:lnTo>
                    <a:pt x="130585" y="911989"/>
                  </a:lnTo>
                  <a:lnTo>
                    <a:pt x="131162" y="910990"/>
                  </a:lnTo>
                  <a:lnTo>
                    <a:pt x="132108" y="910869"/>
                  </a:lnTo>
                  <a:lnTo>
                    <a:pt x="134005" y="911431"/>
                  </a:lnTo>
                  <a:lnTo>
                    <a:pt x="135299" y="910845"/>
                  </a:lnTo>
                  <a:lnTo>
                    <a:pt x="136056" y="912044"/>
                  </a:lnTo>
                  <a:lnTo>
                    <a:pt x="136812" y="912401"/>
                  </a:lnTo>
                  <a:lnTo>
                    <a:pt x="140390" y="912754"/>
                  </a:lnTo>
                  <a:lnTo>
                    <a:pt x="141010" y="913128"/>
                  </a:lnTo>
                  <a:lnTo>
                    <a:pt x="141824" y="912906"/>
                  </a:lnTo>
                  <a:lnTo>
                    <a:pt x="142880" y="913805"/>
                  </a:lnTo>
                  <a:lnTo>
                    <a:pt x="144271" y="913920"/>
                  </a:lnTo>
                  <a:lnTo>
                    <a:pt x="145719" y="913346"/>
                  </a:lnTo>
                  <a:lnTo>
                    <a:pt x="146672" y="914452"/>
                  </a:lnTo>
                  <a:lnTo>
                    <a:pt x="147684" y="914922"/>
                  </a:lnTo>
                  <a:lnTo>
                    <a:pt x="148977" y="916771"/>
                  </a:lnTo>
                  <a:lnTo>
                    <a:pt x="149342" y="917809"/>
                  </a:lnTo>
                  <a:lnTo>
                    <a:pt x="150112" y="918890"/>
                  </a:lnTo>
                  <a:lnTo>
                    <a:pt x="149907" y="919378"/>
                  </a:lnTo>
                  <a:lnTo>
                    <a:pt x="150770" y="920072"/>
                  </a:lnTo>
                  <a:lnTo>
                    <a:pt x="152775" y="919638"/>
                  </a:lnTo>
                  <a:lnTo>
                    <a:pt x="153092" y="920577"/>
                  </a:lnTo>
                  <a:lnTo>
                    <a:pt x="154552" y="920802"/>
                  </a:lnTo>
                  <a:lnTo>
                    <a:pt x="155143" y="921159"/>
                  </a:lnTo>
                  <a:lnTo>
                    <a:pt x="156231" y="920831"/>
                  </a:lnTo>
                  <a:lnTo>
                    <a:pt x="156950" y="921981"/>
                  </a:lnTo>
                  <a:lnTo>
                    <a:pt x="156753" y="922432"/>
                  </a:lnTo>
                  <a:lnTo>
                    <a:pt x="156919" y="924689"/>
                  </a:lnTo>
                  <a:lnTo>
                    <a:pt x="157998" y="925787"/>
                  </a:lnTo>
                  <a:lnTo>
                    <a:pt x="159025" y="925902"/>
                  </a:lnTo>
                  <a:lnTo>
                    <a:pt x="158924" y="926856"/>
                  </a:lnTo>
                  <a:lnTo>
                    <a:pt x="160550" y="928253"/>
                  </a:lnTo>
                  <a:lnTo>
                    <a:pt x="163347" y="928263"/>
                  </a:lnTo>
                  <a:lnTo>
                    <a:pt x="163806" y="927507"/>
                  </a:lnTo>
                  <a:lnTo>
                    <a:pt x="164649" y="928309"/>
                  </a:lnTo>
                  <a:lnTo>
                    <a:pt x="165455" y="928196"/>
                  </a:lnTo>
                  <a:lnTo>
                    <a:pt x="165594" y="929413"/>
                  </a:lnTo>
                  <a:lnTo>
                    <a:pt x="166714" y="929241"/>
                  </a:lnTo>
                  <a:lnTo>
                    <a:pt x="167815" y="929998"/>
                  </a:lnTo>
                  <a:lnTo>
                    <a:pt x="168877" y="930003"/>
                  </a:lnTo>
                  <a:lnTo>
                    <a:pt x="169410" y="930846"/>
                  </a:lnTo>
                  <a:lnTo>
                    <a:pt x="169452" y="931793"/>
                  </a:lnTo>
                  <a:lnTo>
                    <a:pt x="170448" y="931824"/>
                  </a:lnTo>
                  <a:lnTo>
                    <a:pt x="171079" y="930656"/>
                  </a:lnTo>
                  <a:lnTo>
                    <a:pt x="171774" y="930634"/>
                  </a:lnTo>
                  <a:lnTo>
                    <a:pt x="171963" y="931510"/>
                  </a:lnTo>
                  <a:lnTo>
                    <a:pt x="174282" y="931446"/>
                  </a:lnTo>
                  <a:lnTo>
                    <a:pt x="175624" y="932024"/>
                  </a:lnTo>
                  <a:lnTo>
                    <a:pt x="175698" y="930537"/>
                  </a:lnTo>
                  <a:lnTo>
                    <a:pt x="176621" y="930843"/>
                  </a:lnTo>
                  <a:lnTo>
                    <a:pt x="176985" y="932002"/>
                  </a:lnTo>
                  <a:lnTo>
                    <a:pt x="178178" y="932510"/>
                  </a:lnTo>
                  <a:lnTo>
                    <a:pt x="179224" y="931497"/>
                  </a:lnTo>
                  <a:lnTo>
                    <a:pt x="179586" y="930682"/>
                  </a:lnTo>
                  <a:lnTo>
                    <a:pt x="181098" y="931933"/>
                  </a:lnTo>
                  <a:lnTo>
                    <a:pt x="181610" y="933047"/>
                  </a:lnTo>
                  <a:lnTo>
                    <a:pt x="182801" y="932896"/>
                  </a:lnTo>
                  <a:lnTo>
                    <a:pt x="184199" y="934386"/>
                  </a:lnTo>
                  <a:lnTo>
                    <a:pt x="185581" y="934402"/>
                  </a:lnTo>
                  <a:lnTo>
                    <a:pt x="186088" y="936116"/>
                  </a:lnTo>
                  <a:lnTo>
                    <a:pt x="186716" y="936639"/>
                  </a:lnTo>
                  <a:lnTo>
                    <a:pt x="186445" y="937666"/>
                  </a:lnTo>
                  <a:lnTo>
                    <a:pt x="187362" y="937905"/>
                  </a:lnTo>
                  <a:lnTo>
                    <a:pt x="188437" y="939570"/>
                  </a:lnTo>
                  <a:lnTo>
                    <a:pt x="190266" y="941166"/>
                  </a:lnTo>
                  <a:lnTo>
                    <a:pt x="190523" y="941898"/>
                  </a:lnTo>
                  <a:lnTo>
                    <a:pt x="191742" y="942620"/>
                  </a:lnTo>
                  <a:lnTo>
                    <a:pt x="192781" y="941129"/>
                  </a:lnTo>
                  <a:lnTo>
                    <a:pt x="194036" y="941638"/>
                  </a:lnTo>
                  <a:lnTo>
                    <a:pt x="192859" y="942708"/>
                  </a:lnTo>
                  <a:lnTo>
                    <a:pt x="194437" y="943162"/>
                  </a:lnTo>
                  <a:lnTo>
                    <a:pt x="195702" y="942807"/>
                  </a:lnTo>
                  <a:lnTo>
                    <a:pt x="196757" y="942989"/>
                  </a:lnTo>
                  <a:lnTo>
                    <a:pt x="197828" y="944037"/>
                  </a:lnTo>
                  <a:lnTo>
                    <a:pt x="199420" y="944595"/>
                  </a:lnTo>
                  <a:lnTo>
                    <a:pt x="199273" y="945563"/>
                  </a:lnTo>
                  <a:lnTo>
                    <a:pt x="200053" y="946287"/>
                  </a:lnTo>
                  <a:lnTo>
                    <a:pt x="201145" y="946713"/>
                  </a:lnTo>
                  <a:lnTo>
                    <a:pt x="201963" y="946175"/>
                  </a:lnTo>
                  <a:lnTo>
                    <a:pt x="203754" y="947508"/>
                  </a:lnTo>
                  <a:lnTo>
                    <a:pt x="204649" y="947772"/>
                  </a:lnTo>
                  <a:lnTo>
                    <a:pt x="205457" y="947336"/>
                  </a:lnTo>
                  <a:lnTo>
                    <a:pt x="206542" y="947374"/>
                  </a:lnTo>
                  <a:lnTo>
                    <a:pt x="206762" y="948044"/>
                  </a:lnTo>
                  <a:lnTo>
                    <a:pt x="206072" y="948456"/>
                  </a:lnTo>
                  <a:lnTo>
                    <a:pt x="207144" y="949465"/>
                  </a:lnTo>
                  <a:lnTo>
                    <a:pt x="208319" y="949333"/>
                  </a:lnTo>
                  <a:lnTo>
                    <a:pt x="208864" y="950451"/>
                  </a:lnTo>
                  <a:lnTo>
                    <a:pt x="210424" y="950255"/>
                  </a:lnTo>
                  <a:lnTo>
                    <a:pt x="212631" y="952014"/>
                  </a:lnTo>
                  <a:lnTo>
                    <a:pt x="213414" y="951833"/>
                  </a:lnTo>
                  <a:lnTo>
                    <a:pt x="214909" y="952282"/>
                  </a:lnTo>
                  <a:lnTo>
                    <a:pt x="215647" y="953012"/>
                  </a:lnTo>
                  <a:lnTo>
                    <a:pt x="218130" y="954210"/>
                  </a:lnTo>
                  <a:lnTo>
                    <a:pt x="219293" y="954451"/>
                  </a:lnTo>
                  <a:lnTo>
                    <a:pt x="220057" y="953612"/>
                  </a:lnTo>
                  <a:lnTo>
                    <a:pt x="221644" y="953719"/>
                  </a:lnTo>
                  <a:lnTo>
                    <a:pt x="223154" y="954756"/>
                  </a:lnTo>
                  <a:lnTo>
                    <a:pt x="224460" y="954556"/>
                  </a:lnTo>
                  <a:lnTo>
                    <a:pt x="225146" y="955166"/>
                  </a:lnTo>
                  <a:lnTo>
                    <a:pt x="226747" y="954525"/>
                  </a:lnTo>
                  <a:lnTo>
                    <a:pt x="227449" y="953146"/>
                  </a:lnTo>
                  <a:lnTo>
                    <a:pt x="228551" y="953402"/>
                  </a:lnTo>
                  <a:lnTo>
                    <a:pt x="230627" y="954243"/>
                  </a:lnTo>
                  <a:lnTo>
                    <a:pt x="232533" y="953911"/>
                  </a:lnTo>
                  <a:lnTo>
                    <a:pt x="233117" y="955111"/>
                  </a:lnTo>
                  <a:lnTo>
                    <a:pt x="234786" y="955380"/>
                  </a:lnTo>
                  <a:lnTo>
                    <a:pt x="236390" y="954866"/>
                  </a:lnTo>
                  <a:lnTo>
                    <a:pt x="237117" y="955284"/>
                  </a:lnTo>
                  <a:lnTo>
                    <a:pt x="238210" y="956492"/>
                  </a:lnTo>
                  <a:lnTo>
                    <a:pt x="239873" y="956013"/>
                  </a:lnTo>
                  <a:lnTo>
                    <a:pt x="239868" y="957154"/>
                  </a:lnTo>
                  <a:lnTo>
                    <a:pt x="240295" y="957994"/>
                  </a:lnTo>
                  <a:lnTo>
                    <a:pt x="241321" y="958133"/>
                  </a:lnTo>
                  <a:lnTo>
                    <a:pt x="242622" y="957839"/>
                  </a:lnTo>
                  <a:lnTo>
                    <a:pt x="242821" y="957028"/>
                  </a:lnTo>
                  <a:lnTo>
                    <a:pt x="243848" y="957023"/>
                  </a:lnTo>
                  <a:lnTo>
                    <a:pt x="244453" y="957963"/>
                  </a:lnTo>
                  <a:lnTo>
                    <a:pt x="245744" y="958918"/>
                  </a:lnTo>
                  <a:lnTo>
                    <a:pt x="246266" y="958020"/>
                  </a:lnTo>
                  <a:lnTo>
                    <a:pt x="247460" y="957689"/>
                  </a:lnTo>
                  <a:lnTo>
                    <a:pt x="247951" y="959057"/>
                  </a:lnTo>
                  <a:lnTo>
                    <a:pt x="248541" y="959460"/>
                  </a:lnTo>
                  <a:lnTo>
                    <a:pt x="249776" y="959318"/>
                  </a:lnTo>
                  <a:lnTo>
                    <a:pt x="250097" y="958587"/>
                  </a:lnTo>
                  <a:lnTo>
                    <a:pt x="251088" y="958732"/>
                  </a:lnTo>
                  <a:lnTo>
                    <a:pt x="251363" y="959677"/>
                  </a:lnTo>
                  <a:lnTo>
                    <a:pt x="252399" y="959625"/>
                  </a:lnTo>
                  <a:lnTo>
                    <a:pt x="253124" y="960344"/>
                  </a:lnTo>
                  <a:lnTo>
                    <a:pt x="252646" y="961296"/>
                  </a:lnTo>
                  <a:lnTo>
                    <a:pt x="253715" y="961953"/>
                  </a:lnTo>
                  <a:lnTo>
                    <a:pt x="254596" y="962986"/>
                  </a:lnTo>
                  <a:lnTo>
                    <a:pt x="256868" y="962485"/>
                  </a:lnTo>
                  <a:lnTo>
                    <a:pt x="257949" y="963461"/>
                  </a:lnTo>
                  <a:lnTo>
                    <a:pt x="257898" y="964749"/>
                  </a:lnTo>
                  <a:lnTo>
                    <a:pt x="258669" y="965598"/>
                  </a:lnTo>
                  <a:lnTo>
                    <a:pt x="258794" y="966708"/>
                  </a:lnTo>
                  <a:lnTo>
                    <a:pt x="261321" y="965500"/>
                  </a:lnTo>
                  <a:lnTo>
                    <a:pt x="262492" y="966677"/>
                  </a:lnTo>
                  <a:lnTo>
                    <a:pt x="264383" y="966186"/>
                  </a:lnTo>
                  <a:lnTo>
                    <a:pt x="266374" y="966041"/>
                  </a:lnTo>
                  <a:lnTo>
                    <a:pt x="267101" y="966712"/>
                  </a:lnTo>
                  <a:lnTo>
                    <a:pt x="266528" y="968156"/>
                  </a:lnTo>
                  <a:lnTo>
                    <a:pt x="266769" y="969103"/>
                  </a:lnTo>
                  <a:lnTo>
                    <a:pt x="267533" y="968845"/>
                  </a:lnTo>
                  <a:lnTo>
                    <a:pt x="267968" y="969766"/>
                  </a:lnTo>
                  <a:lnTo>
                    <a:pt x="268749" y="969855"/>
                  </a:lnTo>
                  <a:lnTo>
                    <a:pt x="269436" y="970944"/>
                  </a:lnTo>
                  <a:lnTo>
                    <a:pt x="270420" y="970492"/>
                  </a:lnTo>
                  <a:lnTo>
                    <a:pt x="270790" y="972092"/>
                  </a:lnTo>
                  <a:lnTo>
                    <a:pt x="273753" y="973126"/>
                  </a:lnTo>
                  <a:lnTo>
                    <a:pt x="274793" y="972970"/>
                  </a:lnTo>
                  <a:lnTo>
                    <a:pt x="275457" y="973331"/>
                  </a:lnTo>
                  <a:lnTo>
                    <a:pt x="277233" y="972789"/>
                  </a:lnTo>
                  <a:lnTo>
                    <a:pt x="277809" y="971875"/>
                  </a:lnTo>
                  <a:lnTo>
                    <a:pt x="279178" y="971913"/>
                  </a:lnTo>
                  <a:lnTo>
                    <a:pt x="280211" y="972898"/>
                  </a:lnTo>
                  <a:lnTo>
                    <a:pt x="280561" y="972319"/>
                  </a:lnTo>
                  <a:lnTo>
                    <a:pt x="283158" y="973481"/>
                  </a:lnTo>
                  <a:lnTo>
                    <a:pt x="283623" y="974828"/>
                  </a:lnTo>
                  <a:lnTo>
                    <a:pt x="285545" y="975840"/>
                  </a:lnTo>
                  <a:lnTo>
                    <a:pt x="288982" y="975825"/>
                  </a:lnTo>
                  <a:lnTo>
                    <a:pt x="289663" y="976145"/>
                  </a:lnTo>
                  <a:lnTo>
                    <a:pt x="290043" y="976971"/>
                  </a:lnTo>
                  <a:lnTo>
                    <a:pt x="291184" y="977518"/>
                  </a:lnTo>
                  <a:lnTo>
                    <a:pt x="291339" y="978107"/>
                  </a:lnTo>
                  <a:lnTo>
                    <a:pt x="292600" y="978096"/>
                  </a:lnTo>
                  <a:lnTo>
                    <a:pt x="293526" y="978726"/>
                  </a:lnTo>
                  <a:lnTo>
                    <a:pt x="294792" y="978561"/>
                  </a:lnTo>
                  <a:lnTo>
                    <a:pt x="296618" y="978783"/>
                  </a:lnTo>
                  <a:lnTo>
                    <a:pt x="296768" y="979449"/>
                  </a:lnTo>
                  <a:lnTo>
                    <a:pt x="298995" y="981132"/>
                  </a:lnTo>
                  <a:lnTo>
                    <a:pt x="299816" y="982020"/>
                  </a:lnTo>
                  <a:lnTo>
                    <a:pt x="300791" y="981994"/>
                  </a:lnTo>
                  <a:lnTo>
                    <a:pt x="302523" y="983832"/>
                  </a:lnTo>
                  <a:lnTo>
                    <a:pt x="302973" y="985639"/>
                  </a:lnTo>
                  <a:lnTo>
                    <a:pt x="303378" y="986237"/>
                  </a:lnTo>
                  <a:lnTo>
                    <a:pt x="304669" y="987177"/>
                  </a:lnTo>
                  <a:lnTo>
                    <a:pt x="305965" y="989960"/>
                  </a:lnTo>
                  <a:lnTo>
                    <a:pt x="305305" y="990920"/>
                  </a:lnTo>
                  <a:lnTo>
                    <a:pt x="305240" y="991673"/>
                  </a:lnTo>
                  <a:lnTo>
                    <a:pt x="306176" y="992009"/>
                  </a:lnTo>
                  <a:lnTo>
                    <a:pt x="308157" y="992055"/>
                  </a:lnTo>
                  <a:lnTo>
                    <a:pt x="308122" y="993692"/>
                  </a:lnTo>
                  <a:lnTo>
                    <a:pt x="308773" y="993929"/>
                  </a:lnTo>
                  <a:lnTo>
                    <a:pt x="309623" y="992990"/>
                  </a:lnTo>
                  <a:lnTo>
                    <a:pt x="310424" y="993052"/>
                  </a:lnTo>
                  <a:lnTo>
                    <a:pt x="310689" y="995992"/>
                  </a:lnTo>
                  <a:lnTo>
                    <a:pt x="311161" y="996535"/>
                  </a:lnTo>
                  <a:lnTo>
                    <a:pt x="313131" y="996841"/>
                  </a:lnTo>
                  <a:lnTo>
                    <a:pt x="315350" y="997896"/>
                  </a:lnTo>
                  <a:lnTo>
                    <a:pt x="316299" y="999440"/>
                  </a:lnTo>
                  <a:lnTo>
                    <a:pt x="316723" y="999378"/>
                  </a:lnTo>
                  <a:lnTo>
                    <a:pt x="317578" y="1000448"/>
                  </a:lnTo>
                  <a:lnTo>
                    <a:pt x="317703" y="1001416"/>
                  </a:lnTo>
                  <a:lnTo>
                    <a:pt x="319923" y="1001998"/>
                  </a:lnTo>
                  <a:lnTo>
                    <a:pt x="321723" y="1002915"/>
                  </a:lnTo>
                  <a:lnTo>
                    <a:pt x="323956" y="1003317"/>
                  </a:lnTo>
                  <a:lnTo>
                    <a:pt x="326151" y="1004386"/>
                  </a:lnTo>
                  <a:lnTo>
                    <a:pt x="329460" y="1005760"/>
                  </a:lnTo>
                  <a:lnTo>
                    <a:pt x="331366" y="1005472"/>
                  </a:lnTo>
                  <a:lnTo>
                    <a:pt x="332577" y="1004248"/>
                  </a:lnTo>
                  <a:lnTo>
                    <a:pt x="332817" y="1002487"/>
                  </a:lnTo>
                  <a:lnTo>
                    <a:pt x="332253" y="1001353"/>
                  </a:lnTo>
                  <a:lnTo>
                    <a:pt x="330914" y="1000016"/>
                  </a:lnTo>
                  <a:lnTo>
                    <a:pt x="328024" y="997829"/>
                  </a:lnTo>
                  <a:lnTo>
                    <a:pt x="326823" y="996662"/>
                  </a:lnTo>
                  <a:lnTo>
                    <a:pt x="325893" y="995092"/>
                  </a:lnTo>
                  <a:lnTo>
                    <a:pt x="325809" y="993986"/>
                  </a:lnTo>
                  <a:lnTo>
                    <a:pt x="326426" y="992401"/>
                  </a:lnTo>
                  <a:lnTo>
                    <a:pt x="327915" y="990734"/>
                  </a:lnTo>
                  <a:lnTo>
                    <a:pt x="328958" y="988699"/>
                  </a:lnTo>
                  <a:lnTo>
                    <a:pt x="330531" y="984885"/>
                  </a:lnTo>
                  <a:lnTo>
                    <a:pt x="331298" y="981552"/>
                  </a:lnTo>
                  <a:lnTo>
                    <a:pt x="333297" y="977182"/>
                  </a:lnTo>
                  <a:lnTo>
                    <a:pt x="333898" y="976174"/>
                  </a:lnTo>
                  <a:lnTo>
                    <a:pt x="336386" y="974435"/>
                  </a:lnTo>
                  <a:lnTo>
                    <a:pt x="338622" y="972140"/>
                  </a:lnTo>
                  <a:lnTo>
                    <a:pt x="340001" y="972231"/>
                  </a:lnTo>
                  <a:lnTo>
                    <a:pt x="340521" y="971940"/>
                  </a:lnTo>
                  <a:lnTo>
                    <a:pt x="341185" y="970679"/>
                  </a:lnTo>
                  <a:lnTo>
                    <a:pt x="343585" y="969173"/>
                  </a:lnTo>
                  <a:lnTo>
                    <a:pt x="343942" y="968404"/>
                  </a:lnTo>
                  <a:lnTo>
                    <a:pt x="344474" y="965140"/>
                  </a:lnTo>
                  <a:lnTo>
                    <a:pt x="344493" y="962632"/>
                  </a:lnTo>
                  <a:lnTo>
                    <a:pt x="345527" y="961623"/>
                  </a:lnTo>
                  <a:lnTo>
                    <a:pt x="347093" y="961048"/>
                  </a:lnTo>
                  <a:lnTo>
                    <a:pt x="348666" y="960790"/>
                  </a:lnTo>
                  <a:lnTo>
                    <a:pt x="349856" y="960247"/>
                  </a:lnTo>
                  <a:lnTo>
                    <a:pt x="352381" y="960066"/>
                  </a:lnTo>
                  <a:lnTo>
                    <a:pt x="353290" y="959439"/>
                  </a:lnTo>
                  <a:lnTo>
                    <a:pt x="353841" y="958004"/>
                  </a:lnTo>
                  <a:lnTo>
                    <a:pt x="353039" y="954991"/>
                  </a:lnTo>
                  <a:lnTo>
                    <a:pt x="353478" y="954494"/>
                  </a:lnTo>
                  <a:lnTo>
                    <a:pt x="356134" y="954125"/>
                  </a:lnTo>
                  <a:lnTo>
                    <a:pt x="358634" y="954196"/>
                  </a:lnTo>
                  <a:lnTo>
                    <a:pt x="360545" y="954416"/>
                  </a:lnTo>
                  <a:lnTo>
                    <a:pt x="362963" y="954377"/>
                  </a:lnTo>
                  <a:lnTo>
                    <a:pt x="364730" y="954991"/>
                  </a:lnTo>
                  <a:lnTo>
                    <a:pt x="365557" y="954946"/>
                  </a:lnTo>
                  <a:lnTo>
                    <a:pt x="366666" y="954074"/>
                  </a:lnTo>
                  <a:lnTo>
                    <a:pt x="367593" y="952399"/>
                  </a:lnTo>
                  <a:lnTo>
                    <a:pt x="370325" y="951223"/>
                  </a:lnTo>
                  <a:lnTo>
                    <a:pt x="371465" y="950389"/>
                  </a:lnTo>
                  <a:lnTo>
                    <a:pt x="372612" y="949193"/>
                  </a:lnTo>
                  <a:lnTo>
                    <a:pt x="373439" y="947610"/>
                  </a:lnTo>
                  <a:lnTo>
                    <a:pt x="375945" y="943783"/>
                  </a:lnTo>
                  <a:lnTo>
                    <a:pt x="377010" y="941825"/>
                  </a:lnTo>
                  <a:lnTo>
                    <a:pt x="377542" y="940060"/>
                  </a:lnTo>
                  <a:lnTo>
                    <a:pt x="378117" y="937006"/>
                  </a:lnTo>
                  <a:lnTo>
                    <a:pt x="376889" y="935818"/>
                  </a:lnTo>
                  <a:lnTo>
                    <a:pt x="377278" y="934608"/>
                  </a:lnTo>
                  <a:lnTo>
                    <a:pt x="377354" y="931820"/>
                  </a:lnTo>
                  <a:lnTo>
                    <a:pt x="376876" y="931016"/>
                  </a:lnTo>
                  <a:lnTo>
                    <a:pt x="375809" y="928377"/>
                  </a:lnTo>
                  <a:lnTo>
                    <a:pt x="375991" y="926492"/>
                  </a:lnTo>
                  <a:lnTo>
                    <a:pt x="376660" y="925577"/>
                  </a:lnTo>
                  <a:lnTo>
                    <a:pt x="380496" y="924349"/>
                  </a:lnTo>
                  <a:lnTo>
                    <a:pt x="381805" y="923729"/>
                  </a:lnTo>
                  <a:lnTo>
                    <a:pt x="382793" y="922948"/>
                  </a:lnTo>
                  <a:lnTo>
                    <a:pt x="385208" y="920181"/>
                  </a:lnTo>
                  <a:lnTo>
                    <a:pt x="386285" y="917727"/>
                  </a:lnTo>
                  <a:lnTo>
                    <a:pt x="387947" y="911473"/>
                  </a:lnTo>
                  <a:lnTo>
                    <a:pt x="388602" y="910761"/>
                  </a:lnTo>
                  <a:lnTo>
                    <a:pt x="390279" y="910210"/>
                  </a:lnTo>
                  <a:lnTo>
                    <a:pt x="391961" y="910067"/>
                  </a:lnTo>
                  <a:lnTo>
                    <a:pt x="394116" y="908922"/>
                  </a:lnTo>
                  <a:lnTo>
                    <a:pt x="395257" y="907469"/>
                  </a:lnTo>
                  <a:lnTo>
                    <a:pt x="395886" y="906055"/>
                  </a:lnTo>
                  <a:lnTo>
                    <a:pt x="396486" y="903972"/>
                  </a:lnTo>
                  <a:lnTo>
                    <a:pt x="397721" y="901222"/>
                  </a:lnTo>
                  <a:lnTo>
                    <a:pt x="398686" y="899893"/>
                  </a:lnTo>
                  <a:lnTo>
                    <a:pt x="400510" y="896194"/>
                  </a:lnTo>
                  <a:lnTo>
                    <a:pt x="402154" y="893664"/>
                  </a:lnTo>
                  <a:lnTo>
                    <a:pt x="402916" y="892785"/>
                  </a:lnTo>
                  <a:lnTo>
                    <a:pt x="405442" y="891437"/>
                  </a:lnTo>
                  <a:lnTo>
                    <a:pt x="408160" y="890815"/>
                  </a:lnTo>
                  <a:lnTo>
                    <a:pt x="410752" y="889776"/>
                  </a:lnTo>
                  <a:lnTo>
                    <a:pt x="411737" y="889546"/>
                  </a:lnTo>
                  <a:lnTo>
                    <a:pt x="414388" y="889992"/>
                  </a:lnTo>
                  <a:lnTo>
                    <a:pt x="415588" y="890052"/>
                  </a:lnTo>
                  <a:lnTo>
                    <a:pt x="417591" y="889641"/>
                  </a:lnTo>
                  <a:lnTo>
                    <a:pt x="418793" y="889714"/>
                  </a:lnTo>
                  <a:lnTo>
                    <a:pt x="420491" y="888669"/>
                  </a:lnTo>
                  <a:lnTo>
                    <a:pt x="422258" y="887893"/>
                  </a:lnTo>
                  <a:lnTo>
                    <a:pt x="423543" y="887628"/>
                  </a:lnTo>
                  <a:lnTo>
                    <a:pt x="426458" y="887834"/>
                  </a:lnTo>
                  <a:lnTo>
                    <a:pt x="429646" y="888358"/>
                  </a:lnTo>
                  <a:lnTo>
                    <a:pt x="431840" y="888352"/>
                  </a:lnTo>
                  <a:lnTo>
                    <a:pt x="435113" y="888746"/>
                  </a:lnTo>
                  <a:lnTo>
                    <a:pt x="436714" y="886478"/>
                  </a:lnTo>
                  <a:lnTo>
                    <a:pt x="438767" y="885179"/>
                  </a:lnTo>
                  <a:lnTo>
                    <a:pt x="439210" y="884679"/>
                  </a:lnTo>
                  <a:lnTo>
                    <a:pt x="439931" y="882837"/>
                  </a:lnTo>
                  <a:lnTo>
                    <a:pt x="440598" y="880470"/>
                  </a:lnTo>
                  <a:lnTo>
                    <a:pt x="442155" y="878718"/>
                  </a:lnTo>
                  <a:lnTo>
                    <a:pt x="443349" y="878420"/>
                  </a:lnTo>
                  <a:lnTo>
                    <a:pt x="445787" y="878737"/>
                  </a:lnTo>
                  <a:lnTo>
                    <a:pt x="446358" y="879034"/>
                  </a:lnTo>
                  <a:lnTo>
                    <a:pt x="448652" y="879168"/>
                  </a:lnTo>
                  <a:lnTo>
                    <a:pt x="449544" y="880411"/>
                  </a:lnTo>
                  <a:lnTo>
                    <a:pt x="450509" y="880806"/>
                  </a:lnTo>
                  <a:lnTo>
                    <a:pt x="453537" y="881583"/>
                  </a:lnTo>
                  <a:lnTo>
                    <a:pt x="455491" y="881910"/>
                  </a:lnTo>
                  <a:lnTo>
                    <a:pt x="457997" y="881366"/>
                  </a:lnTo>
                  <a:lnTo>
                    <a:pt x="459237" y="881529"/>
                  </a:lnTo>
                  <a:lnTo>
                    <a:pt x="460331" y="880923"/>
                  </a:lnTo>
                  <a:lnTo>
                    <a:pt x="461306" y="879918"/>
                  </a:lnTo>
                  <a:lnTo>
                    <a:pt x="462038" y="879790"/>
                  </a:lnTo>
                  <a:lnTo>
                    <a:pt x="463395" y="880107"/>
                  </a:lnTo>
                  <a:lnTo>
                    <a:pt x="463929" y="880542"/>
                  </a:lnTo>
                  <a:lnTo>
                    <a:pt x="464219" y="881695"/>
                  </a:lnTo>
                  <a:lnTo>
                    <a:pt x="466321" y="881792"/>
                  </a:lnTo>
                  <a:lnTo>
                    <a:pt x="468606" y="883709"/>
                  </a:lnTo>
                  <a:lnTo>
                    <a:pt x="470445" y="883089"/>
                  </a:lnTo>
                  <a:lnTo>
                    <a:pt x="471700" y="883547"/>
                  </a:lnTo>
                  <a:lnTo>
                    <a:pt x="473558" y="884652"/>
                  </a:lnTo>
                  <a:lnTo>
                    <a:pt x="474550" y="884718"/>
                  </a:lnTo>
                  <a:lnTo>
                    <a:pt x="475812" y="884367"/>
                  </a:lnTo>
                  <a:lnTo>
                    <a:pt x="477018" y="882258"/>
                  </a:lnTo>
                  <a:lnTo>
                    <a:pt x="477388" y="880390"/>
                  </a:lnTo>
                  <a:lnTo>
                    <a:pt x="478261" y="879959"/>
                  </a:lnTo>
                  <a:lnTo>
                    <a:pt x="479379" y="879886"/>
                  </a:lnTo>
                  <a:lnTo>
                    <a:pt x="481207" y="880722"/>
                  </a:lnTo>
                  <a:lnTo>
                    <a:pt x="482795" y="880780"/>
                  </a:lnTo>
                  <a:lnTo>
                    <a:pt x="484495" y="879617"/>
                  </a:lnTo>
                  <a:lnTo>
                    <a:pt x="486536" y="877859"/>
                  </a:lnTo>
                  <a:lnTo>
                    <a:pt x="488164" y="877184"/>
                  </a:lnTo>
                  <a:lnTo>
                    <a:pt x="489768" y="876930"/>
                  </a:lnTo>
                  <a:lnTo>
                    <a:pt x="491178" y="876987"/>
                  </a:lnTo>
                  <a:lnTo>
                    <a:pt x="492158" y="877325"/>
                  </a:lnTo>
                  <a:lnTo>
                    <a:pt x="493228" y="878235"/>
                  </a:lnTo>
                  <a:lnTo>
                    <a:pt x="494463" y="878767"/>
                  </a:lnTo>
                  <a:lnTo>
                    <a:pt x="495850" y="878316"/>
                  </a:lnTo>
                  <a:lnTo>
                    <a:pt x="496225" y="877391"/>
                  </a:lnTo>
                  <a:lnTo>
                    <a:pt x="495713" y="876521"/>
                  </a:lnTo>
                  <a:lnTo>
                    <a:pt x="493812" y="874768"/>
                  </a:lnTo>
                  <a:lnTo>
                    <a:pt x="493631" y="873886"/>
                  </a:lnTo>
                  <a:lnTo>
                    <a:pt x="493936" y="873001"/>
                  </a:lnTo>
                  <a:lnTo>
                    <a:pt x="495267" y="872169"/>
                  </a:lnTo>
                  <a:lnTo>
                    <a:pt x="499909" y="871003"/>
                  </a:lnTo>
                  <a:lnTo>
                    <a:pt x="502152" y="870914"/>
                  </a:lnTo>
                  <a:lnTo>
                    <a:pt x="504435" y="870339"/>
                  </a:lnTo>
                  <a:lnTo>
                    <a:pt x="506928" y="870941"/>
                  </a:lnTo>
                  <a:lnTo>
                    <a:pt x="507755" y="870477"/>
                  </a:lnTo>
                  <a:lnTo>
                    <a:pt x="508661" y="869442"/>
                  </a:lnTo>
                  <a:lnTo>
                    <a:pt x="509001" y="867784"/>
                  </a:lnTo>
                  <a:lnTo>
                    <a:pt x="508346" y="865558"/>
                  </a:lnTo>
                  <a:lnTo>
                    <a:pt x="508491" y="864271"/>
                  </a:lnTo>
                  <a:lnTo>
                    <a:pt x="509921" y="863181"/>
                  </a:lnTo>
                  <a:lnTo>
                    <a:pt x="512133" y="863314"/>
                  </a:lnTo>
                  <a:lnTo>
                    <a:pt x="514792" y="863070"/>
                  </a:lnTo>
                  <a:lnTo>
                    <a:pt x="515723" y="863532"/>
                  </a:lnTo>
                  <a:lnTo>
                    <a:pt x="516724" y="865679"/>
                  </a:lnTo>
                  <a:lnTo>
                    <a:pt x="516585" y="866913"/>
                  </a:lnTo>
                  <a:lnTo>
                    <a:pt x="516768" y="871682"/>
                  </a:lnTo>
                  <a:lnTo>
                    <a:pt x="517187" y="872770"/>
                  </a:lnTo>
                  <a:lnTo>
                    <a:pt x="517827" y="873447"/>
                  </a:lnTo>
                  <a:lnTo>
                    <a:pt x="520815" y="875379"/>
                  </a:lnTo>
                  <a:lnTo>
                    <a:pt x="522517" y="878052"/>
                  </a:lnTo>
                  <a:lnTo>
                    <a:pt x="524503" y="880081"/>
                  </a:lnTo>
                  <a:lnTo>
                    <a:pt x="525240" y="881154"/>
                  </a:lnTo>
                  <a:lnTo>
                    <a:pt x="525807" y="882988"/>
                  </a:lnTo>
                  <a:lnTo>
                    <a:pt x="526564" y="884002"/>
                  </a:lnTo>
                  <a:lnTo>
                    <a:pt x="527717" y="884900"/>
                  </a:lnTo>
                  <a:lnTo>
                    <a:pt x="529457" y="885212"/>
                  </a:lnTo>
                  <a:lnTo>
                    <a:pt x="531197" y="884685"/>
                  </a:lnTo>
                  <a:lnTo>
                    <a:pt x="536383" y="877887"/>
                  </a:lnTo>
                  <a:lnTo>
                    <a:pt x="537816" y="874286"/>
                  </a:lnTo>
                  <a:lnTo>
                    <a:pt x="538459" y="873155"/>
                  </a:lnTo>
                  <a:lnTo>
                    <a:pt x="539650" y="873018"/>
                  </a:lnTo>
                  <a:lnTo>
                    <a:pt x="541806" y="873721"/>
                  </a:lnTo>
                  <a:lnTo>
                    <a:pt x="542972" y="873635"/>
                  </a:lnTo>
                  <a:lnTo>
                    <a:pt x="543508" y="872687"/>
                  </a:lnTo>
                  <a:lnTo>
                    <a:pt x="543735" y="870423"/>
                  </a:lnTo>
                  <a:lnTo>
                    <a:pt x="544207" y="869487"/>
                  </a:lnTo>
                  <a:lnTo>
                    <a:pt x="545475" y="868531"/>
                  </a:lnTo>
                  <a:lnTo>
                    <a:pt x="546552" y="868083"/>
                  </a:lnTo>
                  <a:lnTo>
                    <a:pt x="548292" y="868063"/>
                  </a:lnTo>
                  <a:lnTo>
                    <a:pt x="549584" y="867013"/>
                  </a:lnTo>
                  <a:lnTo>
                    <a:pt x="549787" y="865303"/>
                  </a:lnTo>
                  <a:lnTo>
                    <a:pt x="550649" y="864189"/>
                  </a:lnTo>
                  <a:lnTo>
                    <a:pt x="551295" y="862637"/>
                  </a:lnTo>
                  <a:lnTo>
                    <a:pt x="552072" y="861398"/>
                  </a:lnTo>
                  <a:lnTo>
                    <a:pt x="553238" y="860095"/>
                  </a:lnTo>
                  <a:lnTo>
                    <a:pt x="554232" y="859319"/>
                  </a:lnTo>
                  <a:lnTo>
                    <a:pt x="555782" y="858838"/>
                  </a:lnTo>
                  <a:lnTo>
                    <a:pt x="556986" y="857219"/>
                  </a:lnTo>
                  <a:lnTo>
                    <a:pt x="556778" y="856022"/>
                  </a:lnTo>
                  <a:lnTo>
                    <a:pt x="555620" y="854316"/>
                  </a:lnTo>
                  <a:lnTo>
                    <a:pt x="554483" y="853482"/>
                  </a:lnTo>
                  <a:lnTo>
                    <a:pt x="554581" y="852268"/>
                  </a:lnTo>
                  <a:lnTo>
                    <a:pt x="555857" y="852317"/>
                  </a:lnTo>
                  <a:lnTo>
                    <a:pt x="557257" y="852866"/>
                  </a:lnTo>
                  <a:lnTo>
                    <a:pt x="559815" y="852473"/>
                  </a:lnTo>
                  <a:lnTo>
                    <a:pt x="560741" y="852767"/>
                  </a:lnTo>
                  <a:lnTo>
                    <a:pt x="561561" y="852533"/>
                  </a:lnTo>
                  <a:lnTo>
                    <a:pt x="561980" y="851130"/>
                  </a:lnTo>
                  <a:lnTo>
                    <a:pt x="564102" y="849668"/>
                  </a:lnTo>
                  <a:lnTo>
                    <a:pt x="564975" y="848698"/>
                  </a:lnTo>
                  <a:lnTo>
                    <a:pt x="566087" y="847952"/>
                  </a:lnTo>
                  <a:lnTo>
                    <a:pt x="568630" y="848559"/>
                  </a:lnTo>
                  <a:lnTo>
                    <a:pt x="567738" y="849777"/>
                  </a:lnTo>
                  <a:lnTo>
                    <a:pt x="568600" y="850699"/>
                  </a:lnTo>
                  <a:lnTo>
                    <a:pt x="570127" y="850699"/>
                  </a:lnTo>
                  <a:lnTo>
                    <a:pt x="570310" y="851566"/>
                  </a:lnTo>
                  <a:lnTo>
                    <a:pt x="570901" y="852094"/>
                  </a:lnTo>
                  <a:lnTo>
                    <a:pt x="572178" y="852053"/>
                  </a:lnTo>
                  <a:lnTo>
                    <a:pt x="572577" y="852536"/>
                  </a:lnTo>
                  <a:lnTo>
                    <a:pt x="575545" y="851062"/>
                  </a:lnTo>
                  <a:lnTo>
                    <a:pt x="576745" y="849820"/>
                  </a:lnTo>
                  <a:lnTo>
                    <a:pt x="577280" y="848657"/>
                  </a:lnTo>
                  <a:lnTo>
                    <a:pt x="577665" y="846846"/>
                  </a:lnTo>
                  <a:lnTo>
                    <a:pt x="579363" y="845756"/>
                  </a:lnTo>
                  <a:lnTo>
                    <a:pt x="580172" y="845629"/>
                  </a:lnTo>
                  <a:lnTo>
                    <a:pt x="581042" y="846202"/>
                  </a:lnTo>
                  <a:lnTo>
                    <a:pt x="582614" y="846541"/>
                  </a:lnTo>
                  <a:lnTo>
                    <a:pt x="583983" y="846057"/>
                  </a:lnTo>
                  <a:lnTo>
                    <a:pt x="584721" y="844302"/>
                  </a:lnTo>
                  <a:lnTo>
                    <a:pt x="585974" y="843993"/>
                  </a:lnTo>
                  <a:lnTo>
                    <a:pt x="585782" y="841831"/>
                  </a:lnTo>
                  <a:lnTo>
                    <a:pt x="586641" y="841919"/>
                  </a:lnTo>
                  <a:lnTo>
                    <a:pt x="587397" y="840325"/>
                  </a:lnTo>
                  <a:lnTo>
                    <a:pt x="588995" y="839332"/>
                  </a:lnTo>
                  <a:lnTo>
                    <a:pt x="589666" y="838529"/>
                  </a:lnTo>
                  <a:lnTo>
                    <a:pt x="591230" y="837673"/>
                  </a:lnTo>
                  <a:lnTo>
                    <a:pt x="592116" y="836885"/>
                  </a:lnTo>
                  <a:lnTo>
                    <a:pt x="594729" y="836839"/>
                  </a:lnTo>
                  <a:lnTo>
                    <a:pt x="595233" y="837077"/>
                  </a:lnTo>
                  <a:lnTo>
                    <a:pt x="596189" y="838322"/>
                  </a:lnTo>
                  <a:lnTo>
                    <a:pt x="598776" y="838428"/>
                  </a:lnTo>
                  <a:lnTo>
                    <a:pt x="600026" y="839121"/>
                  </a:lnTo>
                  <a:lnTo>
                    <a:pt x="600187" y="839848"/>
                  </a:lnTo>
                  <a:lnTo>
                    <a:pt x="600908" y="840660"/>
                  </a:lnTo>
                  <a:lnTo>
                    <a:pt x="603799" y="841581"/>
                  </a:lnTo>
                  <a:lnTo>
                    <a:pt x="605799" y="841883"/>
                  </a:lnTo>
                  <a:lnTo>
                    <a:pt x="606493" y="842542"/>
                  </a:lnTo>
                  <a:lnTo>
                    <a:pt x="607050" y="846667"/>
                  </a:lnTo>
                  <a:lnTo>
                    <a:pt x="608652" y="847292"/>
                  </a:lnTo>
                  <a:lnTo>
                    <a:pt x="609388" y="846799"/>
                  </a:lnTo>
                  <a:lnTo>
                    <a:pt x="610060" y="845195"/>
                  </a:lnTo>
                  <a:lnTo>
                    <a:pt x="611135" y="844302"/>
                  </a:lnTo>
                  <a:lnTo>
                    <a:pt x="612661" y="843543"/>
                  </a:lnTo>
                  <a:lnTo>
                    <a:pt x="614825" y="844258"/>
                  </a:lnTo>
                  <a:lnTo>
                    <a:pt x="616705" y="842348"/>
                  </a:lnTo>
                  <a:lnTo>
                    <a:pt x="618824" y="843444"/>
                  </a:lnTo>
                  <a:lnTo>
                    <a:pt x="620428" y="843553"/>
                  </a:lnTo>
                  <a:lnTo>
                    <a:pt x="622549" y="842779"/>
                  </a:lnTo>
                  <a:lnTo>
                    <a:pt x="624941" y="843113"/>
                  </a:lnTo>
                  <a:lnTo>
                    <a:pt x="627705" y="842208"/>
                  </a:lnTo>
                  <a:lnTo>
                    <a:pt x="628672" y="842515"/>
                  </a:lnTo>
                  <a:lnTo>
                    <a:pt x="630659" y="842013"/>
                  </a:lnTo>
                  <a:lnTo>
                    <a:pt x="631887" y="842224"/>
                  </a:lnTo>
                  <a:lnTo>
                    <a:pt x="632722" y="841710"/>
                  </a:lnTo>
                  <a:lnTo>
                    <a:pt x="632659" y="840742"/>
                  </a:lnTo>
                  <a:lnTo>
                    <a:pt x="633720" y="839923"/>
                  </a:lnTo>
                  <a:lnTo>
                    <a:pt x="635114" y="839991"/>
                  </a:lnTo>
                  <a:lnTo>
                    <a:pt x="638042" y="840939"/>
                  </a:lnTo>
                  <a:lnTo>
                    <a:pt x="639576" y="840850"/>
                  </a:lnTo>
                  <a:lnTo>
                    <a:pt x="640786" y="839864"/>
                  </a:lnTo>
                  <a:lnTo>
                    <a:pt x="641997" y="839955"/>
                  </a:lnTo>
                  <a:lnTo>
                    <a:pt x="643664" y="839390"/>
                  </a:lnTo>
                  <a:lnTo>
                    <a:pt x="644717" y="840454"/>
                  </a:lnTo>
                  <a:lnTo>
                    <a:pt x="644607" y="842658"/>
                  </a:lnTo>
                  <a:lnTo>
                    <a:pt x="645610" y="843340"/>
                  </a:lnTo>
                  <a:lnTo>
                    <a:pt x="646815" y="843042"/>
                  </a:lnTo>
                  <a:lnTo>
                    <a:pt x="648497" y="843654"/>
                  </a:lnTo>
                  <a:lnTo>
                    <a:pt x="648567" y="844234"/>
                  </a:lnTo>
                  <a:lnTo>
                    <a:pt x="649949" y="845416"/>
                  </a:lnTo>
                  <a:lnTo>
                    <a:pt x="650828" y="845082"/>
                  </a:lnTo>
                  <a:lnTo>
                    <a:pt x="653090" y="843511"/>
                  </a:lnTo>
                  <a:lnTo>
                    <a:pt x="653786" y="843382"/>
                  </a:lnTo>
                  <a:lnTo>
                    <a:pt x="654649" y="844599"/>
                  </a:lnTo>
                  <a:lnTo>
                    <a:pt x="653941" y="845765"/>
                  </a:lnTo>
                  <a:lnTo>
                    <a:pt x="653964" y="846620"/>
                  </a:lnTo>
                  <a:lnTo>
                    <a:pt x="654921" y="847380"/>
                  </a:lnTo>
                  <a:lnTo>
                    <a:pt x="655553" y="847111"/>
                  </a:lnTo>
                  <a:lnTo>
                    <a:pt x="656282" y="846028"/>
                  </a:lnTo>
                  <a:lnTo>
                    <a:pt x="658319" y="844949"/>
                  </a:lnTo>
                  <a:lnTo>
                    <a:pt x="659044" y="844103"/>
                  </a:lnTo>
                  <a:lnTo>
                    <a:pt x="660056" y="844028"/>
                  </a:lnTo>
                  <a:lnTo>
                    <a:pt x="660402" y="845008"/>
                  </a:lnTo>
                  <a:lnTo>
                    <a:pt x="661663" y="845248"/>
                  </a:lnTo>
                  <a:lnTo>
                    <a:pt x="663017" y="844964"/>
                  </a:lnTo>
                  <a:lnTo>
                    <a:pt x="664296" y="844170"/>
                  </a:lnTo>
                  <a:lnTo>
                    <a:pt x="665244" y="844871"/>
                  </a:lnTo>
                  <a:lnTo>
                    <a:pt x="665255" y="846062"/>
                  </a:lnTo>
                  <a:lnTo>
                    <a:pt x="665829" y="846321"/>
                  </a:lnTo>
                  <a:lnTo>
                    <a:pt x="667890" y="846187"/>
                  </a:lnTo>
                  <a:lnTo>
                    <a:pt x="670198" y="845772"/>
                  </a:lnTo>
                  <a:lnTo>
                    <a:pt x="672335" y="845597"/>
                  </a:lnTo>
                  <a:lnTo>
                    <a:pt x="673818" y="846034"/>
                  </a:lnTo>
                  <a:lnTo>
                    <a:pt x="675803" y="847452"/>
                  </a:lnTo>
                  <a:lnTo>
                    <a:pt x="678116" y="848291"/>
                  </a:lnTo>
                  <a:lnTo>
                    <a:pt x="678663" y="847336"/>
                  </a:lnTo>
                  <a:lnTo>
                    <a:pt x="677461" y="846852"/>
                  </a:lnTo>
                  <a:lnTo>
                    <a:pt x="677081" y="845512"/>
                  </a:lnTo>
                  <a:lnTo>
                    <a:pt x="678847" y="844237"/>
                  </a:lnTo>
                  <a:lnTo>
                    <a:pt x="680083" y="843780"/>
                  </a:lnTo>
                  <a:lnTo>
                    <a:pt x="681316" y="842695"/>
                  </a:lnTo>
                  <a:lnTo>
                    <a:pt x="681988" y="841631"/>
                  </a:lnTo>
                  <a:lnTo>
                    <a:pt x="682222" y="840697"/>
                  </a:lnTo>
                  <a:lnTo>
                    <a:pt x="682995" y="840130"/>
                  </a:lnTo>
                  <a:lnTo>
                    <a:pt x="684775" y="840492"/>
                  </a:lnTo>
                  <a:lnTo>
                    <a:pt x="685499" y="842095"/>
                  </a:lnTo>
                  <a:lnTo>
                    <a:pt x="689455" y="842378"/>
                  </a:lnTo>
                  <a:lnTo>
                    <a:pt x="689713" y="842736"/>
                  </a:lnTo>
                  <a:lnTo>
                    <a:pt x="689452" y="844093"/>
                  </a:lnTo>
                  <a:lnTo>
                    <a:pt x="690347" y="844786"/>
                  </a:lnTo>
                  <a:lnTo>
                    <a:pt x="691945" y="844741"/>
                  </a:lnTo>
                  <a:lnTo>
                    <a:pt x="692691" y="845072"/>
                  </a:lnTo>
                  <a:lnTo>
                    <a:pt x="693680" y="844956"/>
                  </a:lnTo>
                  <a:lnTo>
                    <a:pt x="695271" y="845962"/>
                  </a:lnTo>
                  <a:lnTo>
                    <a:pt x="697304" y="846597"/>
                  </a:lnTo>
                  <a:lnTo>
                    <a:pt x="698213" y="846113"/>
                  </a:lnTo>
                  <a:lnTo>
                    <a:pt x="698874" y="846704"/>
                  </a:lnTo>
                  <a:lnTo>
                    <a:pt x="698947" y="848110"/>
                  </a:lnTo>
                  <a:lnTo>
                    <a:pt x="700053" y="849392"/>
                  </a:lnTo>
                  <a:lnTo>
                    <a:pt x="700639" y="851526"/>
                  </a:lnTo>
                  <a:lnTo>
                    <a:pt x="703397" y="852525"/>
                  </a:lnTo>
                  <a:lnTo>
                    <a:pt x="704808" y="853859"/>
                  </a:lnTo>
                  <a:lnTo>
                    <a:pt x="705802" y="854197"/>
                  </a:lnTo>
                  <a:lnTo>
                    <a:pt x="706460" y="853906"/>
                  </a:lnTo>
                  <a:lnTo>
                    <a:pt x="707836" y="854562"/>
                  </a:lnTo>
                  <a:lnTo>
                    <a:pt x="709959" y="854433"/>
                  </a:lnTo>
                  <a:lnTo>
                    <a:pt x="711562" y="853795"/>
                  </a:lnTo>
                  <a:lnTo>
                    <a:pt x="711983" y="852447"/>
                  </a:lnTo>
                  <a:lnTo>
                    <a:pt x="712586" y="852002"/>
                  </a:lnTo>
                  <a:lnTo>
                    <a:pt x="714245" y="852674"/>
                  </a:lnTo>
                  <a:lnTo>
                    <a:pt x="715777" y="855153"/>
                  </a:lnTo>
                  <a:lnTo>
                    <a:pt x="717548" y="855449"/>
                  </a:lnTo>
                  <a:lnTo>
                    <a:pt x="718881" y="856406"/>
                  </a:lnTo>
                  <a:lnTo>
                    <a:pt x="719056" y="857255"/>
                  </a:lnTo>
                  <a:lnTo>
                    <a:pt x="720004" y="857765"/>
                  </a:lnTo>
                  <a:lnTo>
                    <a:pt x="721220" y="857758"/>
                  </a:lnTo>
                  <a:lnTo>
                    <a:pt x="723383" y="856247"/>
                  </a:lnTo>
                  <a:lnTo>
                    <a:pt x="724051" y="857628"/>
                  </a:lnTo>
                  <a:lnTo>
                    <a:pt x="723521" y="859056"/>
                  </a:lnTo>
                  <a:lnTo>
                    <a:pt x="724005" y="861194"/>
                  </a:lnTo>
                  <a:lnTo>
                    <a:pt x="725007" y="860764"/>
                  </a:lnTo>
                  <a:lnTo>
                    <a:pt x="725788" y="861484"/>
                  </a:lnTo>
                  <a:lnTo>
                    <a:pt x="725953" y="863786"/>
                  </a:lnTo>
                  <a:lnTo>
                    <a:pt x="726950" y="864382"/>
                  </a:lnTo>
                  <a:lnTo>
                    <a:pt x="727264" y="863469"/>
                  </a:lnTo>
                  <a:lnTo>
                    <a:pt x="728926" y="862657"/>
                  </a:lnTo>
                  <a:lnTo>
                    <a:pt x="730437" y="862620"/>
                  </a:lnTo>
                  <a:lnTo>
                    <a:pt x="730879" y="861642"/>
                  </a:lnTo>
                  <a:lnTo>
                    <a:pt x="730836" y="860507"/>
                  </a:lnTo>
                  <a:lnTo>
                    <a:pt x="732535" y="859607"/>
                  </a:lnTo>
                  <a:lnTo>
                    <a:pt x="734268" y="860527"/>
                  </a:lnTo>
                  <a:lnTo>
                    <a:pt x="736155" y="861114"/>
                  </a:lnTo>
                  <a:lnTo>
                    <a:pt x="736300" y="860040"/>
                  </a:lnTo>
                  <a:lnTo>
                    <a:pt x="737121" y="860110"/>
                  </a:lnTo>
                  <a:lnTo>
                    <a:pt x="737861" y="860895"/>
                  </a:lnTo>
                  <a:lnTo>
                    <a:pt x="738864" y="860715"/>
                  </a:lnTo>
                  <a:lnTo>
                    <a:pt x="739542" y="860055"/>
                  </a:lnTo>
                  <a:lnTo>
                    <a:pt x="739382" y="859106"/>
                  </a:lnTo>
                  <a:lnTo>
                    <a:pt x="738113" y="858554"/>
                  </a:lnTo>
                  <a:lnTo>
                    <a:pt x="739359" y="857583"/>
                  </a:lnTo>
                  <a:lnTo>
                    <a:pt x="739318" y="856858"/>
                  </a:lnTo>
                  <a:lnTo>
                    <a:pt x="739926" y="855868"/>
                  </a:lnTo>
                  <a:lnTo>
                    <a:pt x="741435" y="856028"/>
                  </a:lnTo>
                  <a:lnTo>
                    <a:pt x="742900" y="857507"/>
                  </a:lnTo>
                  <a:lnTo>
                    <a:pt x="743842" y="857227"/>
                  </a:lnTo>
                  <a:lnTo>
                    <a:pt x="743885" y="856095"/>
                  </a:lnTo>
                  <a:lnTo>
                    <a:pt x="743141" y="855250"/>
                  </a:lnTo>
                  <a:lnTo>
                    <a:pt x="744002" y="853744"/>
                  </a:lnTo>
                  <a:lnTo>
                    <a:pt x="744144" y="851775"/>
                  </a:lnTo>
                  <a:lnTo>
                    <a:pt x="746123" y="851061"/>
                  </a:lnTo>
                  <a:lnTo>
                    <a:pt x="747077" y="850205"/>
                  </a:lnTo>
                  <a:lnTo>
                    <a:pt x="748564" y="851153"/>
                  </a:lnTo>
                  <a:lnTo>
                    <a:pt x="748232" y="852285"/>
                  </a:lnTo>
                  <a:lnTo>
                    <a:pt x="749709" y="852676"/>
                  </a:lnTo>
                  <a:lnTo>
                    <a:pt x="751109" y="853593"/>
                  </a:lnTo>
                  <a:lnTo>
                    <a:pt x="753457" y="852110"/>
                  </a:lnTo>
                  <a:lnTo>
                    <a:pt x="753841" y="851630"/>
                  </a:lnTo>
                  <a:lnTo>
                    <a:pt x="755164" y="851952"/>
                  </a:lnTo>
                  <a:lnTo>
                    <a:pt x="755424" y="850993"/>
                  </a:lnTo>
                  <a:lnTo>
                    <a:pt x="754211" y="850071"/>
                  </a:lnTo>
                  <a:lnTo>
                    <a:pt x="754454" y="848994"/>
                  </a:lnTo>
                  <a:lnTo>
                    <a:pt x="755303" y="848274"/>
                  </a:lnTo>
                  <a:lnTo>
                    <a:pt x="755817" y="847135"/>
                  </a:lnTo>
                  <a:lnTo>
                    <a:pt x="757388" y="846759"/>
                  </a:lnTo>
                  <a:lnTo>
                    <a:pt x="756548" y="845711"/>
                  </a:lnTo>
                  <a:lnTo>
                    <a:pt x="756884" y="844875"/>
                  </a:lnTo>
                  <a:lnTo>
                    <a:pt x="759837" y="845057"/>
                  </a:lnTo>
                  <a:lnTo>
                    <a:pt x="760233" y="846899"/>
                  </a:lnTo>
                  <a:lnTo>
                    <a:pt x="760962" y="847394"/>
                  </a:lnTo>
                  <a:lnTo>
                    <a:pt x="761948" y="847198"/>
                  </a:lnTo>
                  <a:lnTo>
                    <a:pt x="762779" y="846627"/>
                  </a:lnTo>
                  <a:lnTo>
                    <a:pt x="763869" y="844903"/>
                  </a:lnTo>
                  <a:lnTo>
                    <a:pt x="764319" y="843801"/>
                  </a:lnTo>
                  <a:lnTo>
                    <a:pt x="765868" y="844245"/>
                  </a:lnTo>
                  <a:lnTo>
                    <a:pt x="766643" y="842528"/>
                  </a:lnTo>
                  <a:lnTo>
                    <a:pt x="767116" y="840977"/>
                  </a:lnTo>
                  <a:lnTo>
                    <a:pt x="767787" y="839945"/>
                  </a:lnTo>
                  <a:lnTo>
                    <a:pt x="768389" y="839724"/>
                  </a:lnTo>
                  <a:lnTo>
                    <a:pt x="769248" y="840300"/>
                  </a:lnTo>
                  <a:lnTo>
                    <a:pt x="768920" y="841428"/>
                  </a:lnTo>
                  <a:lnTo>
                    <a:pt x="769351" y="841705"/>
                  </a:lnTo>
                  <a:lnTo>
                    <a:pt x="772229" y="840293"/>
                  </a:lnTo>
                  <a:lnTo>
                    <a:pt x="772361" y="839213"/>
                  </a:lnTo>
                  <a:lnTo>
                    <a:pt x="774240" y="838341"/>
                  </a:lnTo>
                  <a:lnTo>
                    <a:pt x="773162" y="837106"/>
                  </a:lnTo>
                  <a:lnTo>
                    <a:pt x="772292" y="836804"/>
                  </a:lnTo>
                  <a:lnTo>
                    <a:pt x="771193" y="834819"/>
                  </a:lnTo>
                  <a:lnTo>
                    <a:pt x="770506" y="834459"/>
                  </a:lnTo>
                  <a:lnTo>
                    <a:pt x="771586" y="832783"/>
                  </a:lnTo>
                  <a:lnTo>
                    <a:pt x="773071" y="831983"/>
                  </a:lnTo>
                  <a:lnTo>
                    <a:pt x="773216" y="831596"/>
                  </a:lnTo>
                  <a:lnTo>
                    <a:pt x="772265" y="830413"/>
                  </a:lnTo>
                  <a:lnTo>
                    <a:pt x="773337" y="828698"/>
                  </a:lnTo>
                  <a:lnTo>
                    <a:pt x="774042" y="828889"/>
                  </a:lnTo>
                  <a:lnTo>
                    <a:pt x="773847" y="830743"/>
                  </a:lnTo>
                  <a:lnTo>
                    <a:pt x="774687" y="830899"/>
                  </a:lnTo>
                  <a:lnTo>
                    <a:pt x="775443" y="830016"/>
                  </a:lnTo>
                  <a:lnTo>
                    <a:pt x="775388" y="829128"/>
                  </a:lnTo>
                  <a:lnTo>
                    <a:pt x="774881" y="828033"/>
                  </a:lnTo>
                  <a:lnTo>
                    <a:pt x="776273" y="827583"/>
                  </a:lnTo>
                  <a:lnTo>
                    <a:pt x="776821" y="826963"/>
                  </a:lnTo>
                  <a:lnTo>
                    <a:pt x="778395" y="826675"/>
                  </a:lnTo>
                  <a:lnTo>
                    <a:pt x="777295" y="825719"/>
                  </a:lnTo>
                  <a:lnTo>
                    <a:pt x="779725" y="824798"/>
                  </a:lnTo>
                  <a:lnTo>
                    <a:pt x="780163" y="823415"/>
                  </a:lnTo>
                  <a:lnTo>
                    <a:pt x="782158" y="822547"/>
                  </a:lnTo>
                  <a:lnTo>
                    <a:pt x="782495" y="821746"/>
                  </a:lnTo>
                  <a:lnTo>
                    <a:pt x="783913" y="820919"/>
                  </a:lnTo>
                  <a:lnTo>
                    <a:pt x="784550" y="821298"/>
                  </a:lnTo>
                  <a:lnTo>
                    <a:pt x="784201" y="822446"/>
                  </a:lnTo>
                  <a:lnTo>
                    <a:pt x="784472" y="823105"/>
                  </a:lnTo>
                  <a:lnTo>
                    <a:pt x="784008" y="824234"/>
                  </a:lnTo>
                  <a:lnTo>
                    <a:pt x="784280" y="826102"/>
                  </a:lnTo>
                  <a:lnTo>
                    <a:pt x="785104" y="826181"/>
                  </a:lnTo>
                  <a:lnTo>
                    <a:pt x="785637" y="825655"/>
                  </a:lnTo>
                  <a:lnTo>
                    <a:pt x="785372" y="824325"/>
                  </a:lnTo>
                  <a:lnTo>
                    <a:pt x="787027" y="823419"/>
                  </a:lnTo>
                  <a:lnTo>
                    <a:pt x="787144" y="821591"/>
                  </a:lnTo>
                  <a:lnTo>
                    <a:pt x="788980" y="820786"/>
                  </a:lnTo>
                  <a:lnTo>
                    <a:pt x="789843" y="821698"/>
                  </a:lnTo>
                  <a:lnTo>
                    <a:pt x="792090" y="818766"/>
                  </a:lnTo>
                  <a:lnTo>
                    <a:pt x="793172" y="819118"/>
                  </a:lnTo>
                  <a:lnTo>
                    <a:pt x="794509" y="818535"/>
                  </a:lnTo>
                  <a:lnTo>
                    <a:pt x="795011" y="817360"/>
                  </a:lnTo>
                  <a:lnTo>
                    <a:pt x="796143" y="816099"/>
                  </a:lnTo>
                  <a:lnTo>
                    <a:pt x="797268" y="816252"/>
                  </a:lnTo>
                  <a:lnTo>
                    <a:pt x="797918" y="817165"/>
                  </a:lnTo>
                  <a:lnTo>
                    <a:pt x="798489" y="817278"/>
                  </a:lnTo>
                  <a:lnTo>
                    <a:pt x="799299" y="816682"/>
                  </a:lnTo>
                  <a:lnTo>
                    <a:pt x="798675" y="815905"/>
                  </a:lnTo>
                  <a:lnTo>
                    <a:pt x="798324" y="814819"/>
                  </a:lnTo>
                  <a:lnTo>
                    <a:pt x="799134" y="814242"/>
                  </a:lnTo>
                  <a:lnTo>
                    <a:pt x="799518" y="813242"/>
                  </a:lnTo>
                  <a:lnTo>
                    <a:pt x="800841" y="813563"/>
                  </a:lnTo>
                  <a:lnTo>
                    <a:pt x="801520" y="814503"/>
                  </a:lnTo>
                  <a:lnTo>
                    <a:pt x="802051" y="813608"/>
                  </a:lnTo>
                  <a:lnTo>
                    <a:pt x="803653" y="813523"/>
                  </a:lnTo>
                  <a:lnTo>
                    <a:pt x="803319" y="812820"/>
                  </a:lnTo>
                  <a:lnTo>
                    <a:pt x="802101" y="812333"/>
                  </a:lnTo>
                  <a:lnTo>
                    <a:pt x="803177" y="811545"/>
                  </a:lnTo>
                  <a:lnTo>
                    <a:pt x="804273" y="810060"/>
                  </a:lnTo>
                  <a:lnTo>
                    <a:pt x="804913" y="810661"/>
                  </a:lnTo>
                  <a:lnTo>
                    <a:pt x="805800" y="810044"/>
                  </a:lnTo>
                  <a:lnTo>
                    <a:pt x="807273" y="809938"/>
                  </a:lnTo>
                  <a:lnTo>
                    <a:pt x="807691" y="808941"/>
                  </a:lnTo>
                  <a:lnTo>
                    <a:pt x="809090" y="808442"/>
                  </a:lnTo>
                  <a:lnTo>
                    <a:pt x="809491" y="807688"/>
                  </a:lnTo>
                  <a:lnTo>
                    <a:pt x="808428" y="807085"/>
                  </a:lnTo>
                  <a:lnTo>
                    <a:pt x="808977" y="805577"/>
                  </a:lnTo>
                  <a:lnTo>
                    <a:pt x="810662" y="805831"/>
                  </a:lnTo>
                  <a:lnTo>
                    <a:pt x="812343" y="804127"/>
                  </a:lnTo>
                  <a:lnTo>
                    <a:pt x="813549" y="803386"/>
                  </a:lnTo>
                  <a:lnTo>
                    <a:pt x="815278" y="803180"/>
                  </a:lnTo>
                  <a:lnTo>
                    <a:pt x="816180" y="804064"/>
                  </a:lnTo>
                  <a:lnTo>
                    <a:pt x="816718" y="802296"/>
                  </a:lnTo>
                  <a:lnTo>
                    <a:pt x="817540" y="802555"/>
                  </a:lnTo>
                  <a:lnTo>
                    <a:pt x="819166" y="801684"/>
                  </a:lnTo>
                  <a:lnTo>
                    <a:pt x="818921" y="800669"/>
                  </a:lnTo>
                  <a:lnTo>
                    <a:pt x="819079" y="799269"/>
                  </a:lnTo>
                  <a:lnTo>
                    <a:pt x="818136" y="798986"/>
                  </a:lnTo>
                  <a:lnTo>
                    <a:pt x="817815" y="797744"/>
                  </a:lnTo>
                  <a:lnTo>
                    <a:pt x="817015" y="797647"/>
                  </a:lnTo>
                  <a:lnTo>
                    <a:pt x="817422" y="796629"/>
                  </a:lnTo>
                  <a:lnTo>
                    <a:pt x="817324" y="794855"/>
                  </a:lnTo>
                  <a:lnTo>
                    <a:pt x="815897" y="794319"/>
                  </a:lnTo>
                  <a:lnTo>
                    <a:pt x="815547" y="794536"/>
                  </a:lnTo>
                  <a:lnTo>
                    <a:pt x="814262" y="792771"/>
                  </a:lnTo>
                  <a:lnTo>
                    <a:pt x="814354" y="792121"/>
                  </a:lnTo>
                  <a:lnTo>
                    <a:pt x="813729" y="791169"/>
                  </a:lnTo>
                  <a:lnTo>
                    <a:pt x="815118" y="789940"/>
                  </a:lnTo>
                  <a:lnTo>
                    <a:pt x="814991" y="788299"/>
                  </a:lnTo>
                  <a:lnTo>
                    <a:pt x="813769" y="787478"/>
                  </a:lnTo>
                  <a:lnTo>
                    <a:pt x="813323" y="786855"/>
                  </a:lnTo>
                  <a:lnTo>
                    <a:pt x="812092" y="786097"/>
                  </a:lnTo>
                  <a:lnTo>
                    <a:pt x="812217" y="784766"/>
                  </a:lnTo>
                  <a:lnTo>
                    <a:pt x="811252" y="784021"/>
                  </a:lnTo>
                  <a:lnTo>
                    <a:pt x="811534" y="783418"/>
                  </a:lnTo>
                  <a:lnTo>
                    <a:pt x="810980" y="782785"/>
                  </a:lnTo>
                  <a:lnTo>
                    <a:pt x="811403" y="781664"/>
                  </a:lnTo>
                  <a:lnTo>
                    <a:pt x="810898" y="780320"/>
                  </a:lnTo>
                  <a:lnTo>
                    <a:pt x="811154" y="779358"/>
                  </a:lnTo>
                  <a:lnTo>
                    <a:pt x="810048" y="778627"/>
                  </a:lnTo>
                  <a:lnTo>
                    <a:pt x="809106" y="778501"/>
                  </a:lnTo>
                  <a:lnTo>
                    <a:pt x="808873" y="776507"/>
                  </a:lnTo>
                  <a:lnTo>
                    <a:pt x="809479" y="775155"/>
                  </a:lnTo>
                  <a:lnTo>
                    <a:pt x="809050" y="774008"/>
                  </a:lnTo>
                  <a:lnTo>
                    <a:pt x="809073" y="772948"/>
                  </a:lnTo>
                  <a:lnTo>
                    <a:pt x="808036" y="771587"/>
                  </a:lnTo>
                  <a:lnTo>
                    <a:pt x="808009" y="770388"/>
                  </a:lnTo>
                  <a:lnTo>
                    <a:pt x="807067" y="769352"/>
                  </a:lnTo>
                  <a:lnTo>
                    <a:pt x="808223" y="768529"/>
                  </a:lnTo>
                  <a:lnTo>
                    <a:pt x="808275" y="767425"/>
                  </a:lnTo>
                  <a:lnTo>
                    <a:pt x="809378" y="767303"/>
                  </a:lnTo>
                  <a:lnTo>
                    <a:pt x="809903" y="764771"/>
                  </a:lnTo>
                  <a:lnTo>
                    <a:pt x="809463" y="764256"/>
                  </a:lnTo>
                  <a:lnTo>
                    <a:pt x="809568" y="763376"/>
                  </a:lnTo>
                  <a:lnTo>
                    <a:pt x="810251" y="763088"/>
                  </a:lnTo>
                  <a:lnTo>
                    <a:pt x="811080" y="761491"/>
                  </a:lnTo>
                  <a:lnTo>
                    <a:pt x="812526" y="760284"/>
                  </a:lnTo>
                  <a:lnTo>
                    <a:pt x="811987" y="759861"/>
                  </a:lnTo>
                  <a:lnTo>
                    <a:pt x="811094" y="757473"/>
                  </a:lnTo>
                  <a:lnTo>
                    <a:pt x="811423" y="756715"/>
                  </a:lnTo>
                  <a:lnTo>
                    <a:pt x="812650" y="755625"/>
                  </a:lnTo>
                  <a:lnTo>
                    <a:pt x="814564" y="754573"/>
                  </a:lnTo>
                  <a:lnTo>
                    <a:pt x="815158" y="752706"/>
                  </a:lnTo>
                  <a:lnTo>
                    <a:pt x="814974" y="750972"/>
                  </a:lnTo>
                  <a:lnTo>
                    <a:pt x="817477" y="748490"/>
                  </a:lnTo>
                  <a:lnTo>
                    <a:pt x="818843" y="748677"/>
                  </a:lnTo>
                  <a:lnTo>
                    <a:pt x="819341" y="748092"/>
                  </a:lnTo>
                  <a:lnTo>
                    <a:pt x="820673" y="747310"/>
                  </a:lnTo>
                  <a:lnTo>
                    <a:pt x="820824" y="746160"/>
                  </a:lnTo>
                  <a:lnTo>
                    <a:pt x="819721" y="744489"/>
                  </a:lnTo>
                  <a:lnTo>
                    <a:pt x="819774" y="742874"/>
                  </a:lnTo>
                  <a:lnTo>
                    <a:pt x="821130" y="741789"/>
                  </a:lnTo>
                  <a:lnTo>
                    <a:pt x="821803" y="739537"/>
                  </a:lnTo>
                  <a:lnTo>
                    <a:pt x="821725" y="738442"/>
                  </a:lnTo>
                  <a:lnTo>
                    <a:pt x="820777" y="736848"/>
                  </a:lnTo>
                  <a:lnTo>
                    <a:pt x="820221" y="736509"/>
                  </a:lnTo>
                  <a:lnTo>
                    <a:pt x="819751" y="734566"/>
                  </a:lnTo>
                  <a:lnTo>
                    <a:pt x="818355" y="732593"/>
                  </a:lnTo>
                  <a:lnTo>
                    <a:pt x="817088" y="731543"/>
                  </a:lnTo>
                  <a:lnTo>
                    <a:pt x="815982" y="730943"/>
                  </a:lnTo>
                  <a:lnTo>
                    <a:pt x="815246" y="729681"/>
                  </a:lnTo>
                  <a:lnTo>
                    <a:pt x="814875" y="728297"/>
                  </a:lnTo>
                  <a:lnTo>
                    <a:pt x="813402" y="726033"/>
                  </a:lnTo>
                  <a:lnTo>
                    <a:pt x="812249" y="725762"/>
                  </a:lnTo>
                  <a:lnTo>
                    <a:pt x="810710" y="726344"/>
                  </a:lnTo>
                  <a:lnTo>
                    <a:pt x="808731" y="725986"/>
                  </a:lnTo>
                  <a:lnTo>
                    <a:pt x="806638" y="725996"/>
                  </a:lnTo>
                  <a:lnTo>
                    <a:pt x="805311" y="724835"/>
                  </a:lnTo>
                  <a:lnTo>
                    <a:pt x="803097" y="724335"/>
                  </a:lnTo>
                  <a:lnTo>
                    <a:pt x="801074" y="725636"/>
                  </a:lnTo>
                  <a:lnTo>
                    <a:pt x="799601" y="725823"/>
                  </a:lnTo>
                  <a:lnTo>
                    <a:pt x="797724" y="726502"/>
                  </a:lnTo>
                  <a:lnTo>
                    <a:pt x="796317" y="727301"/>
                  </a:lnTo>
                  <a:lnTo>
                    <a:pt x="795644" y="728581"/>
                  </a:lnTo>
                  <a:lnTo>
                    <a:pt x="793974" y="727480"/>
                  </a:lnTo>
                  <a:lnTo>
                    <a:pt x="792901" y="725589"/>
                  </a:lnTo>
                  <a:lnTo>
                    <a:pt x="792546" y="724472"/>
                  </a:lnTo>
                  <a:lnTo>
                    <a:pt x="791933" y="724208"/>
                  </a:lnTo>
                  <a:lnTo>
                    <a:pt x="791455" y="724985"/>
                  </a:lnTo>
                  <a:lnTo>
                    <a:pt x="790638" y="725321"/>
                  </a:lnTo>
                  <a:lnTo>
                    <a:pt x="788778" y="723963"/>
                  </a:lnTo>
                  <a:lnTo>
                    <a:pt x="788211" y="722833"/>
                  </a:lnTo>
                  <a:lnTo>
                    <a:pt x="788274" y="722157"/>
                  </a:lnTo>
                  <a:lnTo>
                    <a:pt x="789021" y="721278"/>
                  </a:lnTo>
                  <a:lnTo>
                    <a:pt x="788941" y="720151"/>
                  </a:lnTo>
                  <a:lnTo>
                    <a:pt x="787729" y="719393"/>
                  </a:lnTo>
                  <a:lnTo>
                    <a:pt x="787451" y="718256"/>
                  </a:lnTo>
                  <a:lnTo>
                    <a:pt x="787597" y="717450"/>
                  </a:lnTo>
                  <a:lnTo>
                    <a:pt x="786413" y="716765"/>
                  </a:lnTo>
                  <a:lnTo>
                    <a:pt x="785650" y="717073"/>
                  </a:lnTo>
                  <a:lnTo>
                    <a:pt x="783748" y="716072"/>
                  </a:lnTo>
                  <a:lnTo>
                    <a:pt x="783863" y="714946"/>
                  </a:lnTo>
                  <a:lnTo>
                    <a:pt x="785294" y="714587"/>
                  </a:lnTo>
                  <a:lnTo>
                    <a:pt x="785529" y="714101"/>
                  </a:lnTo>
                  <a:lnTo>
                    <a:pt x="785420" y="711831"/>
                  </a:lnTo>
                  <a:lnTo>
                    <a:pt x="784913" y="709963"/>
                  </a:lnTo>
                  <a:lnTo>
                    <a:pt x="786032" y="709807"/>
                  </a:lnTo>
                  <a:lnTo>
                    <a:pt x="784750" y="708567"/>
                  </a:lnTo>
                  <a:lnTo>
                    <a:pt x="783993" y="707014"/>
                  </a:lnTo>
                  <a:lnTo>
                    <a:pt x="785483" y="706809"/>
                  </a:lnTo>
                  <a:lnTo>
                    <a:pt x="785600" y="706121"/>
                  </a:lnTo>
                  <a:lnTo>
                    <a:pt x="786542" y="705874"/>
                  </a:lnTo>
                  <a:lnTo>
                    <a:pt x="787460" y="704854"/>
                  </a:lnTo>
                  <a:lnTo>
                    <a:pt x="787083" y="704070"/>
                  </a:lnTo>
                  <a:lnTo>
                    <a:pt x="787427" y="702579"/>
                  </a:lnTo>
                  <a:lnTo>
                    <a:pt x="786360" y="701933"/>
                  </a:lnTo>
                  <a:lnTo>
                    <a:pt x="787217" y="700816"/>
                  </a:lnTo>
                  <a:lnTo>
                    <a:pt x="788730" y="700056"/>
                  </a:lnTo>
                  <a:lnTo>
                    <a:pt x="787689" y="699329"/>
                  </a:lnTo>
                  <a:lnTo>
                    <a:pt x="788495" y="698843"/>
                  </a:lnTo>
                  <a:lnTo>
                    <a:pt x="789644" y="699425"/>
                  </a:lnTo>
                  <a:lnTo>
                    <a:pt x="790205" y="700871"/>
                  </a:lnTo>
                  <a:lnTo>
                    <a:pt x="791240" y="701338"/>
                  </a:lnTo>
                  <a:lnTo>
                    <a:pt x="792738" y="700713"/>
                  </a:lnTo>
                  <a:lnTo>
                    <a:pt x="794368" y="702237"/>
                  </a:lnTo>
                  <a:lnTo>
                    <a:pt x="795268" y="701859"/>
                  </a:lnTo>
                  <a:lnTo>
                    <a:pt x="794743" y="700914"/>
                  </a:lnTo>
                  <a:lnTo>
                    <a:pt x="795253" y="700520"/>
                  </a:lnTo>
                  <a:lnTo>
                    <a:pt x="796236" y="700728"/>
                  </a:lnTo>
                  <a:lnTo>
                    <a:pt x="796696" y="701305"/>
                  </a:lnTo>
                  <a:lnTo>
                    <a:pt x="797592" y="700910"/>
                  </a:lnTo>
                  <a:lnTo>
                    <a:pt x="797051" y="700099"/>
                  </a:lnTo>
                  <a:lnTo>
                    <a:pt x="795703" y="698844"/>
                  </a:lnTo>
                  <a:lnTo>
                    <a:pt x="796160" y="697868"/>
                  </a:lnTo>
                  <a:lnTo>
                    <a:pt x="797267" y="697599"/>
                  </a:lnTo>
                  <a:lnTo>
                    <a:pt x="797959" y="696857"/>
                  </a:lnTo>
                  <a:lnTo>
                    <a:pt x="799838" y="697729"/>
                  </a:lnTo>
                  <a:lnTo>
                    <a:pt x="800177" y="696587"/>
                  </a:lnTo>
                  <a:lnTo>
                    <a:pt x="799126" y="695463"/>
                  </a:lnTo>
                  <a:lnTo>
                    <a:pt x="800246" y="694879"/>
                  </a:lnTo>
                  <a:lnTo>
                    <a:pt x="800475" y="693241"/>
                  </a:lnTo>
                  <a:lnTo>
                    <a:pt x="799650" y="692005"/>
                  </a:lnTo>
                  <a:lnTo>
                    <a:pt x="798659" y="691985"/>
                  </a:lnTo>
                  <a:lnTo>
                    <a:pt x="798427" y="690955"/>
                  </a:lnTo>
                  <a:lnTo>
                    <a:pt x="799320" y="690289"/>
                  </a:lnTo>
                  <a:lnTo>
                    <a:pt x="800811" y="690005"/>
                  </a:lnTo>
                  <a:lnTo>
                    <a:pt x="800665" y="688997"/>
                  </a:lnTo>
                  <a:lnTo>
                    <a:pt x="800958" y="688283"/>
                  </a:lnTo>
                  <a:lnTo>
                    <a:pt x="801714" y="688341"/>
                  </a:lnTo>
                  <a:lnTo>
                    <a:pt x="801639" y="687131"/>
                  </a:lnTo>
                  <a:lnTo>
                    <a:pt x="803308" y="686198"/>
                  </a:lnTo>
                  <a:lnTo>
                    <a:pt x="805325" y="686926"/>
                  </a:lnTo>
                  <a:lnTo>
                    <a:pt x="805777" y="685523"/>
                  </a:lnTo>
                  <a:lnTo>
                    <a:pt x="805291" y="683829"/>
                  </a:lnTo>
                  <a:lnTo>
                    <a:pt x="806492" y="683289"/>
                  </a:lnTo>
                  <a:lnTo>
                    <a:pt x="806636" y="682470"/>
                  </a:lnTo>
                  <a:lnTo>
                    <a:pt x="807811" y="683241"/>
                  </a:lnTo>
                  <a:lnTo>
                    <a:pt x="808536" y="680811"/>
                  </a:lnTo>
                  <a:lnTo>
                    <a:pt x="809191" y="680530"/>
                  </a:lnTo>
                  <a:lnTo>
                    <a:pt x="809947" y="680949"/>
                  </a:lnTo>
                  <a:lnTo>
                    <a:pt x="809993" y="679660"/>
                  </a:lnTo>
                  <a:lnTo>
                    <a:pt x="809023" y="679385"/>
                  </a:lnTo>
                  <a:lnTo>
                    <a:pt x="808353" y="678404"/>
                  </a:lnTo>
                  <a:lnTo>
                    <a:pt x="809482" y="678446"/>
                  </a:lnTo>
                  <a:lnTo>
                    <a:pt x="810233" y="676787"/>
                  </a:lnTo>
                  <a:lnTo>
                    <a:pt x="809752" y="675410"/>
                  </a:lnTo>
                  <a:lnTo>
                    <a:pt x="812236" y="675239"/>
                  </a:lnTo>
                  <a:lnTo>
                    <a:pt x="813250" y="673661"/>
                  </a:lnTo>
                  <a:lnTo>
                    <a:pt x="814315" y="673450"/>
                  </a:lnTo>
                  <a:lnTo>
                    <a:pt x="815051" y="672643"/>
                  </a:lnTo>
                  <a:lnTo>
                    <a:pt x="815635" y="672792"/>
                  </a:lnTo>
                  <a:lnTo>
                    <a:pt x="815581" y="674158"/>
                  </a:lnTo>
                  <a:lnTo>
                    <a:pt x="816483" y="673703"/>
                  </a:lnTo>
                  <a:lnTo>
                    <a:pt x="816414" y="672505"/>
                  </a:lnTo>
                  <a:lnTo>
                    <a:pt x="817833" y="671574"/>
                  </a:lnTo>
                  <a:lnTo>
                    <a:pt x="819266" y="672236"/>
                  </a:lnTo>
                  <a:lnTo>
                    <a:pt x="819168" y="670320"/>
                  </a:lnTo>
                  <a:lnTo>
                    <a:pt x="819407" y="669591"/>
                  </a:lnTo>
                  <a:lnTo>
                    <a:pt x="820281" y="669034"/>
                  </a:lnTo>
                  <a:lnTo>
                    <a:pt x="819979" y="667543"/>
                  </a:lnTo>
                  <a:lnTo>
                    <a:pt x="820344" y="666815"/>
                  </a:lnTo>
                  <a:lnTo>
                    <a:pt x="821430" y="667174"/>
                  </a:lnTo>
                  <a:lnTo>
                    <a:pt x="822319" y="666045"/>
                  </a:lnTo>
                  <a:lnTo>
                    <a:pt x="824009" y="665783"/>
                  </a:lnTo>
                  <a:lnTo>
                    <a:pt x="824089" y="663522"/>
                  </a:lnTo>
                  <a:lnTo>
                    <a:pt x="824793" y="664220"/>
                  </a:lnTo>
                  <a:lnTo>
                    <a:pt x="827168" y="662802"/>
                  </a:lnTo>
                  <a:lnTo>
                    <a:pt x="829200" y="662294"/>
                  </a:lnTo>
                  <a:lnTo>
                    <a:pt x="829864" y="661834"/>
                  </a:lnTo>
                  <a:lnTo>
                    <a:pt x="830886" y="662058"/>
                  </a:lnTo>
                  <a:lnTo>
                    <a:pt x="831191" y="660375"/>
                  </a:lnTo>
                  <a:lnTo>
                    <a:pt x="832567" y="660181"/>
                  </a:lnTo>
                  <a:lnTo>
                    <a:pt x="833492" y="660492"/>
                  </a:lnTo>
                  <a:lnTo>
                    <a:pt x="833981" y="659503"/>
                  </a:lnTo>
                  <a:lnTo>
                    <a:pt x="833089" y="659367"/>
                  </a:lnTo>
                  <a:lnTo>
                    <a:pt x="833168" y="658319"/>
                  </a:lnTo>
                  <a:lnTo>
                    <a:pt x="833638" y="657596"/>
                  </a:lnTo>
                  <a:lnTo>
                    <a:pt x="835141" y="658627"/>
                  </a:lnTo>
                  <a:lnTo>
                    <a:pt x="834926" y="657505"/>
                  </a:lnTo>
                  <a:lnTo>
                    <a:pt x="835896" y="657232"/>
                  </a:lnTo>
                  <a:lnTo>
                    <a:pt x="835705" y="656413"/>
                  </a:lnTo>
                  <a:lnTo>
                    <a:pt x="836204" y="656012"/>
                  </a:lnTo>
                  <a:lnTo>
                    <a:pt x="837954" y="656400"/>
                  </a:lnTo>
                  <a:lnTo>
                    <a:pt x="838817" y="654453"/>
                  </a:lnTo>
                  <a:lnTo>
                    <a:pt x="839967" y="653413"/>
                  </a:lnTo>
                  <a:lnTo>
                    <a:pt x="839961" y="652776"/>
                  </a:lnTo>
                  <a:lnTo>
                    <a:pt x="838861" y="652670"/>
                  </a:lnTo>
                  <a:lnTo>
                    <a:pt x="838368" y="651857"/>
                  </a:lnTo>
                  <a:lnTo>
                    <a:pt x="837297" y="651623"/>
                  </a:lnTo>
                  <a:lnTo>
                    <a:pt x="838382" y="650505"/>
                  </a:lnTo>
                  <a:lnTo>
                    <a:pt x="839665" y="650381"/>
                  </a:lnTo>
                  <a:lnTo>
                    <a:pt x="840277" y="649812"/>
                  </a:lnTo>
                  <a:lnTo>
                    <a:pt x="840594" y="648795"/>
                  </a:lnTo>
                  <a:lnTo>
                    <a:pt x="840310" y="648300"/>
                  </a:lnTo>
                  <a:lnTo>
                    <a:pt x="838453" y="647816"/>
                  </a:lnTo>
                  <a:lnTo>
                    <a:pt x="838020" y="647218"/>
                  </a:lnTo>
                  <a:lnTo>
                    <a:pt x="836454" y="646773"/>
                  </a:lnTo>
                  <a:lnTo>
                    <a:pt x="837008" y="645793"/>
                  </a:lnTo>
                  <a:lnTo>
                    <a:pt x="836867" y="645144"/>
                  </a:lnTo>
                  <a:lnTo>
                    <a:pt x="835119" y="645111"/>
                  </a:lnTo>
                  <a:lnTo>
                    <a:pt x="835215" y="644587"/>
                  </a:lnTo>
                  <a:lnTo>
                    <a:pt x="836186" y="643790"/>
                  </a:lnTo>
                  <a:lnTo>
                    <a:pt x="836286" y="643173"/>
                  </a:lnTo>
                  <a:lnTo>
                    <a:pt x="835383" y="642885"/>
                  </a:lnTo>
                  <a:lnTo>
                    <a:pt x="834803" y="643173"/>
                  </a:lnTo>
                  <a:lnTo>
                    <a:pt x="834151" y="641831"/>
                  </a:lnTo>
                  <a:lnTo>
                    <a:pt x="834998" y="641651"/>
                  </a:lnTo>
                  <a:lnTo>
                    <a:pt x="836029" y="640448"/>
                  </a:lnTo>
                  <a:lnTo>
                    <a:pt x="834994" y="639616"/>
                  </a:lnTo>
                  <a:lnTo>
                    <a:pt x="834096" y="640119"/>
                  </a:lnTo>
                  <a:lnTo>
                    <a:pt x="833822" y="638914"/>
                  </a:lnTo>
                  <a:lnTo>
                    <a:pt x="833274" y="637900"/>
                  </a:lnTo>
                  <a:lnTo>
                    <a:pt x="831144" y="638339"/>
                  </a:lnTo>
                  <a:lnTo>
                    <a:pt x="831303" y="636993"/>
                  </a:lnTo>
                  <a:lnTo>
                    <a:pt x="830197" y="636644"/>
                  </a:lnTo>
                  <a:lnTo>
                    <a:pt x="830475" y="635035"/>
                  </a:lnTo>
                  <a:lnTo>
                    <a:pt x="830213" y="633903"/>
                  </a:lnTo>
                  <a:lnTo>
                    <a:pt x="829469" y="634074"/>
                  </a:lnTo>
                  <a:lnTo>
                    <a:pt x="829302" y="632489"/>
                  </a:lnTo>
                  <a:lnTo>
                    <a:pt x="830341" y="632384"/>
                  </a:lnTo>
                  <a:lnTo>
                    <a:pt x="830590" y="631579"/>
                  </a:lnTo>
                  <a:lnTo>
                    <a:pt x="829775" y="630821"/>
                  </a:lnTo>
                  <a:lnTo>
                    <a:pt x="829741" y="628923"/>
                  </a:lnTo>
                  <a:lnTo>
                    <a:pt x="830672" y="627549"/>
                  </a:lnTo>
                  <a:lnTo>
                    <a:pt x="830322" y="627255"/>
                  </a:lnTo>
                  <a:lnTo>
                    <a:pt x="828891" y="627425"/>
                  </a:lnTo>
                  <a:lnTo>
                    <a:pt x="829008" y="625973"/>
                  </a:lnTo>
                  <a:lnTo>
                    <a:pt x="828724" y="625108"/>
                  </a:lnTo>
                  <a:lnTo>
                    <a:pt x="827893" y="624837"/>
                  </a:lnTo>
                  <a:lnTo>
                    <a:pt x="827729" y="623832"/>
                  </a:lnTo>
                  <a:lnTo>
                    <a:pt x="828229" y="622388"/>
                  </a:lnTo>
                  <a:lnTo>
                    <a:pt x="827808" y="621784"/>
                  </a:lnTo>
                  <a:lnTo>
                    <a:pt x="827919" y="620377"/>
                  </a:lnTo>
                  <a:lnTo>
                    <a:pt x="826343" y="619947"/>
                  </a:lnTo>
                  <a:lnTo>
                    <a:pt x="826300" y="619087"/>
                  </a:lnTo>
                  <a:lnTo>
                    <a:pt x="825614" y="617157"/>
                  </a:lnTo>
                  <a:lnTo>
                    <a:pt x="825945" y="615449"/>
                  </a:lnTo>
                  <a:lnTo>
                    <a:pt x="826796" y="615037"/>
                  </a:lnTo>
                  <a:lnTo>
                    <a:pt x="826211" y="614033"/>
                  </a:lnTo>
                  <a:lnTo>
                    <a:pt x="827311" y="613539"/>
                  </a:lnTo>
                  <a:lnTo>
                    <a:pt x="827513" y="612962"/>
                  </a:lnTo>
                  <a:lnTo>
                    <a:pt x="826549" y="610951"/>
                  </a:lnTo>
                  <a:lnTo>
                    <a:pt x="825304" y="610339"/>
                  </a:lnTo>
                  <a:lnTo>
                    <a:pt x="824282" y="609380"/>
                  </a:lnTo>
                  <a:lnTo>
                    <a:pt x="824324" y="606983"/>
                  </a:lnTo>
                  <a:lnTo>
                    <a:pt x="822665" y="607191"/>
                  </a:lnTo>
                  <a:lnTo>
                    <a:pt x="822518" y="606085"/>
                  </a:lnTo>
                  <a:lnTo>
                    <a:pt x="823757" y="605847"/>
                  </a:lnTo>
                  <a:lnTo>
                    <a:pt x="823515" y="604281"/>
                  </a:lnTo>
                  <a:lnTo>
                    <a:pt x="822720" y="603219"/>
                  </a:lnTo>
                  <a:lnTo>
                    <a:pt x="822041" y="602846"/>
                  </a:lnTo>
                  <a:lnTo>
                    <a:pt x="821395" y="603541"/>
                  </a:lnTo>
                  <a:lnTo>
                    <a:pt x="820492" y="603923"/>
                  </a:lnTo>
                  <a:lnTo>
                    <a:pt x="818580" y="601145"/>
                  </a:lnTo>
                  <a:lnTo>
                    <a:pt x="819109" y="600815"/>
                  </a:lnTo>
                  <a:lnTo>
                    <a:pt x="818544" y="599771"/>
                  </a:lnTo>
                  <a:lnTo>
                    <a:pt x="817487" y="600136"/>
                  </a:lnTo>
                  <a:lnTo>
                    <a:pt x="817070" y="598600"/>
                  </a:lnTo>
                  <a:lnTo>
                    <a:pt x="816089" y="598875"/>
                  </a:lnTo>
                  <a:lnTo>
                    <a:pt x="814289" y="597033"/>
                  </a:lnTo>
                  <a:lnTo>
                    <a:pt x="814628" y="595825"/>
                  </a:lnTo>
                  <a:lnTo>
                    <a:pt x="812915" y="596407"/>
                  </a:lnTo>
                  <a:lnTo>
                    <a:pt x="812244" y="596341"/>
                  </a:lnTo>
                  <a:lnTo>
                    <a:pt x="810394" y="593848"/>
                  </a:lnTo>
                  <a:lnTo>
                    <a:pt x="809546" y="593901"/>
                  </a:lnTo>
                  <a:lnTo>
                    <a:pt x="808985" y="593290"/>
                  </a:lnTo>
                  <a:lnTo>
                    <a:pt x="807910" y="594191"/>
                  </a:lnTo>
                  <a:lnTo>
                    <a:pt x="807384" y="595124"/>
                  </a:lnTo>
                  <a:lnTo>
                    <a:pt x="806464" y="594832"/>
                  </a:lnTo>
                  <a:lnTo>
                    <a:pt x="806757" y="594183"/>
                  </a:lnTo>
                  <a:lnTo>
                    <a:pt x="806671" y="593010"/>
                  </a:lnTo>
                  <a:lnTo>
                    <a:pt x="806245" y="592086"/>
                  </a:lnTo>
                  <a:lnTo>
                    <a:pt x="804994" y="591990"/>
                  </a:lnTo>
                  <a:lnTo>
                    <a:pt x="805179" y="592811"/>
                  </a:lnTo>
                  <a:lnTo>
                    <a:pt x="803736" y="592351"/>
                  </a:lnTo>
                  <a:lnTo>
                    <a:pt x="804045" y="591630"/>
                  </a:lnTo>
                  <a:lnTo>
                    <a:pt x="802858" y="590982"/>
                  </a:lnTo>
                  <a:lnTo>
                    <a:pt x="801731" y="591381"/>
                  </a:lnTo>
                  <a:lnTo>
                    <a:pt x="801520" y="589942"/>
                  </a:lnTo>
                  <a:lnTo>
                    <a:pt x="802409" y="588807"/>
                  </a:lnTo>
                  <a:lnTo>
                    <a:pt x="801279" y="587589"/>
                  </a:lnTo>
                  <a:lnTo>
                    <a:pt x="800291" y="588031"/>
                  </a:lnTo>
                  <a:lnTo>
                    <a:pt x="799550" y="587617"/>
                  </a:lnTo>
                  <a:lnTo>
                    <a:pt x="798907" y="587918"/>
                  </a:lnTo>
                  <a:lnTo>
                    <a:pt x="798390" y="586882"/>
                  </a:lnTo>
                  <a:lnTo>
                    <a:pt x="797413" y="586755"/>
                  </a:lnTo>
                  <a:lnTo>
                    <a:pt x="797208" y="585887"/>
                  </a:lnTo>
                  <a:lnTo>
                    <a:pt x="797480" y="585007"/>
                  </a:lnTo>
                  <a:lnTo>
                    <a:pt x="794985" y="581564"/>
                  </a:lnTo>
                  <a:lnTo>
                    <a:pt x="795380" y="579928"/>
                  </a:lnTo>
                  <a:lnTo>
                    <a:pt x="795745" y="579405"/>
                  </a:lnTo>
                  <a:lnTo>
                    <a:pt x="795369" y="577814"/>
                  </a:lnTo>
                  <a:lnTo>
                    <a:pt x="795808" y="577286"/>
                  </a:lnTo>
                  <a:lnTo>
                    <a:pt x="795607" y="576168"/>
                  </a:lnTo>
                  <a:lnTo>
                    <a:pt x="796859" y="575041"/>
                  </a:lnTo>
                  <a:lnTo>
                    <a:pt x="796593" y="574166"/>
                  </a:lnTo>
                  <a:lnTo>
                    <a:pt x="797462" y="574021"/>
                  </a:lnTo>
                  <a:lnTo>
                    <a:pt x="799194" y="572055"/>
                  </a:lnTo>
                  <a:lnTo>
                    <a:pt x="799813" y="569677"/>
                  </a:lnTo>
                  <a:lnTo>
                    <a:pt x="799914" y="567191"/>
                  </a:lnTo>
                  <a:lnTo>
                    <a:pt x="799428" y="566657"/>
                  </a:lnTo>
                  <a:lnTo>
                    <a:pt x="800225" y="565444"/>
                  </a:lnTo>
                  <a:lnTo>
                    <a:pt x="800393" y="564430"/>
                  </a:lnTo>
                  <a:lnTo>
                    <a:pt x="801493" y="564033"/>
                  </a:lnTo>
                  <a:lnTo>
                    <a:pt x="803483" y="562298"/>
                  </a:lnTo>
                  <a:lnTo>
                    <a:pt x="803747" y="561515"/>
                  </a:lnTo>
                  <a:lnTo>
                    <a:pt x="805869" y="559378"/>
                  </a:lnTo>
                  <a:lnTo>
                    <a:pt x="806532" y="557938"/>
                  </a:lnTo>
                  <a:lnTo>
                    <a:pt x="807898" y="556876"/>
                  </a:lnTo>
                  <a:lnTo>
                    <a:pt x="808516" y="555888"/>
                  </a:lnTo>
                  <a:lnTo>
                    <a:pt x="808754" y="554803"/>
                  </a:lnTo>
                  <a:lnTo>
                    <a:pt x="809654" y="553695"/>
                  </a:lnTo>
                  <a:lnTo>
                    <a:pt x="809272" y="551824"/>
                  </a:lnTo>
                  <a:lnTo>
                    <a:pt x="810350" y="550781"/>
                  </a:lnTo>
                  <a:lnTo>
                    <a:pt x="809805" y="549159"/>
                  </a:lnTo>
                  <a:lnTo>
                    <a:pt x="810836" y="547708"/>
                  </a:lnTo>
                  <a:lnTo>
                    <a:pt x="812183" y="546775"/>
                  </a:lnTo>
                  <a:lnTo>
                    <a:pt x="812292" y="545313"/>
                  </a:lnTo>
                  <a:lnTo>
                    <a:pt x="813007" y="545568"/>
                  </a:lnTo>
                  <a:lnTo>
                    <a:pt x="813214" y="544269"/>
                  </a:lnTo>
                  <a:lnTo>
                    <a:pt x="813873" y="542927"/>
                  </a:lnTo>
                  <a:lnTo>
                    <a:pt x="813469" y="541796"/>
                  </a:lnTo>
                  <a:lnTo>
                    <a:pt x="812984" y="541588"/>
                  </a:lnTo>
                  <a:lnTo>
                    <a:pt x="812746" y="540507"/>
                  </a:lnTo>
                  <a:lnTo>
                    <a:pt x="813797" y="539577"/>
                  </a:lnTo>
                  <a:lnTo>
                    <a:pt x="813011" y="538989"/>
                  </a:lnTo>
                  <a:lnTo>
                    <a:pt x="811904" y="538700"/>
                  </a:lnTo>
                  <a:lnTo>
                    <a:pt x="812785" y="537741"/>
                  </a:lnTo>
                  <a:lnTo>
                    <a:pt x="812434" y="537159"/>
                  </a:lnTo>
                  <a:lnTo>
                    <a:pt x="812503" y="534471"/>
                  </a:lnTo>
                  <a:lnTo>
                    <a:pt x="810710" y="533384"/>
                  </a:lnTo>
                  <a:lnTo>
                    <a:pt x="811144" y="532306"/>
                  </a:lnTo>
                  <a:lnTo>
                    <a:pt x="810611" y="531036"/>
                  </a:lnTo>
                  <a:lnTo>
                    <a:pt x="809974" y="531125"/>
                  </a:lnTo>
                  <a:lnTo>
                    <a:pt x="809716" y="529094"/>
                  </a:lnTo>
                  <a:lnTo>
                    <a:pt x="810184" y="528457"/>
                  </a:lnTo>
                  <a:lnTo>
                    <a:pt x="810929" y="528624"/>
                  </a:lnTo>
                  <a:lnTo>
                    <a:pt x="811195" y="527390"/>
                  </a:lnTo>
                  <a:lnTo>
                    <a:pt x="811871" y="527067"/>
                  </a:lnTo>
                  <a:lnTo>
                    <a:pt x="811910" y="526128"/>
                  </a:lnTo>
                  <a:lnTo>
                    <a:pt x="812500" y="524399"/>
                  </a:lnTo>
                  <a:lnTo>
                    <a:pt x="811791" y="523399"/>
                  </a:lnTo>
                  <a:lnTo>
                    <a:pt x="812372" y="522427"/>
                  </a:lnTo>
                  <a:lnTo>
                    <a:pt x="814033" y="523026"/>
                  </a:lnTo>
                  <a:lnTo>
                    <a:pt x="815165" y="522722"/>
                  </a:lnTo>
                  <a:lnTo>
                    <a:pt x="815765" y="521308"/>
                  </a:lnTo>
                  <a:lnTo>
                    <a:pt x="815364" y="519400"/>
                  </a:lnTo>
                  <a:lnTo>
                    <a:pt x="816233" y="518776"/>
                  </a:lnTo>
                  <a:lnTo>
                    <a:pt x="815724" y="517218"/>
                  </a:lnTo>
                  <a:lnTo>
                    <a:pt x="801035" y="517204"/>
                  </a:lnTo>
                  <a:lnTo>
                    <a:pt x="787914" y="517205"/>
                  </a:lnTo>
                  <a:lnTo>
                    <a:pt x="765544" y="517200"/>
                  </a:lnTo>
                  <a:lnTo>
                    <a:pt x="743920" y="517217"/>
                  </a:lnTo>
                  <a:lnTo>
                    <a:pt x="718571" y="517182"/>
                  </a:lnTo>
                  <a:lnTo>
                    <a:pt x="701488" y="517173"/>
                  </a:lnTo>
                  <a:lnTo>
                    <a:pt x="682610" y="517165"/>
                  </a:lnTo>
                  <a:lnTo>
                    <a:pt x="682503" y="516092"/>
                  </a:lnTo>
                  <a:lnTo>
                    <a:pt x="683411" y="514595"/>
                  </a:lnTo>
                  <a:lnTo>
                    <a:pt x="683699" y="513285"/>
                  </a:lnTo>
                  <a:lnTo>
                    <a:pt x="683392" y="511696"/>
                  </a:lnTo>
                  <a:lnTo>
                    <a:pt x="684314" y="509658"/>
                  </a:lnTo>
                  <a:lnTo>
                    <a:pt x="684838" y="508047"/>
                  </a:lnTo>
                  <a:lnTo>
                    <a:pt x="685301" y="507733"/>
                  </a:lnTo>
                  <a:lnTo>
                    <a:pt x="685323" y="506258"/>
                  </a:lnTo>
                  <a:lnTo>
                    <a:pt x="685019" y="505444"/>
                  </a:lnTo>
                  <a:lnTo>
                    <a:pt x="686238" y="503855"/>
                  </a:lnTo>
                  <a:lnTo>
                    <a:pt x="686067" y="501632"/>
                  </a:lnTo>
                  <a:lnTo>
                    <a:pt x="685617" y="500523"/>
                  </a:lnTo>
                  <a:lnTo>
                    <a:pt x="684493" y="499998"/>
                  </a:lnTo>
                  <a:lnTo>
                    <a:pt x="683885" y="500662"/>
                  </a:lnTo>
                  <a:lnTo>
                    <a:pt x="682924" y="500272"/>
                  </a:lnTo>
                  <a:lnTo>
                    <a:pt x="682960" y="499280"/>
                  </a:lnTo>
                  <a:lnTo>
                    <a:pt x="683683" y="498715"/>
                  </a:lnTo>
                  <a:lnTo>
                    <a:pt x="683735" y="497602"/>
                  </a:lnTo>
                  <a:lnTo>
                    <a:pt x="683043" y="497294"/>
                  </a:lnTo>
                  <a:lnTo>
                    <a:pt x="683168" y="495792"/>
                  </a:lnTo>
                  <a:lnTo>
                    <a:pt x="682806" y="494894"/>
                  </a:lnTo>
                  <a:lnTo>
                    <a:pt x="683450" y="493716"/>
                  </a:lnTo>
                  <a:lnTo>
                    <a:pt x="682711" y="492553"/>
                  </a:lnTo>
                  <a:lnTo>
                    <a:pt x="682383" y="490307"/>
                  </a:lnTo>
                  <a:lnTo>
                    <a:pt x="681533" y="488135"/>
                  </a:lnTo>
                  <a:lnTo>
                    <a:pt x="681614" y="486989"/>
                  </a:lnTo>
                  <a:lnTo>
                    <a:pt x="682220" y="485195"/>
                  </a:lnTo>
                  <a:lnTo>
                    <a:pt x="682997" y="484198"/>
                  </a:lnTo>
                  <a:lnTo>
                    <a:pt x="683994" y="483472"/>
                  </a:lnTo>
                  <a:lnTo>
                    <a:pt x="683982" y="482989"/>
                  </a:lnTo>
                  <a:lnTo>
                    <a:pt x="685514" y="482064"/>
                  </a:lnTo>
                  <a:lnTo>
                    <a:pt x="686371" y="482104"/>
                  </a:lnTo>
                  <a:lnTo>
                    <a:pt x="687388" y="481415"/>
                  </a:lnTo>
                  <a:lnTo>
                    <a:pt x="688856" y="479532"/>
                  </a:lnTo>
                  <a:lnTo>
                    <a:pt x="688917" y="478747"/>
                  </a:lnTo>
                  <a:lnTo>
                    <a:pt x="690922" y="477211"/>
                  </a:lnTo>
                  <a:lnTo>
                    <a:pt x="691715" y="475977"/>
                  </a:lnTo>
                  <a:lnTo>
                    <a:pt x="692082" y="474678"/>
                  </a:lnTo>
                  <a:lnTo>
                    <a:pt x="692205" y="473092"/>
                  </a:lnTo>
                  <a:lnTo>
                    <a:pt x="692192" y="470175"/>
                  </a:lnTo>
                  <a:lnTo>
                    <a:pt x="691772" y="469464"/>
                  </a:lnTo>
                  <a:lnTo>
                    <a:pt x="690173" y="468787"/>
                  </a:lnTo>
                  <a:lnTo>
                    <a:pt x="688966" y="469014"/>
                  </a:lnTo>
                  <a:lnTo>
                    <a:pt x="687635" y="468421"/>
                  </a:lnTo>
                  <a:lnTo>
                    <a:pt x="687913" y="467191"/>
                  </a:lnTo>
                  <a:lnTo>
                    <a:pt x="687620" y="465750"/>
                  </a:lnTo>
                  <a:lnTo>
                    <a:pt x="688542" y="462940"/>
                  </a:lnTo>
                  <a:lnTo>
                    <a:pt x="688602" y="461500"/>
                  </a:lnTo>
                  <a:lnTo>
                    <a:pt x="688348" y="461009"/>
                  </a:lnTo>
                  <a:lnTo>
                    <a:pt x="688605" y="459403"/>
                  </a:lnTo>
                  <a:lnTo>
                    <a:pt x="689742" y="457773"/>
                  </a:lnTo>
                  <a:lnTo>
                    <a:pt x="690795" y="456772"/>
                  </a:lnTo>
                  <a:lnTo>
                    <a:pt x="693333" y="456712"/>
                  </a:lnTo>
                  <a:lnTo>
                    <a:pt x="693295" y="439620"/>
                  </a:lnTo>
                  <a:lnTo>
                    <a:pt x="710547" y="439615"/>
                  </a:lnTo>
                  <a:lnTo>
                    <a:pt x="724023" y="439610"/>
                  </a:lnTo>
                  <a:lnTo>
                    <a:pt x="752282" y="439601"/>
                  </a:lnTo>
                  <a:lnTo>
                    <a:pt x="773379" y="439594"/>
                  </a:lnTo>
                  <a:lnTo>
                    <a:pt x="800631" y="439555"/>
                  </a:lnTo>
                  <a:lnTo>
                    <a:pt x="800631" y="445766"/>
                  </a:lnTo>
                  <a:lnTo>
                    <a:pt x="801233" y="446176"/>
                  </a:lnTo>
                  <a:lnTo>
                    <a:pt x="802296" y="445948"/>
                  </a:lnTo>
                  <a:lnTo>
                    <a:pt x="803993" y="447566"/>
                  </a:lnTo>
                  <a:lnTo>
                    <a:pt x="804564" y="448817"/>
                  </a:lnTo>
                  <a:lnTo>
                    <a:pt x="805812" y="448772"/>
                  </a:lnTo>
                  <a:lnTo>
                    <a:pt x="806196" y="450062"/>
                  </a:lnTo>
                  <a:lnTo>
                    <a:pt x="808536" y="450653"/>
                  </a:lnTo>
                  <a:lnTo>
                    <a:pt x="810361" y="450531"/>
                  </a:lnTo>
                  <a:lnTo>
                    <a:pt x="812111" y="451703"/>
                  </a:lnTo>
                  <a:lnTo>
                    <a:pt x="813138" y="452007"/>
                  </a:lnTo>
                  <a:lnTo>
                    <a:pt x="813909" y="451548"/>
                  </a:lnTo>
                  <a:lnTo>
                    <a:pt x="814557" y="452151"/>
                  </a:lnTo>
                  <a:lnTo>
                    <a:pt x="814698" y="453057"/>
                  </a:lnTo>
                  <a:lnTo>
                    <a:pt x="813849" y="453249"/>
                  </a:lnTo>
                  <a:lnTo>
                    <a:pt x="812990" y="456180"/>
                  </a:lnTo>
                  <a:lnTo>
                    <a:pt x="812237" y="457651"/>
                  </a:lnTo>
                  <a:lnTo>
                    <a:pt x="812674" y="458546"/>
                  </a:lnTo>
                  <a:lnTo>
                    <a:pt x="813233" y="460943"/>
                  </a:lnTo>
                  <a:lnTo>
                    <a:pt x="813157" y="464140"/>
                  </a:lnTo>
                  <a:lnTo>
                    <a:pt x="812570" y="465297"/>
                  </a:lnTo>
                  <a:lnTo>
                    <a:pt x="813071" y="465856"/>
                  </a:lnTo>
                  <a:lnTo>
                    <a:pt x="814357" y="466250"/>
                  </a:lnTo>
                  <a:lnTo>
                    <a:pt x="815173" y="467239"/>
                  </a:lnTo>
                  <a:lnTo>
                    <a:pt x="814990" y="469211"/>
                  </a:lnTo>
                  <a:lnTo>
                    <a:pt x="814051" y="470272"/>
                  </a:lnTo>
                  <a:lnTo>
                    <a:pt x="814498" y="471847"/>
                  </a:lnTo>
                  <a:lnTo>
                    <a:pt x="814254" y="472407"/>
                  </a:lnTo>
                  <a:lnTo>
                    <a:pt x="815023" y="473050"/>
                  </a:lnTo>
                  <a:lnTo>
                    <a:pt x="814846" y="474210"/>
                  </a:lnTo>
                  <a:lnTo>
                    <a:pt x="814363" y="474629"/>
                  </a:lnTo>
                  <a:lnTo>
                    <a:pt x="813885" y="475846"/>
                  </a:lnTo>
                  <a:lnTo>
                    <a:pt x="812859" y="477140"/>
                  </a:lnTo>
                  <a:lnTo>
                    <a:pt x="812994" y="477861"/>
                  </a:lnTo>
                  <a:lnTo>
                    <a:pt x="812372" y="479170"/>
                  </a:lnTo>
                  <a:lnTo>
                    <a:pt x="811942" y="479169"/>
                  </a:lnTo>
                  <a:lnTo>
                    <a:pt x="811347" y="481089"/>
                  </a:lnTo>
                  <a:lnTo>
                    <a:pt x="810570" y="481600"/>
                  </a:lnTo>
                  <a:lnTo>
                    <a:pt x="810650" y="482189"/>
                  </a:lnTo>
                  <a:lnTo>
                    <a:pt x="809450" y="483801"/>
                  </a:lnTo>
                  <a:lnTo>
                    <a:pt x="809042" y="485203"/>
                  </a:lnTo>
                  <a:lnTo>
                    <a:pt x="807778" y="485684"/>
                  </a:lnTo>
                  <a:lnTo>
                    <a:pt x="807497" y="487914"/>
                  </a:lnTo>
                  <a:lnTo>
                    <a:pt x="807129" y="488715"/>
                  </a:lnTo>
                  <a:lnTo>
                    <a:pt x="807558" y="489158"/>
                  </a:lnTo>
                  <a:lnTo>
                    <a:pt x="807042" y="491064"/>
                  </a:lnTo>
                  <a:lnTo>
                    <a:pt x="806972" y="492359"/>
                  </a:lnTo>
                  <a:lnTo>
                    <a:pt x="806062" y="494178"/>
                  </a:lnTo>
                  <a:lnTo>
                    <a:pt x="806382" y="495518"/>
                  </a:lnTo>
                  <a:lnTo>
                    <a:pt x="806947" y="496014"/>
                  </a:lnTo>
                  <a:lnTo>
                    <a:pt x="806617" y="496916"/>
                  </a:lnTo>
                  <a:lnTo>
                    <a:pt x="807664" y="497125"/>
                  </a:lnTo>
                  <a:lnTo>
                    <a:pt x="807422" y="498658"/>
                  </a:lnTo>
                  <a:lnTo>
                    <a:pt x="808372" y="499056"/>
                  </a:lnTo>
                  <a:lnTo>
                    <a:pt x="808339" y="500133"/>
                  </a:lnTo>
                  <a:lnTo>
                    <a:pt x="806789" y="501223"/>
                  </a:lnTo>
                  <a:lnTo>
                    <a:pt x="807310" y="502418"/>
                  </a:lnTo>
                  <a:lnTo>
                    <a:pt x="806856" y="504303"/>
                  </a:lnTo>
                  <a:lnTo>
                    <a:pt x="806335" y="504740"/>
                  </a:lnTo>
                  <a:lnTo>
                    <a:pt x="806121" y="507076"/>
                  </a:lnTo>
                  <a:lnTo>
                    <a:pt x="807254" y="510311"/>
                  </a:lnTo>
                  <a:lnTo>
                    <a:pt x="808599" y="511244"/>
                  </a:lnTo>
                  <a:lnTo>
                    <a:pt x="810308" y="511184"/>
                  </a:lnTo>
                  <a:lnTo>
                    <a:pt x="812047" y="513042"/>
                  </a:lnTo>
                  <a:lnTo>
                    <a:pt x="813403" y="513978"/>
                  </a:lnTo>
                  <a:lnTo>
                    <a:pt x="813806" y="513895"/>
                  </a:lnTo>
                  <a:lnTo>
                    <a:pt x="814566" y="515266"/>
                  </a:lnTo>
                  <a:lnTo>
                    <a:pt x="815518" y="515278"/>
                  </a:lnTo>
                  <a:lnTo>
                    <a:pt x="815364" y="514835"/>
                  </a:lnTo>
                  <a:lnTo>
                    <a:pt x="816266" y="513962"/>
                  </a:lnTo>
                  <a:lnTo>
                    <a:pt x="816764" y="513996"/>
                  </a:lnTo>
                  <a:lnTo>
                    <a:pt x="816754" y="512671"/>
                  </a:lnTo>
                  <a:lnTo>
                    <a:pt x="818230" y="512223"/>
                  </a:lnTo>
                  <a:lnTo>
                    <a:pt x="818697" y="511451"/>
                  </a:lnTo>
                  <a:lnTo>
                    <a:pt x="819860" y="511405"/>
                  </a:lnTo>
                  <a:lnTo>
                    <a:pt x="820394" y="511948"/>
                  </a:lnTo>
                  <a:lnTo>
                    <a:pt x="821474" y="511874"/>
                  </a:lnTo>
                  <a:lnTo>
                    <a:pt x="822426" y="512763"/>
                  </a:lnTo>
                  <a:lnTo>
                    <a:pt x="823920" y="512470"/>
                  </a:lnTo>
                  <a:lnTo>
                    <a:pt x="824425" y="512656"/>
                  </a:lnTo>
                  <a:lnTo>
                    <a:pt x="825302" y="512061"/>
                  </a:lnTo>
                  <a:lnTo>
                    <a:pt x="826471" y="511989"/>
                  </a:lnTo>
                  <a:lnTo>
                    <a:pt x="826993" y="512402"/>
                  </a:lnTo>
                  <a:lnTo>
                    <a:pt x="829152" y="510652"/>
                  </a:lnTo>
                  <a:lnTo>
                    <a:pt x="828974" y="510000"/>
                  </a:lnTo>
                  <a:lnTo>
                    <a:pt x="829630" y="509507"/>
                  </a:lnTo>
                  <a:lnTo>
                    <a:pt x="829332" y="508733"/>
                  </a:lnTo>
                  <a:lnTo>
                    <a:pt x="831493" y="507693"/>
                  </a:lnTo>
                  <a:lnTo>
                    <a:pt x="832415" y="507526"/>
                  </a:lnTo>
                  <a:lnTo>
                    <a:pt x="833254" y="506082"/>
                  </a:lnTo>
                  <a:lnTo>
                    <a:pt x="833562" y="506977"/>
                  </a:lnTo>
                  <a:lnTo>
                    <a:pt x="834702" y="506038"/>
                  </a:lnTo>
                  <a:lnTo>
                    <a:pt x="834506" y="503639"/>
                  </a:lnTo>
                  <a:lnTo>
                    <a:pt x="835125" y="503257"/>
                  </a:lnTo>
                  <a:lnTo>
                    <a:pt x="836190" y="501793"/>
                  </a:lnTo>
                  <a:lnTo>
                    <a:pt x="836808" y="501846"/>
                  </a:lnTo>
                  <a:lnTo>
                    <a:pt x="837936" y="500527"/>
                  </a:lnTo>
                  <a:lnTo>
                    <a:pt x="838897" y="500182"/>
                  </a:lnTo>
                  <a:lnTo>
                    <a:pt x="840021" y="500784"/>
                  </a:lnTo>
                  <a:lnTo>
                    <a:pt x="839580" y="501700"/>
                  </a:lnTo>
                  <a:lnTo>
                    <a:pt x="839498" y="502896"/>
                  </a:lnTo>
                  <a:lnTo>
                    <a:pt x="840952" y="502425"/>
                  </a:lnTo>
                  <a:lnTo>
                    <a:pt x="842341" y="503593"/>
                  </a:lnTo>
                  <a:lnTo>
                    <a:pt x="843439" y="504225"/>
                  </a:lnTo>
                  <a:lnTo>
                    <a:pt x="844904" y="503979"/>
                  </a:lnTo>
                  <a:lnTo>
                    <a:pt x="845902" y="504629"/>
                  </a:lnTo>
                  <a:lnTo>
                    <a:pt x="847564" y="504173"/>
                  </a:lnTo>
                  <a:lnTo>
                    <a:pt x="847917" y="503592"/>
                  </a:lnTo>
                  <a:lnTo>
                    <a:pt x="850335" y="501320"/>
                  </a:lnTo>
                  <a:lnTo>
                    <a:pt x="853265" y="500869"/>
                  </a:lnTo>
                  <a:lnTo>
                    <a:pt x="855279" y="500055"/>
                  </a:lnTo>
                  <a:lnTo>
                    <a:pt x="860245" y="499375"/>
                  </a:lnTo>
                  <a:lnTo>
                    <a:pt x="864607" y="498326"/>
                  </a:lnTo>
                  <a:lnTo>
                    <a:pt x="882141" y="493947"/>
                  </a:lnTo>
                  <a:lnTo>
                    <a:pt x="883584" y="494154"/>
                  </a:lnTo>
                  <a:lnTo>
                    <a:pt x="884609" y="493030"/>
                  </a:lnTo>
                  <a:lnTo>
                    <a:pt x="884801" y="490217"/>
                  </a:lnTo>
                  <a:lnTo>
                    <a:pt x="883776" y="488083"/>
                  </a:lnTo>
                  <a:lnTo>
                    <a:pt x="883239" y="487429"/>
                  </a:lnTo>
                  <a:lnTo>
                    <a:pt x="882367" y="485292"/>
                  </a:lnTo>
                  <a:lnTo>
                    <a:pt x="882672" y="484196"/>
                  </a:lnTo>
                  <a:lnTo>
                    <a:pt x="882190" y="483548"/>
                  </a:lnTo>
                  <a:lnTo>
                    <a:pt x="882488" y="482541"/>
                  </a:lnTo>
                  <a:lnTo>
                    <a:pt x="883677" y="480848"/>
                  </a:lnTo>
                  <a:lnTo>
                    <a:pt x="883750" y="479989"/>
                  </a:lnTo>
                  <a:lnTo>
                    <a:pt x="882694" y="476937"/>
                  </a:lnTo>
                  <a:lnTo>
                    <a:pt x="881911" y="475341"/>
                  </a:lnTo>
                  <a:lnTo>
                    <a:pt x="881683" y="473811"/>
                  </a:lnTo>
                  <a:lnTo>
                    <a:pt x="881741" y="471695"/>
                  </a:lnTo>
                  <a:lnTo>
                    <a:pt x="879726" y="469712"/>
                  </a:lnTo>
                  <a:lnTo>
                    <a:pt x="878735" y="466584"/>
                  </a:lnTo>
                  <a:lnTo>
                    <a:pt x="877899" y="465055"/>
                  </a:lnTo>
                  <a:lnTo>
                    <a:pt x="878348" y="463533"/>
                  </a:lnTo>
                  <a:lnTo>
                    <a:pt x="878334" y="460979"/>
                  </a:lnTo>
                  <a:lnTo>
                    <a:pt x="878013" y="459837"/>
                  </a:lnTo>
                  <a:lnTo>
                    <a:pt x="877452" y="459081"/>
                  </a:lnTo>
                  <a:lnTo>
                    <a:pt x="878078" y="457453"/>
                  </a:lnTo>
                  <a:lnTo>
                    <a:pt x="878019" y="456059"/>
                  </a:lnTo>
                  <a:lnTo>
                    <a:pt x="875351" y="455448"/>
                  </a:lnTo>
                  <a:lnTo>
                    <a:pt x="873359" y="454260"/>
                  </a:lnTo>
                  <a:lnTo>
                    <a:pt x="872227" y="452499"/>
                  </a:lnTo>
                  <a:lnTo>
                    <a:pt x="871342" y="452217"/>
                  </a:lnTo>
                  <a:lnTo>
                    <a:pt x="869386" y="452050"/>
                  </a:lnTo>
                  <a:lnTo>
                    <a:pt x="867198" y="450107"/>
                  </a:lnTo>
                  <a:lnTo>
                    <a:pt x="865490" y="448271"/>
                  </a:lnTo>
                  <a:lnTo>
                    <a:pt x="865081" y="447033"/>
                  </a:lnTo>
                  <a:lnTo>
                    <a:pt x="865751" y="441874"/>
                  </a:lnTo>
                  <a:lnTo>
                    <a:pt x="866470" y="439593"/>
                  </a:lnTo>
                  <a:lnTo>
                    <a:pt x="867102" y="438183"/>
                  </a:lnTo>
                  <a:lnTo>
                    <a:pt x="867370" y="436913"/>
                  </a:lnTo>
                  <a:lnTo>
                    <a:pt x="867253" y="433662"/>
                  </a:lnTo>
                  <a:lnTo>
                    <a:pt x="867639" y="431234"/>
                  </a:lnTo>
                  <a:lnTo>
                    <a:pt x="868961" y="429010"/>
                  </a:lnTo>
                  <a:lnTo>
                    <a:pt x="869370" y="427892"/>
                  </a:lnTo>
                  <a:lnTo>
                    <a:pt x="870185" y="426765"/>
                  </a:lnTo>
                  <a:lnTo>
                    <a:pt x="872232" y="425453"/>
                  </a:lnTo>
                  <a:lnTo>
                    <a:pt x="873104" y="425130"/>
                  </a:lnTo>
                  <a:lnTo>
                    <a:pt x="873800" y="424209"/>
                  </a:lnTo>
                  <a:lnTo>
                    <a:pt x="875817" y="423492"/>
                  </a:lnTo>
                  <a:lnTo>
                    <a:pt x="876926" y="422807"/>
                  </a:lnTo>
                  <a:lnTo>
                    <a:pt x="878761" y="421327"/>
                  </a:lnTo>
                  <a:lnTo>
                    <a:pt x="878590" y="420669"/>
                  </a:lnTo>
                  <a:lnTo>
                    <a:pt x="876124" y="419973"/>
                  </a:lnTo>
                  <a:lnTo>
                    <a:pt x="876240" y="419079"/>
                  </a:lnTo>
                  <a:lnTo>
                    <a:pt x="877698" y="417930"/>
                  </a:lnTo>
                  <a:lnTo>
                    <a:pt x="878970" y="417586"/>
                  </a:lnTo>
                  <a:lnTo>
                    <a:pt x="880626" y="414721"/>
                  </a:lnTo>
                  <a:lnTo>
                    <a:pt x="880443" y="413981"/>
                  </a:lnTo>
                  <a:lnTo>
                    <a:pt x="877612" y="411479"/>
                  </a:lnTo>
                  <a:lnTo>
                    <a:pt x="875435" y="408893"/>
                  </a:lnTo>
                  <a:lnTo>
                    <a:pt x="874894" y="408526"/>
                  </a:lnTo>
                  <a:lnTo>
                    <a:pt x="873290" y="408446"/>
                  </a:lnTo>
                  <a:lnTo>
                    <a:pt x="873015" y="407863"/>
                  </a:lnTo>
                  <a:lnTo>
                    <a:pt x="873469" y="406463"/>
                  </a:lnTo>
                  <a:lnTo>
                    <a:pt x="873226" y="404706"/>
                  </a:lnTo>
                  <a:lnTo>
                    <a:pt x="873297" y="402818"/>
                  </a:lnTo>
                  <a:lnTo>
                    <a:pt x="872993" y="401789"/>
                  </a:lnTo>
                  <a:lnTo>
                    <a:pt x="870952" y="401981"/>
                  </a:lnTo>
                  <a:lnTo>
                    <a:pt x="870287" y="403163"/>
                  </a:lnTo>
                  <a:lnTo>
                    <a:pt x="868025" y="404599"/>
                  </a:lnTo>
                  <a:lnTo>
                    <a:pt x="867359" y="403904"/>
                  </a:lnTo>
                  <a:lnTo>
                    <a:pt x="866955" y="402055"/>
                  </a:lnTo>
                  <a:lnTo>
                    <a:pt x="866294" y="401306"/>
                  </a:lnTo>
                  <a:lnTo>
                    <a:pt x="867122" y="400486"/>
                  </a:lnTo>
                  <a:lnTo>
                    <a:pt x="866577" y="398302"/>
                  </a:lnTo>
                  <a:lnTo>
                    <a:pt x="866694" y="397504"/>
                  </a:lnTo>
                  <a:lnTo>
                    <a:pt x="868023" y="395081"/>
                  </a:lnTo>
                  <a:lnTo>
                    <a:pt x="868995" y="393707"/>
                  </a:lnTo>
                  <a:lnTo>
                    <a:pt x="869890" y="390882"/>
                  </a:lnTo>
                  <a:lnTo>
                    <a:pt x="871104" y="388774"/>
                  </a:lnTo>
                  <a:lnTo>
                    <a:pt x="871904" y="387891"/>
                  </a:lnTo>
                  <a:lnTo>
                    <a:pt x="873147" y="385493"/>
                  </a:lnTo>
                  <a:lnTo>
                    <a:pt x="873427" y="384402"/>
                  </a:lnTo>
                  <a:lnTo>
                    <a:pt x="872355" y="383276"/>
                  </a:lnTo>
                  <a:lnTo>
                    <a:pt x="872226" y="381959"/>
                  </a:lnTo>
                  <a:lnTo>
                    <a:pt x="870445" y="380917"/>
                  </a:lnTo>
                  <a:lnTo>
                    <a:pt x="869923" y="380169"/>
                  </a:lnTo>
                  <a:lnTo>
                    <a:pt x="868248" y="378879"/>
                  </a:lnTo>
                  <a:lnTo>
                    <a:pt x="868030" y="378026"/>
                  </a:lnTo>
                  <a:lnTo>
                    <a:pt x="868382" y="376604"/>
                  </a:lnTo>
                  <a:lnTo>
                    <a:pt x="869344" y="375402"/>
                  </a:lnTo>
                  <a:lnTo>
                    <a:pt x="870677" y="374955"/>
                  </a:lnTo>
                  <a:lnTo>
                    <a:pt x="872582" y="373434"/>
                  </a:lnTo>
                  <a:lnTo>
                    <a:pt x="874741" y="372235"/>
                  </a:lnTo>
                  <a:lnTo>
                    <a:pt x="876744" y="371345"/>
                  </a:lnTo>
                  <a:lnTo>
                    <a:pt x="877742" y="369911"/>
                  </a:lnTo>
                  <a:lnTo>
                    <a:pt x="879467" y="369744"/>
                  </a:lnTo>
                  <a:lnTo>
                    <a:pt x="881454" y="369769"/>
                  </a:lnTo>
                  <a:lnTo>
                    <a:pt x="882733" y="369982"/>
                  </a:lnTo>
                  <a:lnTo>
                    <a:pt x="885098" y="370853"/>
                  </a:lnTo>
                  <a:lnTo>
                    <a:pt x="887498" y="371057"/>
                  </a:lnTo>
                  <a:lnTo>
                    <a:pt x="889911" y="371863"/>
                  </a:lnTo>
                  <a:lnTo>
                    <a:pt x="891254" y="372750"/>
                  </a:lnTo>
                  <a:lnTo>
                    <a:pt x="892807" y="373291"/>
                  </a:lnTo>
                  <a:lnTo>
                    <a:pt x="893828" y="373328"/>
                  </a:lnTo>
                  <a:lnTo>
                    <a:pt x="895653" y="373900"/>
                  </a:lnTo>
                  <a:lnTo>
                    <a:pt x="898155" y="375473"/>
                  </a:lnTo>
                  <a:lnTo>
                    <a:pt x="899864" y="376265"/>
                  </a:lnTo>
                  <a:lnTo>
                    <a:pt x="901806" y="376762"/>
                  </a:lnTo>
                  <a:lnTo>
                    <a:pt x="903385" y="378001"/>
                  </a:lnTo>
                  <a:lnTo>
                    <a:pt x="905276" y="380005"/>
                  </a:lnTo>
                  <a:lnTo>
                    <a:pt x="907389" y="380866"/>
                  </a:lnTo>
                  <a:lnTo>
                    <a:pt x="909528" y="381139"/>
                  </a:lnTo>
                  <a:lnTo>
                    <a:pt x="911564" y="380359"/>
                  </a:lnTo>
                  <a:lnTo>
                    <a:pt x="912979" y="380898"/>
                  </a:lnTo>
                  <a:lnTo>
                    <a:pt x="914669" y="379950"/>
                  </a:lnTo>
                  <a:lnTo>
                    <a:pt x="916118" y="380367"/>
                  </a:lnTo>
                  <a:lnTo>
                    <a:pt x="917152" y="379786"/>
                  </a:lnTo>
                  <a:lnTo>
                    <a:pt x="917797" y="378835"/>
                  </a:lnTo>
                  <a:lnTo>
                    <a:pt x="919707" y="377507"/>
                  </a:lnTo>
                  <a:lnTo>
                    <a:pt x="920883" y="377206"/>
                  </a:lnTo>
                  <a:lnTo>
                    <a:pt x="922360" y="376447"/>
                  </a:lnTo>
                  <a:lnTo>
                    <a:pt x="923451" y="376442"/>
                  </a:lnTo>
                  <a:lnTo>
                    <a:pt x="924629" y="377212"/>
                  </a:lnTo>
                  <a:lnTo>
                    <a:pt x="926398" y="375860"/>
                  </a:lnTo>
                  <a:lnTo>
                    <a:pt x="925518" y="374170"/>
                  </a:lnTo>
                  <a:lnTo>
                    <a:pt x="924801" y="372186"/>
                  </a:lnTo>
                  <a:lnTo>
                    <a:pt x="923999" y="371315"/>
                  </a:lnTo>
                  <a:lnTo>
                    <a:pt x="923916" y="370403"/>
                  </a:lnTo>
                  <a:lnTo>
                    <a:pt x="922523" y="369205"/>
                  </a:lnTo>
                  <a:lnTo>
                    <a:pt x="922783" y="367446"/>
                  </a:lnTo>
                  <a:lnTo>
                    <a:pt x="923184" y="366474"/>
                  </a:lnTo>
                  <a:lnTo>
                    <a:pt x="924453" y="365909"/>
                  </a:lnTo>
                  <a:lnTo>
                    <a:pt x="924262" y="364274"/>
                  </a:lnTo>
                  <a:lnTo>
                    <a:pt x="922802" y="363477"/>
                  </a:lnTo>
                  <a:lnTo>
                    <a:pt x="922302" y="362501"/>
                  </a:lnTo>
                  <a:lnTo>
                    <a:pt x="921146" y="361600"/>
                  </a:lnTo>
                  <a:lnTo>
                    <a:pt x="921349" y="360144"/>
                  </a:lnTo>
                  <a:lnTo>
                    <a:pt x="920433" y="358382"/>
                  </a:lnTo>
                  <a:lnTo>
                    <a:pt x="920883" y="356284"/>
                  </a:lnTo>
                  <a:lnTo>
                    <a:pt x="920734" y="355039"/>
                  </a:lnTo>
                  <a:lnTo>
                    <a:pt x="921280" y="353141"/>
                  </a:lnTo>
                  <a:lnTo>
                    <a:pt x="922191" y="352608"/>
                  </a:lnTo>
                  <a:lnTo>
                    <a:pt x="923622" y="348632"/>
                  </a:lnTo>
                  <a:lnTo>
                    <a:pt x="923794" y="347372"/>
                  </a:lnTo>
                  <a:lnTo>
                    <a:pt x="922874" y="346230"/>
                  </a:lnTo>
                  <a:lnTo>
                    <a:pt x="922370" y="344413"/>
                  </a:lnTo>
                  <a:lnTo>
                    <a:pt x="921757" y="343907"/>
                  </a:lnTo>
                  <a:lnTo>
                    <a:pt x="920440" y="343466"/>
                  </a:lnTo>
                  <a:lnTo>
                    <a:pt x="918720" y="343259"/>
                  </a:lnTo>
                  <a:lnTo>
                    <a:pt x="918400" y="342624"/>
                  </a:lnTo>
                  <a:lnTo>
                    <a:pt x="918829" y="341112"/>
                  </a:lnTo>
                  <a:lnTo>
                    <a:pt x="918045" y="339975"/>
                  </a:lnTo>
                  <a:lnTo>
                    <a:pt x="917698" y="338992"/>
                  </a:lnTo>
                  <a:lnTo>
                    <a:pt x="917988" y="337766"/>
                  </a:lnTo>
                  <a:lnTo>
                    <a:pt x="920036" y="336462"/>
                  </a:lnTo>
                  <a:lnTo>
                    <a:pt x="920818" y="335682"/>
                  </a:lnTo>
                  <a:lnTo>
                    <a:pt x="920686" y="333463"/>
                  </a:lnTo>
                  <a:lnTo>
                    <a:pt x="921657" y="332676"/>
                  </a:lnTo>
                  <a:lnTo>
                    <a:pt x="923679" y="332342"/>
                  </a:lnTo>
                  <a:lnTo>
                    <a:pt x="925343" y="331373"/>
                  </a:lnTo>
                  <a:lnTo>
                    <a:pt x="925743" y="329678"/>
                  </a:lnTo>
                  <a:lnTo>
                    <a:pt x="925419" y="328230"/>
                  </a:lnTo>
                  <a:lnTo>
                    <a:pt x="926281" y="326530"/>
                  </a:lnTo>
                  <a:lnTo>
                    <a:pt x="927765" y="327244"/>
                  </a:lnTo>
                  <a:lnTo>
                    <a:pt x="928982" y="327234"/>
                  </a:lnTo>
                  <a:lnTo>
                    <a:pt x="930201" y="326687"/>
                  </a:lnTo>
                  <a:lnTo>
                    <a:pt x="931008" y="327117"/>
                  </a:lnTo>
                  <a:lnTo>
                    <a:pt x="931427" y="327879"/>
                  </a:lnTo>
                  <a:lnTo>
                    <a:pt x="931693" y="330161"/>
                  </a:lnTo>
                  <a:lnTo>
                    <a:pt x="932007" y="330471"/>
                  </a:lnTo>
                  <a:lnTo>
                    <a:pt x="933983" y="330440"/>
                  </a:lnTo>
                  <a:lnTo>
                    <a:pt x="934834" y="331932"/>
                  </a:lnTo>
                  <a:lnTo>
                    <a:pt x="936418" y="333419"/>
                  </a:lnTo>
                  <a:lnTo>
                    <a:pt x="937218" y="333883"/>
                  </a:lnTo>
                  <a:lnTo>
                    <a:pt x="939865" y="334500"/>
                  </a:lnTo>
                  <a:lnTo>
                    <a:pt x="941299" y="336096"/>
                  </a:lnTo>
                  <a:lnTo>
                    <a:pt x="942413" y="336667"/>
                  </a:lnTo>
                  <a:lnTo>
                    <a:pt x="943425" y="338006"/>
                  </a:lnTo>
                  <a:lnTo>
                    <a:pt x="944889" y="338650"/>
                  </a:lnTo>
                  <a:lnTo>
                    <a:pt x="945186" y="339470"/>
                  </a:lnTo>
                  <a:lnTo>
                    <a:pt x="946666" y="339299"/>
                  </a:lnTo>
                  <a:lnTo>
                    <a:pt x="949222" y="340585"/>
                  </a:lnTo>
                  <a:lnTo>
                    <a:pt x="949685" y="342052"/>
                  </a:lnTo>
                  <a:lnTo>
                    <a:pt x="951172" y="342186"/>
                  </a:lnTo>
                  <a:lnTo>
                    <a:pt x="951473" y="343088"/>
                  </a:lnTo>
                  <a:lnTo>
                    <a:pt x="951203" y="343992"/>
                  </a:lnTo>
                  <a:lnTo>
                    <a:pt x="951438" y="345265"/>
                  </a:lnTo>
                  <a:lnTo>
                    <a:pt x="950775" y="346584"/>
                  </a:lnTo>
                  <a:lnTo>
                    <a:pt x="951637" y="346854"/>
                  </a:lnTo>
                  <a:lnTo>
                    <a:pt x="952233" y="347840"/>
                  </a:lnTo>
                  <a:lnTo>
                    <a:pt x="953658" y="347966"/>
                  </a:lnTo>
                  <a:lnTo>
                    <a:pt x="954155" y="348349"/>
                  </a:lnTo>
                  <a:lnTo>
                    <a:pt x="953000" y="351110"/>
                  </a:lnTo>
                  <a:lnTo>
                    <a:pt x="951725" y="351917"/>
                  </a:lnTo>
                  <a:lnTo>
                    <a:pt x="951565" y="354351"/>
                  </a:lnTo>
                  <a:lnTo>
                    <a:pt x="952094" y="354373"/>
                  </a:lnTo>
                  <a:lnTo>
                    <a:pt x="953183" y="355817"/>
                  </a:lnTo>
                  <a:lnTo>
                    <a:pt x="954670" y="355482"/>
                  </a:lnTo>
                  <a:lnTo>
                    <a:pt x="955071" y="355721"/>
                  </a:lnTo>
                  <a:lnTo>
                    <a:pt x="955296" y="357374"/>
                  </a:lnTo>
                  <a:lnTo>
                    <a:pt x="956024" y="358276"/>
                  </a:lnTo>
                  <a:lnTo>
                    <a:pt x="957835" y="358553"/>
                  </a:lnTo>
                  <a:lnTo>
                    <a:pt x="958724" y="358268"/>
                  </a:lnTo>
                  <a:lnTo>
                    <a:pt x="959706" y="358545"/>
                  </a:lnTo>
                  <a:lnTo>
                    <a:pt x="961110" y="357959"/>
                  </a:lnTo>
                  <a:lnTo>
                    <a:pt x="961628" y="357395"/>
                  </a:lnTo>
                  <a:lnTo>
                    <a:pt x="963528" y="357448"/>
                  </a:lnTo>
                  <a:lnTo>
                    <a:pt x="964593" y="360201"/>
                  </a:lnTo>
                  <a:lnTo>
                    <a:pt x="965794" y="360455"/>
                  </a:lnTo>
                  <a:lnTo>
                    <a:pt x="966401" y="359526"/>
                  </a:lnTo>
                  <a:lnTo>
                    <a:pt x="967956" y="359735"/>
                  </a:lnTo>
                  <a:lnTo>
                    <a:pt x="969136" y="360618"/>
                  </a:lnTo>
                  <a:lnTo>
                    <a:pt x="971142" y="361294"/>
                  </a:lnTo>
                  <a:lnTo>
                    <a:pt x="971790" y="360989"/>
                  </a:lnTo>
                  <a:lnTo>
                    <a:pt x="973233" y="358688"/>
                  </a:lnTo>
                  <a:lnTo>
                    <a:pt x="972848" y="356197"/>
                  </a:lnTo>
                  <a:lnTo>
                    <a:pt x="973519" y="356245"/>
                  </a:lnTo>
                  <a:lnTo>
                    <a:pt x="974683" y="357564"/>
                  </a:lnTo>
                  <a:lnTo>
                    <a:pt x="976365" y="358326"/>
                  </a:lnTo>
                  <a:lnTo>
                    <a:pt x="977070" y="357444"/>
                  </a:lnTo>
                  <a:lnTo>
                    <a:pt x="979065" y="357202"/>
                  </a:lnTo>
                  <a:lnTo>
                    <a:pt x="980259" y="359533"/>
                  </a:lnTo>
                  <a:lnTo>
                    <a:pt x="981931" y="359812"/>
                  </a:lnTo>
                  <a:lnTo>
                    <a:pt x="983315" y="359445"/>
                  </a:lnTo>
                  <a:lnTo>
                    <a:pt x="983994" y="358266"/>
                  </a:lnTo>
                  <a:lnTo>
                    <a:pt x="984162" y="356142"/>
                  </a:lnTo>
                  <a:lnTo>
                    <a:pt x="984524" y="354975"/>
                  </a:lnTo>
                  <a:lnTo>
                    <a:pt x="986176" y="355674"/>
                  </a:lnTo>
                  <a:lnTo>
                    <a:pt x="986858" y="355421"/>
                  </a:lnTo>
                  <a:lnTo>
                    <a:pt x="987020" y="354506"/>
                  </a:lnTo>
                  <a:lnTo>
                    <a:pt x="988750" y="351212"/>
                  </a:lnTo>
                  <a:lnTo>
                    <a:pt x="990011" y="350782"/>
                  </a:lnTo>
                  <a:lnTo>
                    <a:pt x="991117" y="348825"/>
                  </a:lnTo>
                  <a:lnTo>
                    <a:pt x="991946" y="348020"/>
                  </a:lnTo>
                  <a:lnTo>
                    <a:pt x="991535" y="346777"/>
                  </a:lnTo>
                  <a:lnTo>
                    <a:pt x="990124" y="345554"/>
                  </a:lnTo>
                  <a:lnTo>
                    <a:pt x="989761" y="343874"/>
                  </a:lnTo>
                  <a:lnTo>
                    <a:pt x="990388" y="343346"/>
                  </a:lnTo>
                  <a:lnTo>
                    <a:pt x="992855" y="342749"/>
                  </a:lnTo>
                  <a:lnTo>
                    <a:pt x="992788" y="340558"/>
                  </a:lnTo>
                  <a:lnTo>
                    <a:pt x="993480" y="339959"/>
                  </a:lnTo>
                  <a:lnTo>
                    <a:pt x="995064" y="339531"/>
                  </a:lnTo>
                  <a:lnTo>
                    <a:pt x="995494" y="337586"/>
                  </a:lnTo>
                  <a:lnTo>
                    <a:pt x="995165" y="336854"/>
                  </a:lnTo>
                  <a:lnTo>
                    <a:pt x="995566" y="335627"/>
                  </a:lnTo>
                  <a:lnTo>
                    <a:pt x="994714" y="334970"/>
                  </a:lnTo>
                  <a:lnTo>
                    <a:pt x="994416" y="333175"/>
                  </a:lnTo>
                  <a:lnTo>
                    <a:pt x="995823" y="331810"/>
                  </a:lnTo>
                  <a:lnTo>
                    <a:pt x="994774" y="330180"/>
                  </a:lnTo>
                  <a:lnTo>
                    <a:pt x="995534" y="328582"/>
                  </a:lnTo>
                  <a:lnTo>
                    <a:pt x="995476" y="327173"/>
                  </a:lnTo>
                  <a:lnTo>
                    <a:pt x="994878" y="326786"/>
                  </a:lnTo>
                  <a:lnTo>
                    <a:pt x="994663" y="324394"/>
                  </a:lnTo>
                  <a:lnTo>
                    <a:pt x="992554" y="324688"/>
                  </a:lnTo>
                  <a:lnTo>
                    <a:pt x="991578" y="323261"/>
                  </a:lnTo>
                  <a:lnTo>
                    <a:pt x="992464" y="322023"/>
                  </a:lnTo>
                  <a:lnTo>
                    <a:pt x="993975" y="320595"/>
                  </a:lnTo>
                  <a:lnTo>
                    <a:pt x="995285" y="321216"/>
                  </a:lnTo>
                  <a:lnTo>
                    <a:pt x="996564" y="320568"/>
                  </a:lnTo>
                  <a:lnTo>
                    <a:pt x="996950" y="319686"/>
                  </a:lnTo>
                  <a:lnTo>
                    <a:pt x="996955" y="318470"/>
                  </a:lnTo>
                  <a:lnTo>
                    <a:pt x="996513" y="317481"/>
                  </a:lnTo>
                  <a:lnTo>
                    <a:pt x="997458" y="315988"/>
                  </a:lnTo>
                  <a:lnTo>
                    <a:pt x="997477" y="314485"/>
                  </a:lnTo>
                  <a:lnTo>
                    <a:pt x="996232" y="312694"/>
                  </a:lnTo>
                  <a:lnTo>
                    <a:pt x="995709" y="312291"/>
                  </a:lnTo>
                  <a:lnTo>
                    <a:pt x="997003" y="310294"/>
                  </a:lnTo>
                  <a:lnTo>
                    <a:pt x="997444" y="308686"/>
                  </a:lnTo>
                  <a:lnTo>
                    <a:pt x="997333" y="307699"/>
                  </a:lnTo>
                  <a:lnTo>
                    <a:pt x="996610" y="306851"/>
                  </a:lnTo>
                  <a:lnTo>
                    <a:pt x="996617" y="305378"/>
                  </a:lnTo>
                  <a:lnTo>
                    <a:pt x="996952" y="304598"/>
                  </a:lnTo>
                  <a:lnTo>
                    <a:pt x="998281" y="304286"/>
                  </a:lnTo>
                  <a:lnTo>
                    <a:pt x="998810" y="303132"/>
                  </a:lnTo>
                  <a:lnTo>
                    <a:pt x="997966" y="302135"/>
                  </a:lnTo>
                  <a:lnTo>
                    <a:pt x="995400" y="300838"/>
                  </a:lnTo>
                  <a:lnTo>
                    <a:pt x="994870" y="299683"/>
                  </a:lnTo>
                  <a:lnTo>
                    <a:pt x="995411" y="299301"/>
                  </a:lnTo>
                  <a:lnTo>
                    <a:pt x="995437" y="298136"/>
                  </a:lnTo>
                  <a:lnTo>
                    <a:pt x="996346" y="297320"/>
                  </a:lnTo>
                  <a:lnTo>
                    <a:pt x="995957" y="295973"/>
                  </a:lnTo>
                  <a:lnTo>
                    <a:pt x="993605" y="294580"/>
                  </a:lnTo>
                  <a:lnTo>
                    <a:pt x="992809" y="293659"/>
                  </a:lnTo>
                  <a:lnTo>
                    <a:pt x="993977" y="291758"/>
                  </a:lnTo>
                  <a:lnTo>
                    <a:pt x="993939" y="291238"/>
                  </a:lnTo>
                  <a:lnTo>
                    <a:pt x="995409" y="290053"/>
                  </a:lnTo>
                  <a:lnTo>
                    <a:pt x="995263" y="288129"/>
                  </a:lnTo>
                  <a:lnTo>
                    <a:pt x="994413" y="287577"/>
                  </a:lnTo>
                  <a:lnTo>
                    <a:pt x="994912" y="287054"/>
                  </a:lnTo>
                  <a:lnTo>
                    <a:pt x="996262" y="287467"/>
                  </a:lnTo>
                  <a:lnTo>
                    <a:pt x="997102" y="287397"/>
                  </a:lnTo>
                  <a:lnTo>
                    <a:pt x="997633" y="288073"/>
                  </a:lnTo>
                  <a:lnTo>
                    <a:pt x="998741" y="288300"/>
                  </a:lnTo>
                  <a:lnTo>
                    <a:pt x="999984" y="287376"/>
                  </a:lnTo>
                  <a:lnTo>
                    <a:pt x="1001030" y="287137"/>
                  </a:lnTo>
                  <a:lnTo>
                    <a:pt x="1002434" y="285613"/>
                  </a:lnTo>
                  <a:lnTo>
                    <a:pt x="1003415" y="285630"/>
                  </a:lnTo>
                  <a:lnTo>
                    <a:pt x="1004803" y="284720"/>
                  </a:lnTo>
                  <a:lnTo>
                    <a:pt x="1005822" y="282942"/>
                  </a:lnTo>
                  <a:lnTo>
                    <a:pt x="1006070" y="281017"/>
                  </a:lnTo>
                  <a:lnTo>
                    <a:pt x="1007251" y="280305"/>
                  </a:lnTo>
                  <a:lnTo>
                    <a:pt x="1008015" y="278693"/>
                  </a:lnTo>
                  <a:lnTo>
                    <a:pt x="1008169" y="277099"/>
                  </a:lnTo>
                  <a:lnTo>
                    <a:pt x="1007072" y="275605"/>
                  </a:lnTo>
                  <a:lnTo>
                    <a:pt x="1005275" y="276405"/>
                  </a:lnTo>
                  <a:lnTo>
                    <a:pt x="1004646" y="275282"/>
                  </a:lnTo>
                  <a:lnTo>
                    <a:pt x="1003355" y="275408"/>
                  </a:lnTo>
                  <a:lnTo>
                    <a:pt x="1003325" y="274766"/>
                  </a:lnTo>
                  <a:lnTo>
                    <a:pt x="1002523" y="273439"/>
                  </a:lnTo>
                  <a:lnTo>
                    <a:pt x="1001317" y="272312"/>
                  </a:lnTo>
                  <a:lnTo>
                    <a:pt x="1001226" y="269699"/>
                  </a:lnTo>
                  <a:lnTo>
                    <a:pt x="1000656" y="268852"/>
                  </a:lnTo>
                  <a:lnTo>
                    <a:pt x="1000926" y="268212"/>
                  </a:lnTo>
                  <a:lnTo>
                    <a:pt x="1000307" y="267057"/>
                  </a:lnTo>
                  <a:lnTo>
                    <a:pt x="999518" y="267054"/>
                  </a:lnTo>
                  <a:lnTo>
                    <a:pt x="999228" y="266322"/>
                  </a:lnTo>
                  <a:lnTo>
                    <a:pt x="997913" y="265526"/>
                  </a:lnTo>
                  <a:lnTo>
                    <a:pt x="995754" y="266128"/>
                  </a:lnTo>
                  <a:lnTo>
                    <a:pt x="996002" y="264503"/>
                  </a:lnTo>
                  <a:lnTo>
                    <a:pt x="996641" y="264108"/>
                  </a:lnTo>
                  <a:lnTo>
                    <a:pt x="996047" y="263068"/>
                  </a:lnTo>
                  <a:lnTo>
                    <a:pt x="994798" y="262791"/>
                  </a:lnTo>
                  <a:lnTo>
                    <a:pt x="993344" y="262903"/>
                  </a:lnTo>
                  <a:lnTo>
                    <a:pt x="992174" y="263781"/>
                  </a:lnTo>
                  <a:lnTo>
                    <a:pt x="991355" y="263546"/>
                  </a:lnTo>
                  <a:lnTo>
                    <a:pt x="991289" y="262496"/>
                  </a:lnTo>
                  <a:lnTo>
                    <a:pt x="990846" y="261867"/>
                  </a:lnTo>
                  <a:lnTo>
                    <a:pt x="988570" y="261293"/>
                  </a:lnTo>
                  <a:lnTo>
                    <a:pt x="987123" y="259745"/>
                  </a:lnTo>
                  <a:lnTo>
                    <a:pt x="987805" y="258239"/>
                  </a:lnTo>
                  <a:lnTo>
                    <a:pt x="987542" y="257249"/>
                  </a:lnTo>
                  <a:lnTo>
                    <a:pt x="988200" y="255745"/>
                  </a:lnTo>
                  <a:lnTo>
                    <a:pt x="987035" y="254472"/>
                  </a:lnTo>
                  <a:lnTo>
                    <a:pt x="986222" y="254263"/>
                  </a:lnTo>
                  <a:lnTo>
                    <a:pt x="984502" y="254678"/>
                  </a:lnTo>
                  <a:lnTo>
                    <a:pt x="981427" y="256290"/>
                  </a:lnTo>
                  <a:lnTo>
                    <a:pt x="981919" y="254640"/>
                  </a:lnTo>
                  <a:lnTo>
                    <a:pt x="981591" y="253909"/>
                  </a:lnTo>
                  <a:lnTo>
                    <a:pt x="980487" y="253327"/>
                  </a:lnTo>
                  <a:lnTo>
                    <a:pt x="979366" y="253526"/>
                  </a:lnTo>
                  <a:lnTo>
                    <a:pt x="980172" y="251245"/>
                  </a:lnTo>
                  <a:lnTo>
                    <a:pt x="979448" y="249671"/>
                  </a:lnTo>
                  <a:lnTo>
                    <a:pt x="977848" y="249126"/>
                  </a:lnTo>
                  <a:lnTo>
                    <a:pt x="977266" y="248431"/>
                  </a:lnTo>
                  <a:lnTo>
                    <a:pt x="976311" y="248568"/>
                  </a:lnTo>
                  <a:lnTo>
                    <a:pt x="973702" y="249528"/>
                  </a:lnTo>
                  <a:lnTo>
                    <a:pt x="972351" y="249507"/>
                  </a:lnTo>
                  <a:lnTo>
                    <a:pt x="971690" y="248993"/>
                  </a:lnTo>
                  <a:lnTo>
                    <a:pt x="969749" y="248466"/>
                  </a:lnTo>
                  <a:lnTo>
                    <a:pt x="969597" y="247352"/>
                  </a:lnTo>
                  <a:lnTo>
                    <a:pt x="968618" y="246152"/>
                  </a:lnTo>
                  <a:lnTo>
                    <a:pt x="968048" y="244760"/>
                  </a:lnTo>
                  <a:lnTo>
                    <a:pt x="967014" y="244108"/>
                  </a:lnTo>
                  <a:lnTo>
                    <a:pt x="964997" y="241901"/>
                  </a:lnTo>
                  <a:lnTo>
                    <a:pt x="964672" y="240619"/>
                  </a:lnTo>
                  <a:lnTo>
                    <a:pt x="964430" y="238338"/>
                  </a:lnTo>
                  <a:lnTo>
                    <a:pt x="964000" y="237797"/>
                  </a:lnTo>
                  <a:lnTo>
                    <a:pt x="964449" y="237057"/>
                  </a:lnTo>
                  <a:lnTo>
                    <a:pt x="963911" y="235325"/>
                  </a:lnTo>
                  <a:lnTo>
                    <a:pt x="964554" y="234060"/>
                  </a:lnTo>
                  <a:lnTo>
                    <a:pt x="964152" y="233046"/>
                  </a:lnTo>
                  <a:lnTo>
                    <a:pt x="966156" y="231105"/>
                  </a:lnTo>
                  <a:lnTo>
                    <a:pt x="966132" y="230225"/>
                  </a:lnTo>
                  <a:lnTo>
                    <a:pt x="966556" y="229212"/>
                  </a:lnTo>
                  <a:lnTo>
                    <a:pt x="966275" y="228165"/>
                  </a:lnTo>
                  <a:lnTo>
                    <a:pt x="964622" y="227286"/>
                  </a:lnTo>
                  <a:lnTo>
                    <a:pt x="965295" y="225918"/>
                  </a:lnTo>
                  <a:lnTo>
                    <a:pt x="965198" y="223293"/>
                  </a:lnTo>
                  <a:lnTo>
                    <a:pt x="963131" y="222204"/>
                  </a:lnTo>
                  <a:lnTo>
                    <a:pt x="962196" y="222026"/>
                  </a:lnTo>
                  <a:lnTo>
                    <a:pt x="960977" y="222514"/>
                  </a:lnTo>
                  <a:lnTo>
                    <a:pt x="960471" y="222166"/>
                  </a:lnTo>
                  <a:lnTo>
                    <a:pt x="959957" y="220690"/>
                  </a:lnTo>
                  <a:lnTo>
                    <a:pt x="959450" y="220341"/>
                  </a:lnTo>
                  <a:lnTo>
                    <a:pt x="959138" y="219328"/>
                  </a:lnTo>
                  <a:lnTo>
                    <a:pt x="959347" y="218253"/>
                  </a:lnTo>
                  <a:lnTo>
                    <a:pt x="959339" y="216108"/>
                  </a:lnTo>
                  <a:lnTo>
                    <a:pt x="958754" y="215086"/>
                  </a:lnTo>
                  <a:lnTo>
                    <a:pt x="959662" y="213938"/>
                  </a:lnTo>
                  <a:lnTo>
                    <a:pt x="959569" y="212724"/>
                  </a:lnTo>
                  <a:lnTo>
                    <a:pt x="960104" y="212032"/>
                  </a:lnTo>
                  <a:lnTo>
                    <a:pt x="960149" y="210790"/>
                  </a:lnTo>
                  <a:lnTo>
                    <a:pt x="961425" y="209296"/>
                  </a:lnTo>
                  <a:lnTo>
                    <a:pt x="961879" y="207710"/>
                  </a:lnTo>
                  <a:lnTo>
                    <a:pt x="962519" y="207024"/>
                  </a:lnTo>
                  <a:lnTo>
                    <a:pt x="963494" y="205326"/>
                  </a:lnTo>
                  <a:lnTo>
                    <a:pt x="963130" y="204274"/>
                  </a:lnTo>
                  <a:lnTo>
                    <a:pt x="961533" y="203574"/>
                  </a:lnTo>
                  <a:lnTo>
                    <a:pt x="960852" y="202571"/>
                  </a:lnTo>
                  <a:lnTo>
                    <a:pt x="958844" y="202791"/>
                  </a:lnTo>
                  <a:lnTo>
                    <a:pt x="957842" y="202517"/>
                  </a:lnTo>
                  <a:lnTo>
                    <a:pt x="958874" y="200479"/>
                  </a:lnTo>
                  <a:lnTo>
                    <a:pt x="959177" y="199487"/>
                  </a:lnTo>
                  <a:lnTo>
                    <a:pt x="957674" y="198097"/>
                  </a:lnTo>
                  <a:lnTo>
                    <a:pt x="957311" y="197147"/>
                  </a:lnTo>
                  <a:lnTo>
                    <a:pt x="960507" y="195563"/>
                  </a:lnTo>
                  <a:lnTo>
                    <a:pt x="961689" y="195480"/>
                  </a:lnTo>
                  <a:lnTo>
                    <a:pt x="962705" y="194969"/>
                  </a:lnTo>
                  <a:lnTo>
                    <a:pt x="963837" y="194785"/>
                  </a:lnTo>
                  <a:lnTo>
                    <a:pt x="964803" y="193537"/>
                  </a:lnTo>
                  <a:lnTo>
                    <a:pt x="963862" y="192788"/>
                  </a:lnTo>
                  <a:lnTo>
                    <a:pt x="963000" y="191333"/>
                  </a:lnTo>
                  <a:lnTo>
                    <a:pt x="960494" y="189236"/>
                  </a:lnTo>
                  <a:lnTo>
                    <a:pt x="959321" y="189204"/>
                  </a:lnTo>
                  <a:lnTo>
                    <a:pt x="959252" y="188628"/>
                  </a:lnTo>
                  <a:lnTo>
                    <a:pt x="960189" y="188345"/>
                  </a:lnTo>
                  <a:lnTo>
                    <a:pt x="960379" y="187768"/>
                  </a:lnTo>
                  <a:lnTo>
                    <a:pt x="962563" y="186846"/>
                  </a:lnTo>
                  <a:lnTo>
                    <a:pt x="963064" y="185666"/>
                  </a:lnTo>
                  <a:lnTo>
                    <a:pt x="963041" y="184420"/>
                  </a:lnTo>
                  <a:lnTo>
                    <a:pt x="962368" y="183482"/>
                  </a:lnTo>
                  <a:lnTo>
                    <a:pt x="960861" y="183091"/>
                  </a:lnTo>
                  <a:lnTo>
                    <a:pt x="959546" y="183550"/>
                  </a:lnTo>
                  <a:lnTo>
                    <a:pt x="960236" y="182027"/>
                  </a:lnTo>
                  <a:lnTo>
                    <a:pt x="962126" y="179651"/>
                  </a:lnTo>
                  <a:lnTo>
                    <a:pt x="962239" y="178787"/>
                  </a:lnTo>
                  <a:lnTo>
                    <a:pt x="962880" y="178412"/>
                  </a:lnTo>
                  <a:lnTo>
                    <a:pt x="962784" y="177488"/>
                  </a:lnTo>
                  <a:lnTo>
                    <a:pt x="964084" y="176978"/>
                  </a:lnTo>
                  <a:lnTo>
                    <a:pt x="965701" y="175201"/>
                  </a:lnTo>
                  <a:lnTo>
                    <a:pt x="967053" y="174219"/>
                  </a:lnTo>
                  <a:lnTo>
                    <a:pt x="967599" y="174222"/>
                  </a:lnTo>
                  <a:lnTo>
                    <a:pt x="969546" y="173258"/>
                  </a:lnTo>
                  <a:lnTo>
                    <a:pt x="969537" y="172541"/>
                  </a:lnTo>
                  <a:lnTo>
                    <a:pt x="970960" y="172125"/>
                  </a:lnTo>
                  <a:lnTo>
                    <a:pt x="973069" y="170619"/>
                  </a:lnTo>
                  <a:lnTo>
                    <a:pt x="972675" y="169098"/>
                  </a:lnTo>
                  <a:lnTo>
                    <a:pt x="971374" y="167700"/>
                  </a:lnTo>
                  <a:lnTo>
                    <a:pt x="969703" y="166620"/>
                  </a:lnTo>
                  <a:lnTo>
                    <a:pt x="968002" y="166212"/>
                  </a:lnTo>
                  <a:lnTo>
                    <a:pt x="964934" y="166811"/>
                  </a:lnTo>
                  <a:lnTo>
                    <a:pt x="963597" y="167724"/>
                  </a:lnTo>
                  <a:lnTo>
                    <a:pt x="962887" y="167179"/>
                  </a:lnTo>
                  <a:lnTo>
                    <a:pt x="961690" y="166909"/>
                  </a:lnTo>
                  <a:lnTo>
                    <a:pt x="962271" y="166049"/>
                  </a:lnTo>
                  <a:lnTo>
                    <a:pt x="962123" y="165087"/>
                  </a:lnTo>
                  <a:lnTo>
                    <a:pt x="962595" y="164577"/>
                  </a:lnTo>
                  <a:lnTo>
                    <a:pt x="962810" y="162247"/>
                  </a:lnTo>
                  <a:lnTo>
                    <a:pt x="961818" y="160199"/>
                  </a:lnTo>
                  <a:lnTo>
                    <a:pt x="961463" y="159007"/>
                  </a:lnTo>
                  <a:lnTo>
                    <a:pt x="963021" y="158047"/>
                  </a:lnTo>
                  <a:lnTo>
                    <a:pt x="964449" y="156658"/>
                  </a:lnTo>
                  <a:lnTo>
                    <a:pt x="964161" y="155837"/>
                  </a:lnTo>
                  <a:lnTo>
                    <a:pt x="964419" y="155018"/>
                  </a:lnTo>
                  <a:lnTo>
                    <a:pt x="964042" y="154248"/>
                  </a:lnTo>
                  <a:lnTo>
                    <a:pt x="962863" y="154114"/>
                  </a:lnTo>
                  <a:lnTo>
                    <a:pt x="963400" y="153348"/>
                  </a:lnTo>
                  <a:lnTo>
                    <a:pt x="966182" y="152010"/>
                  </a:lnTo>
                  <a:lnTo>
                    <a:pt x="966670" y="151443"/>
                  </a:lnTo>
                  <a:lnTo>
                    <a:pt x="966557" y="150535"/>
                  </a:lnTo>
                  <a:lnTo>
                    <a:pt x="965557" y="149846"/>
                  </a:lnTo>
                  <a:lnTo>
                    <a:pt x="965083" y="148976"/>
                  </a:lnTo>
                  <a:lnTo>
                    <a:pt x="964399" y="148845"/>
                  </a:lnTo>
                  <a:lnTo>
                    <a:pt x="964748" y="147540"/>
                  </a:lnTo>
                  <a:lnTo>
                    <a:pt x="962824" y="146698"/>
                  </a:lnTo>
                  <a:lnTo>
                    <a:pt x="961289" y="146869"/>
                  </a:lnTo>
                  <a:lnTo>
                    <a:pt x="961152" y="146202"/>
                  </a:lnTo>
                  <a:lnTo>
                    <a:pt x="962020" y="145131"/>
                  </a:lnTo>
                  <a:lnTo>
                    <a:pt x="963564" y="144400"/>
                  </a:lnTo>
                  <a:lnTo>
                    <a:pt x="964501" y="143581"/>
                  </a:lnTo>
                  <a:lnTo>
                    <a:pt x="964942" y="144210"/>
                  </a:lnTo>
                  <a:lnTo>
                    <a:pt x="966260" y="144460"/>
                  </a:lnTo>
                  <a:lnTo>
                    <a:pt x="969089" y="143181"/>
                  </a:lnTo>
                  <a:lnTo>
                    <a:pt x="970688" y="141344"/>
                  </a:lnTo>
                  <a:lnTo>
                    <a:pt x="973590" y="139129"/>
                  </a:lnTo>
                  <a:lnTo>
                    <a:pt x="974687" y="139062"/>
                  </a:lnTo>
                  <a:lnTo>
                    <a:pt x="976815" y="138299"/>
                  </a:lnTo>
                  <a:lnTo>
                    <a:pt x="977313" y="137240"/>
                  </a:lnTo>
                  <a:lnTo>
                    <a:pt x="978195" y="136107"/>
                  </a:lnTo>
                  <a:lnTo>
                    <a:pt x="979185" y="135658"/>
                  </a:lnTo>
                  <a:lnTo>
                    <a:pt x="980741" y="133950"/>
                  </a:lnTo>
                  <a:lnTo>
                    <a:pt x="980949" y="133221"/>
                  </a:lnTo>
                  <a:lnTo>
                    <a:pt x="981777" y="132485"/>
                  </a:lnTo>
                  <a:lnTo>
                    <a:pt x="983336" y="131733"/>
                  </a:lnTo>
                  <a:lnTo>
                    <a:pt x="985347" y="129209"/>
                  </a:lnTo>
                  <a:lnTo>
                    <a:pt x="986043" y="126952"/>
                  </a:lnTo>
                  <a:lnTo>
                    <a:pt x="985629" y="125763"/>
                  </a:lnTo>
                  <a:lnTo>
                    <a:pt x="984859" y="124993"/>
                  </a:lnTo>
                  <a:lnTo>
                    <a:pt x="984403" y="123891"/>
                  </a:lnTo>
                  <a:lnTo>
                    <a:pt x="983727" y="123248"/>
                  </a:lnTo>
                  <a:lnTo>
                    <a:pt x="981244" y="121578"/>
                  </a:lnTo>
                  <a:lnTo>
                    <a:pt x="971407" y="124333"/>
                  </a:lnTo>
                  <a:lnTo>
                    <a:pt x="965172" y="126987"/>
                  </a:lnTo>
                  <a:lnTo>
                    <a:pt x="955252" y="129997"/>
                  </a:lnTo>
                  <a:lnTo>
                    <a:pt x="954252" y="129761"/>
                  </a:lnTo>
                  <a:lnTo>
                    <a:pt x="953332" y="128732"/>
                  </a:lnTo>
                  <a:lnTo>
                    <a:pt x="951762" y="128339"/>
                  </a:lnTo>
                  <a:lnTo>
                    <a:pt x="952021" y="127367"/>
                  </a:lnTo>
                  <a:lnTo>
                    <a:pt x="952656" y="127127"/>
                  </a:lnTo>
                  <a:lnTo>
                    <a:pt x="953373" y="125735"/>
                  </a:lnTo>
                  <a:lnTo>
                    <a:pt x="954222" y="125173"/>
                  </a:lnTo>
                  <a:lnTo>
                    <a:pt x="954253" y="124161"/>
                  </a:lnTo>
                  <a:lnTo>
                    <a:pt x="953729" y="122995"/>
                  </a:lnTo>
                  <a:lnTo>
                    <a:pt x="954097" y="122508"/>
                  </a:lnTo>
                  <a:lnTo>
                    <a:pt x="954091" y="121202"/>
                  </a:lnTo>
                  <a:lnTo>
                    <a:pt x="953459" y="120750"/>
                  </a:lnTo>
                  <a:lnTo>
                    <a:pt x="950419" y="120928"/>
                  </a:lnTo>
                  <a:lnTo>
                    <a:pt x="950297" y="119980"/>
                  </a:lnTo>
                  <a:lnTo>
                    <a:pt x="950946" y="119650"/>
                  </a:lnTo>
                  <a:lnTo>
                    <a:pt x="951727" y="117628"/>
                  </a:lnTo>
                  <a:lnTo>
                    <a:pt x="952381" y="116597"/>
                  </a:lnTo>
                  <a:lnTo>
                    <a:pt x="952335" y="115585"/>
                  </a:lnTo>
                  <a:lnTo>
                    <a:pt x="952809" y="114652"/>
                  </a:lnTo>
                  <a:lnTo>
                    <a:pt x="953623" y="114277"/>
                  </a:lnTo>
                  <a:lnTo>
                    <a:pt x="953886" y="112211"/>
                  </a:lnTo>
                  <a:lnTo>
                    <a:pt x="953306" y="111079"/>
                  </a:lnTo>
                  <a:lnTo>
                    <a:pt x="951925" y="111058"/>
                  </a:lnTo>
                  <a:lnTo>
                    <a:pt x="953330" y="108888"/>
                  </a:lnTo>
                  <a:lnTo>
                    <a:pt x="953067" y="108311"/>
                  </a:lnTo>
                  <a:lnTo>
                    <a:pt x="953774" y="106385"/>
                  </a:lnTo>
                  <a:lnTo>
                    <a:pt x="954882" y="105195"/>
                  </a:lnTo>
                  <a:lnTo>
                    <a:pt x="954255" y="104413"/>
                  </a:lnTo>
                  <a:lnTo>
                    <a:pt x="954274" y="103247"/>
                  </a:lnTo>
                  <a:lnTo>
                    <a:pt x="952769" y="102714"/>
                  </a:lnTo>
                  <a:lnTo>
                    <a:pt x="952051" y="101916"/>
                  </a:lnTo>
                  <a:lnTo>
                    <a:pt x="951942" y="100427"/>
                  </a:lnTo>
                  <a:lnTo>
                    <a:pt x="951240" y="99645"/>
                  </a:lnTo>
                  <a:lnTo>
                    <a:pt x="950241" y="99230"/>
                  </a:lnTo>
                  <a:lnTo>
                    <a:pt x="951970" y="97984"/>
                  </a:lnTo>
                  <a:lnTo>
                    <a:pt x="952848" y="96679"/>
                  </a:lnTo>
                  <a:lnTo>
                    <a:pt x="954070" y="95622"/>
                  </a:lnTo>
                  <a:lnTo>
                    <a:pt x="954026" y="94626"/>
                  </a:lnTo>
                  <a:lnTo>
                    <a:pt x="955070" y="93529"/>
                  </a:lnTo>
                  <a:lnTo>
                    <a:pt x="955136" y="93017"/>
                  </a:lnTo>
                  <a:lnTo>
                    <a:pt x="956752" y="91489"/>
                  </a:lnTo>
                  <a:lnTo>
                    <a:pt x="956467" y="89794"/>
                  </a:lnTo>
                  <a:lnTo>
                    <a:pt x="957307" y="89532"/>
                  </a:lnTo>
                  <a:lnTo>
                    <a:pt x="957580" y="87958"/>
                  </a:lnTo>
                  <a:lnTo>
                    <a:pt x="960067" y="87035"/>
                  </a:lnTo>
                  <a:lnTo>
                    <a:pt x="962399" y="86419"/>
                  </a:lnTo>
                  <a:lnTo>
                    <a:pt x="965923" y="85655"/>
                  </a:lnTo>
                  <a:lnTo>
                    <a:pt x="966417" y="85255"/>
                  </a:lnTo>
                  <a:lnTo>
                    <a:pt x="968803" y="84634"/>
                  </a:lnTo>
                  <a:lnTo>
                    <a:pt x="972293" y="82384"/>
                  </a:lnTo>
                  <a:lnTo>
                    <a:pt x="972571" y="81874"/>
                  </a:lnTo>
                  <a:lnTo>
                    <a:pt x="974138" y="81711"/>
                  </a:lnTo>
                  <a:lnTo>
                    <a:pt x="974704" y="80813"/>
                  </a:lnTo>
                  <a:lnTo>
                    <a:pt x="978299" y="79401"/>
                  </a:lnTo>
                  <a:lnTo>
                    <a:pt x="978744" y="78363"/>
                  </a:lnTo>
                  <a:lnTo>
                    <a:pt x="980476" y="76376"/>
                  </a:lnTo>
                  <a:lnTo>
                    <a:pt x="980926" y="75563"/>
                  </a:lnTo>
                  <a:lnTo>
                    <a:pt x="981048" y="74457"/>
                  </a:lnTo>
                  <a:lnTo>
                    <a:pt x="979906" y="73477"/>
                  </a:lnTo>
                  <a:lnTo>
                    <a:pt x="978591" y="74735"/>
                  </a:lnTo>
                  <a:lnTo>
                    <a:pt x="976907" y="75116"/>
                  </a:lnTo>
                  <a:lnTo>
                    <a:pt x="974664" y="76277"/>
                  </a:lnTo>
                  <a:lnTo>
                    <a:pt x="973758" y="75755"/>
                  </a:lnTo>
                  <a:lnTo>
                    <a:pt x="972868" y="75852"/>
                  </a:lnTo>
                  <a:lnTo>
                    <a:pt x="970914" y="76586"/>
                  </a:lnTo>
                  <a:lnTo>
                    <a:pt x="970512" y="77855"/>
                  </a:lnTo>
                  <a:lnTo>
                    <a:pt x="969877" y="77850"/>
                  </a:lnTo>
                  <a:lnTo>
                    <a:pt x="968202" y="79051"/>
                  </a:lnTo>
                  <a:lnTo>
                    <a:pt x="965305" y="79175"/>
                  </a:lnTo>
                  <a:lnTo>
                    <a:pt x="963923" y="79085"/>
                  </a:lnTo>
                  <a:lnTo>
                    <a:pt x="962802" y="79730"/>
                  </a:lnTo>
                  <a:lnTo>
                    <a:pt x="961981" y="79471"/>
                  </a:lnTo>
                  <a:lnTo>
                    <a:pt x="960362" y="80147"/>
                  </a:lnTo>
                  <a:lnTo>
                    <a:pt x="959013" y="80224"/>
                  </a:lnTo>
                  <a:lnTo>
                    <a:pt x="957367" y="80969"/>
                  </a:lnTo>
                  <a:lnTo>
                    <a:pt x="956900" y="80677"/>
                  </a:lnTo>
                  <a:lnTo>
                    <a:pt x="955986" y="81177"/>
                  </a:lnTo>
                  <a:lnTo>
                    <a:pt x="954728" y="81384"/>
                  </a:lnTo>
                  <a:lnTo>
                    <a:pt x="953559" y="82043"/>
                  </a:lnTo>
                  <a:lnTo>
                    <a:pt x="951561" y="82439"/>
                  </a:lnTo>
                  <a:lnTo>
                    <a:pt x="949421" y="82420"/>
                  </a:lnTo>
                  <a:lnTo>
                    <a:pt x="949262" y="82710"/>
                  </a:lnTo>
                  <a:lnTo>
                    <a:pt x="945745" y="83471"/>
                  </a:lnTo>
                  <a:lnTo>
                    <a:pt x="944490" y="83358"/>
                  </a:lnTo>
                  <a:lnTo>
                    <a:pt x="944650" y="81374"/>
                  </a:lnTo>
                  <a:lnTo>
                    <a:pt x="944027" y="79827"/>
                  </a:lnTo>
                  <a:lnTo>
                    <a:pt x="944660" y="78083"/>
                  </a:lnTo>
                  <a:lnTo>
                    <a:pt x="944283" y="77295"/>
                  </a:lnTo>
                  <a:lnTo>
                    <a:pt x="945266" y="75842"/>
                  </a:lnTo>
                  <a:lnTo>
                    <a:pt x="945464" y="74867"/>
                  </a:lnTo>
                  <a:lnTo>
                    <a:pt x="945060" y="74439"/>
                  </a:lnTo>
                  <a:lnTo>
                    <a:pt x="945393" y="72720"/>
                  </a:lnTo>
                  <a:lnTo>
                    <a:pt x="945947" y="72199"/>
                  </a:lnTo>
                  <a:lnTo>
                    <a:pt x="945186" y="71500"/>
                  </a:lnTo>
                  <a:lnTo>
                    <a:pt x="945236" y="70514"/>
                  </a:lnTo>
                  <a:lnTo>
                    <a:pt x="945862" y="69552"/>
                  </a:lnTo>
                  <a:lnTo>
                    <a:pt x="944803" y="67784"/>
                  </a:lnTo>
                  <a:lnTo>
                    <a:pt x="945194" y="65757"/>
                  </a:lnTo>
                  <a:lnTo>
                    <a:pt x="944031" y="65190"/>
                  </a:lnTo>
                  <a:lnTo>
                    <a:pt x="943745" y="64308"/>
                  </a:lnTo>
                  <a:lnTo>
                    <a:pt x="942942" y="63755"/>
                  </a:lnTo>
                  <a:lnTo>
                    <a:pt x="941668" y="63599"/>
                  </a:lnTo>
                  <a:lnTo>
                    <a:pt x="940820" y="64028"/>
                  </a:lnTo>
                  <a:lnTo>
                    <a:pt x="938894" y="61960"/>
                  </a:lnTo>
                  <a:lnTo>
                    <a:pt x="938339" y="60121"/>
                  </a:lnTo>
                  <a:lnTo>
                    <a:pt x="938018" y="59936"/>
                  </a:lnTo>
                  <a:lnTo>
                    <a:pt x="935983" y="75095"/>
                  </a:lnTo>
                  <a:lnTo>
                    <a:pt x="935344" y="75925"/>
                  </a:lnTo>
                  <a:lnTo>
                    <a:pt x="934181" y="75993"/>
                  </a:lnTo>
                  <a:lnTo>
                    <a:pt x="932983" y="81007"/>
                  </a:lnTo>
                  <a:lnTo>
                    <a:pt x="909218" y="80841"/>
                  </a:lnTo>
                  <a:lnTo>
                    <a:pt x="892339" y="80724"/>
                  </a:lnTo>
                  <a:lnTo>
                    <a:pt x="883658" y="85175"/>
                  </a:lnTo>
                  <a:lnTo>
                    <a:pt x="882423" y="86056"/>
                  </a:lnTo>
                  <a:lnTo>
                    <a:pt x="882829" y="87190"/>
                  </a:lnTo>
                  <a:lnTo>
                    <a:pt x="881600" y="87532"/>
                  </a:lnTo>
                  <a:lnTo>
                    <a:pt x="881179" y="89075"/>
                  </a:lnTo>
                  <a:lnTo>
                    <a:pt x="879735" y="90219"/>
                  </a:lnTo>
                  <a:lnTo>
                    <a:pt x="879805" y="90898"/>
                  </a:lnTo>
                  <a:lnTo>
                    <a:pt x="879000" y="91514"/>
                  </a:lnTo>
                  <a:lnTo>
                    <a:pt x="878819" y="92262"/>
                  </a:lnTo>
                  <a:lnTo>
                    <a:pt x="878096" y="92847"/>
                  </a:lnTo>
                  <a:lnTo>
                    <a:pt x="877790" y="93881"/>
                  </a:lnTo>
                  <a:lnTo>
                    <a:pt x="876477" y="94859"/>
                  </a:lnTo>
                  <a:lnTo>
                    <a:pt x="875770" y="94449"/>
                  </a:lnTo>
                  <a:lnTo>
                    <a:pt x="875828" y="93717"/>
                  </a:lnTo>
                  <a:lnTo>
                    <a:pt x="874838" y="93844"/>
                  </a:lnTo>
                  <a:lnTo>
                    <a:pt x="874484" y="93427"/>
                  </a:lnTo>
                  <a:lnTo>
                    <a:pt x="874813" y="92413"/>
                  </a:lnTo>
                  <a:lnTo>
                    <a:pt x="874008" y="92299"/>
                  </a:lnTo>
                  <a:lnTo>
                    <a:pt x="872630" y="92752"/>
                  </a:lnTo>
                  <a:lnTo>
                    <a:pt x="871604" y="94115"/>
                  </a:lnTo>
                  <a:lnTo>
                    <a:pt x="871514" y="94641"/>
                  </a:lnTo>
                  <a:lnTo>
                    <a:pt x="870373" y="94908"/>
                  </a:lnTo>
                  <a:lnTo>
                    <a:pt x="869549" y="95870"/>
                  </a:lnTo>
                  <a:lnTo>
                    <a:pt x="868805" y="96097"/>
                  </a:lnTo>
                  <a:lnTo>
                    <a:pt x="867801" y="97149"/>
                  </a:lnTo>
                  <a:lnTo>
                    <a:pt x="867979" y="98191"/>
                  </a:lnTo>
                  <a:lnTo>
                    <a:pt x="867207" y="98305"/>
                  </a:lnTo>
                  <a:lnTo>
                    <a:pt x="866399" y="98994"/>
                  </a:lnTo>
                  <a:lnTo>
                    <a:pt x="865454" y="99133"/>
                  </a:lnTo>
                  <a:lnTo>
                    <a:pt x="864496" y="100787"/>
                  </a:lnTo>
                  <a:lnTo>
                    <a:pt x="862270" y="101412"/>
                  </a:lnTo>
                  <a:lnTo>
                    <a:pt x="862216" y="101856"/>
                  </a:lnTo>
                  <a:lnTo>
                    <a:pt x="861063" y="102262"/>
                  </a:lnTo>
                  <a:lnTo>
                    <a:pt x="861021" y="103687"/>
                  </a:lnTo>
                  <a:lnTo>
                    <a:pt x="859699" y="103229"/>
                  </a:lnTo>
                  <a:lnTo>
                    <a:pt x="859236" y="102702"/>
                  </a:lnTo>
                  <a:lnTo>
                    <a:pt x="857954" y="102281"/>
                  </a:lnTo>
                  <a:lnTo>
                    <a:pt x="857376" y="102977"/>
                  </a:lnTo>
                  <a:lnTo>
                    <a:pt x="857443" y="103826"/>
                  </a:lnTo>
                  <a:lnTo>
                    <a:pt x="856628" y="105073"/>
                  </a:lnTo>
                  <a:lnTo>
                    <a:pt x="854908" y="105154"/>
                  </a:lnTo>
                  <a:lnTo>
                    <a:pt x="853952" y="106135"/>
                  </a:lnTo>
                  <a:lnTo>
                    <a:pt x="852219" y="106203"/>
                  </a:lnTo>
                  <a:lnTo>
                    <a:pt x="851440" y="107352"/>
                  </a:lnTo>
                  <a:lnTo>
                    <a:pt x="849244" y="107957"/>
                  </a:lnTo>
                  <a:lnTo>
                    <a:pt x="848364" y="107576"/>
                  </a:lnTo>
                  <a:lnTo>
                    <a:pt x="847064" y="108029"/>
                  </a:lnTo>
                  <a:lnTo>
                    <a:pt x="847040" y="108760"/>
                  </a:lnTo>
                  <a:lnTo>
                    <a:pt x="846392" y="109314"/>
                  </a:lnTo>
                  <a:lnTo>
                    <a:pt x="847036" y="110001"/>
                  </a:lnTo>
                  <a:lnTo>
                    <a:pt x="845725" y="110763"/>
                  </a:lnTo>
                  <a:lnTo>
                    <a:pt x="845528" y="109658"/>
                  </a:lnTo>
                  <a:lnTo>
                    <a:pt x="844482" y="109388"/>
                  </a:lnTo>
                  <a:lnTo>
                    <a:pt x="843755" y="110063"/>
                  </a:lnTo>
                  <a:lnTo>
                    <a:pt x="843142" y="109433"/>
                  </a:lnTo>
                  <a:lnTo>
                    <a:pt x="842421" y="109927"/>
                  </a:lnTo>
                  <a:lnTo>
                    <a:pt x="839899" y="110320"/>
                  </a:lnTo>
                  <a:lnTo>
                    <a:pt x="838758" y="111595"/>
                  </a:lnTo>
                  <a:lnTo>
                    <a:pt x="839660" y="111709"/>
                  </a:lnTo>
                  <a:lnTo>
                    <a:pt x="839704" y="113538"/>
                  </a:lnTo>
                  <a:lnTo>
                    <a:pt x="839190" y="114114"/>
                  </a:lnTo>
                  <a:lnTo>
                    <a:pt x="838158" y="114094"/>
                  </a:lnTo>
                  <a:lnTo>
                    <a:pt x="836827" y="114856"/>
                  </a:lnTo>
                  <a:lnTo>
                    <a:pt x="835856" y="114140"/>
                  </a:lnTo>
                  <a:lnTo>
                    <a:pt x="835368" y="114911"/>
                  </a:lnTo>
                  <a:lnTo>
                    <a:pt x="832851" y="114099"/>
                  </a:lnTo>
                  <a:lnTo>
                    <a:pt x="833996" y="112683"/>
                  </a:lnTo>
                  <a:lnTo>
                    <a:pt x="832858" y="111652"/>
                  </a:lnTo>
                  <a:lnTo>
                    <a:pt x="831480" y="112058"/>
                  </a:lnTo>
                  <a:lnTo>
                    <a:pt x="831047" y="112535"/>
                  </a:lnTo>
                  <a:lnTo>
                    <a:pt x="828880" y="112354"/>
                  </a:lnTo>
                  <a:lnTo>
                    <a:pt x="828429" y="112844"/>
                  </a:lnTo>
                  <a:lnTo>
                    <a:pt x="827197" y="112509"/>
                  </a:lnTo>
                  <a:lnTo>
                    <a:pt x="825986" y="114160"/>
                  </a:lnTo>
                  <a:lnTo>
                    <a:pt x="824887" y="114281"/>
                  </a:lnTo>
                  <a:lnTo>
                    <a:pt x="824559" y="114863"/>
                  </a:lnTo>
                  <a:lnTo>
                    <a:pt x="823432" y="115217"/>
                  </a:lnTo>
                  <a:lnTo>
                    <a:pt x="823595" y="116912"/>
                  </a:lnTo>
                  <a:lnTo>
                    <a:pt x="823951" y="117613"/>
                  </a:lnTo>
                  <a:lnTo>
                    <a:pt x="823341" y="118178"/>
                  </a:lnTo>
                  <a:lnTo>
                    <a:pt x="821228" y="118766"/>
                  </a:lnTo>
                  <a:lnTo>
                    <a:pt x="821419" y="119951"/>
                  </a:lnTo>
                  <a:lnTo>
                    <a:pt x="820145" y="120696"/>
                  </a:lnTo>
                  <a:lnTo>
                    <a:pt x="819442" y="122597"/>
                  </a:lnTo>
                  <a:lnTo>
                    <a:pt x="818490" y="122496"/>
                  </a:lnTo>
                  <a:lnTo>
                    <a:pt x="817829" y="121492"/>
                  </a:lnTo>
                  <a:lnTo>
                    <a:pt x="817497" y="120312"/>
                  </a:lnTo>
                  <a:lnTo>
                    <a:pt x="816443" y="120332"/>
                  </a:lnTo>
                  <a:lnTo>
                    <a:pt x="814778" y="120732"/>
                  </a:lnTo>
                  <a:lnTo>
                    <a:pt x="813623" y="121684"/>
                  </a:lnTo>
                  <a:lnTo>
                    <a:pt x="813138" y="120812"/>
                  </a:lnTo>
                  <a:lnTo>
                    <a:pt x="811497" y="119966"/>
                  </a:lnTo>
                  <a:lnTo>
                    <a:pt x="811004" y="120299"/>
                  </a:lnTo>
                  <a:lnTo>
                    <a:pt x="809483" y="120325"/>
                  </a:lnTo>
                  <a:lnTo>
                    <a:pt x="809268" y="119508"/>
                  </a:lnTo>
                  <a:lnTo>
                    <a:pt x="807346" y="118510"/>
                  </a:lnTo>
                  <a:lnTo>
                    <a:pt x="807198" y="117599"/>
                  </a:lnTo>
                  <a:lnTo>
                    <a:pt x="805944" y="117766"/>
                  </a:lnTo>
                  <a:lnTo>
                    <a:pt x="805662" y="119083"/>
                  </a:lnTo>
                  <a:lnTo>
                    <a:pt x="804475" y="119275"/>
                  </a:lnTo>
                  <a:lnTo>
                    <a:pt x="803914" y="119985"/>
                  </a:lnTo>
                  <a:lnTo>
                    <a:pt x="804333" y="121744"/>
                  </a:lnTo>
                  <a:lnTo>
                    <a:pt x="800797" y="123466"/>
                  </a:lnTo>
                  <a:lnTo>
                    <a:pt x="800457" y="123954"/>
                  </a:lnTo>
                  <a:lnTo>
                    <a:pt x="800213" y="125677"/>
                  </a:lnTo>
                  <a:lnTo>
                    <a:pt x="799571" y="126179"/>
                  </a:lnTo>
                  <a:lnTo>
                    <a:pt x="798684" y="125987"/>
                  </a:lnTo>
                  <a:lnTo>
                    <a:pt x="797973" y="124637"/>
                  </a:lnTo>
                  <a:lnTo>
                    <a:pt x="798301" y="123681"/>
                  </a:lnTo>
                  <a:lnTo>
                    <a:pt x="798154" y="122892"/>
                  </a:lnTo>
                  <a:lnTo>
                    <a:pt x="797063" y="121746"/>
                  </a:lnTo>
                  <a:lnTo>
                    <a:pt x="795757" y="120761"/>
                  </a:lnTo>
                  <a:lnTo>
                    <a:pt x="796144" y="119436"/>
                  </a:lnTo>
                  <a:lnTo>
                    <a:pt x="798641" y="118873"/>
                  </a:lnTo>
                  <a:lnTo>
                    <a:pt x="798776" y="118093"/>
                  </a:lnTo>
                  <a:lnTo>
                    <a:pt x="797653" y="116682"/>
                  </a:lnTo>
                  <a:lnTo>
                    <a:pt x="796223" y="116620"/>
                  </a:lnTo>
                  <a:lnTo>
                    <a:pt x="794206" y="117278"/>
                  </a:lnTo>
                  <a:lnTo>
                    <a:pt x="791693" y="116633"/>
                  </a:lnTo>
                  <a:lnTo>
                    <a:pt x="791071" y="115140"/>
                  </a:lnTo>
                  <a:lnTo>
                    <a:pt x="791732" y="113284"/>
                  </a:lnTo>
                  <a:lnTo>
                    <a:pt x="792523" y="111615"/>
                  </a:lnTo>
                  <a:lnTo>
                    <a:pt x="791507" y="110978"/>
                  </a:lnTo>
                  <a:lnTo>
                    <a:pt x="790655" y="111071"/>
                  </a:lnTo>
                  <a:lnTo>
                    <a:pt x="789117" y="111891"/>
                  </a:lnTo>
                  <a:lnTo>
                    <a:pt x="788212" y="112018"/>
                  </a:lnTo>
                  <a:lnTo>
                    <a:pt x="786488" y="110941"/>
                  </a:lnTo>
                  <a:lnTo>
                    <a:pt x="784699" y="111356"/>
                  </a:lnTo>
                  <a:lnTo>
                    <a:pt x="783848" y="112255"/>
                  </a:lnTo>
                  <a:lnTo>
                    <a:pt x="781488" y="111567"/>
                  </a:lnTo>
                  <a:lnTo>
                    <a:pt x="780503" y="110644"/>
                  </a:lnTo>
                  <a:lnTo>
                    <a:pt x="780341" y="109028"/>
                  </a:lnTo>
                  <a:lnTo>
                    <a:pt x="780407" y="107449"/>
                  </a:lnTo>
                  <a:lnTo>
                    <a:pt x="779990" y="105483"/>
                  </a:lnTo>
                  <a:lnTo>
                    <a:pt x="781054" y="102778"/>
                  </a:lnTo>
                  <a:lnTo>
                    <a:pt x="780637" y="101934"/>
                  </a:lnTo>
                  <a:lnTo>
                    <a:pt x="779251" y="101391"/>
                  </a:lnTo>
                  <a:lnTo>
                    <a:pt x="776638" y="101455"/>
                  </a:lnTo>
                  <a:lnTo>
                    <a:pt x="775704" y="100704"/>
                  </a:lnTo>
                  <a:lnTo>
                    <a:pt x="773342" y="99775"/>
                  </a:lnTo>
                  <a:lnTo>
                    <a:pt x="772878" y="100268"/>
                  </a:lnTo>
                  <a:lnTo>
                    <a:pt x="771816" y="100537"/>
                  </a:lnTo>
                  <a:lnTo>
                    <a:pt x="769332" y="102160"/>
                  </a:lnTo>
                  <a:lnTo>
                    <a:pt x="769456" y="103337"/>
                  </a:lnTo>
                  <a:lnTo>
                    <a:pt x="768910" y="103740"/>
                  </a:lnTo>
                  <a:lnTo>
                    <a:pt x="769468" y="104648"/>
                  </a:lnTo>
                  <a:lnTo>
                    <a:pt x="769462" y="106413"/>
                  </a:lnTo>
                  <a:lnTo>
                    <a:pt x="768508" y="106414"/>
                  </a:lnTo>
                  <a:lnTo>
                    <a:pt x="768194" y="107033"/>
                  </a:lnTo>
                  <a:lnTo>
                    <a:pt x="766317" y="108618"/>
                  </a:lnTo>
                  <a:lnTo>
                    <a:pt x="766607" y="109557"/>
                  </a:lnTo>
                  <a:lnTo>
                    <a:pt x="767431" y="109395"/>
                  </a:lnTo>
                  <a:lnTo>
                    <a:pt x="768211" y="110417"/>
                  </a:lnTo>
                  <a:lnTo>
                    <a:pt x="768233" y="111424"/>
                  </a:lnTo>
                  <a:lnTo>
                    <a:pt x="766874" y="112959"/>
                  </a:lnTo>
                  <a:lnTo>
                    <a:pt x="767378" y="114219"/>
                  </a:lnTo>
                  <a:lnTo>
                    <a:pt x="766513" y="114614"/>
                  </a:lnTo>
                  <a:lnTo>
                    <a:pt x="767349" y="116175"/>
                  </a:lnTo>
                  <a:lnTo>
                    <a:pt x="768237" y="116160"/>
                  </a:lnTo>
                  <a:lnTo>
                    <a:pt x="768425" y="117641"/>
                  </a:lnTo>
                  <a:lnTo>
                    <a:pt x="767990" y="118031"/>
                  </a:lnTo>
                  <a:lnTo>
                    <a:pt x="769352" y="119434"/>
                  </a:lnTo>
                  <a:lnTo>
                    <a:pt x="769150" y="120521"/>
                  </a:lnTo>
                  <a:lnTo>
                    <a:pt x="770247" y="122539"/>
                  </a:lnTo>
                  <a:lnTo>
                    <a:pt x="769506" y="122925"/>
                  </a:lnTo>
                  <a:lnTo>
                    <a:pt x="769043" y="124025"/>
                  </a:lnTo>
                  <a:lnTo>
                    <a:pt x="768129" y="124169"/>
                  </a:lnTo>
                  <a:lnTo>
                    <a:pt x="768138" y="125617"/>
                  </a:lnTo>
                  <a:lnTo>
                    <a:pt x="767665" y="126892"/>
                  </a:lnTo>
                  <a:lnTo>
                    <a:pt x="767957" y="127675"/>
                  </a:lnTo>
                  <a:lnTo>
                    <a:pt x="767698" y="128417"/>
                  </a:lnTo>
                  <a:lnTo>
                    <a:pt x="768257" y="129278"/>
                  </a:lnTo>
                  <a:lnTo>
                    <a:pt x="768395" y="130329"/>
                  </a:lnTo>
                  <a:lnTo>
                    <a:pt x="767988" y="130892"/>
                  </a:lnTo>
                  <a:lnTo>
                    <a:pt x="768983" y="133852"/>
                  </a:lnTo>
                  <a:lnTo>
                    <a:pt x="768808" y="134509"/>
                  </a:lnTo>
                  <a:lnTo>
                    <a:pt x="769832" y="135551"/>
                  </a:lnTo>
                  <a:lnTo>
                    <a:pt x="770690" y="136884"/>
                  </a:lnTo>
                  <a:lnTo>
                    <a:pt x="771778" y="136917"/>
                  </a:lnTo>
                  <a:lnTo>
                    <a:pt x="772390" y="138375"/>
                  </a:lnTo>
                  <a:lnTo>
                    <a:pt x="772019" y="139719"/>
                  </a:lnTo>
                  <a:lnTo>
                    <a:pt x="770516" y="140324"/>
                  </a:lnTo>
                  <a:lnTo>
                    <a:pt x="769815" y="142527"/>
                  </a:lnTo>
                  <a:lnTo>
                    <a:pt x="769026" y="142779"/>
                  </a:lnTo>
                  <a:lnTo>
                    <a:pt x="768100" y="144392"/>
                  </a:lnTo>
                  <a:lnTo>
                    <a:pt x="768053" y="145829"/>
                  </a:lnTo>
                  <a:lnTo>
                    <a:pt x="765944" y="147613"/>
                  </a:lnTo>
                  <a:lnTo>
                    <a:pt x="765204" y="149122"/>
                  </a:lnTo>
                  <a:lnTo>
                    <a:pt x="765102" y="151110"/>
                  </a:lnTo>
                  <a:lnTo>
                    <a:pt x="764742" y="151425"/>
                  </a:lnTo>
                  <a:lnTo>
                    <a:pt x="748471" y="131705"/>
                  </a:lnTo>
                  <a:lnTo>
                    <a:pt x="747097" y="131107"/>
                  </a:lnTo>
                  <a:lnTo>
                    <a:pt x="746897" y="130434"/>
                  </a:lnTo>
                  <a:lnTo>
                    <a:pt x="745927" y="130056"/>
                  </a:lnTo>
                  <a:lnTo>
                    <a:pt x="744986" y="129258"/>
                  </a:lnTo>
                  <a:lnTo>
                    <a:pt x="743173" y="129705"/>
                  </a:lnTo>
                  <a:lnTo>
                    <a:pt x="742173" y="130197"/>
                  </a:lnTo>
                  <a:lnTo>
                    <a:pt x="739909" y="129566"/>
                  </a:lnTo>
                  <a:lnTo>
                    <a:pt x="738057" y="130501"/>
                  </a:lnTo>
                  <a:lnTo>
                    <a:pt x="736488" y="130472"/>
                  </a:lnTo>
                  <a:lnTo>
                    <a:pt x="735447" y="128755"/>
                  </a:lnTo>
                  <a:lnTo>
                    <a:pt x="734166" y="129233"/>
                  </a:lnTo>
                  <a:lnTo>
                    <a:pt x="733965" y="127869"/>
                  </a:lnTo>
                  <a:lnTo>
                    <a:pt x="733232" y="127290"/>
                  </a:lnTo>
                  <a:lnTo>
                    <a:pt x="731939" y="127416"/>
                  </a:lnTo>
                  <a:lnTo>
                    <a:pt x="731282" y="126418"/>
                  </a:lnTo>
                  <a:lnTo>
                    <a:pt x="730420" y="126842"/>
                  </a:lnTo>
                  <a:lnTo>
                    <a:pt x="729370" y="126264"/>
                  </a:lnTo>
                  <a:lnTo>
                    <a:pt x="728445" y="128267"/>
                  </a:lnTo>
                  <a:lnTo>
                    <a:pt x="726825" y="128751"/>
                  </a:lnTo>
                  <a:lnTo>
                    <a:pt x="725428" y="129513"/>
                  </a:lnTo>
                  <a:lnTo>
                    <a:pt x="724820" y="129278"/>
                  </a:lnTo>
                  <a:lnTo>
                    <a:pt x="724712" y="127730"/>
                  </a:lnTo>
                  <a:lnTo>
                    <a:pt x="723802" y="127008"/>
                  </a:lnTo>
                  <a:lnTo>
                    <a:pt x="723366" y="125368"/>
                  </a:lnTo>
                  <a:lnTo>
                    <a:pt x="722309" y="124252"/>
                  </a:lnTo>
                  <a:lnTo>
                    <a:pt x="720989" y="123972"/>
                  </a:lnTo>
                  <a:lnTo>
                    <a:pt x="720090" y="124427"/>
                  </a:lnTo>
                  <a:lnTo>
                    <a:pt x="718418" y="124494"/>
                  </a:lnTo>
                  <a:lnTo>
                    <a:pt x="716240" y="123970"/>
                  </a:lnTo>
                  <a:lnTo>
                    <a:pt x="716352" y="122870"/>
                  </a:lnTo>
                  <a:lnTo>
                    <a:pt x="716854" y="122707"/>
                  </a:lnTo>
                  <a:lnTo>
                    <a:pt x="716539" y="121526"/>
                  </a:lnTo>
                  <a:lnTo>
                    <a:pt x="715647" y="121037"/>
                  </a:lnTo>
                  <a:lnTo>
                    <a:pt x="713851" y="121468"/>
                  </a:lnTo>
                  <a:lnTo>
                    <a:pt x="713208" y="120728"/>
                  </a:lnTo>
                  <a:lnTo>
                    <a:pt x="713459" y="119874"/>
                  </a:lnTo>
                  <a:lnTo>
                    <a:pt x="712185" y="118491"/>
                  </a:lnTo>
                  <a:lnTo>
                    <a:pt x="711243" y="119108"/>
                  </a:lnTo>
                  <a:lnTo>
                    <a:pt x="710531" y="118957"/>
                  </a:lnTo>
                  <a:lnTo>
                    <a:pt x="710291" y="119986"/>
                  </a:lnTo>
                  <a:lnTo>
                    <a:pt x="710727" y="121503"/>
                  </a:lnTo>
                  <a:lnTo>
                    <a:pt x="710870" y="122987"/>
                  </a:lnTo>
                  <a:lnTo>
                    <a:pt x="710214" y="122982"/>
                  </a:lnTo>
                  <a:lnTo>
                    <a:pt x="709898" y="125511"/>
                  </a:lnTo>
                  <a:lnTo>
                    <a:pt x="707114" y="126615"/>
                  </a:lnTo>
                  <a:lnTo>
                    <a:pt x="706345" y="125911"/>
                  </a:lnTo>
                  <a:lnTo>
                    <a:pt x="704306" y="127236"/>
                  </a:lnTo>
                  <a:lnTo>
                    <a:pt x="701471" y="127999"/>
                  </a:lnTo>
                  <a:lnTo>
                    <a:pt x="701110" y="128470"/>
                  </a:lnTo>
                  <a:lnTo>
                    <a:pt x="699305" y="128719"/>
                  </a:lnTo>
                  <a:lnTo>
                    <a:pt x="698616" y="128017"/>
                  </a:lnTo>
                  <a:lnTo>
                    <a:pt x="697433" y="127647"/>
                  </a:lnTo>
                  <a:lnTo>
                    <a:pt x="697981" y="126540"/>
                  </a:lnTo>
                  <a:lnTo>
                    <a:pt x="699707" y="124721"/>
                  </a:lnTo>
                  <a:lnTo>
                    <a:pt x="699314" y="123094"/>
                  </a:lnTo>
                  <a:lnTo>
                    <a:pt x="699447" y="121590"/>
                  </a:lnTo>
                  <a:lnTo>
                    <a:pt x="699174" y="120515"/>
                  </a:lnTo>
                  <a:lnTo>
                    <a:pt x="697765" y="119708"/>
                  </a:lnTo>
                  <a:lnTo>
                    <a:pt x="697567" y="119080"/>
                  </a:lnTo>
                  <a:lnTo>
                    <a:pt x="697860" y="118047"/>
                  </a:lnTo>
                  <a:lnTo>
                    <a:pt x="699748" y="116157"/>
                  </a:lnTo>
                  <a:lnTo>
                    <a:pt x="699577" y="115485"/>
                  </a:lnTo>
                  <a:lnTo>
                    <a:pt x="698589" y="114660"/>
                  </a:lnTo>
                  <a:lnTo>
                    <a:pt x="697976" y="111914"/>
                  </a:lnTo>
                  <a:lnTo>
                    <a:pt x="698396" y="110816"/>
                  </a:lnTo>
                  <a:lnTo>
                    <a:pt x="699341" y="110317"/>
                  </a:lnTo>
                  <a:lnTo>
                    <a:pt x="699401" y="108756"/>
                  </a:lnTo>
                  <a:lnTo>
                    <a:pt x="699694" y="108045"/>
                  </a:lnTo>
                  <a:lnTo>
                    <a:pt x="700743" y="107206"/>
                  </a:lnTo>
                  <a:lnTo>
                    <a:pt x="700503" y="106660"/>
                  </a:lnTo>
                  <a:lnTo>
                    <a:pt x="699520" y="107285"/>
                  </a:lnTo>
                  <a:lnTo>
                    <a:pt x="698125" y="107511"/>
                  </a:lnTo>
                  <a:lnTo>
                    <a:pt x="697148" y="106622"/>
                  </a:lnTo>
                  <a:lnTo>
                    <a:pt x="696009" y="106629"/>
                  </a:lnTo>
                  <a:lnTo>
                    <a:pt x="695099" y="107643"/>
                  </a:lnTo>
                  <a:lnTo>
                    <a:pt x="693826" y="108406"/>
                  </a:lnTo>
                  <a:lnTo>
                    <a:pt x="693888" y="109631"/>
                  </a:lnTo>
                  <a:lnTo>
                    <a:pt x="692371" y="109469"/>
                  </a:lnTo>
                  <a:lnTo>
                    <a:pt x="691528" y="109847"/>
                  </a:lnTo>
                  <a:lnTo>
                    <a:pt x="691041" y="109177"/>
                  </a:lnTo>
                  <a:lnTo>
                    <a:pt x="689782" y="109755"/>
                  </a:lnTo>
                  <a:lnTo>
                    <a:pt x="688865" y="109137"/>
                  </a:lnTo>
                  <a:lnTo>
                    <a:pt x="688462" y="110040"/>
                  </a:lnTo>
                  <a:lnTo>
                    <a:pt x="687072" y="111390"/>
                  </a:lnTo>
                  <a:lnTo>
                    <a:pt x="687131" y="112401"/>
                  </a:lnTo>
                  <a:lnTo>
                    <a:pt x="686437" y="112953"/>
                  </a:lnTo>
                  <a:lnTo>
                    <a:pt x="684691" y="113120"/>
                  </a:lnTo>
                  <a:lnTo>
                    <a:pt x="683968" y="113885"/>
                  </a:lnTo>
                  <a:lnTo>
                    <a:pt x="682606" y="114370"/>
                  </a:lnTo>
                  <a:lnTo>
                    <a:pt x="681216" y="114102"/>
                  </a:lnTo>
                  <a:lnTo>
                    <a:pt x="680653" y="116259"/>
                  </a:lnTo>
                  <a:lnTo>
                    <a:pt x="678314" y="117374"/>
                  </a:lnTo>
                  <a:lnTo>
                    <a:pt x="678748" y="118051"/>
                  </a:lnTo>
                  <a:lnTo>
                    <a:pt x="677654" y="118398"/>
                  </a:lnTo>
                  <a:lnTo>
                    <a:pt x="676685" y="117843"/>
                  </a:lnTo>
                  <a:lnTo>
                    <a:pt x="675477" y="118076"/>
                  </a:lnTo>
                  <a:lnTo>
                    <a:pt x="674957" y="117557"/>
                  </a:lnTo>
                  <a:lnTo>
                    <a:pt x="673831" y="117917"/>
                  </a:lnTo>
                  <a:lnTo>
                    <a:pt x="673616" y="119043"/>
                  </a:lnTo>
                  <a:lnTo>
                    <a:pt x="674083" y="120232"/>
                  </a:lnTo>
                  <a:lnTo>
                    <a:pt x="673284" y="120430"/>
                  </a:lnTo>
                  <a:lnTo>
                    <a:pt x="672732" y="119469"/>
                  </a:lnTo>
                  <a:lnTo>
                    <a:pt x="671033" y="119515"/>
                  </a:lnTo>
                  <a:lnTo>
                    <a:pt x="670895" y="120124"/>
                  </a:lnTo>
                  <a:lnTo>
                    <a:pt x="669973" y="120309"/>
                  </a:lnTo>
                  <a:lnTo>
                    <a:pt x="669223" y="121487"/>
                  </a:lnTo>
                  <a:lnTo>
                    <a:pt x="667912" y="122533"/>
                  </a:lnTo>
                  <a:lnTo>
                    <a:pt x="667066" y="122235"/>
                  </a:lnTo>
                  <a:lnTo>
                    <a:pt x="666719" y="122960"/>
                  </a:lnTo>
                  <a:lnTo>
                    <a:pt x="665422" y="123455"/>
                  </a:lnTo>
                  <a:lnTo>
                    <a:pt x="664734" y="122954"/>
                  </a:lnTo>
                  <a:lnTo>
                    <a:pt x="664031" y="123621"/>
                  </a:lnTo>
                  <a:lnTo>
                    <a:pt x="661704" y="123515"/>
                  </a:lnTo>
                  <a:lnTo>
                    <a:pt x="661576" y="124560"/>
                  </a:lnTo>
                  <a:lnTo>
                    <a:pt x="660705" y="125323"/>
                  </a:lnTo>
                  <a:lnTo>
                    <a:pt x="660998" y="126228"/>
                  </a:lnTo>
                  <a:lnTo>
                    <a:pt x="660058" y="126488"/>
                  </a:lnTo>
                  <a:lnTo>
                    <a:pt x="659532" y="125337"/>
                  </a:lnTo>
                  <a:lnTo>
                    <a:pt x="658152" y="125129"/>
                  </a:lnTo>
                  <a:lnTo>
                    <a:pt x="657324" y="124084"/>
                  </a:lnTo>
                  <a:lnTo>
                    <a:pt x="657689" y="123506"/>
                  </a:lnTo>
                  <a:lnTo>
                    <a:pt x="657311" y="122222"/>
                  </a:lnTo>
                  <a:lnTo>
                    <a:pt x="657978" y="120194"/>
                  </a:lnTo>
                  <a:lnTo>
                    <a:pt x="656560" y="119632"/>
                  </a:lnTo>
                  <a:lnTo>
                    <a:pt x="655531" y="117583"/>
                  </a:lnTo>
                  <a:lnTo>
                    <a:pt x="655914" y="116684"/>
                  </a:lnTo>
                  <a:lnTo>
                    <a:pt x="655431" y="115866"/>
                  </a:lnTo>
                  <a:lnTo>
                    <a:pt x="655955" y="115196"/>
                  </a:lnTo>
                  <a:lnTo>
                    <a:pt x="655686" y="113361"/>
                  </a:lnTo>
                  <a:lnTo>
                    <a:pt x="655089" y="112570"/>
                  </a:lnTo>
                  <a:lnTo>
                    <a:pt x="655591" y="111342"/>
                  </a:lnTo>
                  <a:lnTo>
                    <a:pt x="655253" y="110312"/>
                  </a:lnTo>
                  <a:lnTo>
                    <a:pt x="655994" y="109625"/>
                  </a:lnTo>
                  <a:lnTo>
                    <a:pt x="655832" y="108987"/>
                  </a:lnTo>
                  <a:lnTo>
                    <a:pt x="656413" y="107575"/>
                  </a:lnTo>
                  <a:lnTo>
                    <a:pt x="656194" y="105759"/>
                  </a:lnTo>
                  <a:lnTo>
                    <a:pt x="655760" y="104829"/>
                  </a:lnTo>
                  <a:lnTo>
                    <a:pt x="654944" y="106477"/>
                  </a:lnTo>
                  <a:lnTo>
                    <a:pt x="654351" y="106170"/>
                  </a:lnTo>
                  <a:lnTo>
                    <a:pt x="653989" y="105106"/>
                  </a:lnTo>
                  <a:lnTo>
                    <a:pt x="652832" y="104487"/>
                  </a:lnTo>
                  <a:lnTo>
                    <a:pt x="652163" y="104516"/>
                  </a:lnTo>
                  <a:lnTo>
                    <a:pt x="651675" y="105250"/>
                  </a:lnTo>
                  <a:lnTo>
                    <a:pt x="650253" y="104775"/>
                  </a:lnTo>
                  <a:lnTo>
                    <a:pt x="649514" y="104933"/>
                  </a:lnTo>
                  <a:lnTo>
                    <a:pt x="649514" y="106213"/>
                  </a:lnTo>
                  <a:lnTo>
                    <a:pt x="649165" y="108227"/>
                  </a:lnTo>
                  <a:lnTo>
                    <a:pt x="648650" y="109191"/>
                  </a:lnTo>
                  <a:lnTo>
                    <a:pt x="648775" y="110025"/>
                  </a:lnTo>
                  <a:lnTo>
                    <a:pt x="648052" y="111524"/>
                  </a:lnTo>
                  <a:lnTo>
                    <a:pt x="647930" y="112342"/>
                  </a:lnTo>
                  <a:lnTo>
                    <a:pt x="645823" y="112802"/>
                  </a:lnTo>
                  <a:lnTo>
                    <a:pt x="644719" y="114019"/>
                  </a:lnTo>
                  <a:lnTo>
                    <a:pt x="644640" y="117305"/>
                  </a:lnTo>
                  <a:lnTo>
                    <a:pt x="645188" y="117659"/>
                  </a:lnTo>
                  <a:lnTo>
                    <a:pt x="644489" y="119441"/>
                  </a:lnTo>
                  <a:lnTo>
                    <a:pt x="644659" y="122475"/>
                  </a:lnTo>
                  <a:lnTo>
                    <a:pt x="644087" y="123680"/>
                  </a:lnTo>
                  <a:lnTo>
                    <a:pt x="644633" y="124758"/>
                  </a:lnTo>
                  <a:lnTo>
                    <a:pt x="644801" y="126867"/>
                  </a:lnTo>
                  <a:lnTo>
                    <a:pt x="644685" y="128073"/>
                  </a:lnTo>
                  <a:lnTo>
                    <a:pt x="643353" y="128450"/>
                  </a:lnTo>
                  <a:lnTo>
                    <a:pt x="642451" y="127913"/>
                  </a:lnTo>
                  <a:lnTo>
                    <a:pt x="641374" y="128831"/>
                  </a:lnTo>
                  <a:lnTo>
                    <a:pt x="640575" y="130106"/>
                  </a:lnTo>
                  <a:lnTo>
                    <a:pt x="639686" y="128546"/>
                  </a:lnTo>
                  <a:lnTo>
                    <a:pt x="638646" y="127733"/>
                  </a:lnTo>
                  <a:lnTo>
                    <a:pt x="638384" y="125896"/>
                  </a:lnTo>
                  <a:lnTo>
                    <a:pt x="639445" y="124033"/>
                  </a:lnTo>
                  <a:lnTo>
                    <a:pt x="639255" y="123192"/>
                  </a:lnTo>
                  <a:lnTo>
                    <a:pt x="639855" y="122505"/>
                  </a:lnTo>
                  <a:lnTo>
                    <a:pt x="639560" y="121639"/>
                  </a:lnTo>
                  <a:lnTo>
                    <a:pt x="639927" y="121188"/>
                  </a:lnTo>
                  <a:lnTo>
                    <a:pt x="638779" y="120042"/>
                  </a:lnTo>
                  <a:lnTo>
                    <a:pt x="638535" y="119052"/>
                  </a:lnTo>
                  <a:lnTo>
                    <a:pt x="639313" y="118320"/>
                  </a:lnTo>
                  <a:lnTo>
                    <a:pt x="639649" y="117516"/>
                  </a:lnTo>
                  <a:lnTo>
                    <a:pt x="640502" y="117263"/>
                  </a:lnTo>
                  <a:lnTo>
                    <a:pt x="640901" y="115833"/>
                  </a:lnTo>
                  <a:lnTo>
                    <a:pt x="640645" y="114873"/>
                  </a:lnTo>
                  <a:lnTo>
                    <a:pt x="641201" y="114387"/>
                  </a:lnTo>
                  <a:lnTo>
                    <a:pt x="641456" y="112604"/>
                  </a:lnTo>
                  <a:lnTo>
                    <a:pt x="641064" y="112149"/>
                  </a:lnTo>
                  <a:lnTo>
                    <a:pt x="641209" y="109209"/>
                  </a:lnTo>
                  <a:lnTo>
                    <a:pt x="640272" y="108812"/>
                  </a:lnTo>
                  <a:lnTo>
                    <a:pt x="640404" y="107499"/>
                  </a:lnTo>
                  <a:lnTo>
                    <a:pt x="639397" y="107433"/>
                  </a:lnTo>
                  <a:lnTo>
                    <a:pt x="639908" y="105461"/>
                  </a:lnTo>
                  <a:lnTo>
                    <a:pt x="640941" y="104960"/>
                  </a:lnTo>
                  <a:lnTo>
                    <a:pt x="640952" y="103103"/>
                  </a:lnTo>
                  <a:lnTo>
                    <a:pt x="641672" y="102685"/>
                  </a:lnTo>
                  <a:lnTo>
                    <a:pt x="640668" y="100106"/>
                  </a:lnTo>
                  <a:lnTo>
                    <a:pt x="639171" y="99617"/>
                  </a:lnTo>
                  <a:lnTo>
                    <a:pt x="639639" y="98051"/>
                  </a:lnTo>
                  <a:lnTo>
                    <a:pt x="638701" y="96802"/>
                  </a:lnTo>
                  <a:lnTo>
                    <a:pt x="638740" y="95929"/>
                  </a:lnTo>
                  <a:lnTo>
                    <a:pt x="638291" y="93432"/>
                  </a:lnTo>
                  <a:lnTo>
                    <a:pt x="637125" y="93521"/>
                  </a:lnTo>
                  <a:lnTo>
                    <a:pt x="636276" y="93199"/>
                  </a:lnTo>
                  <a:lnTo>
                    <a:pt x="635601" y="92402"/>
                  </a:lnTo>
                  <a:lnTo>
                    <a:pt x="634581" y="92339"/>
                  </a:lnTo>
                  <a:lnTo>
                    <a:pt x="634084" y="90654"/>
                  </a:lnTo>
                  <a:lnTo>
                    <a:pt x="633459" y="90282"/>
                  </a:lnTo>
                  <a:lnTo>
                    <a:pt x="633191" y="87507"/>
                  </a:lnTo>
                  <a:lnTo>
                    <a:pt x="632230" y="86649"/>
                  </a:lnTo>
                  <a:lnTo>
                    <a:pt x="630673" y="86765"/>
                  </a:lnTo>
                  <a:lnTo>
                    <a:pt x="630458" y="85657"/>
                  </a:lnTo>
                  <a:lnTo>
                    <a:pt x="629226" y="85404"/>
                  </a:lnTo>
                  <a:lnTo>
                    <a:pt x="628781" y="84480"/>
                  </a:lnTo>
                  <a:lnTo>
                    <a:pt x="627855" y="84094"/>
                  </a:lnTo>
                  <a:lnTo>
                    <a:pt x="626826" y="84155"/>
                  </a:lnTo>
                  <a:lnTo>
                    <a:pt x="626335" y="85406"/>
                  </a:lnTo>
                  <a:lnTo>
                    <a:pt x="625709" y="84610"/>
                  </a:lnTo>
                  <a:lnTo>
                    <a:pt x="624299" y="84846"/>
                  </a:lnTo>
                  <a:lnTo>
                    <a:pt x="623792" y="85498"/>
                  </a:lnTo>
                  <a:lnTo>
                    <a:pt x="623068" y="85084"/>
                  </a:lnTo>
                  <a:lnTo>
                    <a:pt x="622248" y="85303"/>
                  </a:lnTo>
                  <a:lnTo>
                    <a:pt x="621315" y="83980"/>
                  </a:lnTo>
                  <a:lnTo>
                    <a:pt x="620272" y="82908"/>
                  </a:lnTo>
                  <a:lnTo>
                    <a:pt x="620026" y="81008"/>
                  </a:lnTo>
                  <a:lnTo>
                    <a:pt x="620506" y="79686"/>
                  </a:lnTo>
                  <a:lnTo>
                    <a:pt x="619729" y="78297"/>
                  </a:lnTo>
                  <a:lnTo>
                    <a:pt x="619590" y="76892"/>
                  </a:lnTo>
                  <a:lnTo>
                    <a:pt x="620007" y="76065"/>
                  </a:lnTo>
                  <a:lnTo>
                    <a:pt x="619646" y="73956"/>
                  </a:lnTo>
                  <a:lnTo>
                    <a:pt x="617820" y="72861"/>
                  </a:lnTo>
                  <a:lnTo>
                    <a:pt x="616240" y="71254"/>
                  </a:lnTo>
                  <a:lnTo>
                    <a:pt x="615295" y="70605"/>
                  </a:lnTo>
                  <a:lnTo>
                    <a:pt x="614321" y="69095"/>
                  </a:lnTo>
                  <a:lnTo>
                    <a:pt x="613537" y="68545"/>
                  </a:lnTo>
                  <a:lnTo>
                    <a:pt x="612756" y="68647"/>
                  </a:lnTo>
                  <a:lnTo>
                    <a:pt x="611745" y="67472"/>
                  </a:lnTo>
                  <a:lnTo>
                    <a:pt x="608965" y="65767"/>
                  </a:lnTo>
                  <a:lnTo>
                    <a:pt x="609411" y="65147"/>
                  </a:lnTo>
                  <a:lnTo>
                    <a:pt x="608047" y="62968"/>
                  </a:lnTo>
                  <a:lnTo>
                    <a:pt x="607522" y="63175"/>
                  </a:lnTo>
                  <a:lnTo>
                    <a:pt x="605443" y="62879"/>
                  </a:lnTo>
                  <a:lnTo>
                    <a:pt x="605000" y="62051"/>
                  </a:lnTo>
                  <a:lnTo>
                    <a:pt x="605137" y="61137"/>
                  </a:lnTo>
                  <a:lnTo>
                    <a:pt x="604679" y="60344"/>
                  </a:lnTo>
                  <a:lnTo>
                    <a:pt x="604455" y="58048"/>
                  </a:lnTo>
                  <a:lnTo>
                    <a:pt x="603022" y="57394"/>
                  </a:lnTo>
                  <a:lnTo>
                    <a:pt x="602276" y="58036"/>
                  </a:lnTo>
                  <a:lnTo>
                    <a:pt x="601243" y="57220"/>
                  </a:lnTo>
                  <a:lnTo>
                    <a:pt x="586782" y="78984"/>
                  </a:lnTo>
                  <a:lnTo>
                    <a:pt x="586853" y="78495"/>
                  </a:lnTo>
                  <a:lnTo>
                    <a:pt x="586092" y="77442"/>
                  </a:lnTo>
                  <a:lnTo>
                    <a:pt x="585485" y="77273"/>
                  </a:lnTo>
                  <a:lnTo>
                    <a:pt x="584427" y="76241"/>
                  </a:lnTo>
                  <a:lnTo>
                    <a:pt x="583023" y="75712"/>
                  </a:lnTo>
                  <a:lnTo>
                    <a:pt x="581978" y="72967"/>
                  </a:lnTo>
                  <a:lnTo>
                    <a:pt x="580524" y="72545"/>
                  </a:lnTo>
                  <a:lnTo>
                    <a:pt x="580443" y="71822"/>
                  </a:lnTo>
                  <a:lnTo>
                    <a:pt x="578998" y="71264"/>
                  </a:lnTo>
                  <a:lnTo>
                    <a:pt x="576701" y="72826"/>
                  </a:lnTo>
                  <a:lnTo>
                    <a:pt x="576498" y="72172"/>
                  </a:lnTo>
                  <a:lnTo>
                    <a:pt x="575089" y="72031"/>
                  </a:lnTo>
                  <a:lnTo>
                    <a:pt x="573260" y="71416"/>
                  </a:lnTo>
                  <a:lnTo>
                    <a:pt x="572576" y="70545"/>
                  </a:lnTo>
                  <a:lnTo>
                    <a:pt x="571370" y="69608"/>
                  </a:lnTo>
                  <a:lnTo>
                    <a:pt x="571765" y="67843"/>
                  </a:lnTo>
                  <a:lnTo>
                    <a:pt x="573375" y="66634"/>
                  </a:lnTo>
                  <a:lnTo>
                    <a:pt x="573348" y="64561"/>
                  </a:lnTo>
                  <a:lnTo>
                    <a:pt x="574179" y="63175"/>
                  </a:lnTo>
                  <a:lnTo>
                    <a:pt x="572436" y="63358"/>
                  </a:lnTo>
                  <a:lnTo>
                    <a:pt x="570052" y="61741"/>
                  </a:lnTo>
                  <a:lnTo>
                    <a:pt x="569065" y="61776"/>
                  </a:lnTo>
                  <a:lnTo>
                    <a:pt x="567272" y="55353"/>
                  </a:lnTo>
                  <a:lnTo>
                    <a:pt x="566022" y="55678"/>
                  </a:lnTo>
                  <a:lnTo>
                    <a:pt x="565610" y="56467"/>
                  </a:lnTo>
                  <a:lnTo>
                    <a:pt x="564462" y="56942"/>
                  </a:lnTo>
                  <a:lnTo>
                    <a:pt x="563587" y="59314"/>
                  </a:lnTo>
                  <a:lnTo>
                    <a:pt x="562590" y="59484"/>
                  </a:lnTo>
                  <a:lnTo>
                    <a:pt x="562156" y="60610"/>
                  </a:lnTo>
                  <a:lnTo>
                    <a:pt x="560880" y="61849"/>
                  </a:lnTo>
                  <a:lnTo>
                    <a:pt x="558441" y="63499"/>
                  </a:lnTo>
                  <a:lnTo>
                    <a:pt x="557897" y="63489"/>
                  </a:lnTo>
                  <a:lnTo>
                    <a:pt x="556501" y="66069"/>
                  </a:lnTo>
                  <a:lnTo>
                    <a:pt x="554800" y="67027"/>
                  </a:lnTo>
                  <a:lnTo>
                    <a:pt x="554500" y="67799"/>
                  </a:lnTo>
                  <a:lnTo>
                    <a:pt x="552721" y="67646"/>
                  </a:lnTo>
                  <a:lnTo>
                    <a:pt x="551749" y="68388"/>
                  </a:lnTo>
                  <a:lnTo>
                    <a:pt x="551138" y="70060"/>
                  </a:lnTo>
                  <a:lnTo>
                    <a:pt x="550335" y="70258"/>
                  </a:lnTo>
                  <a:lnTo>
                    <a:pt x="549168" y="71445"/>
                  </a:lnTo>
                  <a:lnTo>
                    <a:pt x="549625" y="72044"/>
                  </a:lnTo>
                  <a:lnTo>
                    <a:pt x="549433" y="73446"/>
                  </a:lnTo>
                  <a:lnTo>
                    <a:pt x="548903" y="74049"/>
                  </a:lnTo>
                  <a:lnTo>
                    <a:pt x="548915" y="75238"/>
                  </a:lnTo>
                  <a:lnTo>
                    <a:pt x="548031" y="75850"/>
                  </a:lnTo>
                  <a:lnTo>
                    <a:pt x="548023" y="76706"/>
                  </a:lnTo>
                  <a:lnTo>
                    <a:pt x="547246" y="76666"/>
                  </a:lnTo>
                  <a:lnTo>
                    <a:pt x="546478" y="77579"/>
                  </a:lnTo>
                  <a:lnTo>
                    <a:pt x="546132" y="78638"/>
                  </a:lnTo>
                  <a:lnTo>
                    <a:pt x="544893" y="80889"/>
                  </a:lnTo>
                  <a:lnTo>
                    <a:pt x="545001" y="81826"/>
                  </a:lnTo>
                  <a:lnTo>
                    <a:pt x="545542" y="82259"/>
                  </a:lnTo>
                  <a:lnTo>
                    <a:pt x="545014" y="83525"/>
                  </a:lnTo>
                  <a:lnTo>
                    <a:pt x="544479" y="83739"/>
                  </a:lnTo>
                  <a:lnTo>
                    <a:pt x="543815" y="84733"/>
                  </a:lnTo>
                  <a:lnTo>
                    <a:pt x="543284" y="86207"/>
                  </a:lnTo>
                  <a:lnTo>
                    <a:pt x="542595" y="86618"/>
                  </a:lnTo>
                  <a:lnTo>
                    <a:pt x="541811" y="89174"/>
                  </a:lnTo>
                  <a:lnTo>
                    <a:pt x="540570" y="90410"/>
                  </a:lnTo>
                  <a:lnTo>
                    <a:pt x="538771" y="92735"/>
                  </a:lnTo>
                  <a:lnTo>
                    <a:pt x="538390" y="92715"/>
                  </a:lnTo>
                  <a:lnTo>
                    <a:pt x="537273" y="94051"/>
                  </a:lnTo>
                  <a:lnTo>
                    <a:pt x="536100" y="97038"/>
                  </a:lnTo>
                  <a:lnTo>
                    <a:pt x="535053" y="98411"/>
                  </a:lnTo>
                  <a:lnTo>
                    <a:pt x="535081" y="99539"/>
                  </a:lnTo>
                  <a:lnTo>
                    <a:pt x="534668" y="100290"/>
                  </a:lnTo>
                  <a:lnTo>
                    <a:pt x="536504" y="102709"/>
                  </a:lnTo>
                  <a:lnTo>
                    <a:pt x="536165" y="104006"/>
                  </a:lnTo>
                  <a:lnTo>
                    <a:pt x="534879" y="105395"/>
                  </a:lnTo>
                  <a:lnTo>
                    <a:pt x="534593" y="107205"/>
                  </a:lnTo>
                  <a:lnTo>
                    <a:pt x="535767" y="108831"/>
                  </a:lnTo>
                  <a:lnTo>
                    <a:pt x="535950" y="110581"/>
                  </a:lnTo>
                  <a:lnTo>
                    <a:pt x="535596" y="112183"/>
                  </a:lnTo>
                  <a:lnTo>
                    <a:pt x="536167" y="113022"/>
                  </a:lnTo>
                  <a:lnTo>
                    <a:pt x="535992" y="114523"/>
                  </a:lnTo>
                  <a:lnTo>
                    <a:pt x="535520" y="114905"/>
                  </a:lnTo>
                  <a:lnTo>
                    <a:pt x="535542" y="115865"/>
                  </a:lnTo>
                  <a:lnTo>
                    <a:pt x="535997" y="117006"/>
                  </a:lnTo>
                  <a:lnTo>
                    <a:pt x="536680" y="117692"/>
                  </a:lnTo>
                  <a:lnTo>
                    <a:pt x="537117" y="120129"/>
                  </a:lnTo>
                  <a:lnTo>
                    <a:pt x="536826" y="120992"/>
                  </a:lnTo>
                  <a:lnTo>
                    <a:pt x="534640" y="122070"/>
                  </a:lnTo>
                  <a:lnTo>
                    <a:pt x="532853" y="123674"/>
                  </a:lnTo>
                  <a:lnTo>
                    <a:pt x="509507" y="110430"/>
                  </a:lnTo>
                  <a:lnTo>
                    <a:pt x="486286" y="97256"/>
                  </a:lnTo>
                  <a:lnTo>
                    <a:pt x="473424" y="89960"/>
                  </a:lnTo>
                  <a:lnTo>
                    <a:pt x="458570" y="81533"/>
                  </a:lnTo>
                  <a:lnTo>
                    <a:pt x="458685" y="80841"/>
                  </a:lnTo>
                  <a:lnTo>
                    <a:pt x="458060" y="80155"/>
                  </a:lnTo>
                  <a:lnTo>
                    <a:pt x="456852" y="79539"/>
                  </a:lnTo>
                  <a:lnTo>
                    <a:pt x="456085" y="79551"/>
                  </a:lnTo>
                  <a:lnTo>
                    <a:pt x="454217" y="78860"/>
                  </a:lnTo>
                  <a:lnTo>
                    <a:pt x="452976" y="79326"/>
                  </a:lnTo>
                  <a:lnTo>
                    <a:pt x="450902" y="78287"/>
                  </a:lnTo>
                  <a:lnTo>
                    <a:pt x="450867" y="77880"/>
                  </a:lnTo>
                  <a:lnTo>
                    <a:pt x="449652" y="77245"/>
                  </a:lnTo>
                  <a:lnTo>
                    <a:pt x="449150" y="76676"/>
                  </a:lnTo>
                  <a:lnTo>
                    <a:pt x="447342" y="77272"/>
                  </a:lnTo>
                  <a:lnTo>
                    <a:pt x="445835" y="75793"/>
                  </a:lnTo>
                  <a:lnTo>
                    <a:pt x="444877" y="75341"/>
                  </a:lnTo>
                  <a:lnTo>
                    <a:pt x="442927" y="74959"/>
                  </a:lnTo>
                  <a:lnTo>
                    <a:pt x="440815" y="75990"/>
                  </a:lnTo>
                  <a:lnTo>
                    <a:pt x="439984" y="75655"/>
                  </a:lnTo>
                  <a:lnTo>
                    <a:pt x="439752" y="74660"/>
                  </a:lnTo>
                  <a:lnTo>
                    <a:pt x="438455" y="73795"/>
                  </a:lnTo>
                  <a:lnTo>
                    <a:pt x="437257" y="73873"/>
                  </a:lnTo>
                  <a:lnTo>
                    <a:pt x="436166" y="73299"/>
                  </a:lnTo>
                  <a:lnTo>
                    <a:pt x="435730" y="72250"/>
                  </a:lnTo>
                  <a:lnTo>
                    <a:pt x="435134" y="71688"/>
                  </a:lnTo>
                  <a:lnTo>
                    <a:pt x="433785" y="72084"/>
                  </a:lnTo>
                  <a:lnTo>
                    <a:pt x="431819" y="71955"/>
                  </a:lnTo>
                  <a:lnTo>
                    <a:pt x="431063" y="72539"/>
                  </a:lnTo>
                  <a:lnTo>
                    <a:pt x="430076" y="71828"/>
                  </a:lnTo>
                  <a:lnTo>
                    <a:pt x="429142" y="71862"/>
                  </a:lnTo>
                  <a:lnTo>
                    <a:pt x="427195" y="71380"/>
                  </a:lnTo>
                  <a:lnTo>
                    <a:pt x="425965" y="71384"/>
                  </a:lnTo>
                  <a:lnTo>
                    <a:pt x="424508" y="69979"/>
                  </a:lnTo>
                  <a:lnTo>
                    <a:pt x="422939" y="70077"/>
                  </a:lnTo>
                  <a:lnTo>
                    <a:pt x="422450" y="70471"/>
                  </a:lnTo>
                  <a:lnTo>
                    <a:pt x="421558" y="69660"/>
                  </a:lnTo>
                  <a:lnTo>
                    <a:pt x="420675" y="70024"/>
                  </a:lnTo>
                  <a:lnTo>
                    <a:pt x="417863" y="68840"/>
                  </a:lnTo>
                  <a:lnTo>
                    <a:pt x="416419" y="67411"/>
                  </a:lnTo>
                  <a:lnTo>
                    <a:pt x="415275" y="67106"/>
                  </a:lnTo>
                  <a:lnTo>
                    <a:pt x="415161" y="65263"/>
                  </a:lnTo>
                  <a:lnTo>
                    <a:pt x="413764" y="64873"/>
                  </a:lnTo>
                  <a:lnTo>
                    <a:pt x="412781" y="64139"/>
                  </a:lnTo>
                  <a:lnTo>
                    <a:pt x="411023" y="63649"/>
                  </a:lnTo>
                  <a:lnTo>
                    <a:pt x="409890" y="62733"/>
                  </a:lnTo>
                  <a:lnTo>
                    <a:pt x="408925" y="62517"/>
                  </a:lnTo>
                  <a:lnTo>
                    <a:pt x="408447" y="62914"/>
                  </a:lnTo>
                  <a:lnTo>
                    <a:pt x="406883" y="62384"/>
                  </a:lnTo>
                  <a:lnTo>
                    <a:pt x="405879" y="61573"/>
                  </a:lnTo>
                  <a:lnTo>
                    <a:pt x="405126" y="60277"/>
                  </a:lnTo>
                  <a:lnTo>
                    <a:pt x="403851" y="59225"/>
                  </a:lnTo>
                  <a:lnTo>
                    <a:pt x="404267" y="58717"/>
                  </a:lnTo>
                  <a:lnTo>
                    <a:pt x="404122" y="57332"/>
                  </a:lnTo>
                  <a:lnTo>
                    <a:pt x="403526" y="57043"/>
                  </a:lnTo>
                  <a:lnTo>
                    <a:pt x="403426" y="55568"/>
                  </a:lnTo>
                  <a:lnTo>
                    <a:pt x="404563" y="53984"/>
                  </a:lnTo>
                  <a:lnTo>
                    <a:pt x="404103" y="53251"/>
                  </a:lnTo>
                  <a:lnTo>
                    <a:pt x="404500" y="52368"/>
                  </a:lnTo>
                  <a:lnTo>
                    <a:pt x="404134" y="51705"/>
                  </a:lnTo>
                  <a:lnTo>
                    <a:pt x="405057" y="50520"/>
                  </a:lnTo>
                  <a:lnTo>
                    <a:pt x="404815" y="49367"/>
                  </a:lnTo>
                  <a:lnTo>
                    <a:pt x="405230" y="48335"/>
                  </a:lnTo>
                  <a:lnTo>
                    <a:pt x="406521" y="47242"/>
                  </a:lnTo>
                  <a:lnTo>
                    <a:pt x="407203" y="45108"/>
                  </a:lnTo>
                  <a:lnTo>
                    <a:pt x="406231" y="44197"/>
                  </a:lnTo>
                  <a:lnTo>
                    <a:pt x="405484" y="44099"/>
                  </a:lnTo>
                  <a:lnTo>
                    <a:pt x="405438" y="41770"/>
                  </a:lnTo>
                  <a:lnTo>
                    <a:pt x="405034" y="39781"/>
                  </a:lnTo>
                  <a:lnTo>
                    <a:pt x="406015" y="39344"/>
                  </a:lnTo>
                  <a:lnTo>
                    <a:pt x="406362" y="40075"/>
                  </a:lnTo>
                  <a:lnTo>
                    <a:pt x="407163" y="40152"/>
                  </a:lnTo>
                  <a:lnTo>
                    <a:pt x="408184" y="39474"/>
                  </a:lnTo>
                  <a:lnTo>
                    <a:pt x="409045" y="39412"/>
                  </a:lnTo>
                  <a:lnTo>
                    <a:pt x="409903" y="37847"/>
                  </a:lnTo>
                  <a:lnTo>
                    <a:pt x="409384" y="36997"/>
                  </a:lnTo>
                  <a:lnTo>
                    <a:pt x="409241" y="35753"/>
                  </a:lnTo>
                  <a:lnTo>
                    <a:pt x="410614" y="34681"/>
                  </a:lnTo>
                  <a:lnTo>
                    <a:pt x="410276" y="33510"/>
                  </a:lnTo>
                  <a:lnTo>
                    <a:pt x="410878" y="33389"/>
                  </a:lnTo>
                  <a:lnTo>
                    <a:pt x="411145" y="31963"/>
                  </a:lnTo>
                  <a:lnTo>
                    <a:pt x="412107" y="32680"/>
                  </a:lnTo>
                  <a:lnTo>
                    <a:pt x="413584" y="31835"/>
                  </a:lnTo>
                  <a:lnTo>
                    <a:pt x="412826" y="29822"/>
                  </a:lnTo>
                  <a:lnTo>
                    <a:pt x="412962" y="28469"/>
                  </a:lnTo>
                  <a:lnTo>
                    <a:pt x="412492" y="28063"/>
                  </a:lnTo>
                  <a:lnTo>
                    <a:pt x="413446" y="25482"/>
                  </a:lnTo>
                  <a:lnTo>
                    <a:pt x="414120" y="25387"/>
                  </a:lnTo>
                  <a:lnTo>
                    <a:pt x="414682" y="26430"/>
                  </a:lnTo>
                  <a:lnTo>
                    <a:pt x="415449" y="26284"/>
                  </a:lnTo>
                  <a:lnTo>
                    <a:pt x="416772" y="24818"/>
                  </a:lnTo>
                  <a:lnTo>
                    <a:pt x="417630" y="24439"/>
                  </a:lnTo>
                  <a:lnTo>
                    <a:pt x="418068" y="23258"/>
                  </a:lnTo>
                  <a:lnTo>
                    <a:pt x="419102" y="23474"/>
                  </a:lnTo>
                  <a:lnTo>
                    <a:pt x="419724" y="22965"/>
                  </a:lnTo>
                  <a:lnTo>
                    <a:pt x="418936" y="21837"/>
                  </a:lnTo>
                  <a:lnTo>
                    <a:pt x="417845" y="22101"/>
                  </a:lnTo>
                  <a:lnTo>
                    <a:pt x="417063" y="22748"/>
                  </a:lnTo>
                  <a:lnTo>
                    <a:pt x="416785" y="20902"/>
                  </a:lnTo>
                  <a:lnTo>
                    <a:pt x="415585" y="20366"/>
                  </a:lnTo>
                  <a:lnTo>
                    <a:pt x="415194" y="19261"/>
                  </a:lnTo>
                  <a:lnTo>
                    <a:pt x="414609" y="18734"/>
                  </a:lnTo>
                  <a:lnTo>
                    <a:pt x="416156" y="16140"/>
                  </a:lnTo>
                  <a:lnTo>
                    <a:pt x="416131" y="13004"/>
                  </a:lnTo>
                  <a:lnTo>
                    <a:pt x="416558" y="11701"/>
                  </a:lnTo>
                  <a:lnTo>
                    <a:pt x="418035" y="10883"/>
                  </a:lnTo>
                  <a:lnTo>
                    <a:pt x="418236" y="9261"/>
                  </a:lnTo>
                  <a:lnTo>
                    <a:pt x="419190" y="8152"/>
                  </a:lnTo>
                  <a:lnTo>
                    <a:pt x="420869" y="7919"/>
                  </a:lnTo>
                  <a:lnTo>
                    <a:pt x="421253" y="7392"/>
                  </a:lnTo>
                  <a:lnTo>
                    <a:pt x="421507" y="5520"/>
                  </a:lnTo>
                  <a:lnTo>
                    <a:pt x="423346" y="5319"/>
                  </a:lnTo>
                  <a:lnTo>
                    <a:pt x="424325" y="4424"/>
                  </a:lnTo>
                  <a:lnTo>
                    <a:pt x="424307" y="2108"/>
                  </a:lnTo>
                  <a:lnTo>
                    <a:pt x="425552" y="0"/>
                  </a:lnTo>
                  <a:lnTo>
                    <a:pt x="424398" y="157"/>
                  </a:lnTo>
                  <a:lnTo>
                    <a:pt x="423937" y="803"/>
                  </a:lnTo>
                  <a:lnTo>
                    <a:pt x="422528" y="914"/>
                  </a:lnTo>
                  <a:lnTo>
                    <a:pt x="422530" y="3110"/>
                  </a:lnTo>
                  <a:lnTo>
                    <a:pt x="420953" y="3440"/>
                  </a:lnTo>
                  <a:lnTo>
                    <a:pt x="420125" y="2931"/>
                  </a:lnTo>
                  <a:lnTo>
                    <a:pt x="420259" y="2276"/>
                  </a:lnTo>
                  <a:lnTo>
                    <a:pt x="419559" y="1719"/>
                  </a:lnTo>
                  <a:lnTo>
                    <a:pt x="419025" y="2761"/>
                  </a:lnTo>
                  <a:lnTo>
                    <a:pt x="420532" y="3406"/>
                  </a:lnTo>
                  <a:lnTo>
                    <a:pt x="420928" y="4186"/>
                  </a:lnTo>
                  <a:lnTo>
                    <a:pt x="420534" y="4771"/>
                  </a:lnTo>
                  <a:lnTo>
                    <a:pt x="419383" y="4430"/>
                  </a:lnTo>
                  <a:lnTo>
                    <a:pt x="417099" y="5104"/>
                  </a:lnTo>
                  <a:lnTo>
                    <a:pt x="417844" y="6490"/>
                  </a:lnTo>
                  <a:lnTo>
                    <a:pt x="417428" y="6982"/>
                  </a:lnTo>
                  <a:lnTo>
                    <a:pt x="416481" y="7042"/>
                  </a:lnTo>
                  <a:lnTo>
                    <a:pt x="415271" y="6609"/>
                  </a:lnTo>
                  <a:lnTo>
                    <a:pt x="414918" y="7540"/>
                  </a:lnTo>
                  <a:lnTo>
                    <a:pt x="413425" y="8228"/>
                  </a:lnTo>
                  <a:lnTo>
                    <a:pt x="411773" y="8556"/>
                  </a:lnTo>
                  <a:lnTo>
                    <a:pt x="411261" y="8905"/>
                  </a:lnTo>
                  <a:lnTo>
                    <a:pt x="410969" y="10030"/>
                  </a:lnTo>
                  <a:lnTo>
                    <a:pt x="410167" y="11025"/>
                  </a:lnTo>
                  <a:lnTo>
                    <a:pt x="407982" y="11560"/>
                  </a:lnTo>
                  <a:lnTo>
                    <a:pt x="407329" y="11247"/>
                  </a:lnTo>
                  <a:lnTo>
                    <a:pt x="406382" y="12319"/>
                  </a:lnTo>
                  <a:lnTo>
                    <a:pt x="404157" y="13172"/>
                  </a:lnTo>
                  <a:lnTo>
                    <a:pt x="401962" y="14854"/>
                  </a:lnTo>
                  <a:lnTo>
                    <a:pt x="403245" y="16521"/>
                  </a:lnTo>
                  <a:lnTo>
                    <a:pt x="402718" y="17316"/>
                  </a:lnTo>
                  <a:lnTo>
                    <a:pt x="401483" y="16294"/>
                  </a:lnTo>
                  <a:lnTo>
                    <a:pt x="400912" y="16250"/>
                  </a:lnTo>
                  <a:lnTo>
                    <a:pt x="400288" y="17102"/>
                  </a:lnTo>
                  <a:lnTo>
                    <a:pt x="400871" y="18657"/>
                  </a:lnTo>
                  <a:lnTo>
                    <a:pt x="400581" y="19280"/>
                  </a:lnTo>
                  <a:lnTo>
                    <a:pt x="398626" y="18858"/>
                  </a:lnTo>
                  <a:lnTo>
                    <a:pt x="398646" y="20161"/>
                  </a:lnTo>
                  <a:lnTo>
                    <a:pt x="396749" y="19975"/>
                  </a:lnTo>
                  <a:lnTo>
                    <a:pt x="395844" y="20914"/>
                  </a:lnTo>
                  <a:lnTo>
                    <a:pt x="396862" y="21360"/>
                  </a:lnTo>
                  <a:lnTo>
                    <a:pt x="395345" y="22484"/>
                  </a:lnTo>
                  <a:lnTo>
                    <a:pt x="396009" y="23789"/>
                  </a:lnTo>
                  <a:lnTo>
                    <a:pt x="395747" y="24746"/>
                  </a:lnTo>
                  <a:lnTo>
                    <a:pt x="393890" y="25033"/>
                  </a:lnTo>
                  <a:lnTo>
                    <a:pt x="393185" y="25882"/>
                  </a:lnTo>
                  <a:lnTo>
                    <a:pt x="393030" y="26983"/>
                  </a:lnTo>
                  <a:lnTo>
                    <a:pt x="391490" y="28476"/>
                  </a:lnTo>
                  <a:lnTo>
                    <a:pt x="392397" y="29230"/>
                  </a:lnTo>
                  <a:lnTo>
                    <a:pt x="392346" y="30164"/>
                  </a:lnTo>
                  <a:lnTo>
                    <a:pt x="390294" y="30281"/>
                  </a:lnTo>
                  <a:lnTo>
                    <a:pt x="388778" y="31713"/>
                  </a:lnTo>
                  <a:lnTo>
                    <a:pt x="388818" y="33377"/>
                  </a:lnTo>
                  <a:lnTo>
                    <a:pt x="389537" y="34619"/>
                  </a:lnTo>
                  <a:lnTo>
                    <a:pt x="388810" y="35736"/>
                  </a:lnTo>
                  <a:lnTo>
                    <a:pt x="388209" y="34666"/>
                  </a:lnTo>
                  <a:lnTo>
                    <a:pt x="387392" y="34380"/>
                  </a:lnTo>
                  <a:lnTo>
                    <a:pt x="387190" y="35401"/>
                  </a:lnTo>
                  <a:lnTo>
                    <a:pt x="387476" y="36000"/>
                  </a:lnTo>
                  <a:lnTo>
                    <a:pt x="386400" y="36602"/>
                  </a:lnTo>
                  <a:lnTo>
                    <a:pt x="386802" y="38344"/>
                  </a:lnTo>
                  <a:lnTo>
                    <a:pt x="386235" y="39240"/>
                  </a:lnTo>
                  <a:lnTo>
                    <a:pt x="386837" y="40947"/>
                  </a:lnTo>
                  <a:lnTo>
                    <a:pt x="386140" y="42074"/>
                  </a:lnTo>
                  <a:lnTo>
                    <a:pt x="384752" y="42280"/>
                  </a:lnTo>
                  <a:lnTo>
                    <a:pt x="382910" y="41552"/>
                  </a:lnTo>
                  <a:lnTo>
                    <a:pt x="382488" y="42878"/>
                  </a:lnTo>
                  <a:lnTo>
                    <a:pt x="380869" y="43485"/>
                  </a:lnTo>
                  <a:lnTo>
                    <a:pt x="380339" y="44374"/>
                  </a:lnTo>
                  <a:lnTo>
                    <a:pt x="380735" y="45041"/>
                  </a:lnTo>
                  <a:lnTo>
                    <a:pt x="381988" y="45754"/>
                  </a:lnTo>
                  <a:lnTo>
                    <a:pt x="382208" y="47028"/>
                  </a:lnTo>
                  <a:lnTo>
                    <a:pt x="381443" y="47847"/>
                  </a:lnTo>
                  <a:lnTo>
                    <a:pt x="380483" y="47835"/>
                  </a:lnTo>
                  <a:lnTo>
                    <a:pt x="379169" y="48892"/>
                  </a:lnTo>
                  <a:lnTo>
                    <a:pt x="379669" y="49837"/>
                  </a:lnTo>
                  <a:lnTo>
                    <a:pt x="380565" y="50154"/>
                  </a:lnTo>
                  <a:lnTo>
                    <a:pt x="380487" y="51452"/>
                  </a:lnTo>
                  <a:lnTo>
                    <a:pt x="380810" y="52692"/>
                  </a:lnTo>
                  <a:lnTo>
                    <a:pt x="379218" y="53409"/>
                  </a:lnTo>
                  <a:lnTo>
                    <a:pt x="378363" y="54446"/>
                  </a:lnTo>
                  <a:lnTo>
                    <a:pt x="378447" y="56306"/>
                  </a:lnTo>
                  <a:lnTo>
                    <a:pt x="379615" y="58015"/>
                  </a:lnTo>
                  <a:lnTo>
                    <a:pt x="378767" y="58557"/>
                  </a:lnTo>
                  <a:lnTo>
                    <a:pt x="378284" y="59444"/>
                  </a:lnTo>
                  <a:lnTo>
                    <a:pt x="378843" y="60653"/>
                  </a:lnTo>
                  <a:lnTo>
                    <a:pt x="378283" y="61606"/>
                  </a:lnTo>
                  <a:lnTo>
                    <a:pt x="377879" y="63254"/>
                  </a:lnTo>
                  <a:lnTo>
                    <a:pt x="376588" y="63876"/>
                  </a:lnTo>
                  <a:lnTo>
                    <a:pt x="376421" y="65026"/>
                  </a:lnTo>
                  <a:close/>
                </a:path>
              </a:pathLst>
            </a:custGeom>
            <a:solidFill>
              <a:srgbClr val="FDC0A7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g126"/>
            <p:cNvSpPr/>
            <p:nvPr/>
          </p:nvSpPr>
          <p:spPr>
            <a:xfrm>
              <a:off x="3564795" y="3159327"/>
              <a:ext cx="134190" cy="77662"/>
            </a:xfrm>
            <a:custGeom>
              <a:avLst/>
              <a:pathLst>
                <a:path w="134190" h="77662">
                  <a:moveTo>
                    <a:pt x="133984" y="75722"/>
                  </a:moveTo>
                  <a:lnTo>
                    <a:pt x="133033" y="75710"/>
                  </a:lnTo>
                  <a:lnTo>
                    <a:pt x="132273" y="74339"/>
                  </a:lnTo>
                  <a:lnTo>
                    <a:pt x="131869" y="74422"/>
                  </a:lnTo>
                  <a:lnTo>
                    <a:pt x="130514" y="73486"/>
                  </a:lnTo>
                  <a:lnTo>
                    <a:pt x="128775" y="71628"/>
                  </a:lnTo>
                  <a:lnTo>
                    <a:pt x="127065" y="71688"/>
                  </a:lnTo>
                  <a:lnTo>
                    <a:pt x="125720" y="70755"/>
                  </a:lnTo>
                  <a:lnTo>
                    <a:pt x="124588" y="67520"/>
                  </a:lnTo>
                  <a:lnTo>
                    <a:pt x="124802" y="65184"/>
                  </a:lnTo>
                  <a:lnTo>
                    <a:pt x="125323" y="64747"/>
                  </a:lnTo>
                  <a:lnTo>
                    <a:pt x="125776" y="62862"/>
                  </a:lnTo>
                  <a:lnTo>
                    <a:pt x="125255" y="61668"/>
                  </a:lnTo>
                  <a:lnTo>
                    <a:pt x="126805" y="60577"/>
                  </a:lnTo>
                  <a:lnTo>
                    <a:pt x="126839" y="59500"/>
                  </a:lnTo>
                  <a:lnTo>
                    <a:pt x="125888" y="59103"/>
                  </a:lnTo>
                  <a:lnTo>
                    <a:pt x="126131" y="57569"/>
                  </a:lnTo>
                  <a:lnTo>
                    <a:pt x="125083" y="57361"/>
                  </a:lnTo>
                  <a:lnTo>
                    <a:pt x="125413" y="56459"/>
                  </a:lnTo>
                  <a:lnTo>
                    <a:pt x="124849" y="55962"/>
                  </a:lnTo>
                  <a:lnTo>
                    <a:pt x="124528" y="54622"/>
                  </a:lnTo>
                  <a:lnTo>
                    <a:pt x="125438" y="52804"/>
                  </a:lnTo>
                  <a:lnTo>
                    <a:pt x="125509" y="51508"/>
                  </a:lnTo>
                  <a:lnTo>
                    <a:pt x="126025" y="49602"/>
                  </a:lnTo>
                  <a:lnTo>
                    <a:pt x="125596" y="49159"/>
                  </a:lnTo>
                  <a:lnTo>
                    <a:pt x="125963" y="48358"/>
                  </a:lnTo>
                  <a:lnTo>
                    <a:pt x="126245" y="46128"/>
                  </a:lnTo>
                  <a:lnTo>
                    <a:pt x="127508" y="45647"/>
                  </a:lnTo>
                  <a:lnTo>
                    <a:pt x="127916" y="44245"/>
                  </a:lnTo>
                  <a:lnTo>
                    <a:pt x="129116" y="42633"/>
                  </a:lnTo>
                  <a:lnTo>
                    <a:pt x="129037" y="42044"/>
                  </a:lnTo>
                  <a:lnTo>
                    <a:pt x="129813" y="41533"/>
                  </a:lnTo>
                  <a:lnTo>
                    <a:pt x="130408" y="39614"/>
                  </a:lnTo>
                  <a:lnTo>
                    <a:pt x="130838" y="39614"/>
                  </a:lnTo>
                  <a:lnTo>
                    <a:pt x="131460" y="38305"/>
                  </a:lnTo>
                  <a:lnTo>
                    <a:pt x="131325" y="37584"/>
                  </a:lnTo>
                  <a:lnTo>
                    <a:pt x="132352" y="36290"/>
                  </a:lnTo>
                  <a:lnTo>
                    <a:pt x="132830" y="35073"/>
                  </a:lnTo>
                  <a:lnTo>
                    <a:pt x="133313" y="34655"/>
                  </a:lnTo>
                  <a:lnTo>
                    <a:pt x="133489" y="33495"/>
                  </a:lnTo>
                  <a:lnTo>
                    <a:pt x="132720" y="32851"/>
                  </a:lnTo>
                  <a:lnTo>
                    <a:pt x="132964" y="32291"/>
                  </a:lnTo>
                  <a:lnTo>
                    <a:pt x="132517" y="30716"/>
                  </a:lnTo>
                  <a:lnTo>
                    <a:pt x="133456" y="29655"/>
                  </a:lnTo>
                  <a:lnTo>
                    <a:pt x="133640" y="27683"/>
                  </a:lnTo>
                  <a:lnTo>
                    <a:pt x="132824" y="26695"/>
                  </a:lnTo>
                  <a:lnTo>
                    <a:pt x="131538" y="26300"/>
                  </a:lnTo>
                  <a:lnTo>
                    <a:pt x="131036" y="25741"/>
                  </a:lnTo>
                  <a:lnTo>
                    <a:pt x="131624" y="24584"/>
                  </a:lnTo>
                  <a:lnTo>
                    <a:pt x="131699" y="21387"/>
                  </a:lnTo>
                  <a:lnTo>
                    <a:pt x="131140" y="18990"/>
                  </a:lnTo>
                  <a:lnTo>
                    <a:pt x="130703" y="18095"/>
                  </a:lnTo>
                  <a:lnTo>
                    <a:pt x="131456" y="16624"/>
                  </a:lnTo>
                  <a:lnTo>
                    <a:pt x="132315" y="13693"/>
                  </a:lnTo>
                  <a:lnTo>
                    <a:pt x="133165" y="13501"/>
                  </a:lnTo>
                  <a:lnTo>
                    <a:pt x="133024" y="12595"/>
                  </a:lnTo>
                  <a:lnTo>
                    <a:pt x="132376" y="11993"/>
                  </a:lnTo>
                  <a:lnTo>
                    <a:pt x="131604" y="12451"/>
                  </a:lnTo>
                  <a:lnTo>
                    <a:pt x="130578" y="12147"/>
                  </a:lnTo>
                  <a:lnTo>
                    <a:pt x="128828" y="10975"/>
                  </a:lnTo>
                  <a:lnTo>
                    <a:pt x="127002" y="11097"/>
                  </a:lnTo>
                  <a:lnTo>
                    <a:pt x="124662" y="10506"/>
                  </a:lnTo>
                  <a:lnTo>
                    <a:pt x="124279" y="9216"/>
                  </a:lnTo>
                  <a:lnTo>
                    <a:pt x="123031" y="9261"/>
                  </a:lnTo>
                  <a:lnTo>
                    <a:pt x="122460" y="8010"/>
                  </a:lnTo>
                  <a:lnTo>
                    <a:pt x="120763" y="6392"/>
                  </a:lnTo>
                  <a:lnTo>
                    <a:pt x="119700" y="6620"/>
                  </a:lnTo>
                  <a:lnTo>
                    <a:pt x="119098" y="6210"/>
                  </a:lnTo>
                  <a:lnTo>
                    <a:pt x="119098" y="0"/>
                  </a:lnTo>
                  <a:lnTo>
                    <a:pt x="91845" y="38"/>
                  </a:lnTo>
                  <a:lnTo>
                    <a:pt x="70749" y="45"/>
                  </a:lnTo>
                  <a:lnTo>
                    <a:pt x="42490" y="54"/>
                  </a:lnTo>
                  <a:lnTo>
                    <a:pt x="29013" y="59"/>
                  </a:lnTo>
                  <a:lnTo>
                    <a:pt x="11761" y="64"/>
                  </a:lnTo>
                  <a:lnTo>
                    <a:pt x="11800" y="17156"/>
                  </a:lnTo>
                  <a:lnTo>
                    <a:pt x="9261" y="17216"/>
                  </a:lnTo>
                  <a:lnTo>
                    <a:pt x="8209" y="18217"/>
                  </a:lnTo>
                  <a:lnTo>
                    <a:pt x="7072" y="19848"/>
                  </a:lnTo>
                  <a:lnTo>
                    <a:pt x="6814" y="21453"/>
                  </a:lnTo>
                  <a:lnTo>
                    <a:pt x="7069" y="21944"/>
                  </a:lnTo>
                  <a:lnTo>
                    <a:pt x="7009" y="23384"/>
                  </a:lnTo>
                  <a:lnTo>
                    <a:pt x="6087" y="26195"/>
                  </a:lnTo>
                  <a:lnTo>
                    <a:pt x="6380" y="27635"/>
                  </a:lnTo>
                  <a:lnTo>
                    <a:pt x="6101" y="28865"/>
                  </a:lnTo>
                  <a:lnTo>
                    <a:pt x="7433" y="29458"/>
                  </a:lnTo>
                  <a:lnTo>
                    <a:pt x="8640" y="29231"/>
                  </a:lnTo>
                  <a:lnTo>
                    <a:pt x="10239" y="29908"/>
                  </a:lnTo>
                  <a:lnTo>
                    <a:pt x="10658" y="30619"/>
                  </a:lnTo>
                  <a:lnTo>
                    <a:pt x="10671" y="33536"/>
                  </a:lnTo>
                  <a:lnTo>
                    <a:pt x="10549" y="35122"/>
                  </a:lnTo>
                  <a:lnTo>
                    <a:pt x="10182" y="36421"/>
                  </a:lnTo>
                  <a:lnTo>
                    <a:pt x="9388" y="37655"/>
                  </a:lnTo>
                  <a:lnTo>
                    <a:pt x="7383" y="39191"/>
                  </a:lnTo>
                  <a:lnTo>
                    <a:pt x="7323" y="39976"/>
                  </a:lnTo>
                  <a:lnTo>
                    <a:pt x="5854" y="41859"/>
                  </a:lnTo>
                  <a:lnTo>
                    <a:pt x="4838" y="42548"/>
                  </a:lnTo>
                  <a:lnTo>
                    <a:pt x="3980" y="42508"/>
                  </a:lnTo>
                  <a:lnTo>
                    <a:pt x="2448" y="43433"/>
                  </a:lnTo>
                  <a:lnTo>
                    <a:pt x="2461" y="43916"/>
                  </a:lnTo>
                  <a:lnTo>
                    <a:pt x="1463" y="44642"/>
                  </a:lnTo>
                  <a:lnTo>
                    <a:pt x="686" y="45639"/>
                  </a:lnTo>
                  <a:lnTo>
                    <a:pt x="80" y="47433"/>
                  </a:lnTo>
                  <a:lnTo>
                    <a:pt x="0" y="48579"/>
                  </a:lnTo>
                  <a:lnTo>
                    <a:pt x="850" y="50751"/>
                  </a:lnTo>
                  <a:lnTo>
                    <a:pt x="1177" y="52997"/>
                  </a:lnTo>
                  <a:lnTo>
                    <a:pt x="1917" y="54160"/>
                  </a:lnTo>
                  <a:lnTo>
                    <a:pt x="1272" y="55338"/>
                  </a:lnTo>
                  <a:lnTo>
                    <a:pt x="1635" y="56236"/>
                  </a:lnTo>
                  <a:lnTo>
                    <a:pt x="1509" y="57738"/>
                  </a:lnTo>
                  <a:lnTo>
                    <a:pt x="2201" y="58046"/>
                  </a:lnTo>
                  <a:lnTo>
                    <a:pt x="2149" y="59159"/>
                  </a:lnTo>
                  <a:lnTo>
                    <a:pt x="1426" y="59724"/>
                  </a:lnTo>
                  <a:lnTo>
                    <a:pt x="1391" y="60716"/>
                  </a:lnTo>
                  <a:lnTo>
                    <a:pt x="2351" y="61106"/>
                  </a:lnTo>
                  <a:lnTo>
                    <a:pt x="2960" y="60442"/>
                  </a:lnTo>
                  <a:lnTo>
                    <a:pt x="4083" y="60967"/>
                  </a:lnTo>
                  <a:lnTo>
                    <a:pt x="4533" y="62076"/>
                  </a:lnTo>
                  <a:lnTo>
                    <a:pt x="4705" y="64299"/>
                  </a:lnTo>
                  <a:lnTo>
                    <a:pt x="3486" y="65888"/>
                  </a:lnTo>
                  <a:lnTo>
                    <a:pt x="3790" y="66702"/>
                  </a:lnTo>
                  <a:lnTo>
                    <a:pt x="3768" y="68177"/>
                  </a:lnTo>
                  <a:lnTo>
                    <a:pt x="3304" y="68491"/>
                  </a:lnTo>
                  <a:lnTo>
                    <a:pt x="2780" y="70102"/>
                  </a:lnTo>
                  <a:lnTo>
                    <a:pt x="1859" y="72140"/>
                  </a:lnTo>
                  <a:lnTo>
                    <a:pt x="2166" y="73729"/>
                  </a:lnTo>
                  <a:lnTo>
                    <a:pt x="1877" y="75039"/>
                  </a:lnTo>
                  <a:lnTo>
                    <a:pt x="970" y="76536"/>
                  </a:lnTo>
                  <a:lnTo>
                    <a:pt x="1077" y="77610"/>
                  </a:lnTo>
                  <a:lnTo>
                    <a:pt x="19955" y="77617"/>
                  </a:lnTo>
                  <a:lnTo>
                    <a:pt x="37037" y="77626"/>
                  </a:lnTo>
                  <a:lnTo>
                    <a:pt x="62386" y="77661"/>
                  </a:lnTo>
                  <a:lnTo>
                    <a:pt x="84010" y="77644"/>
                  </a:lnTo>
                  <a:lnTo>
                    <a:pt x="106380" y="77649"/>
                  </a:lnTo>
                  <a:lnTo>
                    <a:pt x="119502" y="77648"/>
                  </a:lnTo>
                  <a:lnTo>
                    <a:pt x="134190" y="77662"/>
                  </a:lnTo>
                  <a:close/>
                </a:path>
              </a:pathLst>
            </a:custGeom>
            <a:solidFill>
              <a:srgbClr val="FECEBA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g127"/>
            <p:cNvSpPr/>
            <p:nvPr/>
          </p:nvSpPr>
          <p:spPr>
            <a:xfrm>
              <a:off x="1144108" y="2413725"/>
              <a:ext cx="841818" cy="190188"/>
            </a:xfrm>
            <a:custGeom>
              <a:avLst/>
              <a:pathLst>
                <a:path w="841818" h="190188">
                  <a:moveTo>
                    <a:pt x="26017" y="190188"/>
                  </a:moveTo>
                  <a:lnTo>
                    <a:pt x="815801" y="190188"/>
                  </a:lnTo>
                  <a:lnTo>
                    <a:pt x="814753" y="190167"/>
                  </a:lnTo>
                  <a:lnTo>
                    <a:pt x="818937" y="189998"/>
                  </a:lnTo>
                  <a:lnTo>
                    <a:pt x="823039" y="189161"/>
                  </a:lnTo>
                  <a:lnTo>
                    <a:pt x="826954" y="187676"/>
                  </a:lnTo>
                  <a:lnTo>
                    <a:pt x="830580" y="185583"/>
                  </a:lnTo>
                  <a:lnTo>
                    <a:pt x="833824" y="182935"/>
                  </a:lnTo>
                  <a:lnTo>
                    <a:pt x="836600" y="179801"/>
                  </a:lnTo>
                  <a:lnTo>
                    <a:pt x="838838" y="176262"/>
                  </a:lnTo>
                  <a:lnTo>
                    <a:pt x="840479" y="172410"/>
                  </a:lnTo>
                  <a:lnTo>
                    <a:pt x="841481" y="168344"/>
                  </a:lnTo>
                  <a:lnTo>
                    <a:pt x="841818" y="164171"/>
                  </a:lnTo>
                  <a:lnTo>
                    <a:pt x="841818" y="26017"/>
                  </a:lnTo>
                  <a:lnTo>
                    <a:pt x="841481" y="21843"/>
                  </a:lnTo>
                  <a:lnTo>
                    <a:pt x="840479" y="17778"/>
                  </a:lnTo>
                  <a:lnTo>
                    <a:pt x="838838" y="13926"/>
                  </a:lnTo>
                  <a:lnTo>
                    <a:pt x="836600" y="10387"/>
                  </a:lnTo>
                  <a:lnTo>
                    <a:pt x="833824" y="7253"/>
                  </a:lnTo>
                  <a:lnTo>
                    <a:pt x="830580" y="4605"/>
                  </a:lnTo>
                  <a:lnTo>
                    <a:pt x="826954" y="2511"/>
                  </a:lnTo>
                  <a:lnTo>
                    <a:pt x="823039" y="1027"/>
                  </a:lnTo>
                  <a:lnTo>
                    <a:pt x="818937" y="189"/>
                  </a:lnTo>
                  <a:lnTo>
                    <a:pt x="815801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1187470" y="2451158"/>
              <a:ext cx="755094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RO:  0.23%</a:t>
              </a:r>
            </a:p>
          </p:txBody>
        </p:sp>
        <p:sp>
          <p:nvSpPr>
            <p:cNvPr id="129" name="pg129"/>
            <p:cNvSpPr/>
            <p:nvPr/>
          </p:nvSpPr>
          <p:spPr>
            <a:xfrm>
              <a:off x="100153" y="2173463"/>
              <a:ext cx="833772" cy="190188"/>
            </a:xfrm>
            <a:custGeom>
              <a:avLst/>
              <a:pathLst>
                <a:path w="833772" h="190188">
                  <a:moveTo>
                    <a:pt x="26017" y="190188"/>
                  </a:moveTo>
                  <a:lnTo>
                    <a:pt x="807755" y="190188"/>
                  </a:lnTo>
                  <a:lnTo>
                    <a:pt x="806707" y="190167"/>
                  </a:lnTo>
                  <a:lnTo>
                    <a:pt x="810891" y="189998"/>
                  </a:lnTo>
                  <a:lnTo>
                    <a:pt x="814994" y="189161"/>
                  </a:lnTo>
                  <a:lnTo>
                    <a:pt x="818908" y="187676"/>
                  </a:lnTo>
                  <a:lnTo>
                    <a:pt x="822535" y="185583"/>
                  </a:lnTo>
                  <a:lnTo>
                    <a:pt x="825778" y="182935"/>
                  </a:lnTo>
                  <a:lnTo>
                    <a:pt x="828554" y="179801"/>
                  </a:lnTo>
                  <a:lnTo>
                    <a:pt x="830792" y="176262"/>
                  </a:lnTo>
                  <a:lnTo>
                    <a:pt x="832433" y="172410"/>
                  </a:lnTo>
                  <a:lnTo>
                    <a:pt x="833435" y="168344"/>
                  </a:lnTo>
                  <a:lnTo>
                    <a:pt x="833772" y="164171"/>
                  </a:lnTo>
                  <a:lnTo>
                    <a:pt x="833772" y="26017"/>
                  </a:lnTo>
                  <a:lnTo>
                    <a:pt x="833435" y="21843"/>
                  </a:lnTo>
                  <a:lnTo>
                    <a:pt x="832433" y="17778"/>
                  </a:lnTo>
                  <a:lnTo>
                    <a:pt x="830792" y="13926"/>
                  </a:lnTo>
                  <a:lnTo>
                    <a:pt x="828554" y="10387"/>
                  </a:lnTo>
                  <a:lnTo>
                    <a:pt x="825778" y="7253"/>
                  </a:lnTo>
                  <a:lnTo>
                    <a:pt x="822535" y="4605"/>
                  </a:lnTo>
                  <a:lnTo>
                    <a:pt x="818908" y="2511"/>
                  </a:lnTo>
                  <a:lnTo>
                    <a:pt x="814994" y="1027"/>
                  </a:lnTo>
                  <a:lnTo>
                    <a:pt x="810891" y="189"/>
                  </a:lnTo>
                  <a:lnTo>
                    <a:pt x="80775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43515" y="2210897"/>
              <a:ext cx="74704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AC:  0.19%</a:t>
              </a:r>
            </a:p>
          </p:txBody>
        </p:sp>
        <p:sp>
          <p:nvSpPr>
            <p:cNvPr id="131" name="pg131"/>
            <p:cNvSpPr/>
            <p:nvPr/>
          </p:nvSpPr>
          <p:spPr>
            <a:xfrm>
              <a:off x="892586" y="1456531"/>
              <a:ext cx="849793" cy="190188"/>
            </a:xfrm>
            <a:custGeom>
              <a:avLst/>
              <a:pathLst>
                <a:path w="849793" h="190188">
                  <a:moveTo>
                    <a:pt x="26017" y="190188"/>
                  </a:moveTo>
                  <a:lnTo>
                    <a:pt x="823776" y="190188"/>
                  </a:lnTo>
                  <a:lnTo>
                    <a:pt x="822728" y="190167"/>
                  </a:lnTo>
                  <a:lnTo>
                    <a:pt x="826912" y="189998"/>
                  </a:lnTo>
                  <a:lnTo>
                    <a:pt x="831014" y="189161"/>
                  </a:lnTo>
                  <a:lnTo>
                    <a:pt x="834929" y="187676"/>
                  </a:lnTo>
                  <a:lnTo>
                    <a:pt x="838555" y="185583"/>
                  </a:lnTo>
                  <a:lnTo>
                    <a:pt x="841799" y="182935"/>
                  </a:lnTo>
                  <a:lnTo>
                    <a:pt x="844575" y="179801"/>
                  </a:lnTo>
                  <a:lnTo>
                    <a:pt x="846813" y="176262"/>
                  </a:lnTo>
                  <a:lnTo>
                    <a:pt x="848454" y="172410"/>
                  </a:lnTo>
                  <a:lnTo>
                    <a:pt x="849456" y="168344"/>
                  </a:lnTo>
                  <a:lnTo>
                    <a:pt x="849793" y="164171"/>
                  </a:lnTo>
                  <a:lnTo>
                    <a:pt x="849793" y="26017"/>
                  </a:lnTo>
                  <a:lnTo>
                    <a:pt x="849456" y="21843"/>
                  </a:lnTo>
                  <a:lnTo>
                    <a:pt x="848454" y="17778"/>
                  </a:lnTo>
                  <a:lnTo>
                    <a:pt x="846813" y="13926"/>
                  </a:lnTo>
                  <a:lnTo>
                    <a:pt x="844575" y="10387"/>
                  </a:lnTo>
                  <a:lnTo>
                    <a:pt x="841799" y="7253"/>
                  </a:lnTo>
                  <a:lnTo>
                    <a:pt x="838555" y="4605"/>
                  </a:lnTo>
                  <a:lnTo>
                    <a:pt x="834929" y="2511"/>
                  </a:lnTo>
                  <a:lnTo>
                    <a:pt x="831014" y="1027"/>
                  </a:lnTo>
                  <a:lnTo>
                    <a:pt x="826912" y="189"/>
                  </a:lnTo>
                  <a:lnTo>
                    <a:pt x="823776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2"/>
            <p:cNvSpPr/>
            <p:nvPr/>
          </p:nvSpPr>
          <p:spPr>
            <a:xfrm>
              <a:off x="935948" y="1493965"/>
              <a:ext cx="763069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AM:  0.98%</a:t>
              </a:r>
            </a:p>
          </p:txBody>
        </p:sp>
        <p:sp>
          <p:nvSpPr>
            <p:cNvPr id="133" name="pg133"/>
            <p:cNvSpPr/>
            <p:nvPr/>
          </p:nvSpPr>
          <p:spPr>
            <a:xfrm>
              <a:off x="1348102" y="572947"/>
              <a:ext cx="833772" cy="190188"/>
            </a:xfrm>
            <a:custGeom>
              <a:avLst/>
              <a:pathLst>
                <a:path w="833772" h="190188">
                  <a:moveTo>
                    <a:pt x="26017" y="190188"/>
                  </a:moveTo>
                  <a:lnTo>
                    <a:pt x="807755" y="190188"/>
                  </a:lnTo>
                  <a:lnTo>
                    <a:pt x="806707" y="190167"/>
                  </a:lnTo>
                  <a:lnTo>
                    <a:pt x="810891" y="189998"/>
                  </a:lnTo>
                  <a:lnTo>
                    <a:pt x="814994" y="189161"/>
                  </a:lnTo>
                  <a:lnTo>
                    <a:pt x="818908" y="187676"/>
                  </a:lnTo>
                  <a:lnTo>
                    <a:pt x="822535" y="185583"/>
                  </a:lnTo>
                  <a:lnTo>
                    <a:pt x="825778" y="182935"/>
                  </a:lnTo>
                  <a:lnTo>
                    <a:pt x="828554" y="179801"/>
                  </a:lnTo>
                  <a:lnTo>
                    <a:pt x="830792" y="176262"/>
                  </a:lnTo>
                  <a:lnTo>
                    <a:pt x="832433" y="172410"/>
                  </a:lnTo>
                  <a:lnTo>
                    <a:pt x="833435" y="168344"/>
                  </a:lnTo>
                  <a:lnTo>
                    <a:pt x="833772" y="164171"/>
                  </a:lnTo>
                  <a:lnTo>
                    <a:pt x="833772" y="26017"/>
                  </a:lnTo>
                  <a:lnTo>
                    <a:pt x="833435" y="21843"/>
                  </a:lnTo>
                  <a:lnTo>
                    <a:pt x="832433" y="17778"/>
                  </a:lnTo>
                  <a:lnTo>
                    <a:pt x="830792" y="13926"/>
                  </a:lnTo>
                  <a:lnTo>
                    <a:pt x="828554" y="10387"/>
                  </a:lnTo>
                  <a:lnTo>
                    <a:pt x="825778" y="7253"/>
                  </a:lnTo>
                  <a:lnTo>
                    <a:pt x="822535" y="4605"/>
                  </a:lnTo>
                  <a:lnTo>
                    <a:pt x="818908" y="2511"/>
                  </a:lnTo>
                  <a:lnTo>
                    <a:pt x="814994" y="1027"/>
                  </a:lnTo>
                  <a:lnTo>
                    <a:pt x="810891" y="189"/>
                  </a:lnTo>
                  <a:lnTo>
                    <a:pt x="80775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4"/>
            <p:cNvSpPr/>
            <p:nvPr/>
          </p:nvSpPr>
          <p:spPr>
            <a:xfrm>
              <a:off x="1391464" y="610381"/>
              <a:ext cx="74704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RR:  0.09%</a:t>
              </a:r>
            </a:p>
          </p:txBody>
        </p:sp>
        <p:sp>
          <p:nvSpPr>
            <p:cNvPr id="135" name="pg135"/>
            <p:cNvSpPr/>
            <p:nvPr/>
          </p:nvSpPr>
          <p:spPr>
            <a:xfrm>
              <a:off x="2494767" y="1431008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6"/>
            <p:cNvSpPr/>
            <p:nvPr/>
          </p:nvSpPr>
          <p:spPr>
            <a:xfrm>
              <a:off x="2538129" y="1468442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PA:  1.48%</a:t>
              </a:r>
            </a:p>
          </p:txBody>
        </p:sp>
        <p:sp>
          <p:nvSpPr>
            <p:cNvPr id="137" name="pg137"/>
            <p:cNvSpPr/>
            <p:nvPr/>
          </p:nvSpPr>
          <p:spPr>
            <a:xfrm>
              <a:off x="2647014" y="662893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8"/>
            <p:cNvSpPr/>
            <p:nvPr/>
          </p:nvSpPr>
          <p:spPr>
            <a:xfrm>
              <a:off x="2690376" y="700326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AP:  0.08%</a:t>
              </a:r>
            </a:p>
          </p:txBody>
        </p:sp>
        <p:sp>
          <p:nvSpPr>
            <p:cNvPr id="139" name="pg139"/>
            <p:cNvSpPr/>
            <p:nvPr/>
          </p:nvSpPr>
          <p:spPr>
            <a:xfrm>
              <a:off x="3145830" y="2304410"/>
              <a:ext cx="825727" cy="190188"/>
            </a:xfrm>
            <a:custGeom>
              <a:avLst/>
              <a:pathLst>
                <a:path w="825727" h="190188">
                  <a:moveTo>
                    <a:pt x="26017" y="190188"/>
                  </a:moveTo>
                  <a:lnTo>
                    <a:pt x="799709" y="190188"/>
                  </a:lnTo>
                  <a:lnTo>
                    <a:pt x="798662" y="190167"/>
                  </a:lnTo>
                  <a:lnTo>
                    <a:pt x="802845" y="189998"/>
                  </a:lnTo>
                  <a:lnTo>
                    <a:pt x="806948" y="189161"/>
                  </a:lnTo>
                  <a:lnTo>
                    <a:pt x="810863" y="187676"/>
                  </a:lnTo>
                  <a:lnTo>
                    <a:pt x="814489" y="185583"/>
                  </a:lnTo>
                  <a:lnTo>
                    <a:pt x="817732" y="182935"/>
                  </a:lnTo>
                  <a:lnTo>
                    <a:pt x="820509" y="179801"/>
                  </a:lnTo>
                  <a:lnTo>
                    <a:pt x="822746" y="176262"/>
                  </a:lnTo>
                  <a:lnTo>
                    <a:pt x="824388" y="172410"/>
                  </a:lnTo>
                  <a:lnTo>
                    <a:pt x="825390" y="168344"/>
                  </a:lnTo>
                  <a:lnTo>
                    <a:pt x="825727" y="164171"/>
                  </a:lnTo>
                  <a:lnTo>
                    <a:pt x="825727" y="26017"/>
                  </a:lnTo>
                  <a:lnTo>
                    <a:pt x="825390" y="21843"/>
                  </a:lnTo>
                  <a:lnTo>
                    <a:pt x="824388" y="17778"/>
                  </a:lnTo>
                  <a:lnTo>
                    <a:pt x="822746" y="13926"/>
                  </a:lnTo>
                  <a:lnTo>
                    <a:pt x="820509" y="10387"/>
                  </a:lnTo>
                  <a:lnTo>
                    <a:pt x="817732" y="7253"/>
                  </a:lnTo>
                  <a:lnTo>
                    <a:pt x="814489" y="4605"/>
                  </a:lnTo>
                  <a:lnTo>
                    <a:pt x="810863" y="2511"/>
                  </a:lnTo>
                  <a:lnTo>
                    <a:pt x="806948" y="1027"/>
                  </a:lnTo>
                  <a:lnTo>
                    <a:pt x="802845" y="189"/>
                  </a:lnTo>
                  <a:lnTo>
                    <a:pt x="799709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3189192" y="2341843"/>
              <a:ext cx="73900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TO:  0.42%</a:t>
              </a:r>
            </a:p>
          </p:txBody>
        </p:sp>
        <p:sp>
          <p:nvSpPr>
            <p:cNvPr id="141" name="pg141"/>
            <p:cNvSpPr/>
            <p:nvPr/>
          </p:nvSpPr>
          <p:spPr>
            <a:xfrm>
              <a:off x="3551974" y="1585880"/>
              <a:ext cx="849793" cy="190188"/>
            </a:xfrm>
            <a:custGeom>
              <a:avLst/>
              <a:pathLst>
                <a:path w="849793" h="190188">
                  <a:moveTo>
                    <a:pt x="26017" y="190188"/>
                  </a:moveTo>
                  <a:lnTo>
                    <a:pt x="823776" y="190188"/>
                  </a:lnTo>
                  <a:lnTo>
                    <a:pt x="822728" y="190167"/>
                  </a:lnTo>
                  <a:lnTo>
                    <a:pt x="826912" y="189998"/>
                  </a:lnTo>
                  <a:lnTo>
                    <a:pt x="831014" y="189161"/>
                  </a:lnTo>
                  <a:lnTo>
                    <a:pt x="834929" y="187676"/>
                  </a:lnTo>
                  <a:lnTo>
                    <a:pt x="838555" y="185583"/>
                  </a:lnTo>
                  <a:lnTo>
                    <a:pt x="841799" y="182935"/>
                  </a:lnTo>
                  <a:lnTo>
                    <a:pt x="844575" y="179801"/>
                  </a:lnTo>
                  <a:lnTo>
                    <a:pt x="846813" y="176262"/>
                  </a:lnTo>
                  <a:lnTo>
                    <a:pt x="848454" y="172410"/>
                  </a:lnTo>
                  <a:lnTo>
                    <a:pt x="849456" y="168344"/>
                  </a:lnTo>
                  <a:lnTo>
                    <a:pt x="849793" y="164171"/>
                  </a:lnTo>
                  <a:lnTo>
                    <a:pt x="849793" y="26017"/>
                  </a:lnTo>
                  <a:lnTo>
                    <a:pt x="849456" y="21843"/>
                  </a:lnTo>
                  <a:lnTo>
                    <a:pt x="848454" y="17778"/>
                  </a:lnTo>
                  <a:lnTo>
                    <a:pt x="846813" y="13926"/>
                  </a:lnTo>
                  <a:lnTo>
                    <a:pt x="844575" y="10387"/>
                  </a:lnTo>
                  <a:lnTo>
                    <a:pt x="841799" y="7253"/>
                  </a:lnTo>
                  <a:lnTo>
                    <a:pt x="838555" y="4605"/>
                  </a:lnTo>
                  <a:lnTo>
                    <a:pt x="834929" y="2511"/>
                  </a:lnTo>
                  <a:lnTo>
                    <a:pt x="831014" y="1027"/>
                  </a:lnTo>
                  <a:lnTo>
                    <a:pt x="826912" y="189"/>
                  </a:lnTo>
                  <a:lnTo>
                    <a:pt x="823776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tx142"/>
            <p:cNvSpPr/>
            <p:nvPr/>
          </p:nvSpPr>
          <p:spPr>
            <a:xfrm>
              <a:off x="3595336" y="1623313"/>
              <a:ext cx="763069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MA:  0.90%</a:t>
              </a:r>
            </a:p>
          </p:txBody>
        </p:sp>
        <p:sp>
          <p:nvSpPr>
            <p:cNvPr id="143" name="pg143"/>
            <p:cNvSpPr/>
            <p:nvPr/>
          </p:nvSpPr>
          <p:spPr>
            <a:xfrm>
              <a:off x="3914925" y="1914145"/>
              <a:ext cx="761573" cy="190188"/>
            </a:xfrm>
            <a:custGeom>
              <a:avLst/>
              <a:pathLst>
                <a:path w="761573" h="190188">
                  <a:moveTo>
                    <a:pt x="26017" y="190188"/>
                  </a:moveTo>
                  <a:lnTo>
                    <a:pt x="735556" y="190188"/>
                  </a:lnTo>
                  <a:lnTo>
                    <a:pt x="734508" y="190167"/>
                  </a:lnTo>
                  <a:lnTo>
                    <a:pt x="738692" y="189998"/>
                  </a:lnTo>
                  <a:lnTo>
                    <a:pt x="742794" y="189161"/>
                  </a:lnTo>
                  <a:lnTo>
                    <a:pt x="746709" y="187676"/>
                  </a:lnTo>
                  <a:lnTo>
                    <a:pt x="750335" y="185583"/>
                  </a:lnTo>
                  <a:lnTo>
                    <a:pt x="753578" y="182935"/>
                  </a:lnTo>
                  <a:lnTo>
                    <a:pt x="756355" y="179801"/>
                  </a:lnTo>
                  <a:lnTo>
                    <a:pt x="758593" y="176262"/>
                  </a:lnTo>
                  <a:lnTo>
                    <a:pt x="760234" y="172410"/>
                  </a:lnTo>
                  <a:lnTo>
                    <a:pt x="761236" y="168344"/>
                  </a:lnTo>
                  <a:lnTo>
                    <a:pt x="761573" y="164171"/>
                  </a:lnTo>
                  <a:lnTo>
                    <a:pt x="761573" y="26017"/>
                  </a:lnTo>
                  <a:lnTo>
                    <a:pt x="761236" y="21843"/>
                  </a:lnTo>
                  <a:lnTo>
                    <a:pt x="760234" y="17778"/>
                  </a:lnTo>
                  <a:lnTo>
                    <a:pt x="758593" y="13926"/>
                  </a:lnTo>
                  <a:lnTo>
                    <a:pt x="756355" y="10387"/>
                  </a:lnTo>
                  <a:lnTo>
                    <a:pt x="753578" y="7253"/>
                  </a:lnTo>
                  <a:lnTo>
                    <a:pt x="750335" y="4605"/>
                  </a:lnTo>
                  <a:lnTo>
                    <a:pt x="746709" y="2511"/>
                  </a:lnTo>
                  <a:lnTo>
                    <a:pt x="742794" y="1027"/>
                  </a:lnTo>
                  <a:lnTo>
                    <a:pt x="738692" y="189"/>
                  </a:lnTo>
                  <a:lnTo>
                    <a:pt x="735556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3958287" y="1951578"/>
              <a:ext cx="674849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PI:  0.97%</a:t>
              </a:r>
            </a:p>
          </p:txBody>
        </p:sp>
        <p:sp>
          <p:nvSpPr>
            <p:cNvPr id="145" name="pg145"/>
            <p:cNvSpPr/>
            <p:nvPr/>
          </p:nvSpPr>
          <p:spPr>
            <a:xfrm>
              <a:off x="4342434" y="1589273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4385796" y="1626707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CE:  4.03%</a:t>
              </a:r>
            </a:p>
          </p:txBody>
        </p:sp>
        <p:sp>
          <p:nvSpPr>
            <p:cNvPr id="147" name="pg147"/>
            <p:cNvSpPr/>
            <p:nvPr/>
          </p:nvSpPr>
          <p:spPr>
            <a:xfrm>
              <a:off x="4989816" y="1652837"/>
              <a:ext cx="833772" cy="190188"/>
            </a:xfrm>
            <a:custGeom>
              <a:avLst/>
              <a:pathLst>
                <a:path w="833772" h="190188">
                  <a:moveTo>
                    <a:pt x="26017" y="190188"/>
                  </a:moveTo>
                  <a:lnTo>
                    <a:pt x="807755" y="190188"/>
                  </a:lnTo>
                  <a:lnTo>
                    <a:pt x="806707" y="190167"/>
                  </a:lnTo>
                  <a:lnTo>
                    <a:pt x="810891" y="189998"/>
                  </a:lnTo>
                  <a:lnTo>
                    <a:pt x="814994" y="189161"/>
                  </a:lnTo>
                  <a:lnTo>
                    <a:pt x="818908" y="187676"/>
                  </a:lnTo>
                  <a:lnTo>
                    <a:pt x="822535" y="185583"/>
                  </a:lnTo>
                  <a:lnTo>
                    <a:pt x="825778" y="182935"/>
                  </a:lnTo>
                  <a:lnTo>
                    <a:pt x="828554" y="179801"/>
                  </a:lnTo>
                  <a:lnTo>
                    <a:pt x="830792" y="176262"/>
                  </a:lnTo>
                  <a:lnTo>
                    <a:pt x="832433" y="172410"/>
                  </a:lnTo>
                  <a:lnTo>
                    <a:pt x="833435" y="168344"/>
                  </a:lnTo>
                  <a:lnTo>
                    <a:pt x="833772" y="164171"/>
                  </a:lnTo>
                  <a:lnTo>
                    <a:pt x="833772" y="26017"/>
                  </a:lnTo>
                  <a:lnTo>
                    <a:pt x="833435" y="21843"/>
                  </a:lnTo>
                  <a:lnTo>
                    <a:pt x="832433" y="17778"/>
                  </a:lnTo>
                  <a:lnTo>
                    <a:pt x="830792" y="13926"/>
                  </a:lnTo>
                  <a:lnTo>
                    <a:pt x="828554" y="10387"/>
                  </a:lnTo>
                  <a:lnTo>
                    <a:pt x="825778" y="7253"/>
                  </a:lnTo>
                  <a:lnTo>
                    <a:pt x="822535" y="4605"/>
                  </a:lnTo>
                  <a:lnTo>
                    <a:pt x="818908" y="2511"/>
                  </a:lnTo>
                  <a:lnTo>
                    <a:pt x="814994" y="1027"/>
                  </a:lnTo>
                  <a:lnTo>
                    <a:pt x="810891" y="189"/>
                  </a:lnTo>
                  <a:lnTo>
                    <a:pt x="80775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8"/>
            <p:cNvSpPr/>
            <p:nvPr/>
          </p:nvSpPr>
          <p:spPr>
            <a:xfrm>
              <a:off x="5033178" y="1690271"/>
              <a:ext cx="74704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RN:  1.39%</a:t>
              </a:r>
            </a:p>
          </p:txBody>
        </p:sp>
        <p:sp>
          <p:nvSpPr>
            <p:cNvPr id="149" name="pg149"/>
            <p:cNvSpPr/>
            <p:nvPr/>
          </p:nvSpPr>
          <p:spPr>
            <a:xfrm>
              <a:off x="4971933" y="1876950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50"/>
            <p:cNvSpPr/>
            <p:nvPr/>
          </p:nvSpPr>
          <p:spPr>
            <a:xfrm>
              <a:off x="5015295" y="1914384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PB:  1.70%</a:t>
              </a:r>
            </a:p>
          </p:txBody>
        </p:sp>
        <p:sp>
          <p:nvSpPr>
            <p:cNvPr id="151" name="pg151"/>
            <p:cNvSpPr/>
            <p:nvPr/>
          </p:nvSpPr>
          <p:spPr>
            <a:xfrm>
              <a:off x="4815920" y="2090422"/>
              <a:ext cx="817822" cy="190188"/>
            </a:xfrm>
            <a:custGeom>
              <a:avLst/>
              <a:pathLst>
                <a:path w="817822" h="190188">
                  <a:moveTo>
                    <a:pt x="26017" y="190188"/>
                  </a:moveTo>
                  <a:lnTo>
                    <a:pt x="791805" y="190188"/>
                  </a:lnTo>
                  <a:lnTo>
                    <a:pt x="790757" y="190167"/>
                  </a:lnTo>
                  <a:lnTo>
                    <a:pt x="794941" y="189998"/>
                  </a:lnTo>
                  <a:lnTo>
                    <a:pt x="799043" y="189161"/>
                  </a:lnTo>
                  <a:lnTo>
                    <a:pt x="802958" y="187676"/>
                  </a:lnTo>
                  <a:lnTo>
                    <a:pt x="806584" y="185583"/>
                  </a:lnTo>
                  <a:lnTo>
                    <a:pt x="809828" y="182935"/>
                  </a:lnTo>
                  <a:lnTo>
                    <a:pt x="812604" y="179801"/>
                  </a:lnTo>
                  <a:lnTo>
                    <a:pt x="814842" y="176262"/>
                  </a:lnTo>
                  <a:lnTo>
                    <a:pt x="816483" y="172410"/>
                  </a:lnTo>
                  <a:lnTo>
                    <a:pt x="817485" y="168344"/>
                  </a:lnTo>
                  <a:lnTo>
                    <a:pt x="817822" y="164171"/>
                  </a:lnTo>
                  <a:lnTo>
                    <a:pt x="817822" y="26017"/>
                  </a:lnTo>
                  <a:lnTo>
                    <a:pt x="817485" y="21843"/>
                  </a:lnTo>
                  <a:lnTo>
                    <a:pt x="816483" y="17778"/>
                  </a:lnTo>
                  <a:lnTo>
                    <a:pt x="814842" y="13926"/>
                  </a:lnTo>
                  <a:lnTo>
                    <a:pt x="812604" y="10387"/>
                  </a:lnTo>
                  <a:lnTo>
                    <a:pt x="809828" y="7253"/>
                  </a:lnTo>
                  <a:lnTo>
                    <a:pt x="806584" y="4605"/>
                  </a:lnTo>
                  <a:lnTo>
                    <a:pt x="802958" y="2511"/>
                  </a:lnTo>
                  <a:lnTo>
                    <a:pt x="799043" y="1027"/>
                  </a:lnTo>
                  <a:lnTo>
                    <a:pt x="794941" y="189"/>
                  </a:lnTo>
                  <a:lnTo>
                    <a:pt x="79180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tx152"/>
            <p:cNvSpPr/>
            <p:nvPr/>
          </p:nvSpPr>
          <p:spPr>
            <a:xfrm>
              <a:off x="4859282" y="2127856"/>
              <a:ext cx="73109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PE:  3.51%</a:t>
              </a:r>
            </a:p>
          </p:txBody>
        </p:sp>
        <p:sp>
          <p:nvSpPr>
            <p:cNvPr id="153" name="pg153"/>
            <p:cNvSpPr/>
            <p:nvPr/>
          </p:nvSpPr>
          <p:spPr>
            <a:xfrm>
              <a:off x="5004525" y="2286722"/>
              <a:ext cx="817681" cy="190188"/>
            </a:xfrm>
            <a:custGeom>
              <a:avLst/>
              <a:pathLst>
                <a:path w="817681" h="190188">
                  <a:moveTo>
                    <a:pt x="26017" y="190188"/>
                  </a:moveTo>
                  <a:lnTo>
                    <a:pt x="791664" y="190188"/>
                  </a:lnTo>
                  <a:lnTo>
                    <a:pt x="790616" y="190167"/>
                  </a:lnTo>
                  <a:lnTo>
                    <a:pt x="794800" y="189998"/>
                  </a:lnTo>
                  <a:lnTo>
                    <a:pt x="798902" y="189161"/>
                  </a:lnTo>
                  <a:lnTo>
                    <a:pt x="802817" y="187676"/>
                  </a:lnTo>
                  <a:lnTo>
                    <a:pt x="806443" y="185583"/>
                  </a:lnTo>
                  <a:lnTo>
                    <a:pt x="809686" y="182935"/>
                  </a:lnTo>
                  <a:lnTo>
                    <a:pt x="812463" y="179801"/>
                  </a:lnTo>
                  <a:lnTo>
                    <a:pt x="814701" y="176262"/>
                  </a:lnTo>
                  <a:lnTo>
                    <a:pt x="816342" y="172410"/>
                  </a:lnTo>
                  <a:lnTo>
                    <a:pt x="817344" y="168344"/>
                  </a:lnTo>
                  <a:lnTo>
                    <a:pt x="817681" y="164171"/>
                  </a:lnTo>
                  <a:lnTo>
                    <a:pt x="817681" y="26017"/>
                  </a:lnTo>
                  <a:lnTo>
                    <a:pt x="817344" y="21843"/>
                  </a:lnTo>
                  <a:lnTo>
                    <a:pt x="816342" y="17778"/>
                  </a:lnTo>
                  <a:lnTo>
                    <a:pt x="814701" y="13926"/>
                  </a:lnTo>
                  <a:lnTo>
                    <a:pt x="812463" y="10387"/>
                  </a:lnTo>
                  <a:lnTo>
                    <a:pt x="809686" y="7253"/>
                  </a:lnTo>
                  <a:lnTo>
                    <a:pt x="806443" y="4605"/>
                  </a:lnTo>
                  <a:lnTo>
                    <a:pt x="802817" y="2511"/>
                  </a:lnTo>
                  <a:lnTo>
                    <a:pt x="798902" y="1027"/>
                  </a:lnTo>
                  <a:lnTo>
                    <a:pt x="794800" y="189"/>
                  </a:lnTo>
                  <a:lnTo>
                    <a:pt x="791664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4"/>
            <p:cNvSpPr/>
            <p:nvPr/>
          </p:nvSpPr>
          <p:spPr>
            <a:xfrm>
              <a:off x="5047887" y="2324156"/>
              <a:ext cx="730957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AL:  1.06%</a:t>
              </a:r>
            </a:p>
          </p:txBody>
        </p:sp>
        <p:sp>
          <p:nvSpPr>
            <p:cNvPr id="155" name="pg155"/>
            <p:cNvSpPr/>
            <p:nvPr/>
          </p:nvSpPr>
          <p:spPr>
            <a:xfrm>
              <a:off x="4891994" y="2480705"/>
              <a:ext cx="817822" cy="190188"/>
            </a:xfrm>
            <a:custGeom>
              <a:avLst/>
              <a:pathLst>
                <a:path w="817822" h="190188">
                  <a:moveTo>
                    <a:pt x="26017" y="190188"/>
                  </a:moveTo>
                  <a:lnTo>
                    <a:pt x="791805" y="190188"/>
                  </a:lnTo>
                  <a:lnTo>
                    <a:pt x="790757" y="190167"/>
                  </a:lnTo>
                  <a:lnTo>
                    <a:pt x="794941" y="189998"/>
                  </a:lnTo>
                  <a:lnTo>
                    <a:pt x="799043" y="189161"/>
                  </a:lnTo>
                  <a:lnTo>
                    <a:pt x="802958" y="187676"/>
                  </a:lnTo>
                  <a:lnTo>
                    <a:pt x="806584" y="185583"/>
                  </a:lnTo>
                  <a:lnTo>
                    <a:pt x="809828" y="182935"/>
                  </a:lnTo>
                  <a:lnTo>
                    <a:pt x="812604" y="179801"/>
                  </a:lnTo>
                  <a:lnTo>
                    <a:pt x="814842" y="176262"/>
                  </a:lnTo>
                  <a:lnTo>
                    <a:pt x="816483" y="172410"/>
                  </a:lnTo>
                  <a:lnTo>
                    <a:pt x="817485" y="168344"/>
                  </a:lnTo>
                  <a:lnTo>
                    <a:pt x="817822" y="164171"/>
                  </a:lnTo>
                  <a:lnTo>
                    <a:pt x="817822" y="26017"/>
                  </a:lnTo>
                  <a:lnTo>
                    <a:pt x="817485" y="21843"/>
                  </a:lnTo>
                  <a:lnTo>
                    <a:pt x="816483" y="17778"/>
                  </a:lnTo>
                  <a:lnTo>
                    <a:pt x="814842" y="13926"/>
                  </a:lnTo>
                  <a:lnTo>
                    <a:pt x="812604" y="10387"/>
                  </a:lnTo>
                  <a:lnTo>
                    <a:pt x="809828" y="7253"/>
                  </a:lnTo>
                  <a:lnTo>
                    <a:pt x="806584" y="4605"/>
                  </a:lnTo>
                  <a:lnTo>
                    <a:pt x="802958" y="2511"/>
                  </a:lnTo>
                  <a:lnTo>
                    <a:pt x="799043" y="1027"/>
                  </a:lnTo>
                  <a:lnTo>
                    <a:pt x="794941" y="189"/>
                  </a:lnTo>
                  <a:lnTo>
                    <a:pt x="79180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4935356" y="2518139"/>
              <a:ext cx="73109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SE:  0.83%</a:t>
              </a:r>
            </a:p>
          </p:txBody>
        </p:sp>
        <p:sp>
          <p:nvSpPr>
            <p:cNvPr id="157" name="pg157"/>
            <p:cNvSpPr/>
            <p:nvPr/>
          </p:nvSpPr>
          <p:spPr>
            <a:xfrm>
              <a:off x="4049275" y="2634504"/>
              <a:ext cx="833772" cy="190188"/>
            </a:xfrm>
            <a:custGeom>
              <a:avLst/>
              <a:pathLst>
                <a:path w="833772" h="190188">
                  <a:moveTo>
                    <a:pt x="26017" y="190188"/>
                  </a:moveTo>
                  <a:lnTo>
                    <a:pt x="807755" y="190188"/>
                  </a:lnTo>
                  <a:lnTo>
                    <a:pt x="806707" y="190167"/>
                  </a:lnTo>
                  <a:lnTo>
                    <a:pt x="810891" y="189998"/>
                  </a:lnTo>
                  <a:lnTo>
                    <a:pt x="814994" y="189161"/>
                  </a:lnTo>
                  <a:lnTo>
                    <a:pt x="818908" y="187676"/>
                  </a:lnTo>
                  <a:lnTo>
                    <a:pt x="822535" y="185583"/>
                  </a:lnTo>
                  <a:lnTo>
                    <a:pt x="825778" y="182935"/>
                  </a:lnTo>
                  <a:lnTo>
                    <a:pt x="828554" y="179801"/>
                  </a:lnTo>
                  <a:lnTo>
                    <a:pt x="830792" y="176262"/>
                  </a:lnTo>
                  <a:lnTo>
                    <a:pt x="832433" y="172410"/>
                  </a:lnTo>
                  <a:lnTo>
                    <a:pt x="833435" y="168344"/>
                  </a:lnTo>
                  <a:lnTo>
                    <a:pt x="833772" y="164171"/>
                  </a:lnTo>
                  <a:lnTo>
                    <a:pt x="833772" y="26017"/>
                  </a:lnTo>
                  <a:lnTo>
                    <a:pt x="833435" y="21843"/>
                  </a:lnTo>
                  <a:lnTo>
                    <a:pt x="832433" y="17778"/>
                  </a:lnTo>
                  <a:lnTo>
                    <a:pt x="830792" y="13926"/>
                  </a:lnTo>
                  <a:lnTo>
                    <a:pt x="828554" y="10387"/>
                  </a:lnTo>
                  <a:lnTo>
                    <a:pt x="825778" y="7253"/>
                  </a:lnTo>
                  <a:lnTo>
                    <a:pt x="822535" y="4605"/>
                  </a:lnTo>
                  <a:lnTo>
                    <a:pt x="818908" y="2511"/>
                  </a:lnTo>
                  <a:lnTo>
                    <a:pt x="814994" y="1027"/>
                  </a:lnTo>
                  <a:lnTo>
                    <a:pt x="810891" y="189"/>
                  </a:lnTo>
                  <a:lnTo>
                    <a:pt x="80775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tx158"/>
            <p:cNvSpPr/>
            <p:nvPr/>
          </p:nvSpPr>
          <p:spPr>
            <a:xfrm>
              <a:off x="4092637" y="2671937"/>
              <a:ext cx="74704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BA:  8.30%</a:t>
              </a:r>
            </a:p>
          </p:txBody>
        </p:sp>
        <p:sp>
          <p:nvSpPr>
            <p:cNvPr id="159" name="pg159"/>
            <p:cNvSpPr/>
            <p:nvPr/>
          </p:nvSpPr>
          <p:spPr>
            <a:xfrm>
              <a:off x="3633478" y="3481435"/>
              <a:ext cx="857839" cy="190188"/>
            </a:xfrm>
            <a:custGeom>
              <a:avLst/>
              <a:pathLst>
                <a:path w="857839" h="190188">
                  <a:moveTo>
                    <a:pt x="26017" y="190188"/>
                  </a:moveTo>
                  <a:lnTo>
                    <a:pt x="831822" y="190188"/>
                  </a:lnTo>
                  <a:lnTo>
                    <a:pt x="830774" y="190167"/>
                  </a:lnTo>
                  <a:lnTo>
                    <a:pt x="834958" y="189998"/>
                  </a:lnTo>
                  <a:lnTo>
                    <a:pt x="839060" y="189161"/>
                  </a:lnTo>
                  <a:lnTo>
                    <a:pt x="842975" y="187676"/>
                  </a:lnTo>
                  <a:lnTo>
                    <a:pt x="846601" y="185583"/>
                  </a:lnTo>
                  <a:lnTo>
                    <a:pt x="849844" y="182935"/>
                  </a:lnTo>
                  <a:lnTo>
                    <a:pt x="852621" y="179801"/>
                  </a:lnTo>
                  <a:lnTo>
                    <a:pt x="854859" y="176262"/>
                  </a:lnTo>
                  <a:lnTo>
                    <a:pt x="856500" y="172410"/>
                  </a:lnTo>
                  <a:lnTo>
                    <a:pt x="857502" y="168344"/>
                  </a:lnTo>
                  <a:lnTo>
                    <a:pt x="857839" y="164171"/>
                  </a:lnTo>
                  <a:lnTo>
                    <a:pt x="857839" y="26017"/>
                  </a:lnTo>
                  <a:lnTo>
                    <a:pt x="857502" y="21843"/>
                  </a:lnTo>
                  <a:lnTo>
                    <a:pt x="856500" y="17778"/>
                  </a:lnTo>
                  <a:lnTo>
                    <a:pt x="854859" y="13926"/>
                  </a:lnTo>
                  <a:lnTo>
                    <a:pt x="852621" y="10387"/>
                  </a:lnTo>
                  <a:lnTo>
                    <a:pt x="849844" y="7253"/>
                  </a:lnTo>
                  <a:lnTo>
                    <a:pt x="846601" y="4605"/>
                  </a:lnTo>
                  <a:lnTo>
                    <a:pt x="842975" y="2511"/>
                  </a:lnTo>
                  <a:lnTo>
                    <a:pt x="839060" y="1027"/>
                  </a:lnTo>
                  <a:lnTo>
                    <a:pt x="834958" y="189"/>
                  </a:lnTo>
                  <a:lnTo>
                    <a:pt x="831822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3676840" y="3518869"/>
              <a:ext cx="771115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MG:  8.75%</a:t>
              </a:r>
            </a:p>
          </p:txBody>
        </p:sp>
        <p:sp>
          <p:nvSpPr>
            <p:cNvPr id="161" name="pg161"/>
            <p:cNvSpPr/>
            <p:nvPr/>
          </p:nvSpPr>
          <p:spPr>
            <a:xfrm>
              <a:off x="4449551" y="3640737"/>
              <a:ext cx="817822" cy="190188"/>
            </a:xfrm>
            <a:custGeom>
              <a:avLst/>
              <a:pathLst>
                <a:path w="817822" h="190188">
                  <a:moveTo>
                    <a:pt x="26017" y="190188"/>
                  </a:moveTo>
                  <a:lnTo>
                    <a:pt x="791805" y="190188"/>
                  </a:lnTo>
                  <a:lnTo>
                    <a:pt x="790757" y="190167"/>
                  </a:lnTo>
                  <a:lnTo>
                    <a:pt x="794941" y="189998"/>
                  </a:lnTo>
                  <a:lnTo>
                    <a:pt x="799043" y="189161"/>
                  </a:lnTo>
                  <a:lnTo>
                    <a:pt x="802958" y="187676"/>
                  </a:lnTo>
                  <a:lnTo>
                    <a:pt x="806584" y="185583"/>
                  </a:lnTo>
                  <a:lnTo>
                    <a:pt x="809828" y="182935"/>
                  </a:lnTo>
                  <a:lnTo>
                    <a:pt x="812604" y="179801"/>
                  </a:lnTo>
                  <a:lnTo>
                    <a:pt x="814842" y="176262"/>
                  </a:lnTo>
                  <a:lnTo>
                    <a:pt x="816483" y="172410"/>
                  </a:lnTo>
                  <a:lnTo>
                    <a:pt x="817485" y="168344"/>
                  </a:lnTo>
                  <a:lnTo>
                    <a:pt x="817822" y="164171"/>
                  </a:lnTo>
                  <a:lnTo>
                    <a:pt x="817822" y="26017"/>
                  </a:lnTo>
                  <a:lnTo>
                    <a:pt x="817485" y="21843"/>
                  </a:lnTo>
                  <a:lnTo>
                    <a:pt x="816483" y="17778"/>
                  </a:lnTo>
                  <a:lnTo>
                    <a:pt x="814842" y="13926"/>
                  </a:lnTo>
                  <a:lnTo>
                    <a:pt x="812604" y="10387"/>
                  </a:lnTo>
                  <a:lnTo>
                    <a:pt x="809828" y="7253"/>
                  </a:lnTo>
                  <a:lnTo>
                    <a:pt x="806584" y="4605"/>
                  </a:lnTo>
                  <a:lnTo>
                    <a:pt x="802958" y="2511"/>
                  </a:lnTo>
                  <a:lnTo>
                    <a:pt x="799043" y="1027"/>
                  </a:lnTo>
                  <a:lnTo>
                    <a:pt x="794941" y="189"/>
                  </a:lnTo>
                  <a:lnTo>
                    <a:pt x="79180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tx162"/>
            <p:cNvSpPr/>
            <p:nvPr/>
          </p:nvSpPr>
          <p:spPr>
            <a:xfrm>
              <a:off x="4492913" y="3678171"/>
              <a:ext cx="73109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ES:  1.67%</a:t>
              </a:r>
            </a:p>
          </p:txBody>
        </p:sp>
        <p:sp>
          <p:nvSpPr>
            <p:cNvPr id="163" name="pg163"/>
            <p:cNvSpPr/>
            <p:nvPr/>
          </p:nvSpPr>
          <p:spPr>
            <a:xfrm>
              <a:off x="4160008" y="4012658"/>
              <a:ext cx="850005" cy="190188"/>
            </a:xfrm>
            <a:custGeom>
              <a:avLst/>
              <a:pathLst>
                <a:path w="850005" h="190188">
                  <a:moveTo>
                    <a:pt x="26017" y="190188"/>
                  </a:moveTo>
                  <a:lnTo>
                    <a:pt x="823988" y="190188"/>
                  </a:lnTo>
                  <a:lnTo>
                    <a:pt x="822940" y="190167"/>
                  </a:lnTo>
                  <a:lnTo>
                    <a:pt x="827124" y="189998"/>
                  </a:lnTo>
                  <a:lnTo>
                    <a:pt x="831226" y="189161"/>
                  </a:lnTo>
                  <a:lnTo>
                    <a:pt x="835141" y="187676"/>
                  </a:lnTo>
                  <a:lnTo>
                    <a:pt x="838767" y="185583"/>
                  </a:lnTo>
                  <a:lnTo>
                    <a:pt x="842010" y="182935"/>
                  </a:lnTo>
                  <a:lnTo>
                    <a:pt x="844787" y="179801"/>
                  </a:lnTo>
                  <a:lnTo>
                    <a:pt x="847025" y="176262"/>
                  </a:lnTo>
                  <a:lnTo>
                    <a:pt x="848666" y="172410"/>
                  </a:lnTo>
                  <a:lnTo>
                    <a:pt x="849668" y="168344"/>
                  </a:lnTo>
                  <a:lnTo>
                    <a:pt x="850005" y="164171"/>
                  </a:lnTo>
                  <a:lnTo>
                    <a:pt x="850005" y="26017"/>
                  </a:lnTo>
                  <a:lnTo>
                    <a:pt x="849668" y="21843"/>
                  </a:lnTo>
                  <a:lnTo>
                    <a:pt x="848666" y="17778"/>
                  </a:lnTo>
                  <a:lnTo>
                    <a:pt x="847025" y="13926"/>
                  </a:lnTo>
                  <a:lnTo>
                    <a:pt x="844787" y="10387"/>
                  </a:lnTo>
                  <a:lnTo>
                    <a:pt x="842010" y="7253"/>
                  </a:lnTo>
                  <a:lnTo>
                    <a:pt x="838767" y="4605"/>
                  </a:lnTo>
                  <a:lnTo>
                    <a:pt x="835141" y="2511"/>
                  </a:lnTo>
                  <a:lnTo>
                    <a:pt x="831226" y="1027"/>
                  </a:lnTo>
                  <a:lnTo>
                    <a:pt x="827124" y="189"/>
                  </a:lnTo>
                  <a:lnTo>
                    <a:pt x="823988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tx164"/>
            <p:cNvSpPr/>
            <p:nvPr/>
          </p:nvSpPr>
          <p:spPr>
            <a:xfrm>
              <a:off x="4203370" y="4050092"/>
              <a:ext cx="763281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RJ: 13.45%</a:t>
              </a:r>
            </a:p>
          </p:txBody>
        </p:sp>
        <p:sp>
          <p:nvSpPr>
            <p:cNvPr id="165" name="pg165"/>
            <p:cNvSpPr/>
            <p:nvPr/>
          </p:nvSpPr>
          <p:spPr>
            <a:xfrm>
              <a:off x="3073272" y="4022339"/>
              <a:ext cx="858050" cy="190188"/>
            </a:xfrm>
            <a:custGeom>
              <a:avLst/>
              <a:pathLst>
                <a:path w="858050" h="190188">
                  <a:moveTo>
                    <a:pt x="26017" y="190188"/>
                  </a:moveTo>
                  <a:lnTo>
                    <a:pt x="832033" y="190188"/>
                  </a:lnTo>
                  <a:lnTo>
                    <a:pt x="830986" y="190167"/>
                  </a:lnTo>
                  <a:lnTo>
                    <a:pt x="835169" y="189998"/>
                  </a:lnTo>
                  <a:lnTo>
                    <a:pt x="839272" y="189161"/>
                  </a:lnTo>
                  <a:lnTo>
                    <a:pt x="843187" y="187676"/>
                  </a:lnTo>
                  <a:lnTo>
                    <a:pt x="846813" y="185583"/>
                  </a:lnTo>
                  <a:lnTo>
                    <a:pt x="850056" y="182935"/>
                  </a:lnTo>
                  <a:lnTo>
                    <a:pt x="852833" y="179801"/>
                  </a:lnTo>
                  <a:lnTo>
                    <a:pt x="855070" y="176262"/>
                  </a:lnTo>
                  <a:lnTo>
                    <a:pt x="856712" y="172410"/>
                  </a:lnTo>
                  <a:lnTo>
                    <a:pt x="857714" y="168344"/>
                  </a:lnTo>
                  <a:lnTo>
                    <a:pt x="858050" y="164171"/>
                  </a:lnTo>
                  <a:lnTo>
                    <a:pt x="858050" y="26017"/>
                  </a:lnTo>
                  <a:lnTo>
                    <a:pt x="857714" y="21843"/>
                  </a:lnTo>
                  <a:lnTo>
                    <a:pt x="856712" y="17778"/>
                  </a:lnTo>
                  <a:lnTo>
                    <a:pt x="855070" y="13926"/>
                  </a:lnTo>
                  <a:lnTo>
                    <a:pt x="852833" y="10387"/>
                  </a:lnTo>
                  <a:lnTo>
                    <a:pt x="850056" y="7253"/>
                  </a:lnTo>
                  <a:lnTo>
                    <a:pt x="846813" y="4605"/>
                  </a:lnTo>
                  <a:lnTo>
                    <a:pt x="843187" y="2511"/>
                  </a:lnTo>
                  <a:lnTo>
                    <a:pt x="839272" y="1027"/>
                  </a:lnTo>
                  <a:lnTo>
                    <a:pt x="835169" y="189"/>
                  </a:lnTo>
                  <a:lnTo>
                    <a:pt x="832033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tx166"/>
            <p:cNvSpPr/>
            <p:nvPr/>
          </p:nvSpPr>
          <p:spPr>
            <a:xfrm>
              <a:off x="3116634" y="4059773"/>
              <a:ext cx="771326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SP: 28.17%</a:t>
              </a:r>
            </a:p>
          </p:txBody>
        </p:sp>
        <p:sp>
          <p:nvSpPr>
            <p:cNvPr id="167" name="pg167"/>
            <p:cNvSpPr/>
            <p:nvPr/>
          </p:nvSpPr>
          <p:spPr>
            <a:xfrm>
              <a:off x="2694101" y="4358297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tx168"/>
            <p:cNvSpPr/>
            <p:nvPr/>
          </p:nvSpPr>
          <p:spPr>
            <a:xfrm>
              <a:off x="2737463" y="4395730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PR:  5.12%</a:t>
              </a:r>
            </a:p>
          </p:txBody>
        </p:sp>
        <p:sp>
          <p:nvSpPr>
            <p:cNvPr id="169" name="pg169"/>
            <p:cNvSpPr/>
            <p:nvPr/>
          </p:nvSpPr>
          <p:spPr>
            <a:xfrm>
              <a:off x="3097704" y="4728633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tx170"/>
            <p:cNvSpPr/>
            <p:nvPr/>
          </p:nvSpPr>
          <p:spPr>
            <a:xfrm>
              <a:off x="3141066" y="4766067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SC:  3.20%</a:t>
              </a:r>
            </a:p>
          </p:txBody>
        </p:sp>
        <p:sp>
          <p:nvSpPr>
            <p:cNvPr id="171" name="pg171"/>
            <p:cNvSpPr/>
            <p:nvPr/>
          </p:nvSpPr>
          <p:spPr>
            <a:xfrm>
              <a:off x="2460626" y="5075451"/>
              <a:ext cx="825797" cy="190188"/>
            </a:xfrm>
            <a:custGeom>
              <a:avLst/>
              <a:pathLst>
                <a:path w="825797" h="190188">
                  <a:moveTo>
                    <a:pt x="26017" y="190188"/>
                  </a:moveTo>
                  <a:lnTo>
                    <a:pt x="799780" y="190188"/>
                  </a:lnTo>
                  <a:lnTo>
                    <a:pt x="798732" y="190167"/>
                  </a:lnTo>
                  <a:lnTo>
                    <a:pt x="802916" y="189998"/>
                  </a:lnTo>
                  <a:lnTo>
                    <a:pt x="807018" y="189161"/>
                  </a:lnTo>
                  <a:lnTo>
                    <a:pt x="810933" y="187676"/>
                  </a:lnTo>
                  <a:lnTo>
                    <a:pt x="814559" y="185583"/>
                  </a:lnTo>
                  <a:lnTo>
                    <a:pt x="817803" y="182935"/>
                  </a:lnTo>
                  <a:lnTo>
                    <a:pt x="820579" y="179801"/>
                  </a:lnTo>
                  <a:lnTo>
                    <a:pt x="822817" y="176262"/>
                  </a:lnTo>
                  <a:lnTo>
                    <a:pt x="824458" y="172410"/>
                  </a:lnTo>
                  <a:lnTo>
                    <a:pt x="825460" y="168344"/>
                  </a:lnTo>
                  <a:lnTo>
                    <a:pt x="825797" y="164171"/>
                  </a:lnTo>
                  <a:lnTo>
                    <a:pt x="825797" y="26017"/>
                  </a:lnTo>
                  <a:lnTo>
                    <a:pt x="825460" y="21843"/>
                  </a:lnTo>
                  <a:lnTo>
                    <a:pt x="824458" y="17778"/>
                  </a:lnTo>
                  <a:lnTo>
                    <a:pt x="822817" y="13926"/>
                  </a:lnTo>
                  <a:lnTo>
                    <a:pt x="820579" y="10387"/>
                  </a:lnTo>
                  <a:lnTo>
                    <a:pt x="817803" y="7253"/>
                  </a:lnTo>
                  <a:lnTo>
                    <a:pt x="814559" y="4605"/>
                  </a:lnTo>
                  <a:lnTo>
                    <a:pt x="810933" y="2511"/>
                  </a:lnTo>
                  <a:lnTo>
                    <a:pt x="807018" y="1027"/>
                  </a:lnTo>
                  <a:lnTo>
                    <a:pt x="802916" y="189"/>
                  </a:lnTo>
                  <a:lnTo>
                    <a:pt x="799780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2"/>
            <p:cNvSpPr/>
            <p:nvPr/>
          </p:nvSpPr>
          <p:spPr>
            <a:xfrm>
              <a:off x="2503988" y="5112885"/>
              <a:ext cx="739073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RS:  3.60%</a:t>
              </a:r>
            </a:p>
          </p:txBody>
        </p:sp>
        <p:sp>
          <p:nvSpPr>
            <p:cNvPr id="173" name="pg173"/>
            <p:cNvSpPr/>
            <p:nvPr/>
          </p:nvSpPr>
          <p:spPr>
            <a:xfrm>
              <a:off x="2242626" y="3746875"/>
              <a:ext cx="841818" cy="190188"/>
            </a:xfrm>
            <a:custGeom>
              <a:avLst/>
              <a:pathLst>
                <a:path w="841818" h="190188">
                  <a:moveTo>
                    <a:pt x="26017" y="190188"/>
                  </a:moveTo>
                  <a:lnTo>
                    <a:pt x="815801" y="190188"/>
                  </a:lnTo>
                  <a:lnTo>
                    <a:pt x="814753" y="190167"/>
                  </a:lnTo>
                  <a:lnTo>
                    <a:pt x="818937" y="189998"/>
                  </a:lnTo>
                  <a:lnTo>
                    <a:pt x="823039" y="189161"/>
                  </a:lnTo>
                  <a:lnTo>
                    <a:pt x="826954" y="187676"/>
                  </a:lnTo>
                  <a:lnTo>
                    <a:pt x="830580" y="185583"/>
                  </a:lnTo>
                  <a:lnTo>
                    <a:pt x="833824" y="182935"/>
                  </a:lnTo>
                  <a:lnTo>
                    <a:pt x="836600" y="179801"/>
                  </a:lnTo>
                  <a:lnTo>
                    <a:pt x="838838" y="176262"/>
                  </a:lnTo>
                  <a:lnTo>
                    <a:pt x="840479" y="172410"/>
                  </a:lnTo>
                  <a:lnTo>
                    <a:pt x="841481" y="168344"/>
                  </a:lnTo>
                  <a:lnTo>
                    <a:pt x="841818" y="164171"/>
                  </a:lnTo>
                  <a:lnTo>
                    <a:pt x="841818" y="26017"/>
                  </a:lnTo>
                  <a:lnTo>
                    <a:pt x="841481" y="21843"/>
                  </a:lnTo>
                  <a:lnTo>
                    <a:pt x="840479" y="17778"/>
                  </a:lnTo>
                  <a:lnTo>
                    <a:pt x="838838" y="13926"/>
                  </a:lnTo>
                  <a:lnTo>
                    <a:pt x="836600" y="10387"/>
                  </a:lnTo>
                  <a:lnTo>
                    <a:pt x="833824" y="7253"/>
                  </a:lnTo>
                  <a:lnTo>
                    <a:pt x="830580" y="4605"/>
                  </a:lnTo>
                  <a:lnTo>
                    <a:pt x="826954" y="2511"/>
                  </a:lnTo>
                  <a:lnTo>
                    <a:pt x="823039" y="1027"/>
                  </a:lnTo>
                  <a:lnTo>
                    <a:pt x="818937" y="189"/>
                  </a:lnTo>
                  <a:lnTo>
                    <a:pt x="815801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tx174"/>
            <p:cNvSpPr/>
            <p:nvPr/>
          </p:nvSpPr>
          <p:spPr>
            <a:xfrm>
              <a:off x="2285988" y="3784309"/>
              <a:ext cx="755094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MS:  1.95%</a:t>
              </a:r>
            </a:p>
          </p:txBody>
        </p:sp>
        <p:sp>
          <p:nvSpPr>
            <p:cNvPr id="175" name="pg175"/>
            <p:cNvSpPr/>
            <p:nvPr/>
          </p:nvSpPr>
          <p:spPr>
            <a:xfrm>
              <a:off x="2099814" y="2701418"/>
              <a:ext cx="833702" cy="190188"/>
            </a:xfrm>
            <a:custGeom>
              <a:avLst/>
              <a:pathLst>
                <a:path w="833702" h="190188">
                  <a:moveTo>
                    <a:pt x="26017" y="190188"/>
                  </a:moveTo>
                  <a:lnTo>
                    <a:pt x="807685" y="190188"/>
                  </a:lnTo>
                  <a:lnTo>
                    <a:pt x="806637" y="190167"/>
                  </a:lnTo>
                  <a:lnTo>
                    <a:pt x="810821" y="189998"/>
                  </a:lnTo>
                  <a:lnTo>
                    <a:pt x="814923" y="189161"/>
                  </a:lnTo>
                  <a:lnTo>
                    <a:pt x="818838" y="187676"/>
                  </a:lnTo>
                  <a:lnTo>
                    <a:pt x="822464" y="185583"/>
                  </a:lnTo>
                  <a:lnTo>
                    <a:pt x="825707" y="182935"/>
                  </a:lnTo>
                  <a:lnTo>
                    <a:pt x="828484" y="179801"/>
                  </a:lnTo>
                  <a:lnTo>
                    <a:pt x="830722" y="176262"/>
                  </a:lnTo>
                  <a:lnTo>
                    <a:pt x="832363" y="172410"/>
                  </a:lnTo>
                  <a:lnTo>
                    <a:pt x="833365" y="168344"/>
                  </a:lnTo>
                  <a:lnTo>
                    <a:pt x="833702" y="164171"/>
                  </a:lnTo>
                  <a:lnTo>
                    <a:pt x="833702" y="26017"/>
                  </a:lnTo>
                  <a:lnTo>
                    <a:pt x="833365" y="21843"/>
                  </a:lnTo>
                  <a:lnTo>
                    <a:pt x="832363" y="17778"/>
                  </a:lnTo>
                  <a:lnTo>
                    <a:pt x="830722" y="13926"/>
                  </a:lnTo>
                  <a:lnTo>
                    <a:pt x="828484" y="10387"/>
                  </a:lnTo>
                  <a:lnTo>
                    <a:pt x="825707" y="7253"/>
                  </a:lnTo>
                  <a:lnTo>
                    <a:pt x="822464" y="4605"/>
                  </a:lnTo>
                  <a:lnTo>
                    <a:pt x="818838" y="2511"/>
                  </a:lnTo>
                  <a:lnTo>
                    <a:pt x="814923" y="1027"/>
                  </a:lnTo>
                  <a:lnTo>
                    <a:pt x="810821" y="189"/>
                  </a:lnTo>
                  <a:lnTo>
                    <a:pt x="807685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6"/>
            <p:cNvSpPr/>
            <p:nvPr/>
          </p:nvSpPr>
          <p:spPr>
            <a:xfrm>
              <a:off x="2143176" y="2738851"/>
              <a:ext cx="746978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MT:  1.09%</a:t>
              </a:r>
            </a:p>
          </p:txBody>
        </p:sp>
        <p:sp>
          <p:nvSpPr>
            <p:cNvPr id="177" name="pg177"/>
            <p:cNvSpPr/>
            <p:nvPr/>
          </p:nvSpPr>
          <p:spPr>
            <a:xfrm>
              <a:off x="2848203" y="3323826"/>
              <a:ext cx="849864" cy="190188"/>
            </a:xfrm>
            <a:custGeom>
              <a:avLst/>
              <a:pathLst>
                <a:path w="849864" h="190188">
                  <a:moveTo>
                    <a:pt x="26017" y="190188"/>
                  </a:moveTo>
                  <a:lnTo>
                    <a:pt x="823846" y="190188"/>
                  </a:lnTo>
                  <a:lnTo>
                    <a:pt x="822799" y="190167"/>
                  </a:lnTo>
                  <a:lnTo>
                    <a:pt x="826982" y="189998"/>
                  </a:lnTo>
                  <a:lnTo>
                    <a:pt x="831085" y="189161"/>
                  </a:lnTo>
                  <a:lnTo>
                    <a:pt x="835000" y="187676"/>
                  </a:lnTo>
                  <a:lnTo>
                    <a:pt x="838626" y="185583"/>
                  </a:lnTo>
                  <a:lnTo>
                    <a:pt x="841869" y="182935"/>
                  </a:lnTo>
                  <a:lnTo>
                    <a:pt x="844646" y="179801"/>
                  </a:lnTo>
                  <a:lnTo>
                    <a:pt x="846884" y="176262"/>
                  </a:lnTo>
                  <a:lnTo>
                    <a:pt x="848525" y="172410"/>
                  </a:lnTo>
                  <a:lnTo>
                    <a:pt x="849527" y="168344"/>
                  </a:lnTo>
                  <a:lnTo>
                    <a:pt x="849864" y="164171"/>
                  </a:lnTo>
                  <a:lnTo>
                    <a:pt x="849864" y="26017"/>
                  </a:lnTo>
                  <a:lnTo>
                    <a:pt x="849527" y="21843"/>
                  </a:lnTo>
                  <a:lnTo>
                    <a:pt x="848525" y="17778"/>
                  </a:lnTo>
                  <a:lnTo>
                    <a:pt x="846884" y="13926"/>
                  </a:lnTo>
                  <a:lnTo>
                    <a:pt x="844646" y="10387"/>
                  </a:lnTo>
                  <a:lnTo>
                    <a:pt x="841869" y="7253"/>
                  </a:lnTo>
                  <a:lnTo>
                    <a:pt x="838626" y="4605"/>
                  </a:lnTo>
                  <a:lnTo>
                    <a:pt x="835000" y="2511"/>
                  </a:lnTo>
                  <a:lnTo>
                    <a:pt x="831085" y="1027"/>
                  </a:lnTo>
                  <a:lnTo>
                    <a:pt x="826982" y="189"/>
                  </a:lnTo>
                  <a:lnTo>
                    <a:pt x="823846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8"/>
            <p:cNvSpPr/>
            <p:nvPr/>
          </p:nvSpPr>
          <p:spPr>
            <a:xfrm>
              <a:off x="2891565" y="3361260"/>
              <a:ext cx="763140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GO:  4.21%</a:t>
              </a:r>
            </a:p>
          </p:txBody>
        </p:sp>
        <p:sp>
          <p:nvSpPr>
            <p:cNvPr id="179" name="pg179"/>
            <p:cNvSpPr/>
            <p:nvPr/>
          </p:nvSpPr>
          <p:spPr>
            <a:xfrm>
              <a:off x="3429082" y="3047141"/>
              <a:ext cx="817681" cy="190188"/>
            </a:xfrm>
            <a:custGeom>
              <a:avLst/>
              <a:pathLst>
                <a:path w="817681" h="190188">
                  <a:moveTo>
                    <a:pt x="26017" y="190188"/>
                  </a:moveTo>
                  <a:lnTo>
                    <a:pt x="791664" y="190188"/>
                  </a:lnTo>
                  <a:lnTo>
                    <a:pt x="790616" y="190167"/>
                  </a:lnTo>
                  <a:lnTo>
                    <a:pt x="794800" y="189998"/>
                  </a:lnTo>
                  <a:lnTo>
                    <a:pt x="798902" y="189161"/>
                  </a:lnTo>
                  <a:lnTo>
                    <a:pt x="802817" y="187676"/>
                  </a:lnTo>
                  <a:lnTo>
                    <a:pt x="806443" y="185583"/>
                  </a:lnTo>
                  <a:lnTo>
                    <a:pt x="809686" y="182935"/>
                  </a:lnTo>
                  <a:lnTo>
                    <a:pt x="812463" y="179801"/>
                  </a:lnTo>
                  <a:lnTo>
                    <a:pt x="814701" y="176262"/>
                  </a:lnTo>
                  <a:lnTo>
                    <a:pt x="816342" y="172410"/>
                  </a:lnTo>
                  <a:lnTo>
                    <a:pt x="817344" y="168344"/>
                  </a:lnTo>
                  <a:lnTo>
                    <a:pt x="817681" y="164171"/>
                  </a:lnTo>
                  <a:lnTo>
                    <a:pt x="817681" y="26017"/>
                  </a:lnTo>
                  <a:lnTo>
                    <a:pt x="817344" y="21843"/>
                  </a:lnTo>
                  <a:lnTo>
                    <a:pt x="816342" y="17778"/>
                  </a:lnTo>
                  <a:lnTo>
                    <a:pt x="814701" y="13926"/>
                  </a:lnTo>
                  <a:lnTo>
                    <a:pt x="812463" y="10387"/>
                  </a:lnTo>
                  <a:lnTo>
                    <a:pt x="809686" y="7253"/>
                  </a:lnTo>
                  <a:lnTo>
                    <a:pt x="806443" y="4605"/>
                  </a:lnTo>
                  <a:lnTo>
                    <a:pt x="802817" y="2511"/>
                  </a:lnTo>
                  <a:lnTo>
                    <a:pt x="798902" y="1027"/>
                  </a:lnTo>
                  <a:lnTo>
                    <a:pt x="794800" y="189"/>
                  </a:lnTo>
                  <a:lnTo>
                    <a:pt x="791664" y="0"/>
                  </a:lnTo>
                  <a:lnTo>
                    <a:pt x="26017" y="0"/>
                  </a:lnTo>
                  <a:lnTo>
                    <a:pt x="29153" y="189"/>
                  </a:lnTo>
                  <a:lnTo>
                    <a:pt x="24969" y="21"/>
                  </a:lnTo>
                  <a:lnTo>
                    <a:pt x="20813" y="525"/>
                  </a:lnTo>
                  <a:lnTo>
                    <a:pt x="16791" y="1690"/>
                  </a:lnTo>
                  <a:lnTo>
                    <a:pt x="13008" y="3485"/>
                  </a:lnTo>
                  <a:lnTo>
                    <a:pt x="9562" y="5864"/>
                  </a:lnTo>
                  <a:lnTo>
                    <a:pt x="6543" y="8764"/>
                  </a:lnTo>
                  <a:lnTo>
                    <a:pt x="4027" y="12111"/>
                  </a:lnTo>
                  <a:lnTo>
                    <a:pt x="2081" y="15819"/>
                  </a:lnTo>
                  <a:lnTo>
                    <a:pt x="756" y="19790"/>
                  </a:lnTo>
                  <a:lnTo>
                    <a:pt x="84" y="23923"/>
                  </a:lnTo>
                  <a:lnTo>
                    <a:pt x="0" y="26017"/>
                  </a:lnTo>
                  <a:lnTo>
                    <a:pt x="0" y="164171"/>
                  </a:lnTo>
                  <a:lnTo>
                    <a:pt x="84" y="162077"/>
                  </a:lnTo>
                  <a:lnTo>
                    <a:pt x="84" y="166264"/>
                  </a:lnTo>
                  <a:lnTo>
                    <a:pt x="756" y="170397"/>
                  </a:lnTo>
                  <a:lnTo>
                    <a:pt x="2081" y="174369"/>
                  </a:lnTo>
                  <a:lnTo>
                    <a:pt x="4027" y="178076"/>
                  </a:lnTo>
                  <a:lnTo>
                    <a:pt x="6543" y="181424"/>
                  </a:lnTo>
                  <a:lnTo>
                    <a:pt x="9562" y="184324"/>
                  </a:lnTo>
                  <a:lnTo>
                    <a:pt x="13008" y="186703"/>
                  </a:lnTo>
                  <a:lnTo>
                    <a:pt x="16791" y="188497"/>
                  </a:lnTo>
                  <a:lnTo>
                    <a:pt x="20813" y="189662"/>
                  </a:lnTo>
                  <a:lnTo>
                    <a:pt x="24969" y="190167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80"/>
            <p:cNvSpPr/>
            <p:nvPr/>
          </p:nvSpPr>
          <p:spPr>
            <a:xfrm>
              <a:off x="3472444" y="3084575"/>
              <a:ext cx="730957" cy="1093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DF:  2.61%</a:t>
              </a:r>
            </a:p>
          </p:txBody>
        </p:sp>
        <p:sp>
          <p:nvSpPr>
            <p:cNvPr id="181" name="rc181"/>
            <p:cNvSpPr/>
            <p:nvPr/>
          </p:nvSpPr>
          <p:spPr>
            <a:xfrm>
              <a:off x="3906746" y="4834120"/>
              <a:ext cx="2075945" cy="715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3976335" y="4919196"/>
              <a:ext cx="1874118" cy="1409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5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Escala de denúncias</a:t>
              </a:r>
            </a:p>
          </p:txBody>
        </p:sp>
        <p:sp>
          <p:nvSpPr>
            <p:cNvPr id="183" name="rc183"/>
            <p:cNvSpPr/>
            <p:nvPr/>
          </p:nvSpPr>
          <p:spPr>
            <a:xfrm>
              <a:off x="3976335" y="5149752"/>
              <a:ext cx="431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3976515" y="5149932"/>
              <a:ext cx="431639" cy="107639"/>
            </a:xfrm>
            <a:prstGeom prst="rect">
              <a:avLst/>
            </a:prstGeom>
            <a:solidFill>
              <a:srgbClr val="FDAA8D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4477924" y="5149752"/>
              <a:ext cx="431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4478104" y="5149932"/>
              <a:ext cx="431639" cy="107639"/>
            </a:xfrm>
            <a:prstGeom prst="rect">
              <a:avLst/>
            </a:prstGeom>
            <a:solidFill>
              <a:srgbClr val="FB7050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7"/>
            <p:cNvSpPr/>
            <p:nvPr/>
          </p:nvSpPr>
          <p:spPr>
            <a:xfrm>
              <a:off x="4979513" y="5149752"/>
              <a:ext cx="431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8" name="rc188"/>
            <p:cNvSpPr/>
            <p:nvPr/>
          </p:nvSpPr>
          <p:spPr>
            <a:xfrm>
              <a:off x="4979693" y="5149932"/>
              <a:ext cx="431639" cy="107639"/>
            </a:xfrm>
            <a:prstGeom prst="rect">
              <a:avLst/>
            </a:prstGeom>
            <a:solidFill>
              <a:srgbClr val="E43227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9"/>
            <p:cNvSpPr/>
            <p:nvPr/>
          </p:nvSpPr>
          <p:spPr>
            <a:xfrm>
              <a:off x="5481102" y="5149752"/>
              <a:ext cx="431999" cy="107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0" name="rc190"/>
            <p:cNvSpPr/>
            <p:nvPr/>
          </p:nvSpPr>
          <p:spPr>
            <a:xfrm>
              <a:off x="5481282" y="5149932"/>
              <a:ext cx="431639" cy="107639"/>
            </a:xfrm>
            <a:prstGeom prst="rect">
              <a:avLst/>
            </a:prstGeom>
            <a:solidFill>
              <a:srgbClr val="A60611">
                <a:alpha val="100000"/>
              </a:srgbClr>
            </a:solidFill>
            <a:ln w="271" cap="flat">
              <a:solidFill>
                <a:srgbClr val="43434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tx191"/>
            <p:cNvSpPr/>
            <p:nvPr/>
          </p:nvSpPr>
          <p:spPr>
            <a:xfrm>
              <a:off x="4054604" y="5324842"/>
              <a:ext cx="275462" cy="120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4487347" y="5324842"/>
              <a:ext cx="413153" cy="120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4988936" y="5324842"/>
              <a:ext cx="413153" cy="120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1.500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5490525" y="5324842"/>
              <a:ext cx="413153" cy="1206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2.000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2025-08-14T14:02:00Z</dcterms:modified>
  <cp:category/>
</cp:coreProperties>
</file>