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entury Gothic Paneuropean Bold" charset="1" panose="020B0702020202020204"/>
      <p:regular r:id="rId24"/>
    </p:embeddedFont>
    <p:embeddedFont>
      <p:font typeface="Century Gothic Paneuropean" charset="1" panose="020B0502020202020204"/>
      <p:regular r:id="rId25"/>
    </p:embeddedFont>
    <p:embeddedFont>
      <p:font typeface="Open Sans" charset="1" panose="020B06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5029" y="2068593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TRABALHO BD2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4463868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Integrantes: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053764" y="6080254"/>
            <a:ext cx="6180473" cy="211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sz="24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ARTHUR YANG TUNG - 14559819</a:t>
            </a:r>
          </a:p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sz="24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FILIPE VALERIANO DE OLIVEIRA – 14570701</a:t>
            </a:r>
          </a:p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sz="24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RENAN MOURA NASCIMENTO - 14748921</a:t>
            </a:r>
          </a:p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sz="24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THEO DJRDJRJAN BRITO – 13688367</a:t>
            </a:r>
          </a:p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sz="24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KEVIN TAMAYOSE - 14669711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OTIMIZAÇÕES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06400" y="1627483"/>
            <a:ext cx="362178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ÍNDICES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2748915"/>
            <a:ext cx="7574943" cy="460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Consulta 1: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 id_usuario, nome, email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FROM usuarios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WHERE cidade = 'Sao Paulo' AND estado = 'SP';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Testa o índice composto idx_usuarios_cidade_estado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Consulta 2: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 id_animal, nome, idade, porte, tipo, sexo, descricao, status, imagem, data_entrada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FROM animal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WHERE status = 'disponivel' AND tipo = 'cachorro';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Testa os índices idx_animal_status e idx_animal_tipo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2748915"/>
            <a:ext cx="7814915" cy="682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Consulta 3: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 id_usuario, nome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FROM usuarios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WHERE is_admin = TRUE;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Testa o índice idx_usuarios_is_admin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Consulta 4: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 u.nome AS usuario_nome, a.nome AS animal_nome, ad.data_adocao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FROM adocao ad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JOIN usuarios u ON ad.id_usuario = u.id_usuario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JOIN animal a ON ad.id_animal = a.id_animal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WHERE a.data_entrada &gt;= '2025-04-01'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AND ad.status = 'pendente';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Testa múltiplos índices em join: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idx_adocao_status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idx_adocao_id_usuario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idx_adocao_id_animal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idx_animal_data_entrada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OTIMIZAÇÕES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06400" y="1627483"/>
            <a:ext cx="362178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ÍNDICES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483" y="2300219"/>
            <a:ext cx="7763967" cy="744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idx_usuarios_cidade_estado na tabela usuarios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idx_usuarios_cidade_estado ON usuarios (cidade, estado);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Índice composto para acelerar consultas por localização (cidade e estado).,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idx_animal_status na tabela animal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idx_animal_status ON animal (status);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Filtra rapidamente animais por status de adoção.,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idx_animal_tipo na tabela animal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idx_animal_tipo ON animal (tipo);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Otimiza buscas por tipo de animal.,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idx_usuarios_is_admin na tabela usuarios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idx_usuarios_is_admin ON usuarios (is_admin);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Otimiza buscas por status de administrador.,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2239871"/>
            <a:ext cx="7910503" cy="752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idx_adocao_status na tabela adocao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idx_adocao_status ON adocao (status);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Otimiza filtragem de adoções por status.,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idx_adocao_id_usuario na tabela adocao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idx_adocao_id_usuario ON adocao (id_usuario);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Busca de adoções por usuário.,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idx_adocao_id_animal na tabela adocao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idx_adocao_id_animal ON adocao (id_animal);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Busca de adoções por animal.,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idx_animal_data_entrada na tabela animal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Definição: CREATE INDEX idx_animal_data_entrada ON animal (data_entrada);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Motivo: Consultas eficientes por data de entrada.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OTIMIZAÇÕES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06400" y="1627483"/>
            <a:ext cx="362178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ÍNDICES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09801" y="2778150"/>
            <a:ext cx="1266839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Porque as consulas 1 e 3 foram as mais positivamente afetadas?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52266" y="4198160"/>
            <a:ext cx="1298346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1 -</a:t>
            </a:r>
            <a:r>
              <a:rPr lang="en-US" sz="3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valor seletivo com uso de índice composto</a:t>
            </a:r>
          </a:p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3 -</a:t>
            </a: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disparidade de proporção dos valores booleanos (muito mais valores de uma classe e pouco da outra classe)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545226" y="2851644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2" y="0"/>
                </a:lnTo>
                <a:lnTo>
                  <a:pt x="9200972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OTIMIZAÇÕES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06400" y="1627483"/>
            <a:ext cx="362178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ÍNDICES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545226" y="2851644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2" y="0"/>
                </a:lnTo>
                <a:lnTo>
                  <a:pt x="9200972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OTIMIZAÇÕES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06400" y="1627483"/>
            <a:ext cx="362178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ÍNDICES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04417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IAG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19690" y="3142424"/>
            <a:ext cx="15299253" cy="614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  <a:spcBef>
                <a:spcPct val="0"/>
              </a:spcBef>
            </a:pP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Diversas IAs foram utilizadas para acelerar e otimizar o desenvolvimento: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Claude</a:t>
            </a: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auxílio na escrita de código Python, rotas Flask e integração com o banco.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Copilot</a:t>
            </a: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sugestões de código em tempo real dentro do VSCode.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ChatGPT</a:t>
            </a: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modelagem de banco, explicações técnicas, correções de erro, otimização de queries e geração de dados de teste.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Mermaid </a:t>
            </a: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geração automática do modelo lógico visual com base nas queries SQL.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Claude</a:t>
            </a: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Foi especialmente útil para gerar e revisar trechos de código mais complexos, como funções de backend em Flask e estruturas de banco de dados. Ele foi consultado principalmente para verificar a lógica dos relacionamentos e propor soluções para problemas no código.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04417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IAG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19690" y="3123374"/>
            <a:ext cx="15299253" cy="363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Pontos Negativos :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Dependência excessiva em alguns trechos de código.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Geração de código nem sempre adaptada ao contexto real.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Necessidade constante de revisão manual.</a:t>
            </a:r>
          </a:p>
          <a:p>
            <a:pPr algn="l" marL="636048" indent="-318024" lvl="1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Mermaid : O modelo conceitual gerado foi feito com apenas relacionamentos totais, comprometendo o modelo como um todo, gerando a necessicade de refazer com o uso da ferramenta CASE DBmain.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9076" y="571911"/>
            <a:ext cx="1360984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PARTICIPAÇÃO INDIVIDUAL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048" y="2619692"/>
            <a:ext cx="15463386" cy="669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Renan Moura Nascimento - 14748921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Dese</a:t>
            </a: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nvolveu o backend com Fastapi, incluindo rotas públicas e administrativas. Implementou o CRUD de animais e produtos com integração ao PostgreSQL. Criou o painel administrativo, tratamento de erros e mensagens de feedback ao usuário.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Theo Djrdjrjan Brito - 13688367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Fez os modelos conceitual e lógico, organizou todo o relatório e slides das apresentações, assim como corrigiu erros e deu apoio a revisões, além de participar da</a:t>
            </a: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apresentação final.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Kevin Tamayose - 14669711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</a:t>
            </a: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odelou o banco no PostgreSQL, criou scripts SQL e aplicou otimizações com índices e views materializadas.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Arthur Yang Tung - 14559819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Atuou no desenvolvimento do backend, criando e manipulando endpoints e classes. Ajudou na construção do frontend com páginas e visuais do app. Trabalhou na integração entre o sistema e o banco de dados, além de participar ativamente na resolução de bugs e inconsistências.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Filipe Valeriano Batista de Oliveira - 14570701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Responsável pelos testes finais, revisão de dados e apoio na documentação e roteiro da apresentação.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OBRIGADO!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8763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8326" y="3758311"/>
            <a:ext cx="12454772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 PetMatch é uma plataforma web desenvolvida para facilitar a adoção de animais e oferecer produtos e serviços voltados ao público pet.</a:t>
            </a:r>
          </a:p>
          <a:p>
            <a:pPr algn="ctr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030984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MOTIVAÇÃO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3018498"/>
            <a:ext cx="12026612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principal motivação do projeto é ajudar a combater o abandono de animais e conectar tutores a serviços confiáveis, unindo responsabilidade social e tecnologia.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Além disso, o sistema busca ser uma solução completa que promova bem-estar animal e facilite a jornada de adoção e cuidado com pets por meio da tecnologia.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123" y="57191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8904" y="2803058"/>
            <a:ext cx="12130193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modelagem de dados do PetMatch foi pensada para garantir consistência, escalabilidade e facilidade de manutenção do sistema. O processo foi dividido em três etapas principais: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0616" y="5728244"/>
            <a:ext cx="12130193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DER ( Modelo Entidade-Relacionameto)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ERD ( Modelo Lógico implementado com assistência do Mermaid)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Modelo Físico (Implementado em PostgreSQL)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892204" y="3512354"/>
            <a:ext cx="8503591" cy="5867478"/>
          </a:xfrm>
          <a:custGeom>
            <a:avLst/>
            <a:gdLst/>
            <a:ahLst/>
            <a:cxnLst/>
            <a:rect r="r" b="b" t="t" l="l"/>
            <a:pathLst>
              <a:path h="5867478" w="8503591">
                <a:moveTo>
                  <a:pt x="0" y="0"/>
                </a:moveTo>
                <a:lnTo>
                  <a:pt x="8503592" y="0"/>
                </a:lnTo>
                <a:lnTo>
                  <a:pt x="8503592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51668" y="-152400"/>
            <a:ext cx="14584664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MODELO CONCEITUAL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10149" y="1399823"/>
            <a:ext cx="11608059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 modelo conceitual foi estruturado com base nas principais entidades do sistema, como usuários, animais, produtos, serviços, adoções e pedidos.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262360" y="3718592"/>
            <a:ext cx="7493334" cy="6069600"/>
          </a:xfrm>
          <a:custGeom>
            <a:avLst/>
            <a:gdLst/>
            <a:ahLst/>
            <a:cxnLst/>
            <a:rect r="r" b="b" t="t" l="l"/>
            <a:pathLst>
              <a:path h="6069600" w="7493334">
                <a:moveTo>
                  <a:pt x="0" y="0"/>
                </a:moveTo>
                <a:lnTo>
                  <a:pt x="7493334" y="0"/>
                </a:lnTo>
                <a:lnTo>
                  <a:pt x="7493334" y="6069600"/>
                </a:lnTo>
                <a:lnTo>
                  <a:pt x="0" y="606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99367" y="-152400"/>
            <a:ext cx="11089267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MODELO LÓGICO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43050" y="1176029"/>
            <a:ext cx="12001900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 modelo lógico, desenvolvido em Mermaid, detalha os atributos de cada entidade e seus relacionamentos, garantindo a integridade e normalização dos dados.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29736" y="6715292"/>
            <a:ext cx="72835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https://github.com/Renan-MouraN/EP-BD2/blob/main/Logico.jpg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99367" y="-152400"/>
            <a:ext cx="11089267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MODELO LÓGICO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16212" y="2253646"/>
            <a:ext cx="14365619" cy="5371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USUARIOS</a:t>
            </a: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armazena informações de tutores, administradores e prestadores.</a:t>
            </a: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ANIMAL</a:t>
            </a: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animais disponíveis para adoção.</a:t>
            </a: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ADOCAO</a:t>
            </a: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histórico e status de adoções.</a:t>
            </a: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PRODUTOS</a:t>
            </a: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catálogo de itens disponíveis para venda.</a:t>
            </a: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PEDIDOS E ITENS_PEDIDO</a:t>
            </a: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pedidos feitos pelos usuários.</a:t>
            </a: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SERVICOS</a:t>
            </a: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, PRESTADORES, PRESTADOR_SERVICO E PEDIDOS_SERVICO</a:t>
            </a: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: estrutura completa de agendamento e oferta de serviços.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123" y="57191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MODELO FÍSICO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2445" y="2146603"/>
            <a:ext cx="12823110" cy="6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Implementado em PostgreSQL com: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Scripts completos para criação das tabelas.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API com classes padronizadas no formato do banco e CRUD completo (com restrições para usuários administradores).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Índices adicionados em colunas de busca e filtros.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Código com Faker para geração de dados realistas.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Scripts de benchmark para comparar desempenho com e sem índices, tanto em inserção quanto em leitura.</a:t>
            </a:r>
          </a:p>
          <a:p>
            <a:pPr algn="ctr">
              <a:lnSpc>
                <a:spcPts val="481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5083" y="2475722"/>
            <a:ext cx="11301259" cy="5650629"/>
          </a:xfrm>
          <a:custGeom>
            <a:avLst/>
            <a:gdLst/>
            <a:ahLst/>
            <a:cxnLst/>
            <a:rect r="r" b="b" t="t" l="l"/>
            <a:pathLst>
              <a:path h="5650629" w="11301259">
                <a:moveTo>
                  <a:pt x="0" y="0"/>
                </a:moveTo>
                <a:lnTo>
                  <a:pt x="11301259" y="0"/>
                </a:lnTo>
                <a:lnTo>
                  <a:pt x="11301259" y="5650629"/>
                </a:lnTo>
                <a:lnTo>
                  <a:pt x="0" y="5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OTIMIZAÇÕES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06400" y="1627483"/>
            <a:ext cx="362178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USO DE ÍNDICES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DAGrHE6tD1Q</dc:identifier>
  <dcterms:modified xsi:type="dcterms:W3CDTF">2011-08-01T06:04:30Z</dcterms:modified>
  <cp:revision>1</cp:revision>
  <dc:title>Black Yellow Modern Minimalist Elegant Presentation</dc:title>
</cp:coreProperties>
</file>