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7" r:id="rId5"/>
    <p:sldId id="261" r:id="rId6"/>
    <p:sldId id="268" r:id="rId7"/>
    <p:sldId id="262" r:id="rId8"/>
    <p:sldId id="269" r:id="rId9"/>
    <p:sldId id="264" r:id="rId10"/>
    <p:sldId id="259" r:id="rId11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565"/>
    <a:srgbClr val="F93C0B"/>
    <a:srgbClr val="02515B"/>
    <a:srgbClr val="B17431"/>
    <a:srgbClr val="161812"/>
    <a:srgbClr val="074E5F"/>
    <a:srgbClr val="0A0B06"/>
    <a:srgbClr val="AA7033"/>
    <a:srgbClr val="892704"/>
    <a:srgbClr val="BF5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7319E-6044-460E-9BEA-872A22103CFF}" v="66" dt="2025-05-29T13:03:02.643"/>
    <p1510:client id="{E19D6C4C-0FB8-6692-EA98-42E0D7EBF692}" v="135" dt="2025-05-29T11:10:31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4" autoAdjust="0"/>
  </p:normalViewPr>
  <p:slideViewPr>
    <p:cSldViewPr snapToGrid="0">
      <p:cViewPr varScale="1">
        <p:scale>
          <a:sx n="71" d="100"/>
          <a:sy n="71" d="100"/>
        </p:scale>
        <p:origin x="50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n alexandre maciel couto" userId="7d72ec7c6df5cf5c" providerId="LiveId" clId="{51A7319E-6044-460E-9BEA-872A22103CFF}"/>
    <pc:docChg chg="undo redo custSel addSld delSld modSld sldOrd">
      <pc:chgData name="renan alexandre maciel couto" userId="7d72ec7c6df5cf5c" providerId="LiveId" clId="{51A7319E-6044-460E-9BEA-872A22103CFF}" dt="2025-05-29T13:07:25.325" v="7189" actId="20577"/>
      <pc:docMkLst>
        <pc:docMk/>
      </pc:docMkLst>
      <pc:sldChg chg="modSp mod">
        <pc:chgData name="renan alexandre maciel couto" userId="7d72ec7c6df5cf5c" providerId="LiveId" clId="{51A7319E-6044-460E-9BEA-872A22103CFF}" dt="2025-05-28T16:51:17.794" v="635" actId="14861"/>
        <pc:sldMkLst>
          <pc:docMk/>
          <pc:sldMk cId="2210866551" sldId="256"/>
        </pc:sldMkLst>
        <pc:spChg chg="mod">
          <ac:chgData name="renan alexandre maciel couto" userId="7d72ec7c6df5cf5c" providerId="LiveId" clId="{51A7319E-6044-460E-9BEA-872A22103CFF}" dt="2025-05-28T16:51:17.794" v="635" actId="14861"/>
          <ac:spMkLst>
            <pc:docMk/>
            <pc:sldMk cId="2210866551" sldId="256"/>
            <ac:spMk id="3" creationId="{C16849ED-9A4F-A658-E1FA-A6DDDE53D73B}"/>
          </ac:spMkLst>
        </pc:spChg>
      </pc:sldChg>
      <pc:sldChg chg="del">
        <pc:chgData name="renan alexandre maciel couto" userId="7d72ec7c6df5cf5c" providerId="LiveId" clId="{51A7319E-6044-460E-9BEA-872A22103CFF}" dt="2025-05-28T16:10:38.996" v="0" actId="47"/>
        <pc:sldMkLst>
          <pc:docMk/>
          <pc:sldMk cId="1104386610" sldId="257"/>
        </pc:sldMkLst>
      </pc:sldChg>
      <pc:sldChg chg="new del">
        <pc:chgData name="renan alexandre maciel couto" userId="7d72ec7c6df5cf5c" providerId="LiveId" clId="{51A7319E-6044-460E-9BEA-872A22103CFF}" dt="2025-05-28T16:10:45.743" v="2" actId="680"/>
        <pc:sldMkLst>
          <pc:docMk/>
          <pc:sldMk cId="3657772599" sldId="257"/>
        </pc:sldMkLst>
      </pc:sldChg>
      <pc:sldChg chg="addSp delSp modSp new del mod">
        <pc:chgData name="renan alexandre maciel couto" userId="7d72ec7c6df5cf5c" providerId="LiveId" clId="{51A7319E-6044-460E-9BEA-872A22103CFF}" dt="2025-05-29T11:42:37.623" v="1171" actId="47"/>
        <pc:sldMkLst>
          <pc:docMk/>
          <pc:sldMk cId="3811434121" sldId="257"/>
        </pc:sldMkLst>
        <pc:spChg chg="add mod">
          <ac:chgData name="renan alexandre maciel couto" userId="7d72ec7c6df5cf5c" providerId="LiveId" clId="{51A7319E-6044-460E-9BEA-872A22103CFF}" dt="2025-05-28T16:42:37.048" v="201" actId="255"/>
          <ac:spMkLst>
            <pc:docMk/>
            <pc:sldMk cId="3811434121" sldId="257"/>
            <ac:spMk id="2" creationId="{944A583F-3712-5705-E06D-7883B95CA098}"/>
          </ac:spMkLst>
        </pc:spChg>
        <pc:spChg chg="add del mod">
          <ac:chgData name="renan alexandre maciel couto" userId="7d72ec7c6df5cf5c" providerId="LiveId" clId="{51A7319E-6044-460E-9BEA-872A22103CFF}" dt="2025-05-28T16:27:43.176" v="50" actId="478"/>
          <ac:spMkLst>
            <pc:docMk/>
            <pc:sldMk cId="3811434121" sldId="257"/>
            <ac:spMk id="3" creationId="{E3476501-9D3F-BC5C-2A99-229E8886D2A7}"/>
          </ac:spMkLst>
        </pc:spChg>
        <pc:spChg chg="add mod ord">
          <ac:chgData name="renan alexandre maciel couto" userId="7d72ec7c6df5cf5c" providerId="LiveId" clId="{51A7319E-6044-460E-9BEA-872A22103CFF}" dt="2025-05-28T16:42:07.326" v="198" actId="255"/>
          <ac:spMkLst>
            <pc:docMk/>
            <pc:sldMk cId="3811434121" sldId="257"/>
            <ac:spMk id="4" creationId="{8383113D-7421-4729-05E9-E7DB365F639E}"/>
          </ac:spMkLst>
        </pc:spChg>
        <pc:spChg chg="add mod">
          <ac:chgData name="renan alexandre maciel couto" userId="7d72ec7c6df5cf5c" providerId="LiveId" clId="{51A7319E-6044-460E-9BEA-872A22103CFF}" dt="2025-05-28T16:42:14.868" v="199" actId="255"/>
          <ac:spMkLst>
            <pc:docMk/>
            <pc:sldMk cId="3811434121" sldId="257"/>
            <ac:spMk id="5" creationId="{20E24F49-A355-C7CD-59E6-25B1482214F9}"/>
          </ac:spMkLst>
        </pc:spChg>
        <pc:spChg chg="add del mod">
          <ac:chgData name="renan alexandre maciel couto" userId="7d72ec7c6df5cf5c" providerId="LiveId" clId="{51A7319E-6044-460E-9BEA-872A22103CFF}" dt="2025-05-28T16:40:54.330" v="156" actId="21"/>
          <ac:spMkLst>
            <pc:docMk/>
            <pc:sldMk cId="3811434121" sldId="257"/>
            <ac:spMk id="6" creationId="{C5555F75-622F-6CEF-019D-C518BFE07DB4}"/>
          </ac:spMkLst>
        </pc:spChg>
      </pc:sldChg>
      <pc:sldChg chg="addSp delSp modSp add mod">
        <pc:chgData name="renan alexandre maciel couto" userId="7d72ec7c6df5cf5c" providerId="LiveId" clId="{51A7319E-6044-460E-9BEA-872A22103CFF}" dt="2025-05-29T11:57:07.004" v="1777" actId="20577"/>
        <pc:sldMkLst>
          <pc:docMk/>
          <pc:sldMk cId="775872253" sldId="258"/>
        </pc:sldMkLst>
        <pc:spChg chg="add del mod">
          <ac:chgData name="renan alexandre maciel couto" userId="7d72ec7c6df5cf5c" providerId="LiveId" clId="{51A7319E-6044-460E-9BEA-872A22103CFF}" dt="2025-05-29T11:14:48.808" v="827" actId="478"/>
          <ac:spMkLst>
            <pc:docMk/>
            <pc:sldMk cId="775872253" sldId="258"/>
            <ac:spMk id="2" creationId="{DEFAB214-2A89-94EB-A160-F88E64B9F36B}"/>
          </ac:spMkLst>
        </pc:spChg>
        <pc:spChg chg="add del mod">
          <ac:chgData name="renan alexandre maciel couto" userId="7d72ec7c6df5cf5c" providerId="LiveId" clId="{51A7319E-6044-460E-9BEA-872A22103CFF}" dt="2025-05-28T16:42:45.304" v="202" actId="478"/>
          <ac:spMkLst>
            <pc:docMk/>
            <pc:sldMk cId="775872253" sldId="258"/>
            <ac:spMk id="2" creationId="{E946CDEC-085A-2713-75FB-299C2BE29FDB}"/>
          </ac:spMkLst>
        </pc:spChg>
        <pc:spChg chg="add mod">
          <ac:chgData name="renan alexandre maciel couto" userId="7d72ec7c6df5cf5c" providerId="LiveId" clId="{51A7319E-6044-460E-9BEA-872A22103CFF}" dt="2025-05-29T11:37:21.599" v="1123" actId="20577"/>
          <ac:spMkLst>
            <pc:docMk/>
            <pc:sldMk cId="775872253" sldId="258"/>
            <ac:spMk id="3" creationId="{4DCF0008-00F4-D027-40A2-901F64428AF6}"/>
          </ac:spMkLst>
        </pc:spChg>
        <pc:spChg chg="add del mod">
          <ac:chgData name="renan alexandre maciel couto" userId="7d72ec7c6df5cf5c" providerId="LiveId" clId="{51A7319E-6044-460E-9BEA-872A22103CFF}" dt="2025-05-28T16:44:40.687" v="234" actId="478"/>
          <ac:spMkLst>
            <pc:docMk/>
            <pc:sldMk cId="775872253" sldId="258"/>
            <ac:spMk id="4" creationId="{8CB66DD1-6FBB-34CB-27AB-11AD0EBEE6FD}"/>
          </ac:spMkLst>
        </pc:spChg>
        <pc:spChg chg="add del mod">
          <ac:chgData name="renan alexandre maciel couto" userId="7d72ec7c6df5cf5c" providerId="LiveId" clId="{51A7319E-6044-460E-9BEA-872A22103CFF}" dt="2025-05-29T11:15:56.628" v="831" actId="478"/>
          <ac:spMkLst>
            <pc:docMk/>
            <pc:sldMk cId="775872253" sldId="258"/>
            <ac:spMk id="4" creationId="{96FC8D93-9670-AC52-C93A-9B36526EA00A}"/>
          </ac:spMkLst>
        </pc:spChg>
        <pc:spChg chg="add mod">
          <ac:chgData name="renan alexandre maciel couto" userId="7d72ec7c6df5cf5c" providerId="LiveId" clId="{51A7319E-6044-460E-9BEA-872A22103CFF}" dt="2025-05-29T11:36:04.544" v="1070" actId="1076"/>
          <ac:spMkLst>
            <pc:docMk/>
            <pc:sldMk cId="775872253" sldId="258"/>
            <ac:spMk id="5" creationId="{1F1093A0-D36E-E5AF-9BBF-B9853F3C2856}"/>
          </ac:spMkLst>
        </pc:spChg>
        <pc:spChg chg="add mod">
          <ac:chgData name="renan alexandre maciel couto" userId="7d72ec7c6df5cf5c" providerId="LiveId" clId="{51A7319E-6044-460E-9BEA-872A22103CFF}" dt="2025-05-28T16:44:44.145" v="237" actId="1076"/>
          <ac:spMkLst>
            <pc:docMk/>
            <pc:sldMk cId="775872253" sldId="258"/>
            <ac:spMk id="6" creationId="{C5555F75-622F-6CEF-019D-C518BFE07DB4}"/>
          </ac:spMkLst>
        </pc:spChg>
        <pc:spChg chg="add mod">
          <ac:chgData name="renan alexandre maciel couto" userId="7d72ec7c6df5cf5c" providerId="LiveId" clId="{51A7319E-6044-460E-9BEA-872A22103CFF}" dt="2025-05-29T11:37:28.917" v="1131" actId="1035"/>
          <ac:spMkLst>
            <pc:docMk/>
            <pc:sldMk cId="775872253" sldId="258"/>
            <ac:spMk id="7" creationId="{86163ED5-47AA-1D82-9D14-A212886C13D5}"/>
          </ac:spMkLst>
        </pc:spChg>
        <pc:spChg chg="add mod">
          <ac:chgData name="renan alexandre maciel couto" userId="7d72ec7c6df5cf5c" providerId="LiveId" clId="{51A7319E-6044-460E-9BEA-872A22103CFF}" dt="2025-05-29T11:57:07.004" v="1777" actId="20577"/>
          <ac:spMkLst>
            <pc:docMk/>
            <pc:sldMk cId="775872253" sldId="258"/>
            <ac:spMk id="8" creationId="{FBEEF4EE-96CB-97F9-086B-1D19DDBC87B6}"/>
          </ac:spMkLst>
        </pc:spChg>
      </pc:sldChg>
      <pc:sldChg chg="addSp delSp modSp add mod ord">
        <pc:chgData name="renan alexandre maciel couto" userId="7d72ec7c6df5cf5c" providerId="LiveId" clId="{51A7319E-6044-460E-9BEA-872A22103CFF}" dt="2025-05-29T13:05:32.578" v="7175" actId="1036"/>
        <pc:sldMkLst>
          <pc:docMk/>
          <pc:sldMk cId="3050856490" sldId="259"/>
        </pc:sldMkLst>
        <pc:spChg chg="add mod">
          <ac:chgData name="renan alexandre maciel couto" userId="7d72ec7c6df5cf5c" providerId="LiveId" clId="{51A7319E-6044-460E-9BEA-872A22103CFF}" dt="2025-05-29T13:05:32.578" v="7175" actId="1036"/>
          <ac:spMkLst>
            <pc:docMk/>
            <pc:sldMk cId="3050856490" sldId="259"/>
            <ac:spMk id="2" creationId="{2B796B56-888D-CD3A-F039-59EC7952B882}"/>
          </ac:spMkLst>
        </pc:spChg>
        <pc:spChg chg="add mod">
          <ac:chgData name="renan alexandre maciel couto" userId="7d72ec7c6df5cf5c" providerId="LiveId" clId="{51A7319E-6044-460E-9BEA-872A22103CFF}" dt="2025-05-29T13:05:32.578" v="7175" actId="1036"/>
          <ac:spMkLst>
            <pc:docMk/>
            <pc:sldMk cId="3050856490" sldId="259"/>
            <ac:spMk id="3" creationId="{AC858650-7A9A-21EA-EF53-B46162EA0384}"/>
          </ac:spMkLst>
        </pc:spChg>
        <pc:spChg chg="add mod">
          <ac:chgData name="renan alexandre maciel couto" userId="7d72ec7c6df5cf5c" providerId="LiveId" clId="{51A7319E-6044-460E-9BEA-872A22103CFF}" dt="2025-05-29T12:58:45.160" v="6747" actId="552"/>
          <ac:spMkLst>
            <pc:docMk/>
            <pc:sldMk cId="3050856490" sldId="259"/>
            <ac:spMk id="4" creationId="{56756639-827D-7744-0DA8-FA8BE17B17E9}"/>
          </ac:spMkLst>
        </pc:spChg>
        <pc:spChg chg="add del mod">
          <ac:chgData name="renan alexandre maciel couto" userId="7d72ec7c6df5cf5c" providerId="LiveId" clId="{51A7319E-6044-460E-9BEA-872A22103CFF}" dt="2025-05-29T12:51:53.370" v="5826" actId="478"/>
          <ac:spMkLst>
            <pc:docMk/>
            <pc:sldMk cId="3050856490" sldId="259"/>
            <ac:spMk id="5" creationId="{528D047A-8BA6-AE94-D398-6A92AD25C260}"/>
          </ac:spMkLst>
        </pc:spChg>
        <pc:spChg chg="add del">
          <ac:chgData name="renan alexandre maciel couto" userId="7d72ec7c6df5cf5c" providerId="LiveId" clId="{51A7319E-6044-460E-9BEA-872A22103CFF}" dt="2025-05-29T11:36:21.993" v="1076" actId="22"/>
          <ac:spMkLst>
            <pc:docMk/>
            <pc:sldMk cId="3050856490" sldId="259"/>
            <ac:spMk id="7" creationId="{F3628D27-FB1E-ABAB-C1BB-9A8AA9696E76}"/>
          </ac:spMkLst>
        </pc:spChg>
        <pc:spChg chg="add mod">
          <ac:chgData name="renan alexandre maciel couto" userId="7d72ec7c6df5cf5c" providerId="LiveId" clId="{51A7319E-6044-460E-9BEA-872A22103CFF}" dt="2025-05-29T12:51:57.178" v="5827"/>
          <ac:spMkLst>
            <pc:docMk/>
            <pc:sldMk cId="3050856490" sldId="259"/>
            <ac:spMk id="8" creationId="{7EA4AD74-A58D-00C1-430D-5AD819F00924}"/>
          </ac:spMkLst>
        </pc:spChg>
        <pc:spChg chg="add mod">
          <ac:chgData name="renan alexandre maciel couto" userId="7d72ec7c6df5cf5c" providerId="LiveId" clId="{51A7319E-6044-460E-9BEA-872A22103CFF}" dt="2025-05-29T13:05:32.578" v="7175" actId="1036"/>
          <ac:spMkLst>
            <pc:docMk/>
            <pc:sldMk cId="3050856490" sldId="259"/>
            <ac:spMk id="9" creationId="{6DB2ED62-C083-ED2F-8EDF-7EC8AFE3044F}"/>
          </ac:spMkLst>
        </pc:spChg>
        <pc:spChg chg="add mod">
          <ac:chgData name="renan alexandre maciel couto" userId="7d72ec7c6df5cf5c" providerId="LiveId" clId="{51A7319E-6044-460E-9BEA-872A22103CFF}" dt="2025-05-29T13:05:32.578" v="7175" actId="1036"/>
          <ac:spMkLst>
            <pc:docMk/>
            <pc:sldMk cId="3050856490" sldId="259"/>
            <ac:spMk id="10" creationId="{712A03F0-C5ED-DC36-B438-18054ADC3FFF}"/>
          </ac:spMkLst>
        </pc:spChg>
        <pc:spChg chg="add del mod">
          <ac:chgData name="renan alexandre maciel couto" userId="7d72ec7c6df5cf5c" providerId="LiveId" clId="{51A7319E-6044-460E-9BEA-872A22103CFF}" dt="2025-05-29T13:01:20.361" v="6832" actId="478"/>
          <ac:spMkLst>
            <pc:docMk/>
            <pc:sldMk cId="3050856490" sldId="259"/>
            <ac:spMk id="11" creationId="{27A10820-2443-FC8A-005A-7CA1B9BAFC44}"/>
          </ac:spMkLst>
        </pc:spChg>
        <pc:spChg chg="add mod">
          <ac:chgData name="renan alexandre maciel couto" userId="7d72ec7c6df5cf5c" providerId="LiveId" clId="{51A7319E-6044-460E-9BEA-872A22103CFF}" dt="2025-05-29T13:02:48.243" v="6920"/>
          <ac:spMkLst>
            <pc:docMk/>
            <pc:sldMk cId="3050856490" sldId="259"/>
            <ac:spMk id="12" creationId="{097DF995-8844-25D4-F76E-8739AB978C0C}"/>
          </ac:spMkLst>
        </pc:spChg>
        <pc:spChg chg="add mod">
          <ac:chgData name="renan alexandre maciel couto" userId="7d72ec7c6df5cf5c" providerId="LiveId" clId="{51A7319E-6044-460E-9BEA-872A22103CFF}" dt="2025-05-29T13:02:48.243" v="6920"/>
          <ac:spMkLst>
            <pc:docMk/>
            <pc:sldMk cId="3050856490" sldId="259"/>
            <ac:spMk id="13" creationId="{C4D69553-3763-6689-FA7E-CAD196F6EE52}"/>
          </ac:spMkLst>
        </pc:spChg>
        <pc:spChg chg="add del mod">
          <ac:chgData name="renan alexandre maciel couto" userId="7d72ec7c6df5cf5c" providerId="LiveId" clId="{51A7319E-6044-460E-9BEA-872A22103CFF}" dt="2025-05-29T13:02:54.576" v="6923" actId="478"/>
          <ac:spMkLst>
            <pc:docMk/>
            <pc:sldMk cId="3050856490" sldId="259"/>
            <ac:spMk id="14" creationId="{BC9988E2-DF96-A28C-6AB2-EE0E88043CBA}"/>
          </ac:spMkLst>
        </pc:spChg>
        <pc:spChg chg="add mod">
          <ac:chgData name="renan alexandre maciel couto" userId="7d72ec7c6df5cf5c" providerId="LiveId" clId="{51A7319E-6044-460E-9BEA-872A22103CFF}" dt="2025-05-29T13:05:21.673" v="7169" actId="20577"/>
          <ac:spMkLst>
            <pc:docMk/>
            <pc:sldMk cId="3050856490" sldId="259"/>
            <ac:spMk id="15" creationId="{91D0142E-2FF4-FE5D-3388-5D28254E55E5}"/>
          </ac:spMkLst>
        </pc:spChg>
      </pc:sldChg>
      <pc:sldChg chg="addSp modSp add del mod">
        <pc:chgData name="renan alexandre maciel couto" userId="7d72ec7c6df5cf5c" providerId="LiveId" clId="{51A7319E-6044-460E-9BEA-872A22103CFF}" dt="2025-05-29T12:21:15.022" v="3485" actId="47"/>
        <pc:sldMkLst>
          <pc:docMk/>
          <pc:sldMk cId="2530660732" sldId="260"/>
        </pc:sldMkLst>
        <pc:spChg chg="add mod">
          <ac:chgData name="renan alexandre maciel couto" userId="7d72ec7c6df5cf5c" providerId="LiveId" clId="{51A7319E-6044-460E-9BEA-872A22103CFF}" dt="2025-05-29T11:56:01.142" v="1769" actId="1036"/>
          <ac:spMkLst>
            <pc:docMk/>
            <pc:sldMk cId="2530660732" sldId="260"/>
            <ac:spMk id="2" creationId="{7A91FBE0-B617-621B-BE76-BD7E8F50691D}"/>
          </ac:spMkLst>
        </pc:spChg>
        <pc:spChg chg="mod">
          <ac:chgData name="renan alexandre maciel couto" userId="7d72ec7c6df5cf5c" providerId="LiveId" clId="{51A7319E-6044-460E-9BEA-872A22103CFF}" dt="2025-05-29T11:38:03.491" v="1135"/>
          <ac:spMkLst>
            <pc:docMk/>
            <pc:sldMk cId="2530660732" sldId="260"/>
            <ac:spMk id="3" creationId="{787AAE97-4523-6E8E-86AB-50E67BE63E5B}"/>
          </ac:spMkLst>
        </pc:spChg>
        <pc:spChg chg="mod">
          <ac:chgData name="renan alexandre maciel couto" userId="7d72ec7c6df5cf5c" providerId="LiveId" clId="{51A7319E-6044-460E-9BEA-872A22103CFF}" dt="2025-05-29T11:38:59.194" v="1145" actId="20577"/>
          <ac:spMkLst>
            <pc:docMk/>
            <pc:sldMk cId="2530660732" sldId="260"/>
            <ac:spMk id="5" creationId="{C08A61CF-7D23-756F-B145-ADFB0F5E4A0B}"/>
          </ac:spMkLst>
        </pc:spChg>
      </pc:sldChg>
      <pc:sldChg chg="add del">
        <pc:chgData name="renan alexandre maciel couto" userId="7d72ec7c6df5cf5c" providerId="LiveId" clId="{51A7319E-6044-460E-9BEA-872A22103CFF}" dt="2025-05-29T11:36:15.909" v="1071" actId="2696"/>
        <pc:sldMkLst>
          <pc:docMk/>
          <pc:sldMk cId="3206222091" sldId="260"/>
        </pc:sldMkLst>
      </pc:sldChg>
      <pc:sldChg chg="addSp modSp add mod">
        <pc:chgData name="renan alexandre maciel couto" userId="7d72ec7c6df5cf5c" providerId="LiveId" clId="{51A7319E-6044-460E-9BEA-872A22103CFF}" dt="2025-05-29T13:07:19.214" v="7185" actId="20577"/>
        <pc:sldMkLst>
          <pc:docMk/>
          <pc:sldMk cId="674771911" sldId="261"/>
        </pc:sldMkLst>
        <pc:spChg chg="add mod">
          <ac:chgData name="renan alexandre maciel couto" userId="7d72ec7c6df5cf5c" providerId="LiveId" clId="{51A7319E-6044-460E-9BEA-872A22103CFF}" dt="2025-05-29T12:21:27" v="3486"/>
          <ac:spMkLst>
            <pc:docMk/>
            <pc:sldMk cId="674771911" sldId="261"/>
            <ac:spMk id="2" creationId="{AAAFFF50-78BB-043F-485D-0EDFC2DE4C1C}"/>
          </ac:spMkLst>
        </pc:spChg>
        <pc:spChg chg="mod">
          <ac:chgData name="renan alexandre maciel couto" userId="7d72ec7c6df5cf5c" providerId="LiveId" clId="{51A7319E-6044-460E-9BEA-872A22103CFF}" dt="2025-05-29T11:39:45.534" v="1156" actId="20577"/>
          <ac:spMkLst>
            <pc:docMk/>
            <pc:sldMk cId="674771911" sldId="261"/>
            <ac:spMk id="3" creationId="{9E8BC784-3D4D-4465-8D95-93F97C8301AA}"/>
          </ac:spMkLst>
        </pc:spChg>
        <pc:spChg chg="mod">
          <ac:chgData name="renan alexandre maciel couto" userId="7d72ec7c6df5cf5c" providerId="LiveId" clId="{51A7319E-6044-460E-9BEA-872A22103CFF}" dt="2025-05-29T13:07:19.214" v="7185" actId="20577"/>
          <ac:spMkLst>
            <pc:docMk/>
            <pc:sldMk cId="674771911" sldId="261"/>
            <ac:spMk id="5" creationId="{02A298B7-C077-8F5A-A452-605298093B39}"/>
          </ac:spMkLst>
        </pc:spChg>
      </pc:sldChg>
      <pc:sldChg chg="add del">
        <pc:chgData name="renan alexandre maciel couto" userId="7d72ec7c6df5cf5c" providerId="LiveId" clId="{51A7319E-6044-460E-9BEA-872A22103CFF}" dt="2025-05-29T11:36:17.395" v="1072" actId="2696"/>
        <pc:sldMkLst>
          <pc:docMk/>
          <pc:sldMk cId="2831404767" sldId="261"/>
        </pc:sldMkLst>
      </pc:sldChg>
      <pc:sldChg chg="add del">
        <pc:chgData name="renan alexandre maciel couto" userId="7d72ec7c6df5cf5c" providerId="LiveId" clId="{51A7319E-6044-460E-9BEA-872A22103CFF}" dt="2025-05-29T11:36:18.749" v="1073" actId="2696"/>
        <pc:sldMkLst>
          <pc:docMk/>
          <pc:sldMk cId="1169912557" sldId="262"/>
        </pc:sldMkLst>
      </pc:sldChg>
      <pc:sldChg chg="addSp modSp add mod">
        <pc:chgData name="renan alexandre maciel couto" userId="7d72ec7c6df5cf5c" providerId="LiveId" clId="{51A7319E-6044-460E-9BEA-872A22103CFF}" dt="2025-05-29T13:07:22.663" v="7187" actId="20577"/>
        <pc:sldMkLst>
          <pc:docMk/>
          <pc:sldMk cId="2167793389" sldId="262"/>
        </pc:sldMkLst>
        <pc:spChg chg="add mod">
          <ac:chgData name="renan alexandre maciel couto" userId="7d72ec7c6df5cf5c" providerId="LiveId" clId="{51A7319E-6044-460E-9BEA-872A22103CFF}" dt="2025-05-29T12:36:06.093" v="4407"/>
          <ac:spMkLst>
            <pc:docMk/>
            <pc:sldMk cId="2167793389" sldId="262"/>
            <ac:spMk id="2" creationId="{3B66A348-7C1F-9DB7-271E-B827DA53A5F3}"/>
          </ac:spMkLst>
        </pc:spChg>
        <pc:spChg chg="mod">
          <ac:chgData name="renan alexandre maciel couto" userId="7d72ec7c6df5cf5c" providerId="LiveId" clId="{51A7319E-6044-460E-9BEA-872A22103CFF}" dt="2025-05-29T11:40:49.143" v="1163" actId="1076"/>
          <ac:spMkLst>
            <pc:docMk/>
            <pc:sldMk cId="2167793389" sldId="262"/>
            <ac:spMk id="3" creationId="{BFD5FC20-BAF0-BEBE-D98E-EF66B1D40624}"/>
          </ac:spMkLst>
        </pc:spChg>
        <pc:spChg chg="mod">
          <ac:chgData name="renan alexandre maciel couto" userId="7d72ec7c6df5cf5c" providerId="LiveId" clId="{51A7319E-6044-460E-9BEA-872A22103CFF}" dt="2025-05-29T13:07:22.663" v="7187" actId="20577"/>
          <ac:spMkLst>
            <pc:docMk/>
            <pc:sldMk cId="2167793389" sldId="262"/>
            <ac:spMk id="5" creationId="{5DBEB7EB-2B95-40A8-5F66-B53606684B39}"/>
          </ac:spMkLst>
        </pc:spChg>
      </pc:sldChg>
      <pc:sldChg chg="add del">
        <pc:chgData name="renan alexandre maciel couto" userId="7d72ec7c6df5cf5c" providerId="LiveId" clId="{51A7319E-6044-460E-9BEA-872A22103CFF}" dt="2025-05-29T11:36:49.367" v="1085"/>
        <pc:sldMkLst>
          <pc:docMk/>
          <pc:sldMk cId="1346850993" sldId="263"/>
        </pc:sldMkLst>
      </pc:sldChg>
      <pc:sldChg chg="addSp modSp add del mod">
        <pc:chgData name="renan alexandre maciel couto" userId="7d72ec7c6df5cf5c" providerId="LiveId" clId="{51A7319E-6044-460E-9BEA-872A22103CFF}" dt="2025-05-29T12:49:06.964" v="5717" actId="47"/>
        <pc:sldMkLst>
          <pc:docMk/>
          <pc:sldMk cId="2702116719" sldId="263"/>
        </pc:sldMkLst>
        <pc:spChg chg="add mod">
          <ac:chgData name="renan alexandre maciel couto" userId="7d72ec7c6df5cf5c" providerId="LiveId" clId="{51A7319E-6044-460E-9BEA-872A22103CFF}" dt="2025-05-29T11:56:11.200" v="1772"/>
          <ac:spMkLst>
            <pc:docMk/>
            <pc:sldMk cId="2702116719" sldId="263"/>
            <ac:spMk id="2" creationId="{10022E62-D64E-FA1B-AFDE-DCE60795CEBC}"/>
          </ac:spMkLst>
        </pc:spChg>
        <pc:spChg chg="mod">
          <ac:chgData name="renan alexandre maciel couto" userId="7d72ec7c6df5cf5c" providerId="LiveId" clId="{51A7319E-6044-460E-9BEA-872A22103CFF}" dt="2025-05-29T11:39:09.762" v="1152" actId="20577"/>
          <ac:spMkLst>
            <pc:docMk/>
            <pc:sldMk cId="2702116719" sldId="263"/>
            <ac:spMk id="5" creationId="{7A25806F-FA7A-E4E3-2EBA-52F8B1B53162}"/>
          </ac:spMkLst>
        </pc:spChg>
      </pc:sldChg>
      <pc:sldChg chg="add del">
        <pc:chgData name="renan alexandre maciel couto" userId="7d72ec7c6df5cf5c" providerId="LiveId" clId="{51A7319E-6044-460E-9BEA-872A22103CFF}" dt="2025-05-29T11:36:20.200" v="1074" actId="2696"/>
        <pc:sldMkLst>
          <pc:docMk/>
          <pc:sldMk cId="3843508170" sldId="263"/>
        </pc:sldMkLst>
      </pc:sldChg>
      <pc:sldChg chg="addSp modSp add mod">
        <pc:chgData name="renan alexandre maciel couto" userId="7d72ec7c6df5cf5c" providerId="LiveId" clId="{51A7319E-6044-460E-9BEA-872A22103CFF}" dt="2025-05-29T13:07:25.325" v="7189" actId="20577"/>
        <pc:sldMkLst>
          <pc:docMk/>
          <pc:sldMk cId="1210743358" sldId="264"/>
        </pc:sldMkLst>
        <pc:spChg chg="add mod">
          <ac:chgData name="renan alexandre maciel couto" userId="7d72ec7c6df5cf5c" providerId="LiveId" clId="{51A7319E-6044-460E-9BEA-872A22103CFF}" dt="2025-05-29T13:06:23.155" v="7181" actId="20577"/>
          <ac:spMkLst>
            <pc:docMk/>
            <pc:sldMk cId="1210743358" sldId="264"/>
            <ac:spMk id="2" creationId="{6B222372-F874-1555-ABFD-FBA0527B937F}"/>
          </ac:spMkLst>
        </pc:spChg>
        <pc:spChg chg="mod">
          <ac:chgData name="renan alexandre maciel couto" userId="7d72ec7c6df5cf5c" providerId="LiveId" clId="{51A7319E-6044-460E-9BEA-872A22103CFF}" dt="2025-05-29T11:41:12.180" v="1167"/>
          <ac:spMkLst>
            <pc:docMk/>
            <pc:sldMk cId="1210743358" sldId="264"/>
            <ac:spMk id="3" creationId="{B81798EE-C05E-FB6B-0E3A-08E829F8BA9C}"/>
          </ac:spMkLst>
        </pc:spChg>
        <pc:spChg chg="mod">
          <ac:chgData name="renan alexandre maciel couto" userId="7d72ec7c6df5cf5c" providerId="LiveId" clId="{51A7319E-6044-460E-9BEA-872A22103CFF}" dt="2025-05-29T13:07:25.325" v="7189" actId="20577"/>
          <ac:spMkLst>
            <pc:docMk/>
            <pc:sldMk cId="1210743358" sldId="264"/>
            <ac:spMk id="5" creationId="{B943FED9-F47A-565E-BA7C-33DFFE252656}"/>
          </ac:spMkLst>
        </pc:spChg>
      </pc:sldChg>
      <pc:sldChg chg="addSp delSp modSp add mod ord">
        <pc:chgData name="renan alexandre maciel couto" userId="7d72ec7c6df5cf5c" providerId="LiveId" clId="{51A7319E-6044-460E-9BEA-872A22103CFF}" dt="2025-05-29T11:54:00.814" v="1746" actId="20577"/>
        <pc:sldMkLst>
          <pc:docMk/>
          <pc:sldMk cId="2237058889" sldId="265"/>
        </pc:sldMkLst>
        <pc:spChg chg="mod">
          <ac:chgData name="renan alexandre maciel couto" userId="7d72ec7c6df5cf5c" providerId="LiveId" clId="{51A7319E-6044-460E-9BEA-872A22103CFF}" dt="2025-05-29T11:52:18.396" v="1699" actId="1036"/>
          <ac:spMkLst>
            <pc:docMk/>
            <pc:sldMk cId="2237058889" sldId="265"/>
            <ac:spMk id="2" creationId="{95C5958F-759C-AA02-BCBE-5C3EFAAB241D}"/>
          </ac:spMkLst>
        </pc:spChg>
        <pc:spChg chg="del mod">
          <ac:chgData name="renan alexandre maciel couto" userId="7d72ec7c6df5cf5c" providerId="LiveId" clId="{51A7319E-6044-460E-9BEA-872A22103CFF}" dt="2025-05-29T11:46:04.046" v="1315"/>
          <ac:spMkLst>
            <pc:docMk/>
            <pc:sldMk cId="2237058889" sldId="265"/>
            <ac:spMk id="3" creationId="{51C0F561-B944-F0E8-3EFD-143FE1A03B54}"/>
          </ac:spMkLst>
        </pc:spChg>
        <pc:spChg chg="mod">
          <ac:chgData name="renan alexandre maciel couto" userId="7d72ec7c6df5cf5c" providerId="LiveId" clId="{51A7319E-6044-460E-9BEA-872A22103CFF}" dt="2025-05-29T11:48:54.432" v="1526" actId="552"/>
          <ac:spMkLst>
            <pc:docMk/>
            <pc:sldMk cId="2237058889" sldId="265"/>
            <ac:spMk id="4" creationId="{EF518BBE-02E7-66F2-A0E7-D3D34BD69EF7}"/>
          </ac:spMkLst>
        </pc:spChg>
        <pc:spChg chg="mod">
          <ac:chgData name="renan alexandre maciel couto" userId="7d72ec7c6df5cf5c" providerId="LiveId" clId="{51A7319E-6044-460E-9BEA-872A22103CFF}" dt="2025-05-29T11:46:38.043" v="1347" actId="1038"/>
          <ac:spMkLst>
            <pc:docMk/>
            <pc:sldMk cId="2237058889" sldId="265"/>
            <ac:spMk id="5" creationId="{1CC38E52-4892-6198-F248-B46D73E48828}"/>
          </ac:spMkLst>
        </pc:spChg>
        <pc:spChg chg="add mod">
          <ac:chgData name="renan alexandre maciel couto" userId="7d72ec7c6df5cf5c" providerId="LiveId" clId="{51A7319E-6044-460E-9BEA-872A22103CFF}" dt="2025-05-29T11:49:01.591" v="1539" actId="1035"/>
          <ac:spMkLst>
            <pc:docMk/>
            <pc:sldMk cId="2237058889" sldId="265"/>
            <ac:spMk id="6" creationId="{968585DF-CA2B-43CF-CD94-D65F5D5B5D80}"/>
          </ac:spMkLst>
        </pc:spChg>
        <pc:spChg chg="add mod">
          <ac:chgData name="renan alexandre maciel couto" userId="7d72ec7c6df5cf5c" providerId="LiveId" clId="{51A7319E-6044-460E-9BEA-872A22103CFF}" dt="2025-05-29T11:52:15.778" v="1694" actId="1036"/>
          <ac:spMkLst>
            <pc:docMk/>
            <pc:sldMk cId="2237058889" sldId="265"/>
            <ac:spMk id="7" creationId="{1FBFCA4C-E013-396A-D9DB-601C198AC8EE}"/>
          </ac:spMkLst>
        </pc:spChg>
        <pc:spChg chg="add mod">
          <ac:chgData name="renan alexandre maciel couto" userId="7d72ec7c6df5cf5c" providerId="LiveId" clId="{51A7319E-6044-460E-9BEA-872A22103CFF}" dt="2025-05-29T11:54:00.814" v="1746" actId="20577"/>
          <ac:spMkLst>
            <pc:docMk/>
            <pc:sldMk cId="2237058889" sldId="265"/>
            <ac:spMk id="8" creationId="{040FB9D2-EEC0-7DDE-1D9F-5E7CC1283360}"/>
          </ac:spMkLst>
        </pc:spChg>
      </pc:sldChg>
      <pc:sldChg chg="add del">
        <pc:chgData name="renan alexandre maciel couto" userId="7d72ec7c6df5cf5c" providerId="LiveId" clId="{51A7319E-6044-460E-9BEA-872A22103CFF}" dt="2025-05-29T11:42:40.454" v="1172" actId="47"/>
        <pc:sldMkLst>
          <pc:docMk/>
          <pc:sldMk cId="2635554242" sldId="265"/>
        </pc:sldMkLst>
      </pc:sldChg>
      <pc:sldChg chg="add del">
        <pc:chgData name="renan alexandre maciel couto" userId="7d72ec7c6df5cf5c" providerId="LiveId" clId="{51A7319E-6044-460E-9BEA-872A22103CFF}" dt="2025-05-29T12:51:40.316" v="5823" actId="47"/>
        <pc:sldMkLst>
          <pc:docMk/>
          <pc:sldMk cId="2274329931" sldId="266"/>
        </pc:sldMkLst>
      </pc:sldChg>
      <pc:sldChg chg="addSp delSp modSp add mod ord">
        <pc:chgData name="renan alexandre maciel couto" userId="7d72ec7c6df5cf5c" providerId="LiveId" clId="{51A7319E-6044-460E-9BEA-872A22103CFF}" dt="2025-05-29T12:20:20.902" v="3484" actId="20577"/>
        <pc:sldMkLst>
          <pc:docMk/>
          <pc:sldMk cId="2848566318" sldId="267"/>
        </pc:sldMkLst>
        <pc:spChg chg="mod">
          <ac:chgData name="renan alexandre maciel couto" userId="7d72ec7c6df5cf5c" providerId="LiveId" clId="{51A7319E-6044-460E-9BEA-872A22103CFF}" dt="2025-05-29T12:16:03.597" v="2961" actId="20577"/>
          <ac:spMkLst>
            <pc:docMk/>
            <pc:sldMk cId="2848566318" sldId="267"/>
            <ac:spMk id="2" creationId="{902A621D-7771-B13A-4C40-C6D02B7AC5DA}"/>
          </ac:spMkLst>
        </pc:spChg>
        <pc:spChg chg="add mod">
          <ac:chgData name="renan alexandre maciel couto" userId="7d72ec7c6df5cf5c" providerId="LiveId" clId="{51A7319E-6044-460E-9BEA-872A22103CFF}" dt="2025-05-29T12:20:20.902" v="3484" actId="20577"/>
          <ac:spMkLst>
            <pc:docMk/>
            <pc:sldMk cId="2848566318" sldId="267"/>
            <ac:spMk id="3" creationId="{D90EE5C3-634C-04F6-91DD-BBF127B3B77F}"/>
          </ac:spMkLst>
        </pc:spChg>
        <pc:spChg chg="mod">
          <ac:chgData name="renan alexandre maciel couto" userId="7d72ec7c6df5cf5c" providerId="LiveId" clId="{51A7319E-6044-460E-9BEA-872A22103CFF}" dt="2025-05-29T12:02:22.206" v="1781"/>
          <ac:spMkLst>
            <pc:docMk/>
            <pc:sldMk cId="2848566318" sldId="267"/>
            <ac:spMk id="4" creationId="{A4ECD193-B6F7-C217-F91C-E85B51CC2D6E}"/>
          </ac:spMkLst>
        </pc:spChg>
        <pc:spChg chg="mod">
          <ac:chgData name="renan alexandre maciel couto" userId="7d72ec7c6df5cf5c" providerId="LiveId" clId="{51A7319E-6044-460E-9BEA-872A22103CFF}" dt="2025-05-29T12:03:19.542" v="1879" actId="20577"/>
          <ac:spMkLst>
            <pc:docMk/>
            <pc:sldMk cId="2848566318" sldId="267"/>
            <ac:spMk id="6" creationId="{4993240F-D33A-A2BD-DF55-C4DCAB7BB479}"/>
          </ac:spMkLst>
        </pc:spChg>
        <pc:spChg chg="del">
          <ac:chgData name="renan alexandre maciel couto" userId="7d72ec7c6df5cf5c" providerId="LiveId" clId="{51A7319E-6044-460E-9BEA-872A22103CFF}" dt="2025-05-29T11:54:29.721" v="1750" actId="478"/>
          <ac:spMkLst>
            <pc:docMk/>
            <pc:sldMk cId="2848566318" sldId="267"/>
            <ac:spMk id="7" creationId="{2AB7D84B-BC18-6925-5F75-BBBC042CE3FB}"/>
          </ac:spMkLst>
        </pc:spChg>
        <pc:spChg chg="del">
          <ac:chgData name="renan alexandre maciel couto" userId="7d72ec7c6df5cf5c" providerId="LiveId" clId="{51A7319E-6044-460E-9BEA-872A22103CFF}" dt="2025-05-29T11:54:29.721" v="1750" actId="478"/>
          <ac:spMkLst>
            <pc:docMk/>
            <pc:sldMk cId="2848566318" sldId="267"/>
            <ac:spMk id="8" creationId="{29C05CE5-FBCA-4472-F0BA-85560E8781B1}"/>
          </ac:spMkLst>
        </pc:spChg>
        <pc:spChg chg="add mod">
          <ac:chgData name="renan alexandre maciel couto" userId="7d72ec7c6df5cf5c" providerId="LiveId" clId="{51A7319E-6044-460E-9BEA-872A22103CFF}" dt="2025-05-29T12:16:35.858" v="2969" actId="1076"/>
          <ac:spMkLst>
            <pc:docMk/>
            <pc:sldMk cId="2848566318" sldId="267"/>
            <ac:spMk id="9" creationId="{9BCA21F3-3A7F-9921-7ED2-4CA868A4B647}"/>
          </ac:spMkLst>
        </pc:spChg>
      </pc:sldChg>
      <pc:sldChg chg="addSp delSp modSp add mod ord">
        <pc:chgData name="renan alexandre maciel couto" userId="7d72ec7c6df5cf5c" providerId="LiveId" clId="{51A7319E-6044-460E-9BEA-872A22103CFF}" dt="2025-05-29T12:34:45.618" v="4406" actId="20577"/>
        <pc:sldMkLst>
          <pc:docMk/>
          <pc:sldMk cId="2100477459" sldId="268"/>
        </pc:sldMkLst>
        <pc:spChg chg="mod">
          <ac:chgData name="renan alexandre maciel couto" userId="7d72ec7c6df5cf5c" providerId="LiveId" clId="{51A7319E-6044-460E-9BEA-872A22103CFF}" dt="2025-05-29T12:29:17.221" v="3901" actId="113"/>
          <ac:spMkLst>
            <pc:docMk/>
            <pc:sldMk cId="2100477459" sldId="268"/>
            <ac:spMk id="2" creationId="{4DB68EDF-F736-65F6-C086-EFDF13B575C4}"/>
          </ac:spMkLst>
        </pc:spChg>
        <pc:spChg chg="del">
          <ac:chgData name="renan alexandre maciel couto" userId="7d72ec7c6df5cf5c" providerId="LiveId" clId="{51A7319E-6044-460E-9BEA-872A22103CFF}" dt="2025-05-29T12:22:30.360" v="3532" actId="478"/>
          <ac:spMkLst>
            <pc:docMk/>
            <pc:sldMk cId="2100477459" sldId="268"/>
            <ac:spMk id="3" creationId="{9B0D84B5-EECD-DE8D-9D1F-8492967512DA}"/>
          </ac:spMkLst>
        </pc:spChg>
        <pc:spChg chg="mod">
          <ac:chgData name="renan alexandre maciel couto" userId="7d72ec7c6df5cf5c" providerId="LiveId" clId="{51A7319E-6044-460E-9BEA-872A22103CFF}" dt="2025-05-29T12:22:20.141" v="3531" actId="20577"/>
          <ac:spMkLst>
            <pc:docMk/>
            <pc:sldMk cId="2100477459" sldId="268"/>
            <ac:spMk id="4" creationId="{ECF81DCC-5694-998D-2358-F6E7CC9E4744}"/>
          </ac:spMkLst>
        </pc:spChg>
        <pc:spChg chg="mod">
          <ac:chgData name="renan alexandre maciel couto" userId="7d72ec7c6df5cf5c" providerId="LiveId" clId="{51A7319E-6044-460E-9BEA-872A22103CFF}" dt="2025-05-29T12:22:55.539" v="3533"/>
          <ac:spMkLst>
            <pc:docMk/>
            <pc:sldMk cId="2100477459" sldId="268"/>
            <ac:spMk id="6" creationId="{842EBE36-029F-DEBD-A87E-A66E40F19650}"/>
          </ac:spMkLst>
        </pc:spChg>
        <pc:spChg chg="add mod">
          <ac:chgData name="renan alexandre maciel couto" userId="7d72ec7c6df5cf5c" providerId="LiveId" clId="{51A7319E-6044-460E-9BEA-872A22103CFF}" dt="2025-05-29T12:34:45.618" v="4406" actId="20577"/>
          <ac:spMkLst>
            <pc:docMk/>
            <pc:sldMk cId="2100477459" sldId="268"/>
            <ac:spMk id="7" creationId="{34B06F5D-E7E4-3DEB-7EA2-526D5E44D6D4}"/>
          </ac:spMkLst>
        </pc:spChg>
        <pc:spChg chg="add mod">
          <ac:chgData name="renan alexandre maciel couto" userId="7d72ec7c6df5cf5c" providerId="LiveId" clId="{51A7319E-6044-460E-9BEA-872A22103CFF}" dt="2025-05-29T12:33:29.090" v="4197" actId="1035"/>
          <ac:spMkLst>
            <pc:docMk/>
            <pc:sldMk cId="2100477459" sldId="268"/>
            <ac:spMk id="8" creationId="{716F0C1C-3DF7-56DD-900F-63727F01B531}"/>
          </ac:spMkLst>
        </pc:spChg>
        <pc:spChg chg="del">
          <ac:chgData name="renan alexandre maciel couto" userId="7d72ec7c6df5cf5c" providerId="LiveId" clId="{51A7319E-6044-460E-9BEA-872A22103CFF}" dt="2025-05-29T12:22:30.360" v="3532" actId="478"/>
          <ac:spMkLst>
            <pc:docMk/>
            <pc:sldMk cId="2100477459" sldId="268"/>
            <ac:spMk id="9" creationId="{61B43E5A-7077-A26E-7A89-25BB7C41BC8D}"/>
          </ac:spMkLst>
        </pc:spChg>
      </pc:sldChg>
      <pc:sldChg chg="addSp delSp modSp add mod ord">
        <pc:chgData name="renan alexandre maciel couto" userId="7d72ec7c6df5cf5c" providerId="LiveId" clId="{51A7319E-6044-460E-9BEA-872A22103CFF}" dt="2025-05-29T12:48:52.489" v="5716" actId="1076"/>
        <pc:sldMkLst>
          <pc:docMk/>
          <pc:sldMk cId="3394463335" sldId="269"/>
        </pc:sldMkLst>
        <pc:spChg chg="mod">
          <ac:chgData name="renan alexandre maciel couto" userId="7d72ec7c6df5cf5c" providerId="LiveId" clId="{51A7319E-6044-460E-9BEA-872A22103CFF}" dt="2025-05-29T12:48:52.489" v="5716" actId="1076"/>
          <ac:spMkLst>
            <pc:docMk/>
            <pc:sldMk cId="3394463335" sldId="269"/>
            <ac:spMk id="2" creationId="{705252CA-35FF-1CFC-8823-197DC8773329}"/>
          </ac:spMkLst>
        </pc:spChg>
        <pc:spChg chg="mod">
          <ac:chgData name="renan alexandre maciel couto" userId="7d72ec7c6df5cf5c" providerId="LiveId" clId="{51A7319E-6044-460E-9BEA-872A22103CFF}" dt="2025-05-29T12:36:47.315" v="4476" actId="20577"/>
          <ac:spMkLst>
            <pc:docMk/>
            <pc:sldMk cId="3394463335" sldId="269"/>
            <ac:spMk id="4" creationId="{4BB992AB-B8E1-BD44-4606-B79B56AA11A0}"/>
          </ac:spMkLst>
        </pc:spChg>
        <pc:spChg chg="mod">
          <ac:chgData name="renan alexandre maciel couto" userId="7d72ec7c6df5cf5c" providerId="LiveId" clId="{51A7319E-6044-460E-9BEA-872A22103CFF}" dt="2025-05-29T12:48:43.507" v="5714" actId="1076"/>
          <ac:spMkLst>
            <pc:docMk/>
            <pc:sldMk cId="3394463335" sldId="269"/>
            <ac:spMk id="6" creationId="{FCFAE9D1-9296-924C-E1D7-CDA0BC9FC1A8}"/>
          </ac:spMkLst>
        </pc:spChg>
        <pc:spChg chg="del">
          <ac:chgData name="renan alexandre maciel couto" userId="7d72ec7c6df5cf5c" providerId="LiveId" clId="{51A7319E-6044-460E-9BEA-872A22103CFF}" dt="2025-05-29T12:37:08.012" v="4477" actId="478"/>
          <ac:spMkLst>
            <pc:docMk/>
            <pc:sldMk cId="3394463335" sldId="269"/>
            <ac:spMk id="7" creationId="{BB6FE428-1180-66C5-9223-5F54A439CB78}"/>
          </ac:spMkLst>
        </pc:spChg>
        <pc:spChg chg="del">
          <ac:chgData name="renan alexandre maciel couto" userId="7d72ec7c6df5cf5c" providerId="LiveId" clId="{51A7319E-6044-460E-9BEA-872A22103CFF}" dt="2025-05-29T12:37:08.012" v="4477" actId="478"/>
          <ac:spMkLst>
            <pc:docMk/>
            <pc:sldMk cId="3394463335" sldId="269"/>
            <ac:spMk id="8" creationId="{F7B8930A-6C49-D436-7967-E3C6768D06E6}"/>
          </ac:spMkLst>
        </pc:spChg>
        <pc:spChg chg="add mod">
          <ac:chgData name="renan alexandre maciel couto" userId="7d72ec7c6df5cf5c" providerId="LiveId" clId="{51A7319E-6044-460E-9BEA-872A22103CFF}" dt="2025-05-29T12:47:54.108" v="5704" actId="1076"/>
          <ac:spMkLst>
            <pc:docMk/>
            <pc:sldMk cId="3394463335" sldId="269"/>
            <ac:spMk id="9" creationId="{E5494AC1-5603-3B2E-9FDD-73371CC12DDF}"/>
          </ac:spMkLst>
        </pc:spChg>
      </pc:sldChg>
    </pc:docChg>
  </pc:docChgLst>
  <pc:docChgLst>
    <pc:chgData name="renan alexandre maciel couto" userId="7d72ec7c6df5cf5c" providerId="Windows Live" clId="Web-{E19D6C4C-0FB8-6692-EA98-42E0D7EBF692}"/>
    <pc:docChg chg="modSld">
      <pc:chgData name="renan alexandre maciel couto" userId="7d72ec7c6df5cf5c" providerId="Windows Live" clId="Web-{E19D6C4C-0FB8-6692-EA98-42E0D7EBF692}" dt="2025-05-29T11:10:30.545" v="63" actId="20577"/>
      <pc:docMkLst>
        <pc:docMk/>
      </pc:docMkLst>
      <pc:sldChg chg="modSp">
        <pc:chgData name="renan alexandre maciel couto" userId="7d72ec7c6df5cf5c" providerId="Windows Live" clId="Web-{E19D6C4C-0FB8-6692-EA98-42E0D7EBF692}" dt="2025-05-29T11:10:30.545" v="63" actId="20577"/>
        <pc:sldMkLst>
          <pc:docMk/>
          <pc:sldMk cId="2210866551" sldId="256"/>
        </pc:sldMkLst>
        <pc:spChg chg="mod">
          <ac:chgData name="renan alexandre maciel couto" userId="7d72ec7c6df5cf5c" providerId="Windows Live" clId="Web-{E19D6C4C-0FB8-6692-EA98-42E0D7EBF692}" dt="2025-05-29T11:10:30.545" v="63" actId="20577"/>
          <ac:spMkLst>
            <pc:docMk/>
            <pc:sldMk cId="2210866551" sldId="256"/>
            <ac:spMk id="3" creationId="{C16849ED-9A4F-A658-E1FA-A6DDDE53D73B}"/>
          </ac:spMkLst>
        </pc:spChg>
        <pc:spChg chg="mod">
          <ac:chgData name="renan alexandre maciel couto" userId="7d72ec7c6df5cf5c" providerId="Windows Live" clId="Web-{E19D6C4C-0FB8-6692-EA98-42E0D7EBF692}" dt="2025-05-29T11:10:22.420" v="49" actId="20577"/>
          <ac:spMkLst>
            <pc:docMk/>
            <pc:sldMk cId="2210866551" sldId="256"/>
            <ac:spMk id="7" creationId="{5B8467A0-28EA-2A87-3246-5995200ED8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essoas posando para foto na praia&#10;&#10;O conteúdo gerado por IA pode estar incorreto.">
            <a:extLst>
              <a:ext uri="{FF2B5EF4-FFF2-40B4-BE49-F238E27FC236}">
                <a16:creationId xmlns:a16="http://schemas.microsoft.com/office/drawing/2014/main" id="{AF13355C-A76A-DB19-3653-5880451A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236" y="-131996"/>
            <a:ext cx="6992471" cy="101699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16849ED-9A4F-A658-E1FA-A6DDDE53D73B}"/>
              </a:ext>
            </a:extLst>
          </p:cNvPr>
          <p:cNvSpPr txBox="1"/>
          <p:nvPr/>
        </p:nvSpPr>
        <p:spPr>
          <a:xfrm>
            <a:off x="-67235" y="3065929"/>
            <a:ext cx="6992470" cy="830997"/>
          </a:xfrm>
          <a:prstGeom prst="rect">
            <a:avLst/>
          </a:prstGeom>
          <a:noFill/>
          <a:effectLst>
            <a:glow rad="228600">
              <a:schemeClr val="accent4">
                <a:lumMod val="75000"/>
                <a:alpha val="40000"/>
              </a:schemeClr>
            </a:glow>
            <a:outerShdw blurRad="50800" dist="38100" dir="2700000" algn="tl" rotWithShape="0">
              <a:schemeClr val="bg1">
                <a:alpha val="45000"/>
              </a:schemeClr>
            </a:outerShdw>
            <a:reflection stA="0" endPos="61000" dist="12700" dir="5400000" sy="-10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Stop">
              <a:avLst/>
            </a:prstTxWarp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effectLst>
                  <a:glow rad="241300">
                    <a:schemeClr val="accent1">
                      <a:alpha val="40000"/>
                    </a:schemeClr>
                  </a:glow>
                  <a:outerShdw blurRad="254000" dist="38100" dir="2700000" algn="tl" rotWithShape="0">
                    <a:schemeClr val="tx1">
                      <a:alpha val="41000"/>
                    </a:schemeClr>
                  </a:outerShdw>
                </a:effectLst>
                <a:latin typeface="Athletic"/>
                <a:ea typeface="+mn-lt"/>
                <a:cs typeface="+mn-lt"/>
              </a:rPr>
              <a:t>ESTETICA DAS ONDAS</a:t>
            </a:r>
            <a:endParaRPr lang="pt-BR" sz="4800" b="1" dirty="0">
              <a:solidFill>
                <a:schemeClr val="bg1"/>
              </a:solidFill>
              <a:effectLst>
                <a:glow rad="241300">
                  <a:srgbClr val="156082">
                    <a:alpha val="40000"/>
                  </a:srgbClr>
                </a:glow>
                <a:outerShdw blurRad="254000" dist="38100" dir="2700000" algn="tl" rotWithShape="0">
                  <a:prstClr val="black">
                    <a:alpha val="41000"/>
                  </a:prstClr>
                </a:outerShdw>
              </a:effectLst>
              <a:latin typeface="Athletic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09CBE6-102E-3336-D344-F1304595D3D9}"/>
              </a:ext>
            </a:extLst>
          </p:cNvPr>
          <p:cNvSpPr txBox="1"/>
          <p:nvPr/>
        </p:nvSpPr>
        <p:spPr>
          <a:xfrm>
            <a:off x="1798542" y="3896926"/>
            <a:ext cx="363743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pt-BR" sz="2000" dirty="0">
                <a:solidFill>
                  <a:schemeClr val="bg1"/>
                </a:solidFill>
                <a:latin typeface="Athletic" pitchFamily="2" charset="0"/>
              </a:rPr>
              <a:t>A ARTE DO CORPO ESCULPIDO</a:t>
            </a:r>
            <a:endParaRPr lang="en-US" sz="2000" dirty="0">
              <a:solidFill>
                <a:schemeClr val="bg1"/>
              </a:solidFill>
              <a:latin typeface="Athletic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8467A0-28EA-2A87-3246-5995200ED840}"/>
              </a:ext>
            </a:extLst>
          </p:cNvPr>
          <p:cNvSpPr txBox="1"/>
          <p:nvPr/>
        </p:nvSpPr>
        <p:spPr>
          <a:xfrm>
            <a:off x="1284193" y="8861550"/>
            <a:ext cx="3960160" cy="584775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thletic"/>
              </a:rPr>
              <a:t>RENAN A. M. COUTO</a:t>
            </a:r>
            <a:endParaRPr lang="pt-BR" sz="3200" dirty="0">
              <a:ln>
                <a:solidFill>
                  <a:prstClr val="black"/>
                </a:solidFill>
              </a:ln>
              <a:solidFill>
                <a:schemeClr val="bg1"/>
              </a:solidFill>
              <a:latin typeface="Athlet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42D2B-1C13-AED1-0519-126865A9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2B796B56-888D-CD3A-F039-59EC7952B882}"/>
              </a:ext>
            </a:extLst>
          </p:cNvPr>
          <p:cNvSpPr txBox="1"/>
          <p:nvPr/>
        </p:nvSpPr>
        <p:spPr>
          <a:xfrm>
            <a:off x="605678" y="2138897"/>
            <a:ext cx="60108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FAÇA. </a:t>
            </a:r>
          </a:p>
          <a:p>
            <a:endParaRPr lang="pt-B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 sei, eu sei, é muito difícil chegar no fim de semana e deixar de comer aquilo que você gosta, mas isso é somente por um tempo, por acaso o que você almeja mais, comer o que gosta ou obter realmente resultados reais.</a:t>
            </a: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Dicas: faça receitas caseiras quando ficar com muita vontade, (somente depois de comer todas as refeições da dieta)</a:t>
            </a:r>
          </a:p>
          <a:p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Exemplo: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Hamburguer caseiro em casa com batata na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fryer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pão de hamburguer e 150g batata frita na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fryer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 forno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Sorvete de morango (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litifiquicador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200g morango congelado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40g whey protein (baunilha, chocolate...)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200ml leite desnatado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 gotas de adoçantes</a:t>
            </a:r>
          </a:p>
        </p:txBody>
      </p:sp>
      <p:sp>
        <p:nvSpPr>
          <p:cNvPr id="3" name="Substitulo_Componente" descr="Subtítulo">
            <a:extLst>
              <a:ext uri="{FF2B5EF4-FFF2-40B4-BE49-F238E27FC236}">
                <a16:creationId xmlns:a16="http://schemas.microsoft.com/office/drawing/2014/main" id="{AC858650-7A9A-21EA-EF53-B46162EA0384}"/>
              </a:ext>
            </a:extLst>
          </p:cNvPr>
          <p:cNvSpPr txBox="1"/>
          <p:nvPr/>
        </p:nvSpPr>
        <p:spPr>
          <a:xfrm>
            <a:off x="592978" y="1554122"/>
            <a:ext cx="60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Refeições livres</a:t>
            </a:r>
          </a:p>
        </p:txBody>
      </p:sp>
      <p:sp>
        <p:nvSpPr>
          <p:cNvPr id="4" name="Título_Componente" descr="Título">
            <a:extLst>
              <a:ext uri="{FF2B5EF4-FFF2-40B4-BE49-F238E27FC236}">
                <a16:creationId xmlns:a16="http://schemas.microsoft.com/office/drawing/2014/main" id="{56756639-827D-7744-0DA8-FA8BE17B17E9}"/>
              </a:ext>
            </a:extLst>
          </p:cNvPr>
          <p:cNvSpPr txBox="1"/>
          <p:nvPr/>
        </p:nvSpPr>
        <p:spPr>
          <a:xfrm>
            <a:off x="605678" y="206414"/>
            <a:ext cx="6010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Impact" panose="020B0806030902050204" pitchFamily="34" charset="0"/>
              </a:rPr>
              <a:t>PEQUENAS AÇÕES, GRANDES RESULTADOS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EA4AD74-A58D-00C1-430D-5AD819F00924}"/>
              </a:ext>
            </a:extLst>
          </p:cNvPr>
          <p:cNvSpPr/>
          <p:nvPr/>
        </p:nvSpPr>
        <p:spPr>
          <a:xfrm flipH="1">
            <a:off x="419713" y="0"/>
            <a:ext cx="108925" cy="1466850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o_Corrido" descr="Texto corrido">
            <a:extLst>
              <a:ext uri="{FF2B5EF4-FFF2-40B4-BE49-F238E27FC236}">
                <a16:creationId xmlns:a16="http://schemas.microsoft.com/office/drawing/2014/main" id="{6DB2ED62-C083-ED2F-8EDF-7EC8AFE3044F}"/>
              </a:ext>
            </a:extLst>
          </p:cNvPr>
          <p:cNvSpPr txBox="1"/>
          <p:nvPr/>
        </p:nvSpPr>
        <p:spPr>
          <a:xfrm>
            <a:off x="605678" y="6969938"/>
            <a:ext cx="6010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Durma bem: Pelo menos 7 horas por noite. Sono ruim atrapalha a queima de gordura.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Evite beliscar fora de hora: Leve lanches saudáveis na bolsa.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pule refeições: Isso desacelera seu metabolismo.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movimente todo dia: Mesmo que seja uma caminhada rápida.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Cardio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todos os dias 30min andando velocidade média</a:t>
            </a:r>
          </a:p>
        </p:txBody>
      </p:sp>
      <p:sp>
        <p:nvSpPr>
          <p:cNvPr id="10" name="Substitulo_Componente" descr="Subtítulo">
            <a:extLst>
              <a:ext uri="{FF2B5EF4-FFF2-40B4-BE49-F238E27FC236}">
                <a16:creationId xmlns:a16="http://schemas.microsoft.com/office/drawing/2014/main" id="{712A03F0-C5ED-DC36-B438-18054ADC3FFF}"/>
              </a:ext>
            </a:extLst>
          </p:cNvPr>
          <p:cNvSpPr txBox="1"/>
          <p:nvPr/>
        </p:nvSpPr>
        <p:spPr>
          <a:xfrm>
            <a:off x="605678" y="6377760"/>
            <a:ext cx="60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Dicas finais</a:t>
            </a:r>
          </a:p>
        </p:txBody>
      </p:sp>
      <p:sp>
        <p:nvSpPr>
          <p:cNvPr id="15" name="Texto_Corrido" descr="Texto corrido">
            <a:extLst>
              <a:ext uri="{FF2B5EF4-FFF2-40B4-BE49-F238E27FC236}">
                <a16:creationId xmlns:a16="http://schemas.microsoft.com/office/drawing/2014/main" id="{91D0142E-2FF4-FE5D-3388-5D28254E55E5}"/>
              </a:ext>
            </a:extLst>
          </p:cNvPr>
          <p:cNvSpPr txBox="1"/>
          <p:nvPr/>
        </p:nvSpPr>
        <p:spPr>
          <a:xfrm>
            <a:off x="605678" y="8630703"/>
            <a:ext cx="6010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espere milagres, o corpo que você tem é só um reflexo do que você faz com ele. Se planeje, seja persistente e invista em você.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Cardio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apenas faça com o tempo fica mais fácil !</a:t>
            </a:r>
          </a:p>
        </p:txBody>
      </p:sp>
    </p:spTree>
    <p:extLst>
      <p:ext uri="{BB962C8B-B14F-4D97-AF65-F5344CB8AC3E}">
        <p14:creationId xmlns:p14="http://schemas.microsoft.com/office/powerpoint/2010/main" val="305085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B8387-1189-3FA3-D999-F5A4B6859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95C5958F-759C-AA02-BCBE-5C3EFAAB241D}"/>
              </a:ext>
            </a:extLst>
          </p:cNvPr>
          <p:cNvSpPr txBox="1"/>
          <p:nvPr/>
        </p:nvSpPr>
        <p:spPr>
          <a:xfrm>
            <a:off x="605675" y="2336149"/>
            <a:ext cx="60108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Você quer emagrecer, definir o abdômen e, ao mesmo tempo, não passar fome? Ótimo. Esse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eBook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foi feito exatamente para isso.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Aqui, você vai aprender de forma simples e direta como combinar alimentação inteligente com treinos eficazes para queimar gordura e revelar a sua barriga definida — sem dietas malucas ou treinos complicados.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Esqueça as promessas milagrosas, o que funciona de verdade é consistência com estratégia e é isso que você vai encontrar aqui: orientações práticas, alimentos que funcionam de verdade e treinos que cabem na sua rotina.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4" name="Título_Componente" descr="Título">
            <a:extLst>
              <a:ext uri="{FF2B5EF4-FFF2-40B4-BE49-F238E27FC236}">
                <a16:creationId xmlns:a16="http://schemas.microsoft.com/office/drawing/2014/main" id="{EF518BBE-02E7-66F2-A0E7-D3D34BD69EF7}"/>
              </a:ext>
            </a:extLst>
          </p:cNvPr>
          <p:cNvSpPr txBox="1"/>
          <p:nvPr/>
        </p:nvSpPr>
        <p:spPr>
          <a:xfrm>
            <a:off x="605675" y="126225"/>
            <a:ext cx="4487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Impact" panose="020B0806030902050204" pitchFamily="34" charset="0"/>
              </a:rPr>
              <a:t>O INÍCIO DA SUA TRANSFORMAÇÃO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CC38E52-4892-6198-F248-B46D73E48828}"/>
              </a:ext>
            </a:extLst>
          </p:cNvPr>
          <p:cNvSpPr/>
          <p:nvPr/>
        </p:nvSpPr>
        <p:spPr>
          <a:xfrm flipH="1">
            <a:off x="419713" y="0"/>
            <a:ext cx="108925" cy="1466850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stitulo_Componente" descr="Subtítulo">
            <a:extLst>
              <a:ext uri="{FF2B5EF4-FFF2-40B4-BE49-F238E27FC236}">
                <a16:creationId xmlns:a16="http://schemas.microsoft.com/office/drawing/2014/main" id="{968585DF-CA2B-43CF-CD94-D65F5D5B5D80}"/>
              </a:ext>
            </a:extLst>
          </p:cNvPr>
          <p:cNvSpPr txBox="1"/>
          <p:nvPr/>
        </p:nvSpPr>
        <p:spPr>
          <a:xfrm>
            <a:off x="605675" y="1683069"/>
            <a:ext cx="60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Emagrecimento sem sofrimento</a:t>
            </a:r>
          </a:p>
        </p:txBody>
      </p:sp>
      <p:sp>
        <p:nvSpPr>
          <p:cNvPr id="7" name="Texto_Corrido" descr="Texto corrido">
            <a:extLst>
              <a:ext uri="{FF2B5EF4-FFF2-40B4-BE49-F238E27FC236}">
                <a16:creationId xmlns:a16="http://schemas.microsoft.com/office/drawing/2014/main" id="{1FBFCA4C-E013-396A-D9DB-601C198AC8EE}"/>
              </a:ext>
            </a:extLst>
          </p:cNvPr>
          <p:cNvSpPr txBox="1"/>
          <p:nvPr/>
        </p:nvSpPr>
        <p:spPr>
          <a:xfrm>
            <a:off x="592975" y="6366534"/>
            <a:ext cx="6010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Como emagrecer sem passar fome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Quais alimentos aceleram a queima de gordura e saciam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O que evitar para não travar seus resultados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Treinos simples, que queimam e definem ao mesmo tempo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Rotinas práticas para fortalecer o abdômen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Um exemplo de cardápio que ajuda a secar e manter energia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Dicas que vão manter você no foco todos os dias</a:t>
            </a:r>
            <a:endParaRPr lang="pt-BR" sz="1600" dirty="0"/>
          </a:p>
        </p:txBody>
      </p:sp>
      <p:sp>
        <p:nvSpPr>
          <p:cNvPr id="8" name="Substitulo_Componente" descr="Subtítulo">
            <a:extLst>
              <a:ext uri="{FF2B5EF4-FFF2-40B4-BE49-F238E27FC236}">
                <a16:creationId xmlns:a16="http://schemas.microsoft.com/office/drawing/2014/main" id="{040FB9D2-EEC0-7DDE-1D9F-5E7CC1283360}"/>
              </a:ext>
            </a:extLst>
          </p:cNvPr>
          <p:cNvSpPr txBox="1"/>
          <p:nvPr/>
        </p:nvSpPr>
        <p:spPr>
          <a:xfrm>
            <a:off x="605675" y="5213116"/>
            <a:ext cx="5909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que você vai aprender ao terminar o e-book:</a:t>
            </a:r>
          </a:p>
        </p:txBody>
      </p:sp>
    </p:spTree>
    <p:extLst>
      <p:ext uri="{BB962C8B-B14F-4D97-AF65-F5344CB8AC3E}">
        <p14:creationId xmlns:p14="http://schemas.microsoft.com/office/powerpoint/2010/main" val="223705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A9BBF-35DE-1E50-8BFD-E3F85E82A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5555F75-622F-6CEF-019D-C518BFE07DB4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ítulo_Componente" descr="Título">
            <a:extLst>
              <a:ext uri="{FF2B5EF4-FFF2-40B4-BE49-F238E27FC236}">
                <a16:creationId xmlns:a16="http://schemas.microsoft.com/office/drawing/2014/main" id="{4DCF0008-00F4-D027-40A2-901F64428AF6}"/>
              </a:ext>
            </a:extLst>
          </p:cNvPr>
          <p:cNvSpPr txBox="1"/>
          <p:nvPr/>
        </p:nvSpPr>
        <p:spPr>
          <a:xfrm>
            <a:off x="643218" y="4876668"/>
            <a:ext cx="5757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Impact" panose="020B0806030902050204" pitchFamily="34" charset="0"/>
              </a:rPr>
              <a:t>EMAGRECER SEM SOFRER: O SEGREDO DA ALIMENTAÇÃO</a:t>
            </a:r>
          </a:p>
        </p:txBody>
      </p:sp>
      <p:sp>
        <p:nvSpPr>
          <p:cNvPr id="5" name="Título_Componente" descr="Título">
            <a:extLst>
              <a:ext uri="{FF2B5EF4-FFF2-40B4-BE49-F238E27FC236}">
                <a16:creationId xmlns:a16="http://schemas.microsoft.com/office/drawing/2014/main" id="{1F1093A0-D36E-E5AF-9BBF-B9853F3C2856}"/>
              </a:ext>
            </a:extLst>
          </p:cNvPr>
          <p:cNvSpPr txBox="1"/>
          <p:nvPr/>
        </p:nvSpPr>
        <p:spPr>
          <a:xfrm>
            <a:off x="1708015" y="1205221"/>
            <a:ext cx="36279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163ED5-47AA-1D82-9D14-A212886C13D5}"/>
              </a:ext>
            </a:extLst>
          </p:cNvPr>
          <p:cNvSpPr/>
          <p:nvPr/>
        </p:nvSpPr>
        <p:spPr>
          <a:xfrm>
            <a:off x="719418" y="7208328"/>
            <a:ext cx="5605182" cy="103697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o_Corrido" descr="Texto corrido">
            <a:extLst>
              <a:ext uri="{FF2B5EF4-FFF2-40B4-BE49-F238E27FC236}">
                <a16:creationId xmlns:a16="http://schemas.microsoft.com/office/drawing/2014/main" id="{FBEEF4EE-96CB-97F9-086B-1D19DDBC87B6}"/>
              </a:ext>
            </a:extLst>
          </p:cNvPr>
          <p:cNvSpPr txBox="1"/>
          <p:nvPr/>
        </p:nvSpPr>
        <p:spPr>
          <a:xfrm>
            <a:off x="643218" y="7512378"/>
            <a:ext cx="5757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Emagrecer e aparecer o abdômen não é só cortar calorias. É comer certo. A ideia é ficar saciado, perder gordura e manter massa muscular.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7587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82CBF-7BE1-8F28-A813-2E95C7BEA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902A621D-7771-B13A-4C40-C6D02B7AC5DA}"/>
              </a:ext>
            </a:extLst>
          </p:cNvPr>
          <p:cNvSpPr txBox="1"/>
          <p:nvPr/>
        </p:nvSpPr>
        <p:spPr>
          <a:xfrm>
            <a:off x="605674" y="2818749"/>
            <a:ext cx="60108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Ovos: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Rico em proteína e ótima fonte de gordura. Exemplo: café da manhã com 2 ovos mexidos/fritos (fio óleo/azeite) + 1 pão francês/de 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Aveia: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Controla a fome e regula o intestino. Exemplo: 15-25g misturado com mamão, morango, melão, maça.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Frango grelhado: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Proteína magra. Exemplo: almoço com 140g-200g de frango + 50-100g arroz + 200-300g legumes(Importante pra não ficar com fome).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Vegetais com fibras: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Brócolis, couve-flor, couve, cenoura. Exemplo: metade do prato com esses vegetais é o suficiente pra segurar sua fome e ainda assim ingerindo baixíssimas calorias.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Iogurte Triplo-Zero (sabor da sua preferência):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Muito saboroso principalmente misturado com aveias/chias e frutas de seu gosto exceto banana ou se quiser 40-50g</a:t>
            </a:r>
            <a:endParaRPr lang="pt-B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Batata-Inglesa: 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Baixo em calorias pode e fonte boa de carboidratos. Exemplo: 150g-200g de batata inglesa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subsitui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50-60g de arroz com muito mais saciedade</a:t>
            </a:r>
            <a:endParaRPr lang="pt-BR" sz="1600" dirty="0"/>
          </a:p>
        </p:txBody>
      </p:sp>
      <p:sp>
        <p:nvSpPr>
          <p:cNvPr id="4" name="Título_Componente" descr="Título">
            <a:extLst>
              <a:ext uri="{FF2B5EF4-FFF2-40B4-BE49-F238E27FC236}">
                <a16:creationId xmlns:a16="http://schemas.microsoft.com/office/drawing/2014/main" id="{A4ECD193-B6F7-C217-F91C-E85B51CC2D6E}"/>
              </a:ext>
            </a:extLst>
          </p:cNvPr>
          <p:cNvSpPr txBox="1"/>
          <p:nvPr/>
        </p:nvSpPr>
        <p:spPr>
          <a:xfrm>
            <a:off x="605675" y="126225"/>
            <a:ext cx="4487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Impact" panose="020B0806030902050204" pitchFamily="34" charset="0"/>
              </a:rPr>
              <a:t>O SEGREDO ESTÁ NA ALIMENTAÇÃO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0997CB-C1C5-30FE-4A75-0DC3DB040B5A}"/>
              </a:ext>
            </a:extLst>
          </p:cNvPr>
          <p:cNvSpPr/>
          <p:nvPr/>
        </p:nvSpPr>
        <p:spPr>
          <a:xfrm flipH="1">
            <a:off x="419713" y="0"/>
            <a:ext cx="108925" cy="1466850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stitulo_Componente" descr="Subtítulo">
            <a:extLst>
              <a:ext uri="{FF2B5EF4-FFF2-40B4-BE49-F238E27FC236}">
                <a16:creationId xmlns:a16="http://schemas.microsoft.com/office/drawing/2014/main" id="{4993240F-D33A-A2BD-DF55-C4DCAB7BB479}"/>
              </a:ext>
            </a:extLst>
          </p:cNvPr>
          <p:cNvSpPr txBox="1"/>
          <p:nvPr/>
        </p:nvSpPr>
        <p:spPr>
          <a:xfrm>
            <a:off x="605675" y="1683069"/>
            <a:ext cx="6010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Principais alimentos pra saciedade e que aceleram o emagrecimento</a:t>
            </a:r>
          </a:p>
        </p:txBody>
      </p:sp>
      <p:sp>
        <p:nvSpPr>
          <p:cNvPr id="3" name="Texto_Corrido" descr="Texto corrido">
            <a:extLst>
              <a:ext uri="{FF2B5EF4-FFF2-40B4-BE49-F238E27FC236}">
                <a16:creationId xmlns:a16="http://schemas.microsoft.com/office/drawing/2014/main" id="{D90EE5C3-634C-04F6-91DD-BBF127B3B77F}"/>
              </a:ext>
            </a:extLst>
          </p:cNvPr>
          <p:cNvSpPr txBox="1"/>
          <p:nvPr/>
        </p:nvSpPr>
        <p:spPr>
          <a:xfrm>
            <a:off x="605673" y="7881152"/>
            <a:ext cx="6010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Refrigerantes com açúcar e sucos </a:t>
            </a: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indústrializados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Substituíveis por sucos zeros, e refrigerantes zero açúcar.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Frituras e embutidos: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Isso vai acabar com seu abdômen te deixando cada vez mais gordo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Cerveja e álcool em geral: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você consome algo do gênero pode sair do ebook e quando parar de tomar pode voltar pois com álcool nunca vai ter um corpo saudável e atlético</a:t>
            </a:r>
          </a:p>
        </p:txBody>
      </p:sp>
      <p:sp>
        <p:nvSpPr>
          <p:cNvPr id="9" name="Substitulo_Componente" descr="Subtítulo">
            <a:extLst>
              <a:ext uri="{FF2B5EF4-FFF2-40B4-BE49-F238E27FC236}">
                <a16:creationId xmlns:a16="http://schemas.microsoft.com/office/drawing/2014/main" id="{9BCA21F3-3A7F-9921-7ED2-4CA868A4B647}"/>
              </a:ext>
            </a:extLst>
          </p:cNvPr>
          <p:cNvSpPr txBox="1"/>
          <p:nvPr/>
        </p:nvSpPr>
        <p:spPr>
          <a:xfrm>
            <a:off x="605674" y="7196610"/>
            <a:ext cx="60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Alimentos que Travam o Abdômen</a:t>
            </a:r>
          </a:p>
        </p:txBody>
      </p:sp>
    </p:spTree>
    <p:extLst>
      <p:ext uri="{BB962C8B-B14F-4D97-AF65-F5344CB8AC3E}">
        <p14:creationId xmlns:p14="http://schemas.microsoft.com/office/powerpoint/2010/main" val="284856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47DF0-3E42-17FB-01A5-8B34EEA03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A3997A4-1CF7-C181-6C00-B308B735C0C2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ítulo_Componente" descr="Título">
            <a:extLst>
              <a:ext uri="{FF2B5EF4-FFF2-40B4-BE49-F238E27FC236}">
                <a16:creationId xmlns:a16="http://schemas.microsoft.com/office/drawing/2014/main" id="{9E8BC784-3D4D-4465-8D95-93F97C8301AA}"/>
              </a:ext>
            </a:extLst>
          </p:cNvPr>
          <p:cNvSpPr txBox="1"/>
          <p:nvPr/>
        </p:nvSpPr>
        <p:spPr>
          <a:xfrm>
            <a:off x="643218" y="4876668"/>
            <a:ext cx="5757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Impact" panose="020B0806030902050204" pitchFamily="34" charset="0"/>
              </a:rPr>
              <a:t>TREINO INTELIGENTE QUEIMA + DEFINIÇÃO</a:t>
            </a:r>
          </a:p>
        </p:txBody>
      </p:sp>
      <p:sp>
        <p:nvSpPr>
          <p:cNvPr id="5" name="Título_Componente" descr="Título">
            <a:extLst>
              <a:ext uri="{FF2B5EF4-FFF2-40B4-BE49-F238E27FC236}">
                <a16:creationId xmlns:a16="http://schemas.microsoft.com/office/drawing/2014/main" id="{02A298B7-C077-8F5A-A452-605298093B39}"/>
              </a:ext>
            </a:extLst>
          </p:cNvPr>
          <p:cNvSpPr txBox="1"/>
          <p:nvPr/>
        </p:nvSpPr>
        <p:spPr>
          <a:xfrm>
            <a:off x="1708015" y="1205221"/>
            <a:ext cx="36279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09B8C5-5BA0-2F47-A882-68E92C55C10B}"/>
              </a:ext>
            </a:extLst>
          </p:cNvPr>
          <p:cNvSpPr/>
          <p:nvPr/>
        </p:nvSpPr>
        <p:spPr>
          <a:xfrm>
            <a:off x="719418" y="6446328"/>
            <a:ext cx="5605182" cy="103697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AAAFFF50-78BB-043F-485D-0EDFC2DE4C1C}"/>
              </a:ext>
            </a:extLst>
          </p:cNvPr>
          <p:cNvSpPr txBox="1"/>
          <p:nvPr/>
        </p:nvSpPr>
        <p:spPr>
          <a:xfrm>
            <a:off x="719418" y="6747252"/>
            <a:ext cx="560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definir o abdômen, você precisa perder gordura e fortalecer o core. Isso se faz com treinos que combinam força e intensidade.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7477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B51B8-94DD-DA7D-1FF5-7ED2801A1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4DB68EDF-F736-65F6-C086-EFDF13B575C4}"/>
              </a:ext>
            </a:extLst>
          </p:cNvPr>
          <p:cNvSpPr txBox="1"/>
          <p:nvPr/>
        </p:nvSpPr>
        <p:spPr>
          <a:xfrm>
            <a:off x="605674" y="2818749"/>
            <a:ext cx="60108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Agachamento com peso corporal –&gt; 4x 5 a 9 repetições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Abdominal supra com peso –&gt; 4x 10 a 12 repetições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Supino reto –&gt; 4x 5 a 9 repetições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Abdominal infra (levantando o bumbum) –&gt; 4x 10 a 12 repetições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Tríceps polia –&gt; 4x 5 a 9 repetições</a:t>
            </a:r>
          </a:p>
          <a:p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foco é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força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hipertrofia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quanto mais intensidade colocar melhor vai ser, tanto pro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emagrecimento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quanto pro crescimento muscular</a:t>
            </a:r>
          </a:p>
        </p:txBody>
      </p:sp>
      <p:sp>
        <p:nvSpPr>
          <p:cNvPr id="4" name="Título_Componente" descr="Título">
            <a:extLst>
              <a:ext uri="{FF2B5EF4-FFF2-40B4-BE49-F238E27FC236}">
                <a16:creationId xmlns:a16="http://schemas.microsoft.com/office/drawing/2014/main" id="{ECF81DCC-5694-998D-2358-F6E7CC9E4744}"/>
              </a:ext>
            </a:extLst>
          </p:cNvPr>
          <p:cNvSpPr txBox="1"/>
          <p:nvPr/>
        </p:nvSpPr>
        <p:spPr>
          <a:xfrm>
            <a:off x="605675" y="126225"/>
            <a:ext cx="4487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Impact" panose="020B0806030902050204" pitchFamily="34" charset="0"/>
              </a:rPr>
              <a:t>TREINO INTELIGENTE: MENOS É MAIS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1BD050-4B5F-12E1-11A2-E816B729B0AA}"/>
              </a:ext>
            </a:extLst>
          </p:cNvPr>
          <p:cNvSpPr/>
          <p:nvPr/>
        </p:nvSpPr>
        <p:spPr>
          <a:xfrm flipH="1">
            <a:off x="419713" y="0"/>
            <a:ext cx="108925" cy="1466850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stitulo_Componente" descr="Subtítulo">
            <a:extLst>
              <a:ext uri="{FF2B5EF4-FFF2-40B4-BE49-F238E27FC236}">
                <a16:creationId xmlns:a16="http://schemas.microsoft.com/office/drawing/2014/main" id="{842EBE36-029F-DEBD-A87E-A66E40F19650}"/>
              </a:ext>
            </a:extLst>
          </p:cNvPr>
          <p:cNvSpPr txBox="1"/>
          <p:nvPr/>
        </p:nvSpPr>
        <p:spPr>
          <a:xfrm>
            <a:off x="605675" y="1683069"/>
            <a:ext cx="6010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Treino 1 - Full Body Queima Rápida (3x/semana)</a:t>
            </a:r>
          </a:p>
        </p:txBody>
      </p:sp>
      <p:sp>
        <p:nvSpPr>
          <p:cNvPr id="7" name="Texto_Corrido" descr="Texto corrido">
            <a:extLst>
              <a:ext uri="{FF2B5EF4-FFF2-40B4-BE49-F238E27FC236}">
                <a16:creationId xmlns:a16="http://schemas.microsoft.com/office/drawing/2014/main" id="{34B06F5D-E7E4-3DEB-7EA2-526D5E44D6D4}"/>
              </a:ext>
            </a:extLst>
          </p:cNvPr>
          <p:cNvSpPr txBox="1"/>
          <p:nvPr/>
        </p:nvSpPr>
        <p:spPr>
          <a:xfrm>
            <a:off x="605673" y="6224537"/>
            <a:ext cx="60108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Prancha –&gt; 3x 30 a 60s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Elevação de pernas deitado –&gt; 3x 15 repetições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Bicicleta no chão–&gt; 3x 20 repetições (10 por lado)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Abdominal canivete –&gt; 3x 10 a 15 repetições</a:t>
            </a:r>
          </a:p>
          <a:p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Dica: Faça o treino até o final não desanime e continue persistindo se parar e deixar o treino não vai ter esse abdômen nunca.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abdômen aparece é ele estar fortalecido e na região abdominal não ter gordura ou pouca pelo menos, essas duas condições tem que estar a teu favor, então não deixe de fazer o que tem que ser feito.</a:t>
            </a:r>
          </a:p>
        </p:txBody>
      </p:sp>
      <p:sp>
        <p:nvSpPr>
          <p:cNvPr id="8" name="Substitulo_Componente" descr="Subtítulo">
            <a:extLst>
              <a:ext uri="{FF2B5EF4-FFF2-40B4-BE49-F238E27FC236}">
                <a16:creationId xmlns:a16="http://schemas.microsoft.com/office/drawing/2014/main" id="{716F0C1C-3DF7-56DD-900F-63727F01B531}"/>
              </a:ext>
            </a:extLst>
          </p:cNvPr>
          <p:cNvSpPr txBox="1"/>
          <p:nvPr/>
        </p:nvSpPr>
        <p:spPr>
          <a:xfrm>
            <a:off x="605674" y="5020319"/>
            <a:ext cx="6010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Abdômen Definido feito em casa (2x/semana)</a:t>
            </a:r>
          </a:p>
        </p:txBody>
      </p:sp>
    </p:spTree>
    <p:extLst>
      <p:ext uri="{BB962C8B-B14F-4D97-AF65-F5344CB8AC3E}">
        <p14:creationId xmlns:p14="http://schemas.microsoft.com/office/powerpoint/2010/main" val="210047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A0575-F85E-42F2-F862-4AFDC2115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BA494DF-B43D-A7B4-8FA7-A836CC21F8AD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ítulo_Componente" descr="Título">
            <a:extLst>
              <a:ext uri="{FF2B5EF4-FFF2-40B4-BE49-F238E27FC236}">
                <a16:creationId xmlns:a16="http://schemas.microsoft.com/office/drawing/2014/main" id="{BFD5FC20-BAF0-BEBE-D98E-EF66B1D40624}"/>
              </a:ext>
            </a:extLst>
          </p:cNvPr>
          <p:cNvSpPr txBox="1"/>
          <p:nvPr/>
        </p:nvSpPr>
        <p:spPr>
          <a:xfrm>
            <a:off x="554318" y="4876668"/>
            <a:ext cx="5935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Impact" panose="020B0806030902050204" pitchFamily="34" charset="0"/>
              </a:rPr>
              <a:t>COMA BEM E EMAGREÇA CARDÁPIO DIÁRIO</a:t>
            </a:r>
          </a:p>
        </p:txBody>
      </p:sp>
      <p:sp>
        <p:nvSpPr>
          <p:cNvPr id="5" name="Título_Componente" descr="Título">
            <a:extLst>
              <a:ext uri="{FF2B5EF4-FFF2-40B4-BE49-F238E27FC236}">
                <a16:creationId xmlns:a16="http://schemas.microsoft.com/office/drawing/2014/main" id="{5DBEB7EB-2B95-40A8-5F66-B53606684B39}"/>
              </a:ext>
            </a:extLst>
          </p:cNvPr>
          <p:cNvSpPr txBox="1"/>
          <p:nvPr/>
        </p:nvSpPr>
        <p:spPr>
          <a:xfrm>
            <a:off x="1708015" y="1205221"/>
            <a:ext cx="36279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5E219F1-1F43-92ED-868F-38A06E4365A2}"/>
              </a:ext>
            </a:extLst>
          </p:cNvPr>
          <p:cNvSpPr/>
          <p:nvPr/>
        </p:nvSpPr>
        <p:spPr>
          <a:xfrm>
            <a:off x="719418" y="6446328"/>
            <a:ext cx="5605182" cy="103697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3B66A348-7C1F-9DB7-271E-B827DA53A5F3}"/>
              </a:ext>
            </a:extLst>
          </p:cNvPr>
          <p:cNvSpPr txBox="1"/>
          <p:nvPr/>
        </p:nvSpPr>
        <p:spPr>
          <a:xfrm>
            <a:off x="719418" y="6747252"/>
            <a:ext cx="5605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Você não precisa passar fome para ver </a:t>
            </a:r>
            <a:r>
              <a:rPr lang="pt-B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resultados.Neste</a:t>
            </a:r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cardápio, você vai descobrir como é possível comer de forma gostosa, sentir-se saciado e ainda ver a gordura ir embora dia após dia.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6779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6DE05-8FF0-2406-2449-C0DF53677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705252CA-35FF-1CFC-8823-197DC8773329}"/>
              </a:ext>
            </a:extLst>
          </p:cNvPr>
          <p:cNvSpPr txBox="1"/>
          <p:nvPr/>
        </p:nvSpPr>
        <p:spPr>
          <a:xfrm>
            <a:off x="605670" y="2188813"/>
            <a:ext cx="601083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Café da manhã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ovos mexidos/fritos (pouco azeite)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pão francês (60-80g)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copo de café com adoçante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Leite desnatado caso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Almoço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150g frango grelhado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200g de legumes/vegetais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100g arroz ou 300g batata inglesa cozida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Lanche da tarde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150ml iogurte triplo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150g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morgango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20g aveia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200g mamão formosa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Jantar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150g frango grelhado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200g de legumes/vegetais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100g arroz ou 300g batata inglesa cozida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100g abacaxi</a:t>
            </a:r>
          </a:p>
        </p:txBody>
      </p:sp>
      <p:sp>
        <p:nvSpPr>
          <p:cNvPr id="4" name="Título_Componente" descr="Título">
            <a:extLst>
              <a:ext uri="{FF2B5EF4-FFF2-40B4-BE49-F238E27FC236}">
                <a16:creationId xmlns:a16="http://schemas.microsoft.com/office/drawing/2014/main" id="{4BB992AB-B8E1-BD44-4606-B79B56AA11A0}"/>
              </a:ext>
            </a:extLst>
          </p:cNvPr>
          <p:cNvSpPr txBox="1"/>
          <p:nvPr/>
        </p:nvSpPr>
        <p:spPr>
          <a:xfrm>
            <a:off x="605675" y="126225"/>
            <a:ext cx="4487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Impact" panose="020B0806030902050204" pitchFamily="34" charset="0"/>
              </a:rPr>
              <a:t>MAIS COMIDA MENOS CALORIAS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AF70F3-2DA6-37AF-19A0-6F72E0F74AC6}"/>
              </a:ext>
            </a:extLst>
          </p:cNvPr>
          <p:cNvSpPr/>
          <p:nvPr/>
        </p:nvSpPr>
        <p:spPr>
          <a:xfrm flipH="1">
            <a:off x="419713" y="0"/>
            <a:ext cx="108925" cy="1466850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stitulo_Componente" descr="Subtítulo">
            <a:extLst>
              <a:ext uri="{FF2B5EF4-FFF2-40B4-BE49-F238E27FC236}">
                <a16:creationId xmlns:a16="http://schemas.microsoft.com/office/drawing/2014/main" id="{FCFAE9D1-9296-924C-E1D7-CDA0BC9FC1A8}"/>
              </a:ext>
            </a:extLst>
          </p:cNvPr>
          <p:cNvSpPr txBox="1"/>
          <p:nvPr/>
        </p:nvSpPr>
        <p:spPr>
          <a:xfrm>
            <a:off x="605671" y="1481414"/>
            <a:ext cx="60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Cardápio diário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494AC1-5603-3B2E-9FDD-73371CC12DDF}"/>
              </a:ext>
            </a:extLst>
          </p:cNvPr>
          <p:cNvSpPr txBox="1"/>
          <p:nvPr/>
        </p:nvSpPr>
        <p:spPr>
          <a:xfrm>
            <a:off x="-357660" y="7081975"/>
            <a:ext cx="72156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ideia é não passar fome comer bem, emagrecer e ainda sim ganhar massa/manter massa, pra isso precisa que além dos treinos que passei faça todos os </a:t>
            </a: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 30min diários de cárdio 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importante que seja de jejum, dica: </a:t>
            </a: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tomar um café preto pra inibição da fome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caso não goste tome em </a:t>
            </a: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cápsula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a </a:t>
            </a: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ingestão de água diária 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será conforme seu peso </a:t>
            </a: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40ml/kg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exemplo: 70kg tem que tomar 2.800ml ou seja quase 3 Litros de água, outra dica é já começar a tomar agua cedo pra ficar mais fácil de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serpar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durante o dia</a:t>
            </a:r>
          </a:p>
        </p:txBody>
      </p:sp>
    </p:spTree>
    <p:extLst>
      <p:ext uri="{BB962C8B-B14F-4D97-AF65-F5344CB8AC3E}">
        <p14:creationId xmlns:p14="http://schemas.microsoft.com/office/powerpoint/2010/main" val="339446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B6D70-80C5-2798-4AE6-BD41EDB64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F18B150-5F2F-E29A-2CDC-E3D1C977476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ítulo_Componente" descr="Título">
            <a:extLst>
              <a:ext uri="{FF2B5EF4-FFF2-40B4-BE49-F238E27FC236}">
                <a16:creationId xmlns:a16="http://schemas.microsoft.com/office/drawing/2014/main" id="{B81798EE-C05E-FB6B-0E3A-08E829F8BA9C}"/>
              </a:ext>
            </a:extLst>
          </p:cNvPr>
          <p:cNvSpPr txBox="1"/>
          <p:nvPr/>
        </p:nvSpPr>
        <p:spPr>
          <a:xfrm>
            <a:off x="643218" y="4876668"/>
            <a:ext cx="5757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Impact" panose="020B0806030902050204" pitchFamily="34" charset="0"/>
              </a:rPr>
              <a:t>DICAS FINAIS PARA SECAR COM SUCESSO</a:t>
            </a:r>
          </a:p>
        </p:txBody>
      </p:sp>
      <p:sp>
        <p:nvSpPr>
          <p:cNvPr id="5" name="Título_Componente" descr="Título">
            <a:extLst>
              <a:ext uri="{FF2B5EF4-FFF2-40B4-BE49-F238E27FC236}">
                <a16:creationId xmlns:a16="http://schemas.microsoft.com/office/drawing/2014/main" id="{B943FED9-F47A-565E-BA7C-33DFFE252656}"/>
              </a:ext>
            </a:extLst>
          </p:cNvPr>
          <p:cNvSpPr txBox="1"/>
          <p:nvPr/>
        </p:nvSpPr>
        <p:spPr>
          <a:xfrm>
            <a:off x="1708015" y="1205221"/>
            <a:ext cx="36279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3E4784-8F67-38EB-6E7D-A3D23F68E417}"/>
              </a:ext>
            </a:extLst>
          </p:cNvPr>
          <p:cNvSpPr/>
          <p:nvPr/>
        </p:nvSpPr>
        <p:spPr>
          <a:xfrm>
            <a:off x="719418" y="6446328"/>
            <a:ext cx="5605182" cy="103697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6B222372-F874-1555-ABFD-FBA0527B937F}"/>
              </a:ext>
            </a:extLst>
          </p:cNvPr>
          <p:cNvSpPr txBox="1"/>
          <p:nvPr/>
        </p:nvSpPr>
        <p:spPr>
          <a:xfrm>
            <a:off x="719418" y="6747252"/>
            <a:ext cx="5605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Você já aprendeu o que comer e como treinar, agora é hora de afiar os detalhes que fazem toda a diferença.</a:t>
            </a:r>
            <a:b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Essas dicas finais são o empurrão que faltava para manter o foco, evitar sabotagens e acelerar ainda mais seus resultados.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10743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1251</Words>
  <Application>Microsoft Office PowerPoint</Application>
  <PresentationFormat>Papel A4 (210 x 297 mm)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Athletic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renan alexandre maciel couto</cp:lastModifiedBy>
  <cp:revision>10</cp:revision>
  <dcterms:created xsi:type="dcterms:W3CDTF">2025-05-28T14:13:57Z</dcterms:created>
  <dcterms:modified xsi:type="dcterms:W3CDTF">2025-05-29T16:17:39Z</dcterms:modified>
</cp:coreProperties>
</file>