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61" r:id="rId2"/>
    <p:sldId id="262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2"/>
    <p:restoredTop sz="94556"/>
  </p:normalViewPr>
  <p:slideViewPr>
    <p:cSldViewPr snapToGrid="0">
      <p:cViewPr varScale="1">
        <p:scale>
          <a:sx n="107" d="100"/>
          <a:sy n="107" d="100"/>
        </p:scale>
        <p:origin x="1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8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4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4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8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F0E216-BA48-4F04-AC4F-645AA0DD6AC6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Hospital Management System</a:t>
            </a:r>
            <a:endParaRPr lang="en-US" sz="36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1141413" y="2374795"/>
            <a:ext cx="7696199" cy="3416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Final Project Presentation for DBS211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Group 04: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Alejandro Mercado Monetti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Renan De Alencar Queiroz</a:t>
            </a:r>
            <a:b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Seulgi Lee</a:t>
            </a:r>
            <a:endParaRPr lang="en-US" sz="28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7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486536"/>
            <a:ext cx="7696199" cy="1079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AFA8-EFCE-FCB7-187C-4949EC196A78}"/>
              </a:ext>
            </a:extLst>
          </p:cNvPr>
          <p:cNvSpPr txBox="1"/>
          <p:nvPr/>
        </p:nvSpPr>
        <p:spPr>
          <a:xfrm>
            <a:off x="0" y="2053060"/>
            <a:ext cx="12192000" cy="480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 a Hospital Management System to streamline and automate hospital operations.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	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Key functionalities include:</a:t>
            </a: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Patient Management: Register and manage patient information.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Appointment Scheduling: Schedule and manage appointments with doctors.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Doctor Management: Track doctor availability, specialties, and schedules.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Billing: Handle billing information and payment statuses.</a:t>
            </a: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b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Medical Records management: Store patient medical history and treatment records.</a:t>
            </a:r>
          </a:p>
        </p:txBody>
      </p:sp>
    </p:spTree>
    <p:extLst>
      <p:ext uri="{BB962C8B-B14F-4D97-AF65-F5344CB8AC3E}">
        <p14:creationId xmlns:p14="http://schemas.microsoft.com/office/powerpoint/2010/main" val="19656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Contribution of Group Members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E74AA-9168-F9AB-3569-93A57BC93206}"/>
              </a:ext>
            </a:extLst>
          </p:cNvPr>
          <p:cNvSpPr txBox="1"/>
          <p:nvPr/>
        </p:nvSpPr>
        <p:spPr>
          <a:xfrm>
            <a:off x="0" y="2903074"/>
            <a:ext cx="12053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Alejandro Mercado: Database Creation and ERD</a:t>
            </a:r>
            <a:br>
              <a:rPr lang="en-US" sz="1800" b="1" dirty="0"/>
            </a:br>
            <a:r>
              <a:rPr lang="en-US" sz="1800" dirty="0"/>
              <a:t>- Review and update the ERD based on feedback.</a:t>
            </a:r>
            <a:br>
              <a:rPr lang="en-US" sz="1800" dirty="0"/>
            </a:br>
            <a:r>
              <a:rPr lang="en-US" sz="1800" dirty="0"/>
              <a:t>- Ensure all PKs, FKs, and relationships are correctly defined.</a:t>
            </a:r>
            <a:br>
              <a:rPr lang="en-US" sz="1800" dirty="0"/>
            </a:br>
            <a:r>
              <a:rPr lang="en-US" sz="1800" dirty="0"/>
              <a:t>- Fix any many-to-many relationships using bridge entities.</a:t>
            </a:r>
            <a:br>
              <a:rPr lang="en-US" sz="1800" dirty="0"/>
            </a:br>
            <a:r>
              <a:rPr lang="en-US" sz="1800" dirty="0"/>
              <a:t> - Write the SQL script to create the database and all tables.</a:t>
            </a:r>
            <a:br>
              <a:rPr lang="en-US" sz="1800" dirty="0"/>
            </a:br>
            <a:r>
              <a:rPr lang="en-US" sz="1800" dirty="0"/>
              <a:t>- Validate the script to ensure it runs without errors both on a new and existing database.</a:t>
            </a:r>
            <a:br>
              <a:rPr lang="en-US" sz="1800" dirty="0"/>
            </a:br>
            <a:r>
              <a:rPr lang="en-US" sz="1800" dirty="0"/>
              <a:t>- Document the database schema and design decisions.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0" y="5112666"/>
            <a:ext cx="1205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Renan Queiroz: Testing, Presentation, and Final Submission</a:t>
            </a:r>
            <a:br>
              <a:rPr lang="en-US" sz="1800" b="1" dirty="0"/>
            </a:br>
            <a:r>
              <a:rPr lang="en-US" sz="1800" dirty="0"/>
              <a:t>- Execute all SQL scripts and verify data integrity and relationships between tables.</a:t>
            </a:r>
            <a:br>
              <a:rPr lang="en-US" sz="1800" dirty="0"/>
            </a:br>
            <a:r>
              <a:rPr lang="en-US" sz="1800" dirty="0"/>
              <a:t>- Create a presentation describing:</a:t>
            </a:r>
            <a:r>
              <a:rPr lang="en-US" dirty="0"/>
              <a:t> </a:t>
            </a:r>
            <a:r>
              <a:rPr lang="en-US" sz="1800" dirty="0"/>
              <a:t>Problem statement and project description.</a:t>
            </a:r>
            <a:br>
              <a:rPr lang="en-US" sz="1800" dirty="0"/>
            </a:br>
            <a:r>
              <a:rPr lang="en-US" sz="1800" dirty="0"/>
              <a:t>- Compile the main Word document with all updates and changes based on feedback.</a:t>
            </a:r>
            <a:br>
              <a:rPr lang="en-US" sz="1800" dirty="0"/>
            </a:br>
            <a:r>
              <a:rPr lang="en-US" sz="1800" dirty="0"/>
              <a:t>- Include all required elements: ERD, normalization (3NF), SQL scripts, business reports, and testing scenarios.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ABAC-CAA5-7FCC-24E1-91C41CD704D9}"/>
              </a:ext>
            </a:extLst>
          </p:cNvPr>
          <p:cNvSpPr txBox="1"/>
          <p:nvPr/>
        </p:nvSpPr>
        <p:spPr>
          <a:xfrm>
            <a:off x="0" y="1122747"/>
            <a:ext cx="1016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sz="1800" b="1" dirty="0"/>
              <a:t>eulgi Lee: Data Insertion and Business Reports</a:t>
            </a:r>
            <a:br>
              <a:rPr lang="en-US" sz="1800" b="1" dirty="0"/>
            </a:br>
            <a:r>
              <a:rPr lang="en-US" sz="1800" dirty="0"/>
              <a:t>- Create the SQL script to insert sample data into the tables.</a:t>
            </a:r>
            <a:br>
              <a:rPr lang="en-US" sz="1800" dirty="0"/>
            </a:br>
            <a:r>
              <a:rPr lang="en-US" sz="1800" dirty="0"/>
              <a:t>- Write SQL scripts to create at least 4 VIEWS.</a:t>
            </a:r>
            <a:br>
              <a:rPr lang="en-US" sz="1800" dirty="0"/>
            </a:br>
            <a:r>
              <a:rPr lang="en-US" sz="1800" dirty="0"/>
              <a:t>- Include a write-up of each business report, explaining its purpose and benefits.</a:t>
            </a:r>
            <a:br>
              <a:rPr lang="en-US" sz="1800" dirty="0"/>
            </a:br>
            <a:r>
              <a:rPr lang="en-US" sz="1800" dirty="0"/>
              <a:t>- Provide screenshots of the SQL queries and their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7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Overview of the Database Design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1" y="1276756"/>
            <a:ext cx="7592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Hospital Management System database consists of several interconnected tables to efficiently manage hospital operations: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Patients table stores personal and contact information of patients.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Doctors table holds professional details of doctors.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Appointments table manages patient-doctor appointments, linking to the Patients and Doctors tables through foreign keys.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Records table stores medical visit details, including diagnosis and treatment, also linked to Patients and Doctors.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Billing table handles billing information, associating appointments with payment details and patient information.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Doctors_Schedules table manages doctors' availability. </a:t>
            </a:r>
          </a:p>
        </p:txBody>
      </p:sp>
      <p:pic>
        <p:nvPicPr>
          <p:cNvPr id="7" name="Picture 1" descr="A diagram of a patient schedule&#10;&#10;Description automatically generated with medium confidence">
            <a:extLst>
              <a:ext uri="{FF2B5EF4-FFF2-40B4-BE49-F238E27FC236}">
                <a16:creationId xmlns:a16="http://schemas.microsoft.com/office/drawing/2014/main" id="{28E19077-FD26-4289-B978-10342C8B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785" y="1352231"/>
            <a:ext cx="4504925" cy="3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7A34-D505-AB24-D8F6-789973D7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136" y="84960"/>
            <a:ext cx="9693728" cy="73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Overview of the Database Design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5D0D-9290-2A03-6535-71B49C9523AD}"/>
              </a:ext>
            </a:extLst>
          </p:cNvPr>
          <p:cNvSpPr txBox="1"/>
          <p:nvPr/>
        </p:nvSpPr>
        <p:spPr>
          <a:xfrm>
            <a:off x="94290" y="1305341"/>
            <a:ext cx="72614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Overview: 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and Appointments: One patient can have multiple appointments.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Doctors and Appointments: One doctor can have multiple appointments.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and Records: One patient can have multiple medical records.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Doctors and Records: One doctor can have multiple medical records.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Patients and Billing: One patient can have multiple billing records.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Appointments and Billing: One appointment can have one billing record.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Doctors and Doctors_Schedules: One doctor can have multiple schedule entries.</a:t>
            </a:r>
          </a:p>
        </p:txBody>
      </p:sp>
      <p:pic>
        <p:nvPicPr>
          <p:cNvPr id="7" name="Picture 1" descr="A diagram of a patient schedule&#10;&#10;Description automatically generated with medium confidence">
            <a:extLst>
              <a:ext uri="{FF2B5EF4-FFF2-40B4-BE49-F238E27FC236}">
                <a16:creationId xmlns:a16="http://schemas.microsoft.com/office/drawing/2014/main" id="{28E19077-FD26-4289-B978-10342C8B6E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2785" y="1352231"/>
            <a:ext cx="4504925" cy="36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1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415</TotalTime>
  <Words>251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Hospital Management System</vt:lpstr>
      <vt:lpstr>Project description</vt:lpstr>
      <vt:lpstr>Contribution of Group Members</vt:lpstr>
      <vt:lpstr>Overview of the Database Design</vt:lpstr>
      <vt:lpstr>Overview of the 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Renan De Alencar Queiroz</dc:creator>
  <cp:lastModifiedBy>Geisiane Pires</cp:lastModifiedBy>
  <cp:revision>7</cp:revision>
  <dcterms:created xsi:type="dcterms:W3CDTF">2024-08-05T18:06:43Z</dcterms:created>
  <dcterms:modified xsi:type="dcterms:W3CDTF">2024-08-06T01:18:05Z</dcterms:modified>
</cp:coreProperties>
</file>