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7" r:id="rId1"/>
  </p:sldMasterIdLst>
  <p:sldIdLst>
    <p:sldId id="261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2"/>
    <p:restoredTop sz="94556"/>
  </p:normalViewPr>
  <p:slideViewPr>
    <p:cSldViewPr snapToGrid="0">
      <p:cViewPr varScale="1">
        <p:scale>
          <a:sx n="79" d="100"/>
          <a:sy n="79" d="100"/>
        </p:scale>
        <p:origin x="21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38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41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63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40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85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92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4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0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7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8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3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8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4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6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4F0E216-BA48-4F04-AC4F-645AA0DD6AC6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3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4F0E216-BA48-4F04-AC4F-645AA0DD6AC6}" type="datetimeFigureOut">
              <a:rPr lang="en-US" smtClean="0"/>
              <a:pPr/>
              <a:t>8/5/24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39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77A34-D505-AB24-D8F6-789973D75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7900" y="486536"/>
            <a:ext cx="7696199" cy="10799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Hospital Management System</a:t>
            </a:r>
            <a:endParaRPr lang="en-US" sz="36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08AFA8-EFCE-FCB7-187C-4949EC196A78}"/>
              </a:ext>
            </a:extLst>
          </p:cNvPr>
          <p:cNvSpPr txBox="1"/>
          <p:nvPr/>
        </p:nvSpPr>
        <p:spPr>
          <a:xfrm>
            <a:off x="1141413" y="2374795"/>
            <a:ext cx="7696199" cy="3416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sz="28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Final Project Presentation for DBS211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sz="28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Group 04:</a:t>
            </a:r>
            <a:br>
              <a:rPr lang="en-US" sz="28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en-US" sz="28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Alejandro Mercado </a:t>
            </a:r>
            <a:r>
              <a:rPr lang="en-US" sz="2800" b="1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Monetti</a:t>
            </a:r>
            <a:br>
              <a:rPr lang="en-US" sz="28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en-US" sz="28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Renan De </a:t>
            </a:r>
            <a:r>
              <a:rPr lang="en-US" sz="2800" b="1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Alencar</a:t>
            </a:r>
            <a:r>
              <a:rPr lang="en-US" sz="28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Queiroz</a:t>
            </a:r>
            <a:br>
              <a:rPr lang="en-US" sz="28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en-US" sz="28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</a:t>
            </a:r>
            <a:r>
              <a:rPr lang="en-US" sz="2800" b="1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Seulgi</a:t>
            </a:r>
            <a:r>
              <a:rPr lang="en-US" sz="28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Lee</a:t>
            </a:r>
            <a:endParaRPr lang="en-US" sz="28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775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7A34-D505-AB24-D8F6-789973D75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67443"/>
            <a:ext cx="12050486" cy="493122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 dirty="0"/>
              <a:t>Develop a Hospital Management System to streamline and automate hospital operations.</a:t>
            </a:r>
            <a:br>
              <a:rPr lang="en-US" sz="2200" dirty="0"/>
            </a:br>
            <a:r>
              <a:rPr lang="en-US" sz="2200" dirty="0"/>
              <a:t>	</a:t>
            </a:r>
            <a:br>
              <a:rPr lang="en-US" sz="2200" dirty="0"/>
            </a:br>
            <a:r>
              <a:rPr lang="en-US" sz="2200" b="1" dirty="0"/>
              <a:t>Key functionalities include:</a:t>
            </a:r>
            <a:br>
              <a:rPr lang="en-US" sz="2200" b="1" dirty="0"/>
            </a:br>
            <a:br>
              <a:rPr lang="en-US" sz="2200" dirty="0"/>
            </a:br>
            <a:r>
              <a:rPr lang="en-US" sz="2200" dirty="0"/>
              <a:t>- Patient Management: Register and manage patient information.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- Appointment Scheduling: Schedule and manage appointments with doctors.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- Doctor Management: Track doctor availability, specialties, and schedules.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- Billing: Handle billing information and payment statuses.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- Medical Records management: Store patient medical history and treatment records.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A562D3E-6719-18DB-15E6-3C2199551DE0}"/>
              </a:ext>
            </a:extLst>
          </p:cNvPr>
          <p:cNvSpPr txBox="1">
            <a:spLocks/>
          </p:cNvSpPr>
          <p:nvPr/>
        </p:nvSpPr>
        <p:spPr>
          <a:xfrm>
            <a:off x="2231571" y="113145"/>
            <a:ext cx="7696199" cy="1079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600" dirty="0"/>
              <a:t>Project description</a:t>
            </a:r>
            <a:endParaRPr lang="en-US" sz="36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306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7A34-D505-AB24-D8F6-789973D75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136" y="84960"/>
            <a:ext cx="9693728" cy="7347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Contribution of Group Members</a:t>
            </a:r>
            <a:endParaRPr lang="en-US" sz="3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E74AA-9168-F9AB-3569-93A57BC93206}"/>
              </a:ext>
            </a:extLst>
          </p:cNvPr>
          <p:cNvSpPr txBox="1"/>
          <p:nvPr/>
        </p:nvSpPr>
        <p:spPr>
          <a:xfrm>
            <a:off x="138791" y="1047380"/>
            <a:ext cx="120532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Alejandro Mercado: Database Creation and ERD</a:t>
            </a:r>
            <a:br>
              <a:rPr lang="en-US" sz="1800" b="1" dirty="0"/>
            </a:br>
            <a:r>
              <a:rPr lang="en-US" sz="1800" dirty="0"/>
              <a:t>- Review and update the ERD based on feedback.</a:t>
            </a:r>
            <a:br>
              <a:rPr lang="en-US" sz="1800" dirty="0"/>
            </a:br>
            <a:r>
              <a:rPr lang="en-US" sz="1800" dirty="0"/>
              <a:t>- Ensure all PKs, FKs, and relationships are correctly defined.</a:t>
            </a:r>
            <a:br>
              <a:rPr lang="en-US" sz="1800" dirty="0"/>
            </a:br>
            <a:r>
              <a:rPr lang="en-US" sz="1800" dirty="0"/>
              <a:t>- Fix any many-to-many relationships using bridge entities.</a:t>
            </a:r>
            <a:br>
              <a:rPr lang="en-US" sz="1800" dirty="0"/>
            </a:br>
            <a:r>
              <a:rPr lang="en-US" sz="1800" dirty="0"/>
              <a:t> - Write the SQL script to create the database and all tables.</a:t>
            </a:r>
            <a:br>
              <a:rPr lang="en-US" sz="1800" dirty="0"/>
            </a:br>
            <a:r>
              <a:rPr lang="en-US" sz="1800" dirty="0"/>
              <a:t>- Validate the script to ensure it runs without errors both on a new and existing database.</a:t>
            </a:r>
            <a:br>
              <a:rPr lang="en-US" sz="1800" dirty="0"/>
            </a:br>
            <a:r>
              <a:rPr lang="en-US" sz="1800" dirty="0"/>
              <a:t>- Document the database schema and design decisions.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75D0D-9290-2A03-6535-71B49C9523AD}"/>
              </a:ext>
            </a:extLst>
          </p:cNvPr>
          <p:cNvSpPr txBox="1"/>
          <p:nvPr/>
        </p:nvSpPr>
        <p:spPr>
          <a:xfrm>
            <a:off x="138791" y="3256972"/>
            <a:ext cx="12053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Renan Queiroz: Testing, Presentation, and Final Submission</a:t>
            </a:r>
            <a:br>
              <a:rPr lang="en-US" sz="1800" b="1" dirty="0"/>
            </a:br>
            <a:r>
              <a:rPr lang="en-US" sz="1800" dirty="0"/>
              <a:t>- Execute all SQL scripts and verify data integrity and relationships between tables.</a:t>
            </a:r>
            <a:br>
              <a:rPr lang="en-US" sz="1800" dirty="0"/>
            </a:br>
            <a:r>
              <a:rPr lang="en-US" sz="1800" dirty="0"/>
              <a:t>- Create a presentation describing:</a:t>
            </a:r>
            <a:r>
              <a:rPr lang="en-US" dirty="0"/>
              <a:t> </a:t>
            </a:r>
            <a:r>
              <a:rPr lang="en-US" sz="1800" dirty="0"/>
              <a:t>Problem statement and project description.</a:t>
            </a:r>
            <a:br>
              <a:rPr lang="en-US" sz="1800" dirty="0"/>
            </a:br>
            <a:r>
              <a:rPr lang="en-US" sz="1800" dirty="0"/>
              <a:t>- Compile the main Word document with all updates and changes based on feedback.</a:t>
            </a:r>
            <a:br>
              <a:rPr lang="en-US" sz="1800" dirty="0"/>
            </a:br>
            <a:r>
              <a:rPr lang="en-US" sz="1800" dirty="0"/>
              <a:t>- Include all required elements: ERD, normalization (3NF), SQL scripts, business reports, and testing scenarios.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DABAC-CAA5-7FCC-24E1-91C41CD704D9}"/>
              </a:ext>
            </a:extLst>
          </p:cNvPr>
          <p:cNvSpPr txBox="1"/>
          <p:nvPr/>
        </p:nvSpPr>
        <p:spPr>
          <a:xfrm>
            <a:off x="138791" y="5189565"/>
            <a:ext cx="10164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</a:t>
            </a:r>
            <a:r>
              <a:rPr lang="en-US" sz="1800" b="1" dirty="0" err="1"/>
              <a:t>eulgi</a:t>
            </a:r>
            <a:r>
              <a:rPr lang="en-US" sz="1800" b="1" dirty="0"/>
              <a:t> Lee: Data Insertion and Business Reports</a:t>
            </a:r>
            <a:br>
              <a:rPr lang="en-US" sz="1800" b="1" dirty="0"/>
            </a:br>
            <a:r>
              <a:rPr lang="en-US" sz="1800" dirty="0"/>
              <a:t>- Create the SQL script to insert sample data into the tables.</a:t>
            </a:r>
            <a:br>
              <a:rPr lang="en-US" sz="1800" dirty="0"/>
            </a:br>
            <a:r>
              <a:rPr lang="en-US" sz="1800" dirty="0"/>
              <a:t>- Write SQL scripts to create at least 4 VIEWS.</a:t>
            </a:r>
            <a:br>
              <a:rPr lang="en-US" sz="1800" dirty="0"/>
            </a:br>
            <a:r>
              <a:rPr lang="en-US" sz="1800" dirty="0"/>
              <a:t>- Include a write-up of each business report, explaining its purpose and benefits.</a:t>
            </a:r>
            <a:br>
              <a:rPr lang="en-US" sz="1800" dirty="0"/>
            </a:br>
            <a:r>
              <a:rPr lang="en-US" sz="1800" dirty="0"/>
              <a:t>- Provide screenshots of the SQL queries and their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7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7A34-D505-AB24-D8F6-789973D75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136" y="1175657"/>
            <a:ext cx="9693728" cy="816427"/>
          </a:xfrm>
        </p:spPr>
        <p:txBody>
          <a:bodyPr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4400" dirty="0"/>
              <a:t>Contribution of Group Members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A3A59-EAAC-8C05-7BBF-B9974093B909}"/>
              </a:ext>
            </a:extLst>
          </p:cNvPr>
          <p:cNvSpPr txBox="1"/>
          <p:nvPr/>
        </p:nvSpPr>
        <p:spPr>
          <a:xfrm>
            <a:off x="1249136" y="2024742"/>
            <a:ext cx="96937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Renan Queiroz:</a:t>
            </a:r>
            <a:r>
              <a:rPr lang="en-US" sz="1800" dirty="0"/>
              <a:t> Testing, Presentation, and Final Submission</a:t>
            </a:r>
            <a:br>
              <a:rPr lang="en-US" sz="1800" dirty="0"/>
            </a:br>
            <a:r>
              <a:rPr lang="en-US" sz="1800" dirty="0"/>
              <a:t>- Execute all SQL scripts and verify data integrity and relationships between tables.</a:t>
            </a:r>
            <a:br>
              <a:rPr lang="en-US" sz="1800" dirty="0"/>
            </a:br>
            <a:r>
              <a:rPr lang="en-US" sz="1800" dirty="0"/>
              <a:t>- Create a presentation describing:</a:t>
            </a:r>
            <a:r>
              <a:rPr lang="en-US" dirty="0"/>
              <a:t> </a:t>
            </a:r>
            <a:r>
              <a:rPr lang="en-US" sz="1800" dirty="0"/>
              <a:t>Problem statement and project description.</a:t>
            </a:r>
            <a:br>
              <a:rPr lang="en-US" sz="1800" dirty="0"/>
            </a:br>
            <a:r>
              <a:rPr lang="en-US" sz="1800" dirty="0"/>
              <a:t>- Compile the main Word document with all updates and changes based on feedback.</a:t>
            </a:r>
            <a:br>
              <a:rPr lang="en-US" sz="1800" dirty="0"/>
            </a:br>
            <a:r>
              <a:rPr lang="en-US" sz="1800" dirty="0"/>
              <a:t>- Include all required elements: ERD, normalization (3NF), SQL scripts, business reports, and testing scenarios.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2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77A34-D505-AB24-D8F6-789973D75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3" y="643467"/>
            <a:ext cx="7696199" cy="10799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60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Contribution of Group Members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08AFA8-EFCE-FCB7-187C-4949EC196A78}"/>
              </a:ext>
            </a:extLst>
          </p:cNvPr>
          <p:cNvSpPr txBox="1"/>
          <p:nvPr/>
        </p:nvSpPr>
        <p:spPr>
          <a:xfrm>
            <a:off x="1141413" y="2374795"/>
            <a:ext cx="7696199" cy="3416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1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Seulgi Lee: Data Insertion and Business Reports</a:t>
            </a:r>
            <a:br>
              <a:rPr lang="en-US" b="1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en-US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Create the SQL script to insert sample data into the tables.</a:t>
            </a:r>
            <a:br>
              <a:rPr lang="en-US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en-US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Write SQL scripts to create at least 4 VIEWS.</a:t>
            </a:r>
            <a:br>
              <a:rPr lang="en-US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en-US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Include a write-up of each business report, explaining its purpose and benefits.</a:t>
            </a:r>
            <a:br>
              <a:rPr lang="en-US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en-US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Provide screenshots of the SQL queries and their output.</a:t>
            </a:r>
          </a:p>
        </p:txBody>
      </p:sp>
    </p:spTree>
    <p:extLst>
      <p:ext uri="{BB962C8B-B14F-4D97-AF65-F5344CB8AC3E}">
        <p14:creationId xmlns:p14="http://schemas.microsoft.com/office/powerpoint/2010/main" val="1909896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393</TotalTime>
  <Words>490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Hospital Management System</vt:lpstr>
      <vt:lpstr>Develop a Hospital Management System to streamline and automate hospital operations.   Key functionalities include:  - Patient Management: Register and manage patient information.  - Appointment Scheduling: Schedule and manage appointments with doctors.  - Doctor Management: Track doctor availability, specialties, and schedules.  - Billing: Handle billing information and payment statuses.  - Medical Records management: Store patient medical history and treatment records.</vt:lpstr>
      <vt:lpstr>Contribution of Group Members</vt:lpstr>
      <vt:lpstr>Contribution of Group Members</vt:lpstr>
      <vt:lpstr>Contribution of Group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Renan De Alencar Queiroz</dc:creator>
  <cp:lastModifiedBy>Renan De Alencar Queiroz</cp:lastModifiedBy>
  <cp:revision>4</cp:revision>
  <dcterms:created xsi:type="dcterms:W3CDTF">2024-08-05T18:06:43Z</dcterms:created>
  <dcterms:modified xsi:type="dcterms:W3CDTF">2024-08-06T00:39:44Z</dcterms:modified>
</cp:coreProperties>
</file>