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0"/>
  </p:notes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5"/>
    <p:restoredTop sz="94568"/>
  </p:normalViewPr>
  <p:slideViewPr>
    <p:cSldViewPr snapToGrid="0">
      <p:cViewPr varScale="1">
        <p:scale>
          <a:sx n="110" d="100"/>
          <a:sy n="110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9F72-C6B5-E145-9B0C-D126D929491F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97B-37D5-8C40-B568-E9F55C831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8897B-37D5-8C40-B568-E9F55C831F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4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F0E216-BA48-4F04-AC4F-645AA0DD6AC6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Hospital Management System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1141413" y="2374795"/>
            <a:ext cx="7696199" cy="341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Final Project Presentation for DBS211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 04: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Alejandro Mercado Monetti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Renan De Alencar Queiroz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Seulgi Lee</a:t>
            </a:r>
            <a:endParaRPr lang="en-US" sz="28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7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0" y="2053060"/>
            <a:ext cx="12192000" cy="480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 a Hospital Management System to streamline and automate hospital operations.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Key functionalities include: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Patient Management: Register and manage patient information.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Appointment Scheduling: Schedule and manage appointments with doctors.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Doctor Management: Track doctor availability, specialties, and schedules.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Billing: Handle billing information and payment statuses.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Medical Records management: Store patient medical history and treatment records.</a:t>
            </a:r>
          </a:p>
        </p:txBody>
      </p:sp>
    </p:spTree>
    <p:extLst>
      <p:ext uri="{BB962C8B-B14F-4D97-AF65-F5344CB8AC3E}">
        <p14:creationId xmlns:p14="http://schemas.microsoft.com/office/powerpoint/2010/main" val="19656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Contribution of Group Members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E74AA-9168-F9AB-3569-93A57BC93206}"/>
              </a:ext>
            </a:extLst>
          </p:cNvPr>
          <p:cNvSpPr txBox="1"/>
          <p:nvPr/>
        </p:nvSpPr>
        <p:spPr>
          <a:xfrm>
            <a:off x="0" y="2903074"/>
            <a:ext cx="12053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Alejandro Mercado: Database Creation and ERD</a:t>
            </a:r>
            <a:br>
              <a:rPr lang="en-US" sz="1800" b="1" dirty="0"/>
            </a:br>
            <a:r>
              <a:rPr lang="en-US" sz="1800" dirty="0"/>
              <a:t>- Review and update the ERD based on feedback.</a:t>
            </a:r>
            <a:br>
              <a:rPr lang="en-US" sz="1800" dirty="0"/>
            </a:br>
            <a:r>
              <a:rPr lang="en-US" sz="1800" dirty="0"/>
              <a:t>- Ensure all PKs, FKs, and relationships are correctly defined.</a:t>
            </a:r>
            <a:br>
              <a:rPr lang="en-US" sz="1800" dirty="0"/>
            </a:br>
            <a:r>
              <a:rPr lang="en-US" sz="1800" dirty="0"/>
              <a:t>- Fix any many-to-many relationships using bridge entities.</a:t>
            </a:r>
            <a:br>
              <a:rPr lang="en-US" sz="1800" dirty="0"/>
            </a:br>
            <a:r>
              <a:rPr lang="en-US" sz="1800" dirty="0"/>
              <a:t> - Write the SQL script to create the database and all tables.</a:t>
            </a:r>
            <a:br>
              <a:rPr lang="en-US" sz="1800" dirty="0"/>
            </a:br>
            <a:r>
              <a:rPr lang="en-US" sz="1800" dirty="0"/>
              <a:t>- Validate the script to ensure it runs without errors both on a new and existing database.</a:t>
            </a:r>
            <a:br>
              <a:rPr lang="en-US" sz="1800" dirty="0"/>
            </a:br>
            <a:r>
              <a:rPr lang="en-US" sz="1800" dirty="0"/>
              <a:t>- Document the database schema and design decisions.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0" y="5112666"/>
            <a:ext cx="1205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Renan Queiroz: Testing, Presentation, and Final Submission</a:t>
            </a:r>
            <a:br>
              <a:rPr lang="en-US" sz="1800" b="1" dirty="0"/>
            </a:br>
            <a:r>
              <a:rPr lang="en-US" sz="1800" dirty="0"/>
              <a:t>- Execute all SQL scripts and verify data integrity and relationships between tables.</a:t>
            </a:r>
            <a:br>
              <a:rPr lang="en-US" sz="1800" dirty="0"/>
            </a:br>
            <a:r>
              <a:rPr lang="en-US" sz="1800" dirty="0"/>
              <a:t>- Create a presentation describing:</a:t>
            </a:r>
            <a:r>
              <a:rPr lang="en-US" dirty="0"/>
              <a:t> </a:t>
            </a:r>
            <a:r>
              <a:rPr lang="en-US" sz="1800" dirty="0"/>
              <a:t>Problem statement and project description.</a:t>
            </a:r>
            <a:br>
              <a:rPr lang="en-US" sz="1800" dirty="0"/>
            </a:br>
            <a:r>
              <a:rPr lang="en-US" sz="1800" dirty="0"/>
              <a:t>- Compile the main Word document with all updates and changes based on feedback.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ABAC-CAA5-7FCC-24E1-91C41CD704D9}"/>
              </a:ext>
            </a:extLst>
          </p:cNvPr>
          <p:cNvSpPr txBox="1"/>
          <p:nvPr/>
        </p:nvSpPr>
        <p:spPr>
          <a:xfrm>
            <a:off x="0" y="1122747"/>
            <a:ext cx="1016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sz="1800" b="1" dirty="0"/>
              <a:t>eulgi Lee: Data Insertion and Business Reports</a:t>
            </a:r>
            <a:br>
              <a:rPr lang="en-US" sz="1800" b="1" dirty="0"/>
            </a:br>
            <a:r>
              <a:rPr lang="en-US" sz="1800" dirty="0"/>
              <a:t>- Create the SQL script to insert sample data into the tables.</a:t>
            </a:r>
            <a:br>
              <a:rPr lang="en-US" sz="1800" dirty="0"/>
            </a:br>
            <a:r>
              <a:rPr lang="en-US" sz="1800" dirty="0"/>
              <a:t>- Write SQL scripts to create at least 4 VIEWS.</a:t>
            </a:r>
            <a:br>
              <a:rPr lang="en-US" sz="1800" dirty="0"/>
            </a:br>
            <a:r>
              <a:rPr lang="en-US" sz="1800" dirty="0"/>
              <a:t>- Include a write-up of each business report, explaining its purpose and benefits.</a:t>
            </a:r>
            <a:br>
              <a:rPr lang="en-US" sz="1800" dirty="0"/>
            </a:br>
            <a:r>
              <a:rPr lang="en-US" sz="1800" dirty="0"/>
              <a:t>- Provide screenshots of the SQL queries and their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1" y="1276756"/>
            <a:ext cx="759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Hospital Management System database consists of several interconnected tables to efficiently manage hospital operations: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Patients table stores personal and contact information of patients.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Doctors table holds professional details of doctors.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Appointments table manages patient-doctor appointments, linking to the Patients and Doctors tables through foreign keys.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Records table stores medical visit details, including diagnosis and treatment, also linked to Patients and Doctors.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Billing table handles billing information, associating appointments with payment details and patient information.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Doctors_Schedules table manages doctors' availability. </a:t>
            </a:r>
          </a:p>
        </p:txBody>
      </p:sp>
      <p:pic>
        <p:nvPicPr>
          <p:cNvPr id="7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8E19077-FD26-4289-B978-10342C8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1352231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1305341"/>
            <a:ext cx="7261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Overview: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Appointments: One patient can have multiple appointments.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Appointments: One doctor can have multiple appointments.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Records: One patient can have multiple medical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Records: One doctor can have multiple medical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Billing: One patient can have multiple billing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Appointments and Billing: One appointment can have one billing record.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Doctors_Schedules: One doctor can have multiple schedule entries.</a:t>
            </a:r>
          </a:p>
        </p:txBody>
      </p:sp>
      <p:pic>
        <p:nvPicPr>
          <p:cNvPr id="7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8E19077-FD26-4289-B978-10342C8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1352231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Business report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928978"/>
            <a:ext cx="1139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of how the system works. </a:t>
            </a:r>
          </a:p>
          <a:p>
            <a:r>
              <a:rPr lang="en-US" dirty="0"/>
              <a:t>Story: Bob McKenzie’s Appointment and Medical Record Journey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8B0E7B-E072-B360-36AF-1C35A822653A}"/>
              </a:ext>
            </a:extLst>
          </p:cNvPr>
          <p:cNvGrpSpPr/>
          <p:nvPr/>
        </p:nvGrpSpPr>
        <p:grpSpPr>
          <a:xfrm>
            <a:off x="0" y="1953337"/>
            <a:ext cx="11806177" cy="729792"/>
            <a:chOff x="0" y="4283924"/>
            <a:chExt cx="11806177" cy="7297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DDC4E2-78FE-F1AA-0546-3EA1B8C3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657133"/>
              <a:ext cx="7772400" cy="3565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4B293-62D9-1476-C01E-BCADE4BDB7D1}"/>
                </a:ext>
              </a:extLst>
            </p:cNvPr>
            <p:cNvSpPr txBox="1"/>
            <p:nvPr/>
          </p:nvSpPr>
          <p:spPr>
            <a:xfrm>
              <a:off x="1" y="4283924"/>
              <a:ext cx="118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Bob McKenzie, a new patient, arrives at the hospital and provides his personal information to register.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0F51C-11F0-86E8-BA9C-AEC83B41FD6C}"/>
              </a:ext>
            </a:extLst>
          </p:cNvPr>
          <p:cNvGrpSpPr/>
          <p:nvPr/>
        </p:nvGrpSpPr>
        <p:grpSpPr>
          <a:xfrm>
            <a:off x="0" y="3334876"/>
            <a:ext cx="11343190" cy="892413"/>
            <a:chOff x="94290" y="5552659"/>
            <a:chExt cx="11343190" cy="8924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48153A-8EAC-E4AB-0AF5-B6AACF34DE2D}"/>
                </a:ext>
              </a:extLst>
            </p:cNvPr>
            <p:cNvSpPr txBox="1"/>
            <p:nvPr/>
          </p:nvSpPr>
          <p:spPr>
            <a:xfrm>
              <a:off x="94290" y="5552659"/>
              <a:ext cx="1134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Dr. Alice Brown a cardiologist, is registered in the hospital’s system.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2E2429-B636-2F9B-CB2B-CFE09A6F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90" y="6048159"/>
              <a:ext cx="7772400" cy="3969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BA012D-1440-945C-F7DC-F0B4C7EDAA45}"/>
              </a:ext>
            </a:extLst>
          </p:cNvPr>
          <p:cNvGrpSpPr/>
          <p:nvPr/>
        </p:nvGrpSpPr>
        <p:grpSpPr>
          <a:xfrm>
            <a:off x="0" y="4949005"/>
            <a:ext cx="11343190" cy="762870"/>
            <a:chOff x="0" y="5884002"/>
            <a:chExt cx="11343190" cy="7628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3E3911-BB0E-8DDA-148C-1E80500036D4}"/>
                </a:ext>
              </a:extLst>
            </p:cNvPr>
            <p:cNvSpPr txBox="1"/>
            <p:nvPr/>
          </p:nvSpPr>
          <p:spPr>
            <a:xfrm>
              <a:off x="0" y="5884002"/>
              <a:ext cx="1134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Bob McKenzie schedules an appointment with Dr. Alice Brown for a regular checkup.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D34913-9288-F145-C567-F699B6317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253334"/>
              <a:ext cx="7772400" cy="393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72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Business report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928978"/>
            <a:ext cx="1139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of how the system works. </a:t>
            </a:r>
          </a:p>
          <a:p>
            <a:r>
              <a:rPr lang="en-US" dirty="0"/>
              <a:t>Story: Bob McKenzie’s Appointment and Medical Record Journey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21EFD-FFBB-E345-6885-73813FF9FFED}"/>
              </a:ext>
            </a:extLst>
          </p:cNvPr>
          <p:cNvGrpSpPr/>
          <p:nvPr/>
        </p:nvGrpSpPr>
        <p:grpSpPr>
          <a:xfrm>
            <a:off x="94290" y="2016674"/>
            <a:ext cx="10429720" cy="825713"/>
            <a:chOff x="0" y="5929022"/>
            <a:chExt cx="10429720" cy="8257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2B035C-AAD8-B88F-62D5-8661A4652DDD}"/>
                </a:ext>
              </a:extLst>
            </p:cNvPr>
            <p:cNvSpPr txBox="1"/>
            <p:nvPr/>
          </p:nvSpPr>
          <p:spPr>
            <a:xfrm>
              <a:off x="0" y="5929022"/>
              <a:ext cx="1042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Dr. Alice Brown’s schedule is updated to reflect her availability.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B7FCEC-FE78-1A6D-34BC-80B933165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5" y="6320326"/>
              <a:ext cx="7772400" cy="43440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B5B18-D671-C12B-65D8-D7940F70D91D}"/>
              </a:ext>
            </a:extLst>
          </p:cNvPr>
          <p:cNvGrpSpPr/>
          <p:nvPr/>
        </p:nvGrpSpPr>
        <p:grpSpPr>
          <a:xfrm>
            <a:off x="0" y="3405473"/>
            <a:ext cx="12192000" cy="1041138"/>
            <a:chOff x="0" y="6505572"/>
            <a:chExt cx="12192000" cy="1041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B870AD-0B4D-6A94-8496-39F419C32B70}"/>
                </a:ext>
              </a:extLst>
            </p:cNvPr>
            <p:cNvSpPr txBox="1"/>
            <p:nvPr/>
          </p:nvSpPr>
          <p:spPr>
            <a:xfrm>
              <a:off x="0" y="6505572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Bob McKenzie visits Dr. Alice Brown for his scheduled checkup on August 5, 2024. </a:t>
              </a:r>
            </a:p>
            <a:p>
              <a:r>
                <a:rPr lang="en-US" dirty="0"/>
                <a:t>During the visit, Dr. Brown diagnoses John with hypertension and prescribes medication.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0722955-926B-02DB-6FF4-A59C86F85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151903"/>
              <a:ext cx="7866690" cy="39480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17C91-FC2E-FB69-754D-8B0B0058D7D5}"/>
              </a:ext>
            </a:extLst>
          </p:cNvPr>
          <p:cNvGrpSpPr/>
          <p:nvPr/>
        </p:nvGrpSpPr>
        <p:grpSpPr>
          <a:xfrm>
            <a:off x="0" y="5071271"/>
            <a:ext cx="11875625" cy="1041046"/>
            <a:chOff x="0" y="5408453"/>
            <a:chExt cx="11875625" cy="1041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E12BD-2D07-C3CB-BAA5-9942A42A49BF}"/>
                </a:ext>
              </a:extLst>
            </p:cNvPr>
            <p:cNvSpPr txBox="1"/>
            <p:nvPr/>
          </p:nvSpPr>
          <p:spPr>
            <a:xfrm>
              <a:off x="0" y="5408453"/>
              <a:ext cx="11875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6. The hospital generates a bill for Bob McKenzie visit. The total amount for the consultation is $200, which Bob pays $100. The payment status is defined as unpaid showing that a debt exists.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C072CD-3403-178D-6018-DA7E2A9A4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054784"/>
              <a:ext cx="7772400" cy="39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15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Information Retrieval from Visual Studio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 rot="21027716">
            <a:off x="840822" y="3198168"/>
            <a:ext cx="1139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Screenshots of SQL queries executed in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24560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440</TotalTime>
  <Words>711</Words>
  <Application>Microsoft Macintosh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Century Gothic</vt:lpstr>
      <vt:lpstr>Mesh</vt:lpstr>
      <vt:lpstr>Hospital Management System</vt:lpstr>
      <vt:lpstr>Project description</vt:lpstr>
      <vt:lpstr>Contribution of Group Members</vt:lpstr>
      <vt:lpstr>Overview of the Database Design</vt:lpstr>
      <vt:lpstr>Overview of the Database Design</vt:lpstr>
      <vt:lpstr>Business report</vt:lpstr>
      <vt:lpstr>Business report</vt:lpstr>
      <vt:lpstr>Information Retrieval from Visual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Renan De Alencar Queiroz</dc:creator>
  <cp:lastModifiedBy>Renan De Alencar Queiroz</cp:lastModifiedBy>
  <cp:revision>10</cp:revision>
  <dcterms:created xsi:type="dcterms:W3CDTF">2024-08-05T18:06:43Z</dcterms:created>
  <dcterms:modified xsi:type="dcterms:W3CDTF">2024-08-07T19:29:17Z</dcterms:modified>
</cp:coreProperties>
</file>