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4CCD3-DD36-480A-88D8-2EFF0A6DC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2BC8F-464A-49AE-A33B-4747F0A62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280CA-6465-4DC0-950D-B77015D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8BB07-C436-4E5C-BDBC-1F115A74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8CDC1-FE0A-4A13-A126-ED33D30B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952DF-036E-435A-8736-07B01DFE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BDFA24-E81C-4B93-8CA4-93E747ED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C5FCB-700D-47BE-8255-6C7EBF71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0ECB0-7A69-4DA2-B3D1-D8F57B4D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B20717-17EE-4F4F-B599-12703F67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5BE613-019C-48F0-AE6B-6E704218A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226CBA-71B6-463F-8599-45612DC4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3DA6B-9C26-4A59-9977-585C6B50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D75C9-396F-4B01-99D3-19CE0E5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EC9D0-9B69-4CDC-8F08-FABCF2A7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D8F53-5CC8-4082-B72E-8D1E91B3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B1AAE-C291-43C3-98EB-7CB22CEF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147BD6-6D36-4C83-B726-6728E0DB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167B9-BD3E-49E1-8BFE-2CEF944B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CC063-958E-45E6-ACFC-126B7AD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7D2D9-FE5D-416D-9C4C-64C50473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88C6A8-DD6B-4F0F-883A-054EFC3B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980ED7-5699-48D0-9870-6AD23B3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EAED72-396C-469D-A825-2F074F0B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055A75-4E87-4023-A6E5-F1E8A776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48F81-CA2E-4940-A11B-FAB78A08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7DDE5-0570-43C7-B99B-ACE7D3A0B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A81E56-A67E-4DD3-90B8-32237D3D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10AA2-D0B8-485E-A017-4AEC7B58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0FC103-A3B7-4E6B-AC0B-478AEAF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0F7B5-A05D-4A7F-96F0-5EE59E4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1C6C0-D5B7-45FA-BFD0-FA1186E8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26B0C-1155-4199-B506-E3CB3062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A18D9-F20A-4D27-880A-FDD0830A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3B1F6D-6CBE-4F6A-8C80-3AE0BC8E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948E20-5B1D-4B0A-800F-D483334C5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4A0156-50B5-43C9-AEFF-1A0507AA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3FF1FC-47A3-47A9-B04C-88F1A193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53B9E5-A7A4-447A-A3E0-B26C0297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9F66-0AB4-4BF7-9F5E-27F82F60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A0C32-0343-4022-A021-9C3A7FC2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42D139-CA96-4F4C-B278-6D5A1C69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52AF6E-6598-4EF7-85A8-83A4D4D8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B424FC-D0D2-4E1E-ABF0-357F7972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6CB52-CF13-43AC-BD62-09872CDA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41D462-EE17-47A2-819D-918DCE1C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CF00C-D4F5-4C84-9D45-5F9F97F6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4AA4B-9257-4406-B711-65F316FA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762180-BD32-4FF1-9F98-2344A228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64AB95-64C8-45E4-9A77-E1378397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9781C-12FE-4B32-9731-B662A218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B5E807-F9D6-49D4-91AF-7EA12617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8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E469-CA83-4E7D-8837-37431B44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3305D7-48F6-47F7-9AD6-08FE2C7D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056161-97CC-4117-A5D0-0BE687B3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ADA51A-5682-49CA-B078-270A5E95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24C6FD-02A2-4606-839D-06F0FC6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003B28-F0EB-4557-9E9D-FE825443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A40DEB-B9EE-459E-B5B2-4C232BE1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C7FF7B-D6C2-4EE7-B6C2-3B15608E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54899-9921-4933-AD00-5DC8FA840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D262-2334-4355-AC6B-6F3C3457884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E39A0-B46F-463B-AB05-3632C26B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3D265-1700-43D4-9815-5E51FED4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FE70-8179-4529-87F8-B25DA575D0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151ADE4-2B9E-48CB-9F91-5A34B8FB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22" y="316467"/>
            <a:ext cx="2808571" cy="22964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59936A-36AF-438D-83D0-447EA0D6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894" y="279400"/>
            <a:ext cx="1776588" cy="25081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5C8A77-E6DC-473C-ADF2-AC31BF4EF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402" y="2978794"/>
            <a:ext cx="2815772" cy="15641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27F3F3-D454-4119-BD86-A5CF5BB52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383" y="4696815"/>
            <a:ext cx="2840895" cy="156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2FF38C-3661-4F80-989C-F54CF23E5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402" y="4696815"/>
            <a:ext cx="2840895" cy="160119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87E6B58-0DE3-4FED-9A67-9942BD10263B}"/>
              </a:ext>
            </a:extLst>
          </p:cNvPr>
          <p:cNvGrpSpPr/>
          <p:nvPr/>
        </p:nvGrpSpPr>
        <p:grpSpPr>
          <a:xfrm>
            <a:off x="3959102" y="77633"/>
            <a:ext cx="3138819" cy="4198034"/>
            <a:chOff x="4901099" y="119646"/>
            <a:chExt cx="4707441" cy="541518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3784D37-EA14-4969-96A0-9C099E62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1099" y="119646"/>
              <a:ext cx="4707440" cy="2396066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57DAFBE-A304-4E63-ACD3-91E20DD5F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01100" y="2515712"/>
              <a:ext cx="4707440" cy="3019118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DFC6F85-32F8-44AC-B5AD-D67BE260B7E1}"/>
              </a:ext>
            </a:extLst>
          </p:cNvPr>
          <p:cNvGrpSpPr/>
          <p:nvPr/>
        </p:nvGrpSpPr>
        <p:grpSpPr>
          <a:xfrm>
            <a:off x="19215" y="77633"/>
            <a:ext cx="3847496" cy="5419781"/>
            <a:chOff x="177799" y="904820"/>
            <a:chExt cx="3847496" cy="541978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0922A1A-E20A-49D0-82D8-2BF8622906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723" t="25986" b="3868"/>
            <a:stretch/>
          </p:blipFill>
          <p:spPr>
            <a:xfrm>
              <a:off x="177800" y="904820"/>
              <a:ext cx="3847495" cy="2119433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025CF4D-2639-42CF-BE6F-7559053A6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799" y="3008145"/>
              <a:ext cx="3819991" cy="2303505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6644251C-B9F8-4C33-BC7C-A1B194238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58281"/>
            <a:stretch/>
          </p:blipFill>
          <p:spPr>
            <a:xfrm>
              <a:off x="177800" y="5370091"/>
              <a:ext cx="3844967" cy="954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3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Geisiane Pires</dc:creator>
  <cp:lastModifiedBy>Geisiane Pires</cp:lastModifiedBy>
  <cp:revision>2</cp:revision>
  <dcterms:created xsi:type="dcterms:W3CDTF">2024-08-12T01:39:55Z</dcterms:created>
  <dcterms:modified xsi:type="dcterms:W3CDTF">2024-08-12T01:52:07Z</dcterms:modified>
</cp:coreProperties>
</file>