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43"/>
  </p:normalViewPr>
  <p:slideViewPr>
    <p:cSldViewPr snapToGrid="0">
      <p:cViewPr varScale="1">
        <p:scale>
          <a:sx n="110" d="100"/>
          <a:sy n="110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E543-24B6-DE39-5289-DB76C1922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9B9BE-3531-44E6-73BD-7C145DEAB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AFBB7-C379-C374-E9E8-D661D7D3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CBC5-E52D-614D-97FE-7ADE2B0D9C1F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7653A-A24F-0D8C-A2BF-6BA502EC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76EB0-4D97-115B-52B5-0800B027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1C2-F2FD-3C4F-A8EB-28078FCDA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3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E862-55BB-D136-EFC4-093B1669D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27D1A-142B-ED15-7B4A-9491C67C2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72EA0-E232-5E00-DD7C-D08EEB1F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CBC5-E52D-614D-97FE-7ADE2B0D9C1F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B6C14-E93C-0DEC-0958-AE3C86A3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54B02-BC15-84CB-63BA-1D6F7D36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1C2-F2FD-3C4F-A8EB-28078FCDA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7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1A3C4-B077-24D8-26CC-8616E2586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83B28-1298-47B5-A7C3-A47F365D7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8CF04-913A-EB6D-C994-1E5AC9CC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CBC5-E52D-614D-97FE-7ADE2B0D9C1F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29991-0648-86B7-6CE8-B1B20274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7535C-F13D-E1A3-FB5C-776AD85A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1C2-F2FD-3C4F-A8EB-28078FCDA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7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B0E7-0CB1-919A-3200-FE312224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E5E15-28AB-5F9D-785A-E2F5B9ED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357F6-E702-2E19-417C-C37EE037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CBC5-E52D-614D-97FE-7ADE2B0D9C1F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45626-8F82-773A-D9BB-B74390FF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84ED5-66DB-EE1D-E156-53E9BF96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1C2-F2FD-3C4F-A8EB-28078FCDA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0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487F-B5E6-D450-5E40-08947EE33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E8877-EC43-3B3B-A82A-30BBE6FD2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0C057-5BFB-9EC4-D22F-8549A0D6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CBC5-E52D-614D-97FE-7ADE2B0D9C1F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6D016-42FD-ED24-9932-BD94F0D8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758CD-C8DA-131C-3B80-EE4835DF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1C2-F2FD-3C4F-A8EB-28078FCDA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1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BFAD-4FF4-03A2-8D1B-A7A060B7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B8E48-372B-B380-055B-FDA5B8C0E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E00DF-1D05-4159-9005-2752ACDF2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10AAD-D4F1-8431-B565-C21D5E97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CBC5-E52D-614D-97FE-7ADE2B0D9C1F}" type="datetimeFigureOut">
              <a:rPr lang="en-US" smtClean="0"/>
              <a:t>8/16/24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8F4FB-F008-4B72-5922-BA9EEE1D9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A4C1C-2D10-1DB1-BA7B-B8F45422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1C2-F2FD-3C4F-A8EB-28078FCDA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7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9AAF1-9F1D-C674-5113-330B4EC0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CFF45-3ADB-C322-FE8D-CD08BC2DE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74359-A083-44B4-3447-3FA67F28D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A8A56-F88E-5620-00C3-13D094BA9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034BF9-A9CD-1EC8-C45C-F914560BC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F6AA6-5CDF-15DD-077E-4E24ACA0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CBC5-E52D-614D-97FE-7ADE2B0D9C1F}" type="datetimeFigureOut">
              <a:rPr lang="en-US" smtClean="0"/>
              <a:t>8/16/24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CD6AB1-CCD7-9594-1CEC-CEB0C08E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478C6-D9B8-192A-094B-C86DC70B6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1C2-F2FD-3C4F-A8EB-28078FCDA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1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484C-BC75-D3CB-B82F-C9C043FCF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4C0D2-1574-F668-4EB5-E043D9C2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CBC5-E52D-614D-97FE-7ADE2B0D9C1F}" type="datetimeFigureOut">
              <a:rPr lang="en-US" smtClean="0"/>
              <a:t>8/16/24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6EDCA-72F0-844E-BEDF-6D161F11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5E980-C596-39CA-CD61-786CAE70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1C2-F2FD-3C4F-A8EB-28078FCDA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BCB80D-58F7-2A36-9C7C-1669EF66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CBC5-E52D-614D-97FE-7ADE2B0D9C1F}" type="datetimeFigureOut">
              <a:rPr lang="en-US" smtClean="0"/>
              <a:t>8/16/24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7481AD-924B-722C-F5DC-B0665F87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A0CF5-543C-6165-AEA6-B3A42F30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1C2-F2FD-3C4F-A8EB-28078FCDA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5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DD58E-7CEE-5D1E-9863-2D7B16412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F4491-F3E8-69B6-0B65-B308912BE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59BF6-AA35-6CC7-B844-70DD5276F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52E5A-F332-FE59-D871-09168F96E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CBC5-E52D-614D-97FE-7ADE2B0D9C1F}" type="datetimeFigureOut">
              <a:rPr lang="en-US" smtClean="0"/>
              <a:t>8/16/24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4274C-0A05-87DC-9BA1-BA2D52C1B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B7AB0-9718-4521-2DDE-1EC8C574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1C2-F2FD-3C4F-A8EB-28078FCDA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8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9D3C-59F2-1152-3062-286A3096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40A66-1103-1308-E119-5F82CAF07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0F648-D08E-7285-4E2D-F759F3D0D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B30B4-D5E8-08CB-B003-2A73CCAC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CBC5-E52D-614D-97FE-7ADE2B0D9C1F}" type="datetimeFigureOut">
              <a:rPr lang="en-US" smtClean="0"/>
              <a:t>8/16/24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7A407-44BB-56D9-6600-B0E01078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926EE-CDAE-0A2C-B398-A9A1FA4D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1C2-F2FD-3C4F-A8EB-28078FCDA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9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8B95E-B1EB-DCC4-9753-93A3CB254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BBCF9-7B50-437F-540B-37F46B1B9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FB50F-7035-2B84-E5CB-F82640095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D6CBC5-E52D-614D-97FE-7ADE2B0D9C1F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B2D78-EB7B-057A-B23A-ACE9A6C2B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0A23B-D953-367D-1C66-C12AD8688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85E1C2-F2FD-3C4F-A8EB-28078FCDA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5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C67B1C-3975-6F95-E64F-862876EC3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165100"/>
            <a:ext cx="4610100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89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Renan De Alencar Queiroz</dc:creator>
  <cp:lastModifiedBy>Renan De Alencar Queiroz</cp:lastModifiedBy>
  <cp:revision>2</cp:revision>
  <dcterms:created xsi:type="dcterms:W3CDTF">2024-08-16T22:58:22Z</dcterms:created>
  <dcterms:modified xsi:type="dcterms:W3CDTF">2024-08-16T22:59:07Z</dcterms:modified>
</cp:coreProperties>
</file>