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06C2F8-3C68-4CF8-8D1F-DDBDBC79051F}">
  <a:tblStyle styleId="{EF06C2F8-3C68-4CF8-8D1F-DDBDBC79051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5048b3a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5048b3a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5048b3a18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5048b3a18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5048b3a1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5048b3a1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5048b3a18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5048b3a18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5048b3a18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5048b3a18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5048b3a18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5048b3a18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5048b3a18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5048b3a18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5048b3a18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5048b3a18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5048b3a18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5048b3a18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homify.com.br/livros_de_ideias/5828187/reforma-de-telhados-causas-materiais-e-como-proced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TRABALHO DE GEOPROCESSAMENTO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Renan Ambiel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Nilton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1088300" y="1412200"/>
            <a:ext cx="7099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Referências: </a:t>
            </a:r>
            <a:r>
              <a:rPr lang="pt-PT" sz="11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https://www.homify.com.br/livros_de_ideias/5828187/reforma-de-telhados-causas-materiais-e-como-proceder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https://www.ibge.gov.br/geociencias/cartas-e-mapas/redes-geograficas/15789-areas-urbanizadas.html?=&amp;t=downloads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https://renanambielreman.users.earthengine.app/view/uso-e-cobertura-solo-jacarei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1177500" y="1677800"/>
            <a:ext cx="6789000" cy="2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 tempos de mudanças 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climáticas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nos vemos cada vez mais fragilizados diante da natureza. No contexto habitacional alguns pequenos detalhes podem ser indicações de um desastre em uma casa como uma rachadura na parede. Portanto d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vemos ter precaução para evitar o risco do desabamento da casa.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1177500" y="1677800"/>
            <a:ext cx="6789000" cy="2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Os telhados de casas antigas podem ser muito perigosos, pois as estruturas de madeiras apodrecem e aumentam o risco do desabamento. Casas com infiltrações ou goteiras podem intensificar o risco, portanto manter a manutenção preventiva da casa é muito importante..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177500" y="1677800"/>
            <a:ext cx="6789000" cy="2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Nesse trabalho o objetivo será ajudar as autoridades a avaliar estruturas com risco de desabamento, 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baseado em imagens de satélite 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foram elaborados 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índices na área urbana de Jacareí do percentual de casas antigas da cidade.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1177500" y="1677800"/>
            <a:ext cx="6789000" cy="2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isso um 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inteligência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artificial classificou imagem recortada da 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urbana de Jacareí. Onde as casas antigas tem o telhado mais alaranjado enquanto casas novas tem o telhado mais branco.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25" y="204225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047925" y="1457550"/>
            <a:ext cx="5805900" cy="2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 então de acordo com as 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áreas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cada classe elaboramos um 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gráfico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pizza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2924975" y="19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{EF06C2F8-3C68-4CF8-8D1F-DDBDBC79051F}</a:tableStyleId>
              </a:tblPr>
              <a:tblGrid>
                <a:gridCol w="169545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CLASSE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AREA (m²)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vegetação</a:t>
                      </a:r>
                      <a:r>
                        <a:rPr lang="pt-PT" sz="1000"/>
                        <a:t> densa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2652058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vegetação</a:t>
                      </a:r>
                      <a:r>
                        <a:rPr lang="pt-PT" sz="1000"/>
                        <a:t> rasteira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12097707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corpos de </a:t>
                      </a:r>
                      <a:r>
                        <a:rPr lang="pt-PT" sz="1000"/>
                        <a:t>água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423931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construçoes antigas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5327106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construções</a:t>
                      </a:r>
                      <a:r>
                        <a:rPr lang="pt-PT" sz="1000"/>
                        <a:t> recentes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2353403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pavimentado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24137528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solo exposto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/>
                        <a:t>2607425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75" y="165350"/>
            <a:ext cx="757237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1177500" y="1651875"/>
            <a:ext cx="6789000" cy="2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Conclusão: O percentual da área de casas antigas em Jacareí é o dobro em relação a casas </a:t>
            </a: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recentes, correspondendo a uma área de 5.327.106m², correspondendo a 10% da área total urbanizada de Jacareí 49.765.568 m².  Vale propor a prefeitura um trabalho de conscientização da população sobre o risco de desabamento das casas e a importância de reformar o telhado.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