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870E23B3-9E2C-49CA-93B0-9A983D9291F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86174764-6B4D-4729-9D38-E801F9EE5A7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870E23B3-9E2C-49CA-93B0-9A983D9291F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86174764-6B4D-4729-9D38-E801F9EE5A7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870E23B3-9E2C-49CA-93B0-9A983D9291F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86174764-6B4D-4729-9D38-E801F9EE5A7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870E23B3-9E2C-49CA-93B0-9A983D9291F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86174764-6B4D-4729-9D38-E801F9EE5A7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870E23B3-9E2C-49CA-93B0-9A983D9291F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86174764-6B4D-4729-9D38-E801F9EE5A7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870E23B3-9E2C-49CA-93B0-9A983D9291F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86174764-6B4D-4729-9D38-E801F9EE5A7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870E23B3-9E2C-49CA-93B0-9A983D9291F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86174764-6B4D-4729-9D38-E801F9EE5A7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870E23B3-9E2C-49CA-93B0-9A983D9291F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86174764-6B4D-4729-9D38-E801F9EE5A7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870E23B3-9E2C-49CA-93B0-9A983D9291F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86174764-6B4D-4729-9D38-E801F9EE5A7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870E23B3-9E2C-49CA-93B0-9A983D9291F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86174764-6B4D-4729-9D38-E801F9EE5A7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870E23B3-9E2C-49CA-93B0-9A983D9291F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86174764-6B4D-4729-9D38-E801F9EE5A7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870E23B3-9E2C-49CA-93B0-9A983D9291F7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4764-6B4D-4729-9D38-E801F9EE5A76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Eaburns</a:t>
            </a:r>
            <a:r>
              <a:rPr lang="pt-BR" dirty="0" smtClean="0"/>
              <a:t>/T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Renan Borges Medeiros</a:t>
            </a:r>
          </a:p>
          <a:p>
            <a:r>
              <a:rPr lang="pt-BR" dirty="0" smtClean="0"/>
              <a:t>INFO 3.1</a:t>
            </a:r>
            <a:endParaRPr lang="pt-BR" dirty="0"/>
          </a:p>
        </p:txBody>
      </p:sp>
      <p:sp>
        <p:nvSpPr>
          <p:cNvPr id="4" name="AutoShape 2" descr="Resultado de imagem para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githu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8" name="Picture 6" descr="Resultado de imagem para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9437">
            <a:off x="636732" y="764703"/>
            <a:ext cx="4799364" cy="15533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305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Quem desenvolveu o projeto?</a:t>
            </a:r>
          </a:p>
          <a:p>
            <a:r>
              <a:rPr lang="pt-BR" dirty="0" smtClean="0"/>
              <a:t>Desde quando está sendo desenvolvido?</a:t>
            </a:r>
          </a:p>
          <a:p>
            <a:r>
              <a:rPr lang="pt-BR" dirty="0" smtClean="0"/>
              <a:t>Quem são os maiores contribuidores do projeto </a:t>
            </a:r>
            <a:r>
              <a:rPr lang="pt-BR" dirty="0" err="1" smtClean="0"/>
              <a:t>Eaburns</a:t>
            </a:r>
            <a:r>
              <a:rPr lang="pt-BR" dirty="0" smtClean="0"/>
              <a:t>/T?</a:t>
            </a:r>
          </a:p>
          <a:p>
            <a:r>
              <a:rPr lang="pt-BR" dirty="0" smtClean="0"/>
              <a:t>Qual a principal linguagem?</a:t>
            </a:r>
          </a:p>
          <a:p>
            <a:r>
              <a:rPr lang="pt-BR" dirty="0" smtClean="0"/>
              <a:t>Periocidade das versões</a:t>
            </a:r>
            <a:endParaRPr lang="pt-BR" dirty="0"/>
          </a:p>
        </p:txBody>
      </p:sp>
      <p:pic>
        <p:nvPicPr>
          <p:cNvPr id="2050" name="Picture 2" descr="Resultado de imagem para 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2371725" cy="29523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055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Estatísticas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/>
              <a:t>Estatísticas</a:t>
            </a:r>
            <a:endParaRPr lang="pt-BR" dirty="0"/>
          </a:p>
          <a:p>
            <a:r>
              <a:rPr lang="pt-BR" dirty="0" smtClean="0"/>
              <a:t>números </a:t>
            </a:r>
            <a:r>
              <a:rPr lang="pt-BR" dirty="0"/>
              <a:t>de </a:t>
            </a:r>
            <a:r>
              <a:rPr lang="pt-BR" dirty="0" err="1"/>
              <a:t>commits</a:t>
            </a:r>
            <a:r>
              <a:rPr lang="pt-BR" dirty="0"/>
              <a:t>: 564</a:t>
            </a:r>
          </a:p>
          <a:p>
            <a:r>
              <a:rPr lang="pt-BR" dirty="0"/>
              <a:t>numero de contribuidores: 4</a:t>
            </a:r>
          </a:p>
          <a:p>
            <a:r>
              <a:rPr lang="pt-BR" dirty="0" err="1"/>
              <a:t>fork</a:t>
            </a:r>
            <a:r>
              <a:rPr lang="pt-BR" dirty="0"/>
              <a:t>: 4</a:t>
            </a:r>
          </a:p>
          <a:p>
            <a:r>
              <a:rPr lang="pt-BR" dirty="0"/>
              <a:t>releases: 0</a:t>
            </a:r>
          </a:p>
          <a:p>
            <a:r>
              <a:rPr lang="pt-BR" dirty="0"/>
              <a:t>estrelas: 50</a:t>
            </a:r>
          </a:p>
        </p:txBody>
      </p:sp>
    </p:spTree>
    <p:extLst>
      <p:ext uri="{BB962C8B-B14F-4D97-AF65-F5344CB8AC3E}">
        <p14:creationId xmlns:p14="http://schemas.microsoft.com/office/powerpoint/2010/main" val="3330401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T/</a:t>
            </a:r>
            <a:r>
              <a:rPr lang="pt-BR" dirty="0" err="1" smtClean="0"/>
              <a:t>License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 rot="900000">
            <a:off x="3479999" y="636985"/>
            <a:ext cx="4658735" cy="581662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r>
              <a:rPr lang="en-US" dirty="0">
                <a:effectLst/>
              </a:rPr>
              <a:t>Copyright © 2015, The T Authors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Permission to use, copy, modify, and/or distribute this software for </a:t>
            </a:r>
            <a:r>
              <a:rPr lang="en-US" dirty="0" smtClean="0">
                <a:effectLst/>
              </a:rPr>
              <a:t>any</a:t>
            </a:r>
          </a:p>
          <a:p>
            <a:r>
              <a:rPr lang="en-US" dirty="0">
                <a:effectLst/>
              </a:rPr>
              <a:t>purpose with or without fee is hereby granted, provided that the </a:t>
            </a:r>
            <a:r>
              <a:rPr lang="en-US" dirty="0" smtClean="0">
                <a:effectLst/>
              </a:rPr>
              <a:t>above</a:t>
            </a:r>
          </a:p>
          <a:p>
            <a:r>
              <a:rPr lang="en-US" dirty="0">
                <a:effectLst/>
              </a:rPr>
              <a:t>copyright notice and this permission notice appear in all copies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THE SOFTWARE IS PROVIDED "AS IS" AND THE AUTHOR DISCLAIMS ALL </a:t>
            </a:r>
            <a:r>
              <a:rPr lang="en-US" dirty="0" smtClean="0">
                <a:effectLst/>
              </a:rPr>
              <a:t>WARRANTIES</a:t>
            </a:r>
          </a:p>
          <a:p>
            <a:r>
              <a:rPr lang="en-US" dirty="0">
                <a:effectLst/>
              </a:rPr>
              <a:t>WITH REGARD TO THIS SOFTWARE INCLUDING ALL IMPLIED WARRANTIES </a:t>
            </a:r>
            <a:r>
              <a:rPr lang="en-US" dirty="0" smtClean="0">
                <a:effectLst/>
              </a:rPr>
              <a:t>OF</a:t>
            </a:r>
          </a:p>
          <a:p>
            <a:r>
              <a:rPr lang="en-US" dirty="0">
                <a:effectLst/>
              </a:rPr>
              <a:t>MERCHANTABILITY AND FITNESS. IN NO EVENT SHALL THE AUTHOR BE LIABLE </a:t>
            </a:r>
            <a:r>
              <a:rPr lang="en-US" dirty="0" smtClean="0">
                <a:effectLst/>
              </a:rPr>
              <a:t>FOR</a:t>
            </a:r>
          </a:p>
          <a:p>
            <a:r>
              <a:rPr lang="en-US" dirty="0">
                <a:effectLst/>
              </a:rPr>
              <a:t>ANY SPECIAL, DIRECT, INDIRECT, OR CONSEQUENTIAL DAMAGES OR ANY </a:t>
            </a:r>
            <a:r>
              <a:rPr lang="en-US" dirty="0" smtClean="0">
                <a:effectLst/>
              </a:rPr>
              <a:t>DAMAGES</a:t>
            </a:r>
          </a:p>
          <a:p>
            <a:r>
              <a:rPr lang="en-US" dirty="0">
                <a:effectLst/>
              </a:rPr>
              <a:t>WHATSOEVER RESULTING FROM LOSS OF USE, DATA OR PROFITS, WHETHER IN </a:t>
            </a:r>
            <a:r>
              <a:rPr lang="en-US" dirty="0" smtClean="0">
                <a:effectLst/>
              </a:rPr>
              <a:t>AN</a:t>
            </a:r>
          </a:p>
          <a:p>
            <a:r>
              <a:rPr lang="en-US" dirty="0">
                <a:effectLst/>
              </a:rPr>
              <a:t>ACTION OF CONTRACT, NEGLIGENCE OR OTHER TORTIOUS ACTION, ARISING OUT </a:t>
            </a:r>
            <a:r>
              <a:rPr lang="en-US" dirty="0" smtClean="0">
                <a:effectLst/>
              </a:rPr>
              <a:t>OF</a:t>
            </a:r>
          </a:p>
          <a:p>
            <a:r>
              <a:rPr lang="en-US" dirty="0">
                <a:effectLst/>
              </a:rPr>
              <a:t>OR IN CONNECTION WITH THE USE OR PERFORMANCE OF THIS 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5135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/>
              <a:t>https://github.com/eaburns/T</a:t>
            </a:r>
          </a:p>
        </p:txBody>
      </p:sp>
    </p:spTree>
    <p:extLst>
      <p:ext uri="{BB962C8B-B14F-4D97-AF65-F5344CB8AC3E}">
        <p14:creationId xmlns:p14="http://schemas.microsoft.com/office/powerpoint/2010/main" val="3085379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Farmacêutic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TM01859865[[fn=Bom estado]]</Template>
  <TotalTime>50</TotalTime>
  <Words>195</Words>
  <Application>Microsoft Office PowerPoint</Application>
  <PresentationFormat>Apresentação na tela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Kilter</vt:lpstr>
      <vt:lpstr>Eaburns/T</vt:lpstr>
      <vt:lpstr>Apresentação do PowerPoint</vt:lpstr>
      <vt:lpstr>Estatísticas</vt:lpstr>
      <vt:lpstr>T/License</vt:lpstr>
      <vt:lpstr>Referencia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Eaburns/T</dc:title>
  <dc:creator>Renan</dc:creator>
  <cp:lastModifiedBy>Renan</cp:lastModifiedBy>
  <cp:revision>4</cp:revision>
  <dcterms:created xsi:type="dcterms:W3CDTF">2017-03-09T22:41:35Z</dcterms:created>
  <dcterms:modified xsi:type="dcterms:W3CDTF">2017-03-09T23:31:52Z</dcterms:modified>
</cp:coreProperties>
</file>