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5269548-1076-4855-8726-A3A003CE6F73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4F15765-5359-4776-8B0F-56A250AE1B4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m para pa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40"/>
            <a:ext cx="9159164" cy="63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4482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5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Galaxy’n</a:t>
            </a:r>
            <a:r>
              <a:rPr lang="pt-BR" sz="5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pt-BR" sz="5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Party</a:t>
            </a:r>
            <a:endParaRPr lang="pt-BR" sz="5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2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Recursos 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Serão necessários programadores disponíveis para programar em </a:t>
            </a:r>
            <a:r>
              <a:rPr lang="pt-BR" dirty="0" err="1"/>
              <a:t>android</a:t>
            </a:r>
            <a:r>
              <a:rPr lang="pt-BR" dirty="0"/>
              <a:t> e fazer todo o banco de dados do aplicativo, dinheiro para poder levar o projeto para frente e muitas </a:t>
            </a:r>
            <a:r>
              <a:rPr lang="pt-BR" dirty="0" smtClean="0"/>
              <a:t>disponibilidade</a:t>
            </a:r>
            <a:r>
              <a:rPr lang="pt-BR" dirty="0"/>
              <a:t>.</a:t>
            </a:r>
          </a:p>
        </p:txBody>
      </p:sp>
      <p:sp>
        <p:nvSpPr>
          <p:cNvPr id="4" name="AutoShape 2" descr="Resultado de imagem para programado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programador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programador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Resultado de imagem para programador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82" name="Picture 10" descr="Resultado de imagem para programa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773" y="2780927"/>
            <a:ext cx="4896544" cy="270894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1 ano e meio de criação de software, mais 1 ano para testes, correções e novos investimentos e por fim o lançamento para todos os usuários </a:t>
            </a:r>
            <a:r>
              <a:rPr lang="pt-BR" dirty="0" err="1" smtClean="0"/>
              <a:t>android</a:t>
            </a:r>
            <a:r>
              <a:rPr lang="pt-BR" dirty="0" smtClean="0"/>
              <a:t>, após maiores lucros e aprovações será lançado também para </a:t>
            </a:r>
            <a:r>
              <a:rPr lang="pt-BR" dirty="0" err="1" smtClean="0"/>
              <a:t>iphone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AutoShape 2" descr="Resultado de imagem para cronogr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Resultado de imagem para cronogra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Resultado de imagem para cronogram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cronogram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cronogram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cronogram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Resultado de imagem para cronogra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4536504" cy="2845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Resultado de imagem para obrigado a to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64" y="0"/>
            <a:ext cx="9167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Área de atuação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Dispositivos móveis.</a:t>
            </a:r>
            <a:endParaRPr lang="pt-BR" dirty="0"/>
          </a:p>
        </p:txBody>
      </p:sp>
      <p:pic>
        <p:nvPicPr>
          <p:cNvPr id="2050" name="Picture 2" descr="Resultado de imagem para celular sams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5282">
            <a:off x="535350" y="2563720"/>
            <a:ext cx="4032448" cy="21192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iphone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iphone 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Resultado de imagem para iphone 7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Resultado de imagem para iphone 7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Resultado de imagem para iphone 7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4" descr="Resultado de imagem para iphone 7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4" name="Picture 16" descr="Resultado de imagem para iphon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4064">
            <a:off x="5262860" y="2039170"/>
            <a:ext cx="3168352" cy="3168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Objetos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Programação em </a:t>
            </a:r>
            <a:r>
              <a:rPr lang="pt-BR" dirty="0" err="1" smtClean="0"/>
              <a:t>JavaScript</a:t>
            </a:r>
            <a:r>
              <a:rPr lang="pt-BR" dirty="0" smtClean="0"/>
              <a:t> e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4" name="Picture 2" descr="Resultado de imagem para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4032448" cy="26882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programaçao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36912"/>
            <a:ext cx="3936864" cy="29488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0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Definição de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Esta aplicação existe apenas em sites, não foi criado ainda um aplicativo com este proposito, então se a pessoa estiver afim de uma festa, não precisara estar procurando em casa site, pois esta disponível a ele o </a:t>
            </a:r>
            <a:r>
              <a:rPr lang="pt-BR" dirty="0" err="1" smtClean="0"/>
              <a:t>Galaxy’n</a:t>
            </a:r>
            <a:r>
              <a:rPr lang="pt-BR" dirty="0" smtClean="0"/>
              <a:t> </a:t>
            </a:r>
            <a:r>
              <a:rPr lang="pt-BR" dirty="0" err="1" smtClean="0"/>
              <a:t>Party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AutoShape 2" descr="Resultado de imagem para proble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0" name="Picture 4" descr="Resultado de imagem para probl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29">
            <a:off x="2171761" y="2842660"/>
            <a:ext cx="4186475" cy="278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36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Com esse </a:t>
            </a:r>
            <a:r>
              <a:rPr lang="pt-BR" dirty="0" smtClean="0"/>
              <a:t>aplicativo felicitará para os festeiros, poderão descobrir facilmente onde </a:t>
            </a:r>
            <a:r>
              <a:rPr lang="pt-BR" dirty="0"/>
              <a:t>tem novas festas, em qualquer lugar e a qualquer hora, basta acessar o aplicativo procurar a festa desejada e acessar sua localização e sair a busca de sua nova aventura.</a:t>
            </a:r>
          </a:p>
          <a:p>
            <a:endParaRPr lang="pt-BR" dirty="0"/>
          </a:p>
        </p:txBody>
      </p:sp>
      <p:pic>
        <p:nvPicPr>
          <p:cNvPr id="5122" name="Picture 2" descr="Resultado de imagem para obje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0869">
            <a:off x="2249365" y="2770465"/>
            <a:ext cx="4018905" cy="26744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  <a:sp3d>
            <a:bevelT prst="convex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1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 especifico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Estudo </a:t>
            </a:r>
            <a:r>
              <a:rPr lang="pt-BR" dirty="0"/>
              <a:t>das linguagens de programação e banco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Desenvolvimento </a:t>
            </a:r>
            <a:r>
              <a:rPr lang="pt-BR" dirty="0"/>
              <a:t>do projeto e do software. </a:t>
            </a:r>
            <a:endParaRPr lang="pt-BR" dirty="0" smtClean="0"/>
          </a:p>
          <a:p>
            <a:r>
              <a:rPr lang="pt-BR" dirty="0" smtClean="0"/>
              <a:t>Aplicação </a:t>
            </a:r>
            <a:r>
              <a:rPr lang="pt-BR" dirty="0"/>
              <a:t>no dispositivo mobile. </a:t>
            </a:r>
            <a:endParaRPr lang="pt-BR" dirty="0" smtClean="0"/>
          </a:p>
          <a:p>
            <a:r>
              <a:rPr lang="pt-BR" dirty="0" smtClean="0"/>
              <a:t>Validação </a:t>
            </a:r>
            <a:r>
              <a:rPr lang="pt-BR" dirty="0"/>
              <a:t>do aplicativo</a:t>
            </a:r>
          </a:p>
        </p:txBody>
      </p:sp>
      <p:pic>
        <p:nvPicPr>
          <p:cNvPr id="6146" name="Picture 2" descr="Resultado de imagem para objetivo especif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245">
            <a:off x="4321832" y="2689817"/>
            <a:ext cx="3425159" cy="25654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mtClean="0"/>
              <a:t>justificativa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Terá </a:t>
            </a:r>
            <a:r>
              <a:rPr lang="pt-BR" dirty="0" smtClean="0"/>
              <a:t>vantagens </a:t>
            </a:r>
            <a:r>
              <a:rPr lang="pt-BR" dirty="0"/>
              <a:t>sobre propagandas aplicadas nas redes sociais, pois </a:t>
            </a:r>
            <a:r>
              <a:rPr lang="pt-BR" dirty="0" smtClean="0"/>
              <a:t>ele será </a:t>
            </a:r>
            <a:r>
              <a:rPr lang="pt-BR" dirty="0"/>
              <a:t>um aplicativo onde </a:t>
            </a:r>
            <a:r>
              <a:rPr lang="pt-BR" dirty="0" smtClean="0"/>
              <a:t>armazenas os dados de vários sites de festas. Este aplicativo </a:t>
            </a:r>
            <a:r>
              <a:rPr lang="pt-BR" dirty="0"/>
              <a:t>será usado por que muitos dos jovens </a:t>
            </a:r>
            <a:r>
              <a:rPr lang="pt-BR" dirty="0" smtClean="0"/>
              <a:t>que estão “obrigados” </a:t>
            </a:r>
            <a:r>
              <a:rPr lang="pt-BR" dirty="0"/>
              <a:t>a estarem em uma festa que não gosta, porem querem muito festar, então não saem daquele local, com o aplicativo eles poderão estar procurando o lugar ideal para comemorarem, sua importância? Alegrar a vida dos jovens festeiros.</a:t>
            </a:r>
          </a:p>
        </p:txBody>
      </p:sp>
    </p:spTree>
    <p:extLst>
      <p:ext uri="{BB962C8B-B14F-4D97-AF65-F5344CB8AC3E}">
        <p14:creationId xmlns:p14="http://schemas.microsoft.com/office/powerpoint/2010/main" val="36110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/>
              <a:t> </a:t>
            </a:r>
            <a:r>
              <a:rPr lang="pt-BR" dirty="0" smtClean="0"/>
              <a:t>Serão </a:t>
            </a:r>
            <a:r>
              <a:rPr lang="pt-BR" dirty="0"/>
              <a:t>aplicados vários tipos de festas e baladas para todos os gostos</a:t>
            </a:r>
          </a:p>
        </p:txBody>
      </p:sp>
      <p:pic>
        <p:nvPicPr>
          <p:cNvPr id="1026" name="Picture 2" descr="Resultado de imagem para fes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69" y="2276870"/>
            <a:ext cx="4520806" cy="2917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Será necessário </a:t>
            </a:r>
            <a:r>
              <a:rPr lang="pt-BR" dirty="0" smtClean="0"/>
              <a:t>aprender </a:t>
            </a:r>
            <a:r>
              <a:rPr lang="pt-BR" dirty="0"/>
              <a:t>programar em </a:t>
            </a:r>
            <a:r>
              <a:rPr lang="pt-BR" dirty="0" err="1" smtClean="0"/>
              <a:t>android</a:t>
            </a:r>
            <a:r>
              <a:rPr lang="pt-BR" dirty="0" smtClean="0"/>
              <a:t>, e será </a:t>
            </a:r>
            <a:r>
              <a:rPr lang="pt-BR" dirty="0"/>
              <a:t>necessário fazer um banco de dados para vincular com empresas de festas. Serão feitas pesquisas para que possa ser realizado o projeto, para saber se haverá uma boa aceitação entre os jovens festeiros. Precisaremos se programadores ágeis, e dinheiro para iniciar o projeto para que caso haja aceitação tenha um bom resultado no final das contas.</a:t>
            </a:r>
          </a:p>
        </p:txBody>
      </p:sp>
      <p:pic>
        <p:nvPicPr>
          <p:cNvPr id="2050" name="Picture 2" descr="Resultado de imagem para metodolo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013">
            <a:off x="2885863" y="3410261"/>
            <a:ext cx="2584429" cy="22219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71</TotalTime>
  <Words>380</Words>
  <Application>Microsoft Office PowerPoint</Application>
  <PresentationFormat>Apresentação na tela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Horizonte</vt:lpstr>
      <vt:lpstr>Galaxy’n Party</vt:lpstr>
      <vt:lpstr>Área de atuação</vt:lpstr>
      <vt:lpstr>Objetos de estudo</vt:lpstr>
      <vt:lpstr>Definição de problema</vt:lpstr>
      <vt:lpstr>Objetivo Geral</vt:lpstr>
      <vt:lpstr>Objetivo especifico</vt:lpstr>
      <vt:lpstr>justificativa</vt:lpstr>
      <vt:lpstr>Fundamentação teórica</vt:lpstr>
      <vt:lpstr>metodologia</vt:lpstr>
      <vt:lpstr>Recursos necessários</vt:lpstr>
      <vt:lpstr>Cronograma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Galaxy’n Party</dc:title>
  <dc:creator>Renan</dc:creator>
  <cp:lastModifiedBy>Renan</cp:lastModifiedBy>
  <cp:revision>9</cp:revision>
  <dcterms:created xsi:type="dcterms:W3CDTF">2017-03-10T15:46:53Z</dcterms:created>
  <dcterms:modified xsi:type="dcterms:W3CDTF">2017-03-16T22:18:14Z</dcterms:modified>
</cp:coreProperties>
</file>