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143000"/>
            <a:ext cx="8915399" cy="2262781"/>
          </a:xfrm>
        </p:spPr>
        <p:txBody>
          <a:bodyPr/>
          <a:lstStyle/>
          <a:p>
            <a:r>
              <a:rPr lang="pt-BR" dirty="0" smtClean="0"/>
              <a:t>Futebol, The </a:t>
            </a:r>
            <a:r>
              <a:rPr lang="pt-BR" dirty="0" err="1" smtClean="0"/>
              <a:t>Gathering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3865418"/>
            <a:ext cx="8915399" cy="2431473"/>
          </a:xfrm>
        </p:spPr>
        <p:txBody>
          <a:bodyPr>
            <a:normAutofit/>
          </a:bodyPr>
          <a:lstStyle/>
          <a:p>
            <a:r>
              <a:rPr lang="pt-BR" dirty="0" smtClean="0"/>
              <a:t>Larissa Noronha de Araújo</a:t>
            </a:r>
            <a:br>
              <a:rPr lang="pt-BR" dirty="0" smtClean="0"/>
            </a:br>
            <a:r>
              <a:rPr lang="pt-BR" dirty="0" smtClean="0"/>
              <a:t>Luiza </a:t>
            </a:r>
            <a:r>
              <a:rPr lang="pt-BR" dirty="0" smtClean="0">
                <a:solidFill>
                  <a:srgbClr val="FF0000"/>
                </a:solidFill>
              </a:rPr>
              <a:t>RESTO DO NOME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Moisés Cavalcante Fernandes</a:t>
            </a:r>
            <a:br>
              <a:rPr lang="pt-BR" dirty="0" smtClean="0"/>
            </a:br>
            <a:r>
              <a:rPr lang="pt-BR" dirty="0" smtClean="0"/>
              <a:t>Patrícia Pontes Cruz</a:t>
            </a:r>
            <a:r>
              <a:rPr lang="pt-BR" smtClean="0"/>
              <a:t/>
            </a:r>
            <a:br>
              <a:rPr lang="pt-BR" smtClean="0"/>
            </a:br>
            <a:r>
              <a:rPr lang="pt-BR"/>
              <a:t>Renan Farias Felipe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152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 ideia que tivemos para o jogo era abstrair uma partida de futebol para que o jogo se tornasse divertido.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Os jogadores se resumem à um zagueiro, meio-campo e atacante para cada jogador. Onde cada um apresenta atributos passe, ataque e defesa.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E a bola tem que ser passada até chegar em um atacante que poderá tentar chutar ao gol.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COLOCAR UMA IMAGEM AQUI DO MODELO DO JOGO E UMA BREVE EXPLICAÇÃO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909" y="624110"/>
            <a:ext cx="9114703" cy="1280890"/>
          </a:xfrm>
        </p:spPr>
        <p:txBody>
          <a:bodyPr/>
          <a:lstStyle/>
          <a:p>
            <a:r>
              <a:rPr lang="pt-BR" dirty="0" smtClean="0"/>
              <a:t>Criação do Projeto e Divisão de Tarefas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Criação da base do tabuleiro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Códigos de ação (passe, chute)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para instanciar 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para dar 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Códigos para mover 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de </a:t>
            </a:r>
            <a:r>
              <a:rPr lang="pt-BR" dirty="0" err="1" smtClean="0">
                <a:solidFill>
                  <a:schemeClr val="tx1"/>
                </a:solidFill>
              </a:rPr>
              <a:t>GameManage</a:t>
            </a:r>
            <a:r>
              <a:rPr lang="pt-BR" dirty="0" smtClean="0">
                <a:solidFill>
                  <a:schemeClr val="tx1"/>
                </a:solidFill>
              </a:rPr>
              <a:t> para controlar o UI com a vez e pontos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Imagens das cartas</a:t>
            </a:r>
          </a:p>
        </p:txBody>
      </p:sp>
    </p:spTree>
    <p:extLst>
      <p:ext uri="{BB962C8B-B14F-4D97-AF65-F5344CB8AC3E}">
        <p14:creationId xmlns:p14="http://schemas.microsoft.com/office/powerpoint/2010/main" val="368952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Problemas com o </a:t>
            </a:r>
            <a:r>
              <a:rPr lang="pt-BR" dirty="0" err="1" smtClean="0">
                <a:solidFill>
                  <a:schemeClr val="tx1"/>
                </a:solidFill>
              </a:rPr>
              <a:t>Drag</a:t>
            </a:r>
            <a:r>
              <a:rPr lang="pt-BR" dirty="0" smtClean="0">
                <a:solidFill>
                  <a:schemeClr val="tx1"/>
                </a:solidFill>
              </a:rPr>
              <a:t> &amp; </a:t>
            </a:r>
            <a:r>
              <a:rPr lang="pt-BR" dirty="0" err="1" smtClean="0">
                <a:solidFill>
                  <a:schemeClr val="tx1"/>
                </a:solidFill>
              </a:rPr>
              <a:t>Drop</a:t>
            </a:r>
            <a:r>
              <a:rPr lang="pt-BR" dirty="0" smtClean="0">
                <a:solidFill>
                  <a:schemeClr val="tx1"/>
                </a:solidFill>
              </a:rPr>
              <a:t> e Point &amp; Click;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2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foi feito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Criação da base do </a:t>
            </a:r>
            <a:r>
              <a:rPr lang="pt-BR" dirty="0" smtClean="0">
                <a:solidFill>
                  <a:schemeClr val="tx1"/>
                </a:solidFill>
              </a:rPr>
              <a:t>tabuleiro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</a:t>
            </a:r>
            <a:r>
              <a:rPr lang="pt-BR" dirty="0">
                <a:solidFill>
                  <a:schemeClr val="tx1"/>
                </a:solidFill>
              </a:rPr>
              <a:t>para instanciar as cartas</a:t>
            </a:r>
          </a:p>
          <a:p>
            <a:r>
              <a:rPr lang="pt-BR" dirty="0">
                <a:solidFill>
                  <a:schemeClr val="tx1"/>
                </a:solidFill>
              </a:rPr>
              <a:t>Código para dar as </a:t>
            </a:r>
            <a:r>
              <a:rPr lang="pt-BR" dirty="0" smtClean="0">
                <a:solidFill>
                  <a:schemeClr val="tx1"/>
                </a:solidFill>
              </a:rPr>
              <a:t>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</a:t>
            </a:r>
            <a:r>
              <a:rPr lang="pt-BR" dirty="0">
                <a:solidFill>
                  <a:schemeClr val="tx1"/>
                </a:solidFill>
              </a:rPr>
              <a:t>de </a:t>
            </a:r>
            <a:r>
              <a:rPr lang="pt-BR" dirty="0" err="1">
                <a:solidFill>
                  <a:schemeClr val="tx1"/>
                </a:solidFill>
              </a:rPr>
              <a:t>GameManage</a:t>
            </a:r>
            <a:r>
              <a:rPr lang="pt-BR" dirty="0">
                <a:solidFill>
                  <a:schemeClr val="tx1"/>
                </a:solidFill>
              </a:rPr>
              <a:t> para controlar o UI com a vez e pontos</a:t>
            </a:r>
          </a:p>
          <a:p>
            <a:r>
              <a:rPr lang="pt-BR" dirty="0">
                <a:solidFill>
                  <a:schemeClr val="tx1"/>
                </a:solidFill>
              </a:rPr>
              <a:t>Imagens das </a:t>
            </a:r>
            <a:r>
              <a:rPr lang="pt-BR" dirty="0" smtClean="0">
                <a:solidFill>
                  <a:schemeClr val="tx1"/>
                </a:solidFill>
              </a:rPr>
              <a:t>cartas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Códigos para mover as cartas</a:t>
            </a:r>
          </a:p>
          <a:p>
            <a:r>
              <a:rPr lang="pt-BR" dirty="0">
                <a:solidFill>
                  <a:srgbClr val="FF0000"/>
                </a:solidFill>
              </a:rPr>
              <a:t>Códigos de ação (passe, chute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2358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201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Futebol, The Gathering</vt:lpstr>
      <vt:lpstr>Ideia do Jogo</vt:lpstr>
      <vt:lpstr>Ideia do Jogo</vt:lpstr>
      <vt:lpstr>Criação do Projeto e Divisão de Tarefas</vt:lpstr>
      <vt:lpstr>Dificuldades</vt:lpstr>
      <vt:lpstr>O que foi feito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Futebol, The Gathering</dc:title>
  <dc:creator>Win8 Pro</dc:creator>
  <cp:lastModifiedBy>Win8 Pro</cp:lastModifiedBy>
  <cp:revision>7</cp:revision>
  <dcterms:created xsi:type="dcterms:W3CDTF">2016-02-29T21:42:16Z</dcterms:created>
  <dcterms:modified xsi:type="dcterms:W3CDTF">2016-03-02T19:20:19Z</dcterms:modified>
</cp:coreProperties>
</file>