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3C70C-9B5B-4030-9188-BC8BEDEE4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050A17-D7E2-4125-9D42-5200C2058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DD85BD-73ED-487B-8A56-A0AD4379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D57-9AE4-4FA0-B8FE-C2C085BBCA86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C2FCFA-2513-4075-9A49-8BFC61AC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0945BC-6702-4CE3-B3DB-AD6A02DF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01A-5D37-4D12-BD0E-B9524AEA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27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CAF9C-ABF8-4528-B160-FD2A08C8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BC7F03-9814-4C74-AF07-5A10D7535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2AEEA1-52BF-478B-8C8A-8F8F22D8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D57-9AE4-4FA0-B8FE-C2C085BBCA86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0794CF-876F-445F-B0BE-3724595C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19A483-8538-4BCF-88B5-C018ECF7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01A-5D37-4D12-BD0E-B9524AEA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8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5A178E-3808-4621-8563-507310436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74267A-DF5C-44F8-97F9-8290231AC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292552-2C54-40E0-ABDF-1A6CB6D2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D57-9AE4-4FA0-B8FE-C2C085BBCA86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751035-5043-42BC-860A-C5D4D19A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80BCE-2300-497A-99B0-EA6DE29F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01A-5D37-4D12-BD0E-B9524AEA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0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F5C1-6C42-487A-A471-D0AF0BD0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E57C1C-5194-4471-A766-84178B4FC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9EAE5-1999-4E0D-9C0C-021EE086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D57-9AE4-4FA0-B8FE-C2C085BBCA86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CAC487-DC2F-4321-9701-3ADEC2F1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B894C3-5221-4107-99AF-94681CE6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01A-5D37-4D12-BD0E-B9524AEA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27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CA897-9C71-422A-889E-F2D71327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DEE885-E044-4312-90EB-8CCF93982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12D06-5656-46B6-98A1-093A7F0B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D57-9AE4-4FA0-B8FE-C2C085BBCA86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0F144-7DC1-4112-83B9-8C37C5F6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C30C87-BE77-4834-BA84-D145090A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01A-5D37-4D12-BD0E-B9524AEA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47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83900-43F2-40B8-8E7B-763D510F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B38E6-8594-4994-8F5C-F86AE6615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A8F631-7C36-46DF-8252-0D2A246A0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110F57-3DBE-4E81-A717-E17AE0C9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D57-9AE4-4FA0-B8FE-C2C085BBCA86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D16115-7F68-43FB-903B-BF97493F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A288FD-7A2A-469F-AAC1-86F84508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01A-5D37-4D12-BD0E-B9524AEA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24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300CE-0517-4C97-8A59-0ACEDF40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6D1F41-850D-4119-9928-26E247889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F1C4A9-1E79-452A-8AB2-A510D4648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DFA37C-B30C-4F76-A86C-13DFF81AD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CD72BC-74B9-4C04-981E-7818CE9F4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C24ED8-00A9-44E8-BF5F-70C943E3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D57-9AE4-4FA0-B8FE-C2C085BBCA86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756B5A-C0C3-48CA-B5FD-4BFD6737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6BC146-9D8C-4457-979D-7631583D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01A-5D37-4D12-BD0E-B9524AEA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2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09190-AF3A-4A96-A2D1-435B64B6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720DCB-2216-4294-952A-DD025943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D57-9AE4-4FA0-B8FE-C2C085BBCA86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B7D4C6-980A-46EF-827D-1453AA1D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C66236-3C42-4072-B7CE-7DB8E9FF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01A-5D37-4D12-BD0E-B9524AEA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2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897468-435F-4D4B-B54F-847A4DC1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D57-9AE4-4FA0-B8FE-C2C085BBCA86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90D2F8-AF9C-4AC5-B060-BCAF6458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EE1E76-1837-4023-A995-AE3DE3AB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01A-5D37-4D12-BD0E-B9524AEA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05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45281-47FE-4031-A4E4-33E25BF4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F1468-5A5E-462E-B7AD-CCD314EF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27CE98-F9F8-4002-8D91-4F84A71AE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B3D56-99F4-4AA6-87A0-39409109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D57-9AE4-4FA0-B8FE-C2C085BBCA86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6768C3-A72C-44CA-A8E8-2C3FB5CF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F80B29-0C85-414F-9FCC-833D8CDE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01A-5D37-4D12-BD0E-B9524AEA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77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D15A6-B005-418C-B304-3DD20517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A83E35-3AC3-495D-B666-FBB0D1BBD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E765D7-735C-4CDC-9D2F-988F2E00D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B6665F-76DC-4502-AAAE-6BE482CE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D57-9AE4-4FA0-B8FE-C2C085BBCA86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64E5CB-349B-4138-9CEE-B910C391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BE6D4C-2723-4CDE-AD03-30156AAC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601A-5D37-4D12-BD0E-B9524AEA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72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BA998AA-5330-4337-AEB2-CA957DA1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49F5FA-7931-43E1-83B8-1C404CAC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95CA79-1313-4D9B-A05A-4624307A4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CD57-9AE4-4FA0-B8FE-C2C085BBCA86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BBADC2-EECF-4B79-B975-BFA2D6B2A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D087A6-EAC9-4FCD-AA44-BB3A7833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601A-5D37-4D12-BD0E-B9524AEA69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26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6B893-858A-41AE-BF2D-E24DB2612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22697E-CB79-4B9F-BD26-D1060275B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8A5021-E0D2-4084-8417-C81F7D003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1466576"/>
            <a:ext cx="7897327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06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CAMARGO</dc:creator>
  <cp:lastModifiedBy>CAMARGO</cp:lastModifiedBy>
  <cp:revision>1</cp:revision>
  <dcterms:created xsi:type="dcterms:W3CDTF">2023-02-09T22:30:29Z</dcterms:created>
  <dcterms:modified xsi:type="dcterms:W3CDTF">2023-02-09T22:30:40Z</dcterms:modified>
</cp:coreProperties>
</file>