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Price Ranges by Brands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Camera Quality x Price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Camera Quality x Brand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Battery Capacity x Brand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Battery Capacity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Processor scores x Brand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Processor x Amounts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1174c49-1ee6-46f6-abec-4529f63d817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8637ef8d7694682" /><Relationship Type="http://schemas.openxmlformats.org/officeDocument/2006/relationships/slideLayout" Target="/ppt/slideLayouts/slideLayout8.xml" Id="R3a3890b65dd844b1" /><Relationship Type="http://schemas.openxmlformats.org/officeDocument/2006/relationships/hyperlink" Target="https://app.powerbi.com/groups/me/reports/a1174c49-1ee6-46f6-abec-4529f63d8174/?pbi_source=PowerPoint" TargetMode="External" Id="RelId0" /><Relationship Type="http://schemas.openxmlformats.org/officeDocument/2006/relationships/image" Target="/ppt/media/image4.png" Id="imgId4176767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9c0c56aa0d14269" /><Relationship Type="http://schemas.openxmlformats.org/officeDocument/2006/relationships/slideLayout" Target="/ppt/slideLayouts/slideLayout8.xml" Id="Rc3a75869a8b94e56" /><Relationship Type="http://schemas.openxmlformats.org/officeDocument/2006/relationships/hyperlink" Target="https://app.powerbi.com/groups/me/reports/a1174c49-1ee6-46f6-abec-4529f63d8174/?pbi_source=PowerPoint" TargetMode="External" Id="RelId1" /><Relationship Type="http://schemas.openxmlformats.org/officeDocument/2006/relationships/image" Target="/ppt/media/image5.png" Id="imgId4176767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50f6a6058d1a435c" /><Relationship Type="http://schemas.openxmlformats.org/officeDocument/2006/relationships/slideLayout" Target="/ppt/slideLayouts/slideLayout8.xml" Id="Re72b9015d9484e79" /><Relationship Type="http://schemas.openxmlformats.org/officeDocument/2006/relationships/hyperlink" Target="https://app.powerbi.com/groups/me/reports/a1174c49-1ee6-46f6-abec-4529f63d8174/?pbi_source=PowerPoint" TargetMode="External" Id="RelId2" /><Relationship Type="http://schemas.openxmlformats.org/officeDocument/2006/relationships/image" Target="/ppt/media/image6.png" Id="imgId4176767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d806c6e253774ec5" /><Relationship Type="http://schemas.openxmlformats.org/officeDocument/2006/relationships/slideLayout" Target="/ppt/slideLayouts/slideLayout8.xml" Id="Rd678c63dbde14609" /><Relationship Type="http://schemas.openxmlformats.org/officeDocument/2006/relationships/hyperlink" Target="https://app.powerbi.com/groups/me/reports/a1174c49-1ee6-46f6-abec-4529f63d8174/?pbi_source=PowerPoint" TargetMode="External" Id="RelId3" /><Relationship Type="http://schemas.openxmlformats.org/officeDocument/2006/relationships/image" Target="/ppt/media/image7.png" Id="imgId4177562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2137feb9ed3c43a3" /><Relationship Type="http://schemas.openxmlformats.org/officeDocument/2006/relationships/slideLayout" Target="/ppt/slideLayouts/slideLayout8.xml" Id="R2b5403858af349f4" /><Relationship Type="http://schemas.openxmlformats.org/officeDocument/2006/relationships/hyperlink" Target="https://app.powerbi.com/groups/me/reports/a1174c49-1ee6-46f6-abec-4529f63d8174/?pbi_source=PowerPoint" TargetMode="External" Id="RelId4" /><Relationship Type="http://schemas.openxmlformats.org/officeDocument/2006/relationships/image" Target="/ppt/media/image8.png" Id="imgId4177562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41b191f5537e440c" /><Relationship Type="http://schemas.openxmlformats.org/officeDocument/2006/relationships/slideLayout" Target="/ppt/slideLayouts/slideLayout8.xml" Id="R5b465ee1e6a4451d" /><Relationship Type="http://schemas.openxmlformats.org/officeDocument/2006/relationships/hyperlink" Target="https://app.powerbi.com/groups/me/reports/a1174c49-1ee6-46f6-abec-4529f63d8174/?pbi_source=PowerPoint" TargetMode="External" Id="RelId5" /><Relationship Type="http://schemas.openxmlformats.org/officeDocument/2006/relationships/image" Target="/ppt/media/image9.png" Id="imgId4177562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Final_project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09/03/2023 18:50:51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09/03/2023 16:15:40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7676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BQ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ice Ranges by Brands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7676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PRxB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mera Quality x Price ,Camera Quality x Brand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7676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Cam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Battery Capacity x Brand ,Battery Capacity 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7756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Battery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Processor scores x Brand ,Processor x Amounts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7756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Processor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hundredPercentStackedColumnChart ,column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7756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Screen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