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8FD0-D10B-44AC-8BF7-E5C8370E9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B3BA3-7FA1-472D-A39E-CBD507AEC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1F86D-5EFC-4C7F-BEA3-BAA074F8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D186-F031-4A38-8BB8-42C1A19B557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A0CA2-00F0-4238-ABF3-51624352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03F7F-7D6B-4C5C-97C5-6FA9DCD8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EB64-1F1B-4FED-A921-D8D51E72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3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4084-B550-4E16-A331-B63DA71C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69D44-5B59-4837-8303-9400E118F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2F59-B604-422C-A3D1-83A01377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D186-F031-4A38-8BB8-42C1A19B557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9AB97-382B-40BA-B91F-DC91E49F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D3A8F-033E-49DE-8428-5E9FBEA3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EB64-1F1B-4FED-A921-D8D51E72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8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DFCB2-6570-43A1-A4D1-04E375408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4DB57-E9DA-44C1-B8AB-C8FCE7ADA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9D97F-957C-4338-ACDC-0B7FE112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D186-F031-4A38-8BB8-42C1A19B557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650FE-B135-4C88-948A-CB34E5A9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3B70-075F-4F0C-94D1-BA79813D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EB64-1F1B-4FED-A921-D8D51E72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A999-406B-4FF6-9D27-1A3AA7AF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E81E-7CEF-4B86-A6AC-578B91FD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A7C3-FF68-4EBD-A0E1-24F3E01A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D186-F031-4A38-8BB8-42C1A19B557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02A9D-DE91-4B9F-BFA9-4C691B82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7BD09-0555-46AD-A5D0-1D5F89F3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EB64-1F1B-4FED-A921-D8D51E72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2BCD-225C-4ECC-8959-D0863191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4E219-FE55-4B3F-8EFE-E1543228B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7CE28-59CD-4513-94CA-863B0F2E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D186-F031-4A38-8BB8-42C1A19B557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3F17-FCDE-4551-A5B9-3AC9E9B2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525B-5DD6-4016-B0DE-FDAF1E86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EB64-1F1B-4FED-A921-D8D51E72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2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0C48-6680-443C-9AF2-3D82E93C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2C32A-02C5-48F7-A030-1386AFF4C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DF7DF-2435-4D71-B595-CA95A4F8D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CB7CF-F5A5-44FD-8008-A5B3C6F8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D186-F031-4A38-8BB8-42C1A19B557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5584F-5379-4932-AA7F-FA79FB5F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2287A-C49A-4676-A061-179B5CB2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EB64-1F1B-4FED-A921-D8D51E72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5C50-F8B3-477C-97EB-7DB96EC7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9AAB4-AB15-482F-B85C-87F17088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E47C0-690F-4CD1-A10D-9C466F05A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274AE-9ED2-431D-BDAA-8CF45AF63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3F1AE-B47C-49DB-8210-7E2B15225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EA47-94F9-4D54-94A8-F5361653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D186-F031-4A38-8BB8-42C1A19B557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72535-F211-49F2-AF88-19751914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F546F-4E8C-46E2-9B92-B663387E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EB64-1F1B-4FED-A921-D8D51E72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9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FE3F-DC18-4BC2-86DC-0C392A1C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0D37B-6662-4CEE-83A5-C89B394F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D186-F031-4A38-8BB8-42C1A19B557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77D92-CC3E-471A-9ABB-BA2AAD77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46AC0-3ABD-4EA4-848A-5272715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EB64-1F1B-4FED-A921-D8D51E72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F6129-4574-4737-B309-BD1E1EBD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D186-F031-4A38-8BB8-42C1A19B557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EB9BF-DBD7-4191-BE6B-E1548BA5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A60E2-1776-4A90-9BD3-238F6246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EB64-1F1B-4FED-A921-D8D51E72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1761-B65D-40B1-84A3-D8290428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D4C9-C8F6-49C6-9FCF-E341B6C42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8051C-9BE4-4458-ACE1-1B1E70E45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7E1C3-FF81-498D-8632-1B992347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D186-F031-4A38-8BB8-42C1A19B557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FC0B-8BF6-40A5-9AE9-B78EC4F8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FC3F6-DAB9-4D0E-9CEF-61AF811E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EB64-1F1B-4FED-A921-D8D51E72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6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EB85-5E9E-4682-9F35-F2746BC3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CFED4-807B-4B93-8FC3-6659CA6BA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A2E9D-1B96-480B-B975-F469AD024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30CE7-37B3-4774-8872-1CB2D53E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D186-F031-4A38-8BB8-42C1A19B557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69C94-CACF-466D-9FC4-A3D18D91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4C56B-BC29-4C78-8F7C-59065A37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EB64-1F1B-4FED-A921-D8D51E72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C1BE7-87E7-45F7-BE37-5F89DDF8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68B15-B222-41ED-AC07-FF336BFFC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A5501-6D6C-44B2-B8AD-FAF34189C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0D186-F031-4A38-8BB8-42C1A19B557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AB030-C19E-4FE0-B105-6BCDFC93C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7B3D7-8401-49D4-A1D9-F130C53BC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EEB64-1F1B-4FED-A921-D8D51E72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4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AC0B-74A9-45B2-A45F-BF10884C8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157" y="1257509"/>
            <a:ext cx="9144000" cy="2387600"/>
          </a:xfrm>
        </p:spPr>
        <p:txBody>
          <a:bodyPr/>
          <a:lstStyle/>
          <a:p>
            <a:r>
              <a:rPr lang="pt-BR" dirty="0"/>
              <a:t>PITCH	</a:t>
            </a:r>
            <a:br>
              <a:rPr lang="pt-BR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7BAEB-463A-4693-A05F-0E0D26BA8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Projeto Exemplo GIT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63A974D-7A1E-44B4-A5B7-36993B254603}"/>
              </a:ext>
            </a:extLst>
          </p:cNvPr>
          <p:cNvSpPr/>
          <p:nvPr/>
        </p:nvSpPr>
        <p:spPr>
          <a:xfrm>
            <a:off x="7779895" y="1600200"/>
            <a:ext cx="2368446" cy="165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LOGO DO PROJETO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9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 </dc:title>
  <dc:creator>Logon Aluno</dc:creator>
  <cp:lastModifiedBy>Logon Aluno</cp:lastModifiedBy>
  <cp:revision>2</cp:revision>
  <dcterms:created xsi:type="dcterms:W3CDTF">2024-03-20T01:28:35Z</dcterms:created>
  <dcterms:modified xsi:type="dcterms:W3CDTF">2024-03-20T01:32:54Z</dcterms:modified>
</cp:coreProperties>
</file>