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swald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c577aed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1c577aed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1c577aed7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1c577aed7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1bb858757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1bb858757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2c94e3c9f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62c94e3c9f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61bb858757_0_1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61bb858757_0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727ea5a4e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727ea5a4e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27ea5a4e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27ea5a4e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727ea5a4e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727ea5a4e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61bb858757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61bb858757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61c577aed7_0_18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61c577aed7_0_18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3011daf9b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3011daf9b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c577aed7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c577aed7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61bb858757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61bb858757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7f815b00a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7f815b00a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2a7c45681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2a7c45681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011daf9b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3011daf9b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011daf9b_1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011daf9b_1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2f898f9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2f898f9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2c94e3c9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2c94e3c9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2f898f92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2f898f92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2c94e3c9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2c94e3c9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2">
  <p:cSld name="TITLE_ONLY_3">
    <p:bg>
      <p:bgPr>
        <a:solidFill>
          <a:srgbClr val="9FEA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1"/>
          <p:cNvGrpSpPr/>
          <p:nvPr/>
        </p:nvGrpSpPr>
        <p:grpSpPr>
          <a:xfrm rot="-199848">
            <a:off x="6767746" y="3547142"/>
            <a:ext cx="581719" cy="921601"/>
            <a:chOff x="-1904298" y="1056455"/>
            <a:chExt cx="581725" cy="921611"/>
          </a:xfrm>
        </p:grpSpPr>
        <p:sp>
          <p:nvSpPr>
            <p:cNvPr id="57" name="Google Shape;57;p11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11"/>
          <p:cNvGrpSpPr/>
          <p:nvPr/>
        </p:nvGrpSpPr>
        <p:grpSpPr>
          <a:xfrm>
            <a:off x="6056239" y="3628174"/>
            <a:ext cx="878448" cy="863379"/>
            <a:chOff x="-5358445" y="839844"/>
            <a:chExt cx="1391711" cy="1367837"/>
          </a:xfrm>
        </p:grpSpPr>
        <p:sp>
          <p:nvSpPr>
            <p:cNvPr id="60" name="Google Shape;60;p11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1"/>
          <p:cNvGrpSpPr/>
          <p:nvPr/>
        </p:nvGrpSpPr>
        <p:grpSpPr>
          <a:xfrm rot="-1263781">
            <a:off x="7067107" y="3724037"/>
            <a:ext cx="890375" cy="822935"/>
            <a:chOff x="-1855532" y="1600966"/>
            <a:chExt cx="890361" cy="822923"/>
          </a:xfrm>
        </p:grpSpPr>
        <p:sp>
          <p:nvSpPr>
            <p:cNvPr id="63" name="Google Shape;63;p11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71" name="Google Shape;71;p12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2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76" name="Google Shape;76;p12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2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1528650" y="11135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3" name="Google Shape;83;p12"/>
          <p:cNvSpPr txBox="1"/>
          <p:nvPr>
            <p:ph idx="2" type="subTitle"/>
          </p:nvPr>
        </p:nvSpPr>
        <p:spPr>
          <a:xfrm>
            <a:off x="5008050" y="11135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4" name="Google Shape;84;p12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6" name="Google Shape;86;p12"/>
          <p:cNvSpPr txBox="1"/>
          <p:nvPr>
            <p:ph idx="5" type="title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6" type="title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9" name="Google Shape;89;p12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ONLY_2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92" name="Google Shape;92;p1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3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95" name="Google Shape;95;p1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3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98" name="Google Shape;98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3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01" name="Google Shape;101;p1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3"/>
          <p:cNvSpPr txBox="1"/>
          <p:nvPr>
            <p:ph idx="2" type="title"/>
          </p:nvPr>
        </p:nvSpPr>
        <p:spPr>
          <a:xfrm>
            <a:off x="108725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08725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7" name="Google Shape;107;p13"/>
          <p:cNvSpPr txBox="1"/>
          <p:nvPr>
            <p:ph idx="3" type="title"/>
          </p:nvPr>
        </p:nvSpPr>
        <p:spPr>
          <a:xfrm>
            <a:off x="36650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8" name="Google Shape;108;p13"/>
          <p:cNvSpPr txBox="1"/>
          <p:nvPr>
            <p:ph idx="4" type="subTitle"/>
          </p:nvPr>
        </p:nvSpPr>
        <p:spPr>
          <a:xfrm>
            <a:off x="366510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9" name="Google Shape;109;p13"/>
          <p:cNvSpPr txBox="1"/>
          <p:nvPr>
            <p:ph idx="5" type="title"/>
          </p:nvPr>
        </p:nvSpPr>
        <p:spPr>
          <a:xfrm>
            <a:off x="6242950" y="16822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0" name="Google Shape;110;p13"/>
          <p:cNvSpPr txBox="1"/>
          <p:nvPr>
            <p:ph idx="6" type="subTitle"/>
          </p:nvPr>
        </p:nvSpPr>
        <p:spPr>
          <a:xfrm>
            <a:off x="624295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ONLY_2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113" name="Google Shape;113;p14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116" name="Google Shape;116;p14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119" name="Google Shape;119;p14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22" name="Google Shape;122;p14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4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673625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28" name="Google Shape;128;p14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9" name="Google Shape;129;p14"/>
          <p:cNvSpPr txBox="1"/>
          <p:nvPr>
            <p:ph idx="4" type="subTitle"/>
          </p:nvPr>
        </p:nvSpPr>
        <p:spPr>
          <a:xfrm>
            <a:off x="6251475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4">
  <p:cSld name="TITLE_ONLY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5"/>
          <p:cNvSpPr txBox="1"/>
          <p:nvPr>
            <p:ph idx="2" type="title"/>
          </p:nvPr>
        </p:nvSpPr>
        <p:spPr>
          <a:xfrm>
            <a:off x="5517700" y="6951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5517700" y="10984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34" name="Google Shape;134;p15"/>
          <p:cNvSpPr txBox="1"/>
          <p:nvPr>
            <p:ph idx="3" type="title"/>
          </p:nvPr>
        </p:nvSpPr>
        <p:spPr>
          <a:xfrm>
            <a:off x="4625825" y="19127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5" name="Google Shape;135;p15"/>
          <p:cNvSpPr txBox="1"/>
          <p:nvPr>
            <p:ph idx="4" type="subTitle"/>
          </p:nvPr>
        </p:nvSpPr>
        <p:spPr>
          <a:xfrm>
            <a:off x="4625825" y="23160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36" name="Google Shape;136;p15"/>
          <p:cNvSpPr txBox="1"/>
          <p:nvPr>
            <p:ph idx="5" type="title"/>
          </p:nvPr>
        </p:nvSpPr>
        <p:spPr>
          <a:xfrm>
            <a:off x="5517700" y="33013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7" name="Google Shape;137;p15"/>
          <p:cNvSpPr txBox="1"/>
          <p:nvPr>
            <p:ph idx="6" type="subTitle"/>
          </p:nvPr>
        </p:nvSpPr>
        <p:spPr>
          <a:xfrm>
            <a:off x="5517700" y="37046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ONLY_1_3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3343550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5120450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6897375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VE COLUMNS">
  <p:cSld name="TITLE_ONLY_1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title"/>
          </p:nvPr>
        </p:nvSpPr>
        <p:spPr>
          <a:xfrm>
            <a:off x="6148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6148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0" name="Google Shape;150;p17"/>
          <p:cNvSpPr txBox="1"/>
          <p:nvPr>
            <p:ph idx="3" type="title"/>
          </p:nvPr>
        </p:nvSpPr>
        <p:spPr>
          <a:xfrm>
            <a:off x="222187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222187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2" name="Google Shape;152;p17"/>
          <p:cNvSpPr txBox="1"/>
          <p:nvPr>
            <p:ph idx="5" type="title"/>
          </p:nvPr>
        </p:nvSpPr>
        <p:spPr>
          <a:xfrm>
            <a:off x="38289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Google Shape;153;p17"/>
          <p:cNvSpPr txBox="1"/>
          <p:nvPr>
            <p:ph idx="6" type="subTitle"/>
          </p:nvPr>
        </p:nvSpPr>
        <p:spPr>
          <a:xfrm>
            <a:off x="38289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4" name="Google Shape;154;p17"/>
          <p:cNvSpPr txBox="1"/>
          <p:nvPr>
            <p:ph idx="7" type="title"/>
          </p:nvPr>
        </p:nvSpPr>
        <p:spPr>
          <a:xfrm>
            <a:off x="543597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5" name="Google Shape;155;p17"/>
          <p:cNvSpPr txBox="1"/>
          <p:nvPr>
            <p:ph idx="8" type="subTitle"/>
          </p:nvPr>
        </p:nvSpPr>
        <p:spPr>
          <a:xfrm>
            <a:off x="543597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6" name="Google Shape;156;p17"/>
          <p:cNvSpPr txBox="1"/>
          <p:nvPr>
            <p:ph idx="9" type="title"/>
          </p:nvPr>
        </p:nvSpPr>
        <p:spPr>
          <a:xfrm>
            <a:off x="70430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Google Shape;157;p17"/>
          <p:cNvSpPr txBox="1"/>
          <p:nvPr>
            <p:ph idx="13" type="subTitle"/>
          </p:nvPr>
        </p:nvSpPr>
        <p:spPr>
          <a:xfrm>
            <a:off x="70430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TITLE_ONLY_1_2_1"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8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137388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2" name="Google Shape;162;p18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3579602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4" name="Google Shape;164;p18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8"/>
          <p:cNvSpPr txBox="1"/>
          <p:nvPr>
            <p:ph idx="6" type="subTitle"/>
          </p:nvPr>
        </p:nvSpPr>
        <p:spPr>
          <a:xfrm>
            <a:off x="6021817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6" name="Google Shape;166;p18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7" name="Google Shape;167;p18"/>
          <p:cNvSpPr txBox="1"/>
          <p:nvPr>
            <p:ph idx="8" type="subTitle"/>
          </p:nvPr>
        </p:nvSpPr>
        <p:spPr>
          <a:xfrm>
            <a:off x="1137388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8" name="Google Shape;168;p18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9" name="Google Shape;169;p18"/>
          <p:cNvSpPr txBox="1"/>
          <p:nvPr>
            <p:ph idx="13" type="subTitle"/>
          </p:nvPr>
        </p:nvSpPr>
        <p:spPr>
          <a:xfrm>
            <a:off x="3579602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0" name="Google Shape;170;p18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1" name="Google Shape;171;p18"/>
          <p:cNvSpPr txBox="1"/>
          <p:nvPr>
            <p:ph idx="15" type="subTitle"/>
          </p:nvPr>
        </p:nvSpPr>
        <p:spPr>
          <a:xfrm>
            <a:off x="6021817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TITLE_ONLY_1_2_1_1"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hasCustomPrompt="1" type="title"/>
          </p:nvPr>
        </p:nvSpPr>
        <p:spPr>
          <a:xfrm>
            <a:off x="4435425" y="36412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4435425" y="1342150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5" name="Google Shape;175;p19"/>
          <p:cNvSpPr txBox="1"/>
          <p:nvPr>
            <p:ph hasCustomPrompt="1" idx="2" type="title"/>
          </p:nvPr>
        </p:nvSpPr>
        <p:spPr>
          <a:xfrm>
            <a:off x="5570825" y="174988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/>
          <p:nvPr>
            <p:ph idx="3" type="subTitle"/>
          </p:nvPr>
        </p:nvSpPr>
        <p:spPr>
          <a:xfrm>
            <a:off x="5570825" y="2727913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0B4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4" type="title"/>
          </p:nvPr>
        </p:nvSpPr>
        <p:spPr>
          <a:xfrm>
            <a:off x="4435425" y="313873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5" type="subTitle"/>
          </p:nvPr>
        </p:nvSpPr>
        <p:spPr>
          <a:xfrm>
            <a:off x="4435425" y="4116763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_2_1_1_2">
    <p:bg>
      <p:bgPr>
        <a:solidFill>
          <a:srgbClr val="9FEA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0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182" name="Google Shape;182;p20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186" name="Google Shape;186;p20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188" name="Google Shape;188;p20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192" name="Google Shape;192;p20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20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2007013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0" name="Google Shape;200;p20"/>
          <p:cNvSpPr txBox="1"/>
          <p:nvPr>
            <p:ph hasCustomPrompt="1" idx="2" type="title"/>
          </p:nvPr>
        </p:nvSpPr>
        <p:spPr>
          <a:xfrm>
            <a:off x="2007013" y="293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2007013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2" name="Google Shape;202;p20"/>
          <p:cNvSpPr txBox="1"/>
          <p:nvPr>
            <p:ph idx="3" type="title"/>
          </p:nvPr>
        </p:nvSpPr>
        <p:spPr>
          <a:xfrm>
            <a:off x="5017488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3" name="Google Shape;203;p20"/>
          <p:cNvSpPr txBox="1"/>
          <p:nvPr>
            <p:ph hasCustomPrompt="1" idx="4" type="title"/>
          </p:nvPr>
        </p:nvSpPr>
        <p:spPr>
          <a:xfrm>
            <a:off x="5017488" y="293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20"/>
          <p:cNvSpPr txBox="1"/>
          <p:nvPr>
            <p:ph idx="5" type="subTitle"/>
          </p:nvPr>
        </p:nvSpPr>
        <p:spPr>
          <a:xfrm>
            <a:off x="5017488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5" name="Google Shape;205;p20"/>
          <p:cNvSpPr txBox="1"/>
          <p:nvPr>
            <p:ph idx="6" type="title"/>
          </p:nvPr>
        </p:nvSpPr>
        <p:spPr>
          <a:xfrm>
            <a:off x="2007013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6" name="Google Shape;206;p20"/>
          <p:cNvSpPr txBox="1"/>
          <p:nvPr>
            <p:ph hasCustomPrompt="1" idx="7" type="title"/>
          </p:nvPr>
        </p:nvSpPr>
        <p:spPr>
          <a:xfrm>
            <a:off x="2007013" y="2501300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8" type="subTitle"/>
          </p:nvPr>
        </p:nvSpPr>
        <p:spPr>
          <a:xfrm>
            <a:off x="2007013" y="4107350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8" name="Google Shape;208;p20"/>
          <p:cNvSpPr txBox="1"/>
          <p:nvPr>
            <p:ph idx="9" type="title"/>
          </p:nvPr>
        </p:nvSpPr>
        <p:spPr>
          <a:xfrm>
            <a:off x="5017488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9" name="Google Shape;209;p20"/>
          <p:cNvSpPr txBox="1"/>
          <p:nvPr>
            <p:ph hasCustomPrompt="1" idx="13" type="title"/>
          </p:nvPr>
        </p:nvSpPr>
        <p:spPr>
          <a:xfrm>
            <a:off x="5017488" y="2501300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20"/>
          <p:cNvSpPr txBox="1"/>
          <p:nvPr>
            <p:ph idx="14" type="subTitle"/>
          </p:nvPr>
        </p:nvSpPr>
        <p:spPr>
          <a:xfrm>
            <a:off x="5017488" y="4107350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WESOME WORDS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7525" y="1557700"/>
            <a:ext cx="7709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38800" y="2184750"/>
            <a:ext cx="44664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TITLE_ONLY_1_2_1_1_1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01901" y="2616488"/>
            <a:ext cx="35733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3" name="Google Shape;213;p21"/>
          <p:cNvSpPr txBox="1"/>
          <p:nvPr>
            <p:ph hasCustomPrompt="1" idx="2" type="title"/>
          </p:nvPr>
        </p:nvSpPr>
        <p:spPr>
          <a:xfrm>
            <a:off x="801909" y="1156888"/>
            <a:ext cx="35733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801909" y="3320913"/>
            <a:ext cx="3573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TITLE_ONLY_1_2_1_1_1_1"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665601" y="2616488"/>
            <a:ext cx="35733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22"/>
          <p:cNvSpPr txBox="1"/>
          <p:nvPr>
            <p:ph hasCustomPrompt="1" idx="2" type="title"/>
          </p:nvPr>
        </p:nvSpPr>
        <p:spPr>
          <a:xfrm>
            <a:off x="4665609" y="1156888"/>
            <a:ext cx="35733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4665609" y="3320913"/>
            <a:ext cx="3573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2">
  <p:cSld name="TITLE_ONLY_1_2_1_1_1_1_2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353648" y="2453325"/>
            <a:ext cx="44367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23"/>
          <p:cNvSpPr txBox="1"/>
          <p:nvPr>
            <p:ph hasCustomPrompt="1" idx="2" type="title"/>
          </p:nvPr>
        </p:nvSpPr>
        <p:spPr>
          <a:xfrm>
            <a:off x="1375497" y="1320050"/>
            <a:ext cx="63930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53658" y="3157750"/>
            <a:ext cx="4436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TITLE_ONLY_1_2_1_1_1_1_1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4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8" name="Google Shape;228;p24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29" name="Google Shape;229;p24"/>
          <p:cNvSpPr txBox="1"/>
          <p:nvPr>
            <p:ph idx="5" type="title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0" name="Google Shape;230;p24"/>
          <p:cNvSpPr txBox="1"/>
          <p:nvPr>
            <p:ph idx="6" type="subTitle"/>
          </p:nvPr>
        </p:nvSpPr>
        <p:spPr>
          <a:xfrm>
            <a:off x="717513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31" name="Google Shape;231;p24"/>
          <p:cNvSpPr txBox="1"/>
          <p:nvPr>
            <p:ph idx="7" type="title"/>
          </p:nvPr>
        </p:nvSpPr>
        <p:spPr>
          <a:xfrm>
            <a:off x="6441667" y="32296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2" name="Google Shape;232;p24"/>
          <p:cNvSpPr txBox="1"/>
          <p:nvPr>
            <p:ph idx="8" type="subTitle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TITLE_ONLY_1_2_1_1_1_1_1_2">
    <p:bg>
      <p:bgPr>
        <a:solidFill>
          <a:srgbClr val="A0EB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39" name="Google Shape;239;p25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0" name="Google Shape;240;p25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1" name="Google Shape;241;p25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2" name="Google Shape;242;p25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3" name="Google Shape;243;p25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TITLE_ONLY_1_2_1_1_1_1_1_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467975" y="533850"/>
            <a:ext cx="49584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3608475" y="2125150"/>
            <a:ext cx="48180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7" name="Google Shape;247;p26"/>
          <p:cNvSpPr txBox="1"/>
          <p:nvPr>
            <p:ph idx="2" type="title"/>
          </p:nvPr>
        </p:nvSpPr>
        <p:spPr>
          <a:xfrm>
            <a:off x="3608450" y="1846425"/>
            <a:ext cx="48180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8" name="Google Shape;248;p26"/>
          <p:cNvSpPr txBox="1"/>
          <p:nvPr/>
        </p:nvSpPr>
        <p:spPr>
          <a:xfrm>
            <a:off x="717525" y="542750"/>
            <a:ext cx="2826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BLANK_3_1_2"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53" name="Google Shape;253;p28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54" name="Google Shape;254;p2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BLANK_2">
    <p:bg>
      <p:bgPr>
        <a:solidFill>
          <a:srgbClr val="A0EB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65525" y="2065300"/>
            <a:ext cx="55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865675" y="542750"/>
            <a:ext cx="5560800" cy="17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_1">
    <p:bg>
      <p:bgPr>
        <a:solidFill>
          <a:srgbClr val="A0EB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 type="twoColTx">
  <p:cSld name="TITLE_AND_TWO_COLUMNS">
    <p:bg>
      <p:bgPr>
        <a:solidFill>
          <a:srgbClr val="9FEA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5"/>
          <p:cNvSpPr txBox="1"/>
          <p:nvPr>
            <p:ph hasCustomPrompt="1"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956525" y="2885600"/>
            <a:ext cx="34188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1">
  <p:cSld name="TITLE_AND_TWO_COLUMNS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25" name="Google Shape;25;p6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26" name="Google Shape;26;p6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" name="Google Shape;27;p6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28" name="Google Shape;28;p6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6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6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" name="Google Shape;31;p6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32" name="Google Shape;32;p6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" name="Google Shape;33;p6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34" name="Google Shape;34;p6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6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6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6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" name="Google Shape;38;p6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891063" y="2253825"/>
            <a:ext cx="5361900" cy="779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6"/>
          <p:cNvSpPr txBox="1"/>
          <p:nvPr>
            <p:ph hasCustomPrompt="1" idx="2" type="title"/>
          </p:nvPr>
        </p:nvSpPr>
        <p:spPr>
          <a:xfrm>
            <a:off x="1891063" y="1779350"/>
            <a:ext cx="5361900" cy="71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891038" y="2885600"/>
            <a:ext cx="53619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363975" y="542750"/>
            <a:ext cx="50625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2">
  <p:cSld name="TITLE_AND_TWO_COLUMNS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17525" y="542750"/>
            <a:ext cx="50625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3">
  <p:cSld name="TITLE_AND_TWO_COLUMNS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17525" y="808500"/>
            <a:ext cx="4012200" cy="3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1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800"/>
              <a:buFont typeface="Open Sans"/>
              <a:buChar char="●"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hyperlink" Target="https://ourworldindata.org/plastic-pollution" TargetMode="External"/><Relationship Id="rId5" Type="http://schemas.openxmlformats.org/officeDocument/2006/relationships/hyperlink" Target="https://www.nationalgeographic.com/news/2017/07/plastic-produced-recycling-waste-ocean-trash-debris-environment/" TargetMode="External"/><Relationship Id="rId6" Type="http://schemas.openxmlformats.org/officeDocument/2006/relationships/hyperlink" Target="https://plasticoceans.org/plastic-pollution-research-papers/" TargetMode="External"/><Relationship Id="rId7" Type="http://schemas.openxmlformats.org/officeDocument/2006/relationships/hyperlink" Target="https://www.thebalancesmb.com/plastic-recycling-facts-and-figures-2877886" TargetMode="External"/><Relationship Id="rId8" Type="http://schemas.openxmlformats.org/officeDocument/2006/relationships/hyperlink" Target="https://www.plasticmakers.com/" TargetMode="External"/><Relationship Id="rId11" Type="http://schemas.openxmlformats.org/officeDocument/2006/relationships/hyperlink" Target="https://impacthub.net/plastic-the-problem-and-its-impact/" TargetMode="External"/><Relationship Id="rId10" Type="http://schemas.openxmlformats.org/officeDocument/2006/relationships/hyperlink" Target="http://www.abiplast.org.br/" TargetMode="External"/><Relationship Id="rId13" Type="http://schemas.openxmlformats.org/officeDocument/2006/relationships/hyperlink" Target="https://renanmeirelles.github.io/Blockchain%20Models/BSIC_Consensys_Hackathon_Plastics_Pollution/landing-page-zopo-bsic/ZOPO%20-%20GreenPaper%20Draft.pdf" TargetMode="External"/><Relationship Id="rId12" Type="http://schemas.openxmlformats.org/officeDocument/2006/relationships/hyperlink" Target="https://github.com/RenanMeirelles/zero-pollution-bsic" TargetMode="External"/><Relationship Id="rId14" Type="http://schemas.openxmlformats.org/officeDocument/2006/relationships/hyperlink" Target="https://renanmeirelles.github.io/Blockchain%20Models/BSIC_Consensys_Hackathon_Plastics_Pollution/landing-page-zopo-bsic/mai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35750" y="727925"/>
            <a:ext cx="29622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96D7"/>
                </a:solidFill>
              </a:rPr>
              <a:t>Z⬡P⬡</a:t>
            </a:r>
            <a:endParaRPr sz="4800">
              <a:solidFill>
                <a:srgbClr val="4C96D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96D7"/>
                </a:solidFill>
              </a:rPr>
              <a:t>ECOSYSTEM</a:t>
            </a:r>
            <a:endParaRPr sz="4800">
              <a:solidFill>
                <a:srgbClr val="4C96D7"/>
              </a:solidFill>
            </a:endParaRPr>
          </a:p>
        </p:txBody>
      </p:sp>
      <p:sp>
        <p:nvSpPr>
          <p:cNvPr id="266" name="Google Shape;266;p32"/>
          <p:cNvSpPr txBox="1"/>
          <p:nvPr>
            <p:ph idx="4294967295" type="subTitle"/>
          </p:nvPr>
        </p:nvSpPr>
        <p:spPr>
          <a:xfrm>
            <a:off x="0" y="4686000"/>
            <a:ext cx="52452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Connecting Earth and People through Technology</a:t>
            </a:r>
            <a:endParaRPr sz="1600"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75" y="450825"/>
            <a:ext cx="2187100" cy="21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EAFF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1"/>
          <p:cNvSpPr txBox="1"/>
          <p:nvPr>
            <p:ph idx="2" type="title"/>
          </p:nvPr>
        </p:nvSpPr>
        <p:spPr>
          <a:xfrm>
            <a:off x="605262" y="260265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629" name="Google Shape;629;p41"/>
          <p:cNvSpPr txBox="1"/>
          <p:nvPr>
            <p:ph idx="1" type="subTitle"/>
          </p:nvPr>
        </p:nvSpPr>
        <p:spPr>
          <a:xfrm>
            <a:off x="605250" y="2920775"/>
            <a:ext cx="15177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blockchain register for Citizens and Checkpoints</a:t>
            </a:r>
            <a:endParaRPr/>
          </a:p>
        </p:txBody>
      </p:sp>
      <p:sp>
        <p:nvSpPr>
          <p:cNvPr id="630" name="Google Shape;630;p41"/>
          <p:cNvSpPr txBox="1"/>
          <p:nvPr>
            <p:ph idx="3" type="title"/>
          </p:nvPr>
        </p:nvSpPr>
        <p:spPr>
          <a:xfrm>
            <a:off x="2170643" y="2602650"/>
            <a:ext cx="1670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 CHECKPOINT</a:t>
            </a:r>
            <a:endParaRPr sz="1600"/>
          </a:p>
        </p:txBody>
      </p:sp>
      <p:sp>
        <p:nvSpPr>
          <p:cNvPr id="631" name="Google Shape;631;p41"/>
          <p:cNvSpPr txBox="1"/>
          <p:nvPr>
            <p:ph idx="4" type="subTitle"/>
          </p:nvPr>
        </p:nvSpPr>
        <p:spPr>
          <a:xfrm>
            <a:off x="2212300" y="2932386"/>
            <a:ext cx="1517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Checkpoints can be easily found by Citizens through  the map</a:t>
            </a:r>
            <a:endParaRPr/>
          </a:p>
        </p:txBody>
      </p:sp>
      <p:sp>
        <p:nvSpPr>
          <p:cNvPr id="632" name="Google Shape;632;p41"/>
          <p:cNvSpPr txBox="1"/>
          <p:nvPr>
            <p:ph idx="5" type="title"/>
          </p:nvPr>
        </p:nvSpPr>
        <p:spPr>
          <a:xfrm>
            <a:off x="3841645" y="2602650"/>
            <a:ext cx="1670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 OUT BAG</a:t>
            </a:r>
            <a:endParaRPr sz="1600"/>
          </a:p>
        </p:txBody>
      </p:sp>
      <p:sp>
        <p:nvSpPr>
          <p:cNvPr id="633" name="Google Shape;633;p41"/>
          <p:cNvSpPr txBox="1"/>
          <p:nvPr>
            <p:ph idx="6" type="subTitle"/>
          </p:nvPr>
        </p:nvSpPr>
        <p:spPr>
          <a:xfrm>
            <a:off x="3819350" y="2920775"/>
            <a:ext cx="15177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Pick up a ZOPO Bag scanning QR Code and start the work</a:t>
            </a:r>
            <a:endParaRPr/>
          </a:p>
        </p:txBody>
      </p:sp>
      <p:sp>
        <p:nvSpPr>
          <p:cNvPr id="634" name="Google Shape;634;p41"/>
          <p:cNvSpPr txBox="1"/>
          <p:nvPr>
            <p:ph idx="7" type="title"/>
          </p:nvPr>
        </p:nvSpPr>
        <p:spPr>
          <a:xfrm>
            <a:off x="5578812" y="260265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COLLECT!</a:t>
            </a:r>
            <a:endParaRPr/>
          </a:p>
        </p:txBody>
      </p:sp>
      <p:sp>
        <p:nvSpPr>
          <p:cNvPr id="635" name="Google Shape;635;p41"/>
          <p:cNvSpPr txBox="1"/>
          <p:nvPr>
            <p:ph idx="8" type="subTitle"/>
          </p:nvPr>
        </p:nvSpPr>
        <p:spPr>
          <a:xfrm>
            <a:off x="5578800" y="2920775"/>
            <a:ext cx="1517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ollect the plastic waste and fill the ZOPO Bag</a:t>
            </a:r>
            <a:endParaRPr/>
          </a:p>
        </p:txBody>
      </p:sp>
      <p:sp>
        <p:nvSpPr>
          <p:cNvPr id="636" name="Google Shape;636;p41"/>
          <p:cNvSpPr txBox="1"/>
          <p:nvPr>
            <p:ph idx="9" type="title"/>
          </p:nvPr>
        </p:nvSpPr>
        <p:spPr>
          <a:xfrm>
            <a:off x="7205362" y="2596038"/>
            <a:ext cx="13209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 IN BAG</a:t>
            </a:r>
            <a:endParaRPr sz="1600"/>
          </a:p>
        </p:txBody>
      </p:sp>
      <p:sp>
        <p:nvSpPr>
          <p:cNvPr id="637" name="Google Shape;637;p41"/>
          <p:cNvSpPr txBox="1"/>
          <p:nvPr>
            <p:ph idx="13" type="subTitle"/>
          </p:nvPr>
        </p:nvSpPr>
        <p:spPr>
          <a:xfrm>
            <a:off x="7033462" y="292077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back to the Checkpoint, verify the full Bag and receive the prizes!</a:t>
            </a:r>
            <a:endParaRPr/>
          </a:p>
        </p:txBody>
      </p:sp>
      <p:grpSp>
        <p:nvGrpSpPr>
          <p:cNvPr id="638" name="Google Shape;638;p41"/>
          <p:cNvGrpSpPr/>
          <p:nvPr/>
        </p:nvGrpSpPr>
        <p:grpSpPr>
          <a:xfrm flipH="1">
            <a:off x="1231785" y="2874811"/>
            <a:ext cx="264654" cy="45951"/>
            <a:chOff x="6146875" y="1767300"/>
            <a:chExt cx="331025" cy="57475"/>
          </a:xfrm>
        </p:grpSpPr>
        <p:sp>
          <p:nvSpPr>
            <p:cNvPr id="639" name="Google Shape;639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1"/>
          <p:cNvGrpSpPr/>
          <p:nvPr/>
        </p:nvGrpSpPr>
        <p:grpSpPr>
          <a:xfrm flipH="1">
            <a:off x="2838835" y="2874811"/>
            <a:ext cx="264654" cy="45951"/>
            <a:chOff x="6146875" y="1767300"/>
            <a:chExt cx="331025" cy="57475"/>
          </a:xfrm>
        </p:grpSpPr>
        <p:sp>
          <p:nvSpPr>
            <p:cNvPr id="643" name="Google Shape;643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1"/>
          <p:cNvGrpSpPr/>
          <p:nvPr/>
        </p:nvGrpSpPr>
        <p:grpSpPr>
          <a:xfrm flipH="1">
            <a:off x="4445885" y="2874811"/>
            <a:ext cx="264654" cy="45951"/>
            <a:chOff x="6146875" y="1767300"/>
            <a:chExt cx="331025" cy="57475"/>
          </a:xfrm>
        </p:grpSpPr>
        <p:sp>
          <p:nvSpPr>
            <p:cNvPr id="647" name="Google Shape;647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41"/>
          <p:cNvGrpSpPr/>
          <p:nvPr/>
        </p:nvGrpSpPr>
        <p:grpSpPr>
          <a:xfrm flipH="1">
            <a:off x="6205335" y="2874811"/>
            <a:ext cx="264654" cy="45951"/>
            <a:chOff x="6146875" y="1767300"/>
            <a:chExt cx="331025" cy="57475"/>
          </a:xfrm>
        </p:grpSpPr>
        <p:sp>
          <p:nvSpPr>
            <p:cNvPr id="651" name="Google Shape;651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1"/>
          <p:cNvGrpSpPr/>
          <p:nvPr/>
        </p:nvGrpSpPr>
        <p:grpSpPr>
          <a:xfrm flipH="1">
            <a:off x="7659985" y="2874811"/>
            <a:ext cx="264654" cy="45951"/>
            <a:chOff x="6146875" y="1767300"/>
            <a:chExt cx="331025" cy="57475"/>
          </a:xfrm>
        </p:grpSpPr>
        <p:sp>
          <p:nvSpPr>
            <p:cNvPr id="655" name="Google Shape;655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8" name="Google Shape;658;p41"/>
          <p:cNvCxnSpPr/>
          <p:nvPr/>
        </p:nvCxnSpPr>
        <p:spPr>
          <a:xfrm>
            <a:off x="1520151" y="2392325"/>
            <a:ext cx="642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41"/>
          <p:cNvSpPr/>
          <p:nvPr/>
        </p:nvSpPr>
        <p:spPr>
          <a:xfrm>
            <a:off x="4628429" y="2242545"/>
            <a:ext cx="162300" cy="162300"/>
          </a:xfrm>
          <a:prstGeom prst="donut">
            <a:avLst>
              <a:gd fmla="val 25000" name="adj"/>
            </a:avLst>
          </a:prstGeom>
          <a:solidFill>
            <a:srgbClr val="053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1"/>
          <p:cNvSpPr/>
          <p:nvPr/>
        </p:nvSpPr>
        <p:spPr>
          <a:xfrm>
            <a:off x="2909942" y="2267101"/>
            <a:ext cx="137700" cy="137700"/>
          </a:xfrm>
          <a:prstGeom prst="donut">
            <a:avLst>
              <a:gd fmla="val 25000" name="adj"/>
            </a:avLst>
          </a:pr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1"/>
          <p:cNvSpPr/>
          <p:nvPr/>
        </p:nvSpPr>
        <p:spPr>
          <a:xfrm>
            <a:off x="1302892" y="2267101"/>
            <a:ext cx="137700" cy="137700"/>
          </a:xfrm>
          <a:prstGeom prst="donut">
            <a:avLst>
              <a:gd fmla="val 25000" name="adj"/>
            </a:avLst>
          </a:prstGeom>
          <a:solidFill>
            <a:srgbClr val="59D0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6294117" y="2238256"/>
            <a:ext cx="156000" cy="166500"/>
          </a:xfrm>
          <a:prstGeom prst="donut">
            <a:avLst>
              <a:gd fmla="val 25000" name="adj"/>
            </a:avLst>
          </a:pr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1"/>
          <p:cNvSpPr/>
          <p:nvPr/>
        </p:nvSpPr>
        <p:spPr>
          <a:xfrm>
            <a:off x="7731092" y="2267101"/>
            <a:ext cx="137700" cy="137700"/>
          </a:xfrm>
          <a:prstGeom prst="donut">
            <a:avLst>
              <a:gd fmla="val 25000" name="adj"/>
            </a:avLst>
          </a:prstGeom>
          <a:solidFill>
            <a:srgbClr val="59D0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1"/>
          <p:cNvGrpSpPr/>
          <p:nvPr/>
        </p:nvGrpSpPr>
        <p:grpSpPr>
          <a:xfrm>
            <a:off x="5496559" y="4241475"/>
            <a:ext cx="3647441" cy="883785"/>
            <a:chOff x="5496559" y="4280025"/>
            <a:chExt cx="3647441" cy="883785"/>
          </a:xfrm>
        </p:grpSpPr>
        <p:sp>
          <p:nvSpPr>
            <p:cNvPr id="665" name="Google Shape;665;p41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1"/>
          <p:cNvGrpSpPr/>
          <p:nvPr/>
        </p:nvGrpSpPr>
        <p:grpSpPr>
          <a:xfrm>
            <a:off x="2628556" y="1519794"/>
            <a:ext cx="673284" cy="655954"/>
            <a:chOff x="7429366" y="3223183"/>
            <a:chExt cx="334634" cy="333904"/>
          </a:xfrm>
        </p:grpSpPr>
        <p:sp>
          <p:nvSpPr>
            <p:cNvPr id="668" name="Google Shape;668;p41"/>
            <p:cNvSpPr/>
            <p:nvPr/>
          </p:nvSpPr>
          <p:spPr>
            <a:xfrm>
              <a:off x="7429366" y="3223183"/>
              <a:ext cx="334634" cy="333904"/>
            </a:xfrm>
            <a:custGeom>
              <a:rect b="b" l="l" r="r" t="t"/>
              <a:pathLst>
                <a:path extrusionOk="0" h="10515" w="10538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7613514" y="3251541"/>
              <a:ext cx="74878" cy="74529"/>
            </a:xfrm>
            <a:custGeom>
              <a:rect b="b" l="l" r="r" t="t"/>
              <a:pathLst>
                <a:path extrusionOk="0" h="2347" w="2358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4534780" y="1627529"/>
            <a:ext cx="322375" cy="186717"/>
            <a:chOff x="2914050" y="1709875"/>
            <a:chExt cx="1320125" cy="788500"/>
          </a:xfrm>
        </p:grpSpPr>
        <p:sp>
          <p:nvSpPr>
            <p:cNvPr id="671" name="Google Shape;671;p41"/>
            <p:cNvSpPr/>
            <p:nvPr/>
          </p:nvSpPr>
          <p:spPr>
            <a:xfrm>
              <a:off x="2950950" y="1767600"/>
              <a:ext cx="1246325" cy="730775"/>
            </a:xfrm>
            <a:custGeom>
              <a:rect b="b" l="l" r="r" t="t"/>
              <a:pathLst>
                <a:path extrusionOk="0" h="29231" w="49853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53B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50725" y="1927750"/>
              <a:ext cx="258075" cy="142600"/>
            </a:xfrm>
            <a:custGeom>
              <a:rect b="b" l="l" r="r" t="t"/>
              <a:pathLst>
                <a:path extrusionOk="0" h="5704" w="10323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372125" y="2066450"/>
              <a:ext cx="183700" cy="216425"/>
            </a:xfrm>
            <a:custGeom>
              <a:rect b="b" l="l" r="r" t="t"/>
              <a:pathLst>
                <a:path extrusionOk="0" h="8657" w="7348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3576025" y="2065850"/>
              <a:ext cx="201550" cy="251550"/>
            </a:xfrm>
            <a:custGeom>
              <a:rect b="b" l="l" r="r" t="t"/>
              <a:pathLst>
                <a:path extrusionOk="0" h="10062" w="8062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3055425" y="1763150"/>
              <a:ext cx="240825" cy="734925"/>
            </a:xfrm>
            <a:custGeom>
              <a:rect b="b" l="l" r="r" t="t"/>
              <a:pathLst>
                <a:path extrusionOk="0" h="29397" w="9633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3055425" y="1763150"/>
              <a:ext cx="240825" cy="734625"/>
            </a:xfrm>
            <a:custGeom>
              <a:rect b="b" l="l" r="r" t="t"/>
              <a:pathLst>
                <a:path extrusionOk="0" h="29385" w="9633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3851950" y="1763150"/>
              <a:ext cx="240825" cy="734925"/>
            </a:xfrm>
            <a:custGeom>
              <a:rect b="b" l="l" r="r" t="t"/>
              <a:pathLst>
                <a:path extrusionOk="0" h="29397" w="9633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3851950" y="1763150"/>
              <a:ext cx="240825" cy="734625"/>
            </a:xfrm>
            <a:custGeom>
              <a:rect b="b" l="l" r="r" t="t"/>
              <a:pathLst>
                <a:path extrusionOk="0" h="29385" w="9633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914050" y="1709875"/>
              <a:ext cx="1320125" cy="71750"/>
            </a:xfrm>
            <a:custGeom>
              <a:rect b="b" l="l" r="r" t="t"/>
              <a:pathLst>
                <a:path extrusionOk="0" h="2870" w="52805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53B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1"/>
          <p:cNvSpPr/>
          <p:nvPr/>
        </p:nvSpPr>
        <p:spPr>
          <a:xfrm>
            <a:off x="4416483" y="1434300"/>
            <a:ext cx="583300" cy="73610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053B5C"/>
          </a:solidFill>
          <a:ln cap="flat" cmpd="sng" w="9525">
            <a:solidFill>
              <a:srgbClr val="3FB3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41"/>
          <p:cNvGrpSpPr/>
          <p:nvPr/>
        </p:nvGrpSpPr>
        <p:grpSpPr>
          <a:xfrm>
            <a:off x="1137842" y="1382632"/>
            <a:ext cx="467808" cy="799377"/>
            <a:chOff x="2656082" y="2287427"/>
            <a:chExt cx="207582" cy="359594"/>
          </a:xfrm>
        </p:grpSpPr>
        <p:sp>
          <p:nvSpPr>
            <p:cNvPr id="682" name="Google Shape;682;p41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1243365" y="1611231"/>
            <a:ext cx="264689" cy="298491"/>
            <a:chOff x="7562766" y="1514864"/>
            <a:chExt cx="327059" cy="360192"/>
          </a:xfrm>
        </p:grpSpPr>
        <p:sp>
          <p:nvSpPr>
            <p:cNvPr id="687" name="Google Shape;687;p41"/>
            <p:cNvSpPr/>
            <p:nvPr/>
          </p:nvSpPr>
          <p:spPr>
            <a:xfrm>
              <a:off x="7662418" y="1600289"/>
              <a:ext cx="127724" cy="165248"/>
            </a:xfrm>
            <a:custGeom>
              <a:rect b="b" l="l" r="r" t="t"/>
              <a:pathLst>
                <a:path extrusionOk="0" h="5192" w="4013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7599527" y="1548951"/>
              <a:ext cx="258853" cy="154841"/>
            </a:xfrm>
            <a:custGeom>
              <a:rect b="b" l="l" r="r" t="t"/>
              <a:pathLst>
                <a:path extrusionOk="0" h="4865" w="8133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7599909" y="1648380"/>
              <a:ext cx="242175" cy="190679"/>
            </a:xfrm>
            <a:custGeom>
              <a:rect b="b" l="l" r="r" t="t"/>
              <a:pathLst>
                <a:path extrusionOk="0" h="5991" w="7609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7562766" y="1514864"/>
              <a:ext cx="327059" cy="360192"/>
            </a:xfrm>
            <a:custGeom>
              <a:rect b="b" l="l" r="r" t="t"/>
              <a:pathLst>
                <a:path extrusionOk="0" h="11317" w="10276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1"/>
          <p:cNvSpPr/>
          <p:nvPr/>
        </p:nvSpPr>
        <p:spPr>
          <a:xfrm>
            <a:off x="4632904" y="1577374"/>
            <a:ext cx="129000" cy="96300"/>
          </a:xfrm>
          <a:prstGeom prst="blockArc">
            <a:avLst>
              <a:gd fmla="val 10800000" name="adj1"/>
              <a:gd fmla="val 21327185" name="adj2"/>
              <a:gd fmla="val 14660" name="adj3"/>
            </a:avLst>
          </a:prstGeom>
          <a:noFill/>
          <a:ln cap="flat" cmpd="sng" w="9525">
            <a:solidFill>
              <a:srgbClr val="053B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1"/>
          <p:cNvGrpSpPr/>
          <p:nvPr/>
        </p:nvGrpSpPr>
        <p:grpSpPr>
          <a:xfrm>
            <a:off x="6105921" y="1275740"/>
            <a:ext cx="441592" cy="897245"/>
            <a:chOff x="2875050" y="666550"/>
            <a:chExt cx="1854650" cy="4499725"/>
          </a:xfrm>
        </p:grpSpPr>
        <p:sp>
          <p:nvSpPr>
            <p:cNvPr id="693" name="Google Shape;693;p41"/>
            <p:cNvSpPr/>
            <p:nvPr/>
          </p:nvSpPr>
          <p:spPr>
            <a:xfrm>
              <a:off x="3978450" y="5062650"/>
              <a:ext cx="302750" cy="103625"/>
            </a:xfrm>
            <a:custGeom>
              <a:rect b="b" l="l" r="r" t="t"/>
              <a:pathLst>
                <a:path extrusionOk="0" h="4145" w="1211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4128475" y="4871550"/>
              <a:ext cx="168800" cy="192025"/>
            </a:xfrm>
            <a:custGeom>
              <a:rect b="b" l="l" r="r" t="t"/>
              <a:pathLst>
                <a:path extrusionOk="0" h="7681" w="6752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3620675" y="5062650"/>
              <a:ext cx="302750" cy="103625"/>
            </a:xfrm>
            <a:custGeom>
              <a:rect b="b" l="l" r="r" t="t"/>
              <a:pathLst>
                <a:path extrusionOk="0" h="4145" w="1211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770700" y="4871550"/>
              <a:ext cx="162850" cy="192925"/>
            </a:xfrm>
            <a:custGeom>
              <a:rect b="b" l="l" r="r" t="t"/>
              <a:pathLst>
                <a:path extrusionOk="0" h="7717" w="6514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3521550" y="2254575"/>
              <a:ext cx="1000450" cy="2769250"/>
            </a:xfrm>
            <a:custGeom>
              <a:rect b="b" l="l" r="r" t="t"/>
              <a:pathLst>
                <a:path extrusionOk="0" h="110770" w="40018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3130725" y="1296000"/>
              <a:ext cx="783175" cy="1274550"/>
            </a:xfrm>
            <a:custGeom>
              <a:rect b="b" l="l" r="r" t="t"/>
              <a:pathLst>
                <a:path extrusionOk="0" h="50982" w="31327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3860600" y="1062475"/>
              <a:ext cx="169375" cy="224450"/>
            </a:xfrm>
            <a:custGeom>
              <a:rect b="b" l="l" r="r" t="t"/>
              <a:pathLst>
                <a:path extrusionOk="0" h="8978" w="6775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860600" y="1109500"/>
              <a:ext cx="141100" cy="71950"/>
            </a:xfrm>
            <a:custGeom>
              <a:rect b="b" l="l" r="r" t="t"/>
              <a:pathLst>
                <a:path extrusionOk="0" h="2878" w="5644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3559054" y="1148502"/>
              <a:ext cx="802525" cy="1134375"/>
            </a:xfrm>
            <a:custGeom>
              <a:rect b="b" l="l" r="r" t="t"/>
              <a:pathLst>
                <a:path extrusionOk="0" h="45375" w="32101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315875" y="1399100"/>
              <a:ext cx="328650" cy="497425"/>
            </a:xfrm>
            <a:custGeom>
              <a:rect b="b" l="l" r="r" t="t"/>
              <a:pathLst>
                <a:path extrusionOk="0" h="19897" w="13146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971325" y="1343150"/>
              <a:ext cx="285475" cy="509625"/>
            </a:xfrm>
            <a:custGeom>
              <a:rect b="b" l="l" r="r" t="t"/>
              <a:pathLst>
                <a:path extrusionOk="0" h="20385" w="11419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rgbClr val="75B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3633175" y="1307125"/>
              <a:ext cx="193200" cy="502475"/>
            </a:xfrm>
            <a:custGeom>
              <a:rect b="b" l="l" r="r" t="t"/>
              <a:pathLst>
                <a:path extrusionOk="0" h="20099" w="7728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89F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878625" y="1355350"/>
              <a:ext cx="331900" cy="495625"/>
            </a:xfrm>
            <a:custGeom>
              <a:rect b="b" l="l" r="r" t="t"/>
              <a:pathLst>
                <a:path extrusionOk="0" h="19825" w="13276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875050" y="1317250"/>
              <a:ext cx="91700" cy="89325"/>
            </a:xfrm>
            <a:custGeom>
              <a:rect b="b" l="l" r="r" t="t"/>
              <a:pathLst>
                <a:path extrusionOk="0" h="3573" w="3668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rgbClr val="559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819525" y="1414000"/>
              <a:ext cx="193200" cy="502175"/>
            </a:xfrm>
            <a:custGeom>
              <a:rect b="b" l="l" r="r" t="t"/>
              <a:pathLst>
                <a:path extrusionOk="0" h="20087" w="7728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881125" y="1373800"/>
              <a:ext cx="70275" cy="66125"/>
            </a:xfrm>
            <a:custGeom>
              <a:rect b="b" l="l" r="r" t="t"/>
              <a:pathLst>
                <a:path extrusionOk="0" h="2645" w="2811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559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834400" y="1592875"/>
              <a:ext cx="163425" cy="212275"/>
            </a:xfrm>
            <a:custGeom>
              <a:rect b="b" l="l" r="r" t="t"/>
              <a:pathLst>
                <a:path extrusionOk="0" h="8491" w="6537">
                  <a:moveTo>
                    <a:pt x="0" y="1"/>
                  </a:moveTo>
                  <a:lnTo>
                    <a:pt x="0" y="8490"/>
                  </a:lnTo>
                  <a:lnTo>
                    <a:pt x="6537" y="8490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193250" y="1361600"/>
              <a:ext cx="193200" cy="502475"/>
            </a:xfrm>
            <a:custGeom>
              <a:rect b="b" l="l" r="r" t="t"/>
              <a:pathLst>
                <a:path extrusionOk="0" h="20099" w="7728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75B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254550" y="1321725"/>
              <a:ext cx="70275" cy="65800"/>
            </a:xfrm>
            <a:custGeom>
              <a:rect b="b" l="l" r="r" t="t"/>
              <a:pathLst>
                <a:path extrusionOk="0" h="2632" w="2811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559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208125" y="1540800"/>
              <a:ext cx="163450" cy="212250"/>
            </a:xfrm>
            <a:custGeom>
              <a:rect b="b" l="l" r="r" t="t"/>
              <a:pathLst>
                <a:path extrusionOk="0" h="8490" w="6538">
                  <a:moveTo>
                    <a:pt x="1" y="0"/>
                  </a:moveTo>
                  <a:lnTo>
                    <a:pt x="1" y="8489"/>
                  </a:lnTo>
                  <a:lnTo>
                    <a:pt x="6537" y="8489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75B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576025" y="2065850"/>
              <a:ext cx="201550" cy="251550"/>
            </a:xfrm>
            <a:custGeom>
              <a:rect b="b" l="l" r="r" t="t"/>
              <a:pathLst>
                <a:path extrusionOk="0" h="10062" w="8062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581100" y="2362025"/>
              <a:ext cx="367625" cy="175825"/>
            </a:xfrm>
            <a:custGeom>
              <a:rect b="b" l="l" r="r" t="t"/>
              <a:pathLst>
                <a:path extrusionOk="0" h="7033" w="14705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3807300" y="1258600"/>
              <a:ext cx="922400" cy="1314900"/>
            </a:xfrm>
            <a:custGeom>
              <a:rect b="b" l="l" r="r" t="t"/>
              <a:pathLst>
                <a:path extrusionOk="0" h="52596" w="36896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3784400" y="699325"/>
              <a:ext cx="351850" cy="431025"/>
            </a:xfrm>
            <a:custGeom>
              <a:rect b="b" l="l" r="r" t="t"/>
              <a:pathLst>
                <a:path extrusionOk="0" h="17241" w="14074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3727250" y="666550"/>
              <a:ext cx="422100" cy="373325"/>
            </a:xfrm>
            <a:custGeom>
              <a:rect b="b" l="l" r="r" t="t"/>
              <a:pathLst>
                <a:path extrusionOk="0" h="14933" w="16884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450725" y="1927750"/>
              <a:ext cx="258075" cy="142600"/>
            </a:xfrm>
            <a:custGeom>
              <a:rect b="b" l="l" r="r" t="t"/>
              <a:pathLst>
                <a:path extrusionOk="0" h="5704" w="10323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372125" y="2066450"/>
              <a:ext cx="183700" cy="216425"/>
            </a:xfrm>
            <a:custGeom>
              <a:rect b="b" l="l" r="r" t="t"/>
              <a:pathLst>
                <a:path extrusionOk="0" h="8657" w="7348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950950" y="1767600"/>
              <a:ext cx="1246325" cy="730775"/>
            </a:xfrm>
            <a:custGeom>
              <a:rect b="b" l="l" r="r" t="t"/>
              <a:pathLst>
                <a:path extrusionOk="0" h="29231" w="49853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851950" y="1763150"/>
              <a:ext cx="240825" cy="734925"/>
            </a:xfrm>
            <a:custGeom>
              <a:rect b="b" l="l" r="r" t="t"/>
              <a:pathLst>
                <a:path extrusionOk="0" h="29397" w="9633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851950" y="1763150"/>
              <a:ext cx="240825" cy="734625"/>
            </a:xfrm>
            <a:custGeom>
              <a:rect b="b" l="l" r="r" t="t"/>
              <a:pathLst>
                <a:path extrusionOk="0" h="29385" w="9633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2914050" y="1709875"/>
              <a:ext cx="1320125" cy="71750"/>
            </a:xfrm>
            <a:custGeom>
              <a:rect b="b" l="l" r="r" t="t"/>
              <a:pathLst>
                <a:path extrusionOk="0" h="2870" w="52805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3055425" y="1763150"/>
              <a:ext cx="240825" cy="734925"/>
            </a:xfrm>
            <a:custGeom>
              <a:rect b="b" l="l" r="r" t="t"/>
              <a:pathLst>
                <a:path extrusionOk="0" h="29397" w="9633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3055425" y="1763150"/>
              <a:ext cx="240825" cy="734625"/>
            </a:xfrm>
            <a:custGeom>
              <a:rect b="b" l="l" r="r" t="t"/>
              <a:pathLst>
                <a:path extrusionOk="0" h="29385" w="9633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6" name="Google Shape;7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423" y="1505907"/>
            <a:ext cx="149150" cy="10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41"/>
          <p:cNvGrpSpPr/>
          <p:nvPr/>
        </p:nvGrpSpPr>
        <p:grpSpPr>
          <a:xfrm>
            <a:off x="7924656" y="1568697"/>
            <a:ext cx="129919" cy="135290"/>
            <a:chOff x="1805901" y="1960358"/>
            <a:chExt cx="284847" cy="373627"/>
          </a:xfrm>
        </p:grpSpPr>
        <p:sp>
          <p:nvSpPr>
            <p:cNvPr id="728" name="Google Shape;728;p41"/>
            <p:cNvSpPr/>
            <p:nvPr/>
          </p:nvSpPr>
          <p:spPr>
            <a:xfrm>
              <a:off x="1805901" y="1960358"/>
              <a:ext cx="284847" cy="373627"/>
            </a:xfrm>
            <a:custGeom>
              <a:rect b="b" l="l" r="r" t="t"/>
              <a:pathLst>
                <a:path extrusionOk="0" h="11729" w="8942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841929" y="2295249"/>
              <a:ext cx="165773" cy="13315"/>
            </a:xfrm>
            <a:custGeom>
              <a:rect b="b" l="l" r="r" t="t"/>
              <a:pathLst>
                <a:path extrusionOk="0" h="418" w="5204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7520483" y="1513866"/>
            <a:ext cx="690670" cy="686867"/>
            <a:chOff x="3988156" y="3380210"/>
            <a:chExt cx="353954" cy="318880"/>
          </a:xfrm>
        </p:grpSpPr>
        <p:sp>
          <p:nvSpPr>
            <p:cNvPr id="731" name="Google Shape;731;p41"/>
            <p:cNvSpPr/>
            <p:nvPr/>
          </p:nvSpPr>
          <p:spPr>
            <a:xfrm>
              <a:off x="3988156" y="3495935"/>
              <a:ext cx="353954" cy="203155"/>
            </a:xfrm>
            <a:custGeom>
              <a:rect b="b" l="l" r="r" t="t"/>
              <a:pathLst>
                <a:path extrusionOk="0" h="6383" w="11121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134053" y="3446156"/>
              <a:ext cx="28454" cy="49269"/>
            </a:xfrm>
            <a:custGeom>
              <a:rect b="b" l="l" r="r" t="t"/>
              <a:pathLst>
                <a:path extrusionOk="0" h="1548" w="894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4090863" y="3380210"/>
              <a:ext cx="195930" cy="146311"/>
            </a:xfrm>
            <a:custGeom>
              <a:rect b="b" l="l" r="r" t="t"/>
              <a:pathLst>
                <a:path extrusionOk="0" h="4597" w="6156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735" name="Google Shape;735;p4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736" name="Google Shape;736;p4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4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738" name="Google Shape;738;p4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4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4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1" name="Google Shape;741;p4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742" name="Google Shape;742;p4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4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744" name="Google Shape;744;p4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4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4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4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48" name="Google Shape;748;p41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1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750" name="Google Shape;750;p41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1"/>
          <p:cNvSpPr txBox="1"/>
          <p:nvPr>
            <p:ph idx="3" type="title"/>
          </p:nvPr>
        </p:nvSpPr>
        <p:spPr>
          <a:xfrm>
            <a:off x="0" y="53400"/>
            <a:ext cx="23637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SOLUTION WORKFLOW</a:t>
            </a:r>
            <a:endParaRPr/>
          </a:p>
        </p:txBody>
      </p:sp>
      <p:pic>
        <p:nvPicPr>
          <p:cNvPr id="754" name="Google Shape;7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EA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/>
          <p:nvPr/>
        </p:nvSpPr>
        <p:spPr>
          <a:xfrm>
            <a:off x="3504300" y="1915975"/>
            <a:ext cx="2135400" cy="3227400"/>
          </a:xfrm>
          <a:prstGeom prst="round2SameRect">
            <a:avLst>
              <a:gd fmla="val 10984" name="adj1"/>
              <a:gd fmla="val 0" name="adj2"/>
            </a:avLst>
          </a:pr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5921350" y="1915975"/>
            <a:ext cx="2135400" cy="3227400"/>
          </a:xfrm>
          <a:prstGeom prst="round2SameRect">
            <a:avLst>
              <a:gd fmla="val 10984" name="adj1"/>
              <a:gd fmla="val 0" name="adj2"/>
            </a:avLst>
          </a:prstGeom>
          <a:solidFill>
            <a:srgbClr val="5AD1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2"/>
          <p:cNvSpPr/>
          <p:nvPr/>
        </p:nvSpPr>
        <p:spPr>
          <a:xfrm>
            <a:off x="1087250" y="1915975"/>
            <a:ext cx="2135400" cy="3227400"/>
          </a:xfrm>
          <a:prstGeom prst="round2SameRect">
            <a:avLst>
              <a:gd fmla="val 10984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2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ECOSYSTEM EPICS</a:t>
            </a:r>
            <a:endParaRPr/>
          </a:p>
        </p:txBody>
      </p:sp>
      <p:sp>
        <p:nvSpPr>
          <p:cNvPr id="763" name="Google Shape;763;p42"/>
          <p:cNvSpPr txBox="1"/>
          <p:nvPr>
            <p:ph idx="1" type="subTitle"/>
          </p:nvPr>
        </p:nvSpPr>
        <p:spPr>
          <a:xfrm>
            <a:off x="1162550" y="2509075"/>
            <a:ext cx="19848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role behaviors will be managed to have a reputation mechanism. Entities may use this information for awards, honors, and other.</a:t>
            </a:r>
            <a:endParaRPr/>
          </a:p>
        </p:txBody>
      </p:sp>
      <p:sp>
        <p:nvSpPr>
          <p:cNvPr id="764" name="Google Shape;764;p42"/>
          <p:cNvSpPr txBox="1"/>
          <p:nvPr>
            <p:ph idx="2" type="title"/>
          </p:nvPr>
        </p:nvSpPr>
        <p:spPr>
          <a:xfrm>
            <a:off x="1162550" y="38896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REPUTATION</a:t>
            </a:r>
            <a:endParaRPr/>
          </a:p>
        </p:txBody>
      </p:sp>
      <p:sp>
        <p:nvSpPr>
          <p:cNvPr id="765" name="Google Shape;765;p42"/>
          <p:cNvSpPr txBox="1"/>
          <p:nvPr>
            <p:ph idx="3" type="subTitle"/>
          </p:nvPr>
        </p:nvSpPr>
        <p:spPr>
          <a:xfrm>
            <a:off x="3579600" y="2509075"/>
            <a:ext cx="19848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Ecosystem transactions will feed a robust analytics module. Charts, Dashboards and more can be created - Infos like how many Citizens, bags, time of process per location.</a:t>
            </a:r>
            <a:endParaRPr/>
          </a:p>
        </p:txBody>
      </p:sp>
      <p:sp>
        <p:nvSpPr>
          <p:cNvPr id="766" name="Google Shape;766;p42"/>
          <p:cNvSpPr txBox="1"/>
          <p:nvPr>
            <p:ph idx="4" type="title"/>
          </p:nvPr>
        </p:nvSpPr>
        <p:spPr>
          <a:xfrm>
            <a:off x="3579600" y="38896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767" name="Google Shape;767;p42"/>
          <p:cNvSpPr txBox="1"/>
          <p:nvPr>
            <p:ph idx="5" type="subTitle"/>
          </p:nvPr>
        </p:nvSpPr>
        <p:spPr>
          <a:xfrm>
            <a:off x="5996650" y="2509075"/>
            <a:ext cx="19848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the mechanism of relationship between bags, Citizens, Checkpoints, Endpoints, we can track the origin of the plastic waste until the recycling destination.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2"/>
          <p:cNvSpPr txBox="1"/>
          <p:nvPr>
            <p:ph idx="6" type="title"/>
          </p:nvPr>
        </p:nvSpPr>
        <p:spPr>
          <a:xfrm>
            <a:off x="5996650" y="38896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endParaRPr/>
          </a:p>
        </p:txBody>
      </p:sp>
      <p:grpSp>
        <p:nvGrpSpPr>
          <p:cNvPr id="769" name="Google Shape;769;p42"/>
          <p:cNvGrpSpPr/>
          <p:nvPr/>
        </p:nvGrpSpPr>
        <p:grpSpPr>
          <a:xfrm flipH="1">
            <a:off x="2022623" y="4428961"/>
            <a:ext cx="264654" cy="45951"/>
            <a:chOff x="6146875" y="1767300"/>
            <a:chExt cx="331025" cy="57475"/>
          </a:xfrm>
        </p:grpSpPr>
        <p:sp>
          <p:nvSpPr>
            <p:cNvPr id="770" name="Google Shape;770;p4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2"/>
          <p:cNvGrpSpPr/>
          <p:nvPr/>
        </p:nvGrpSpPr>
        <p:grpSpPr>
          <a:xfrm flipH="1">
            <a:off x="4432660" y="4428961"/>
            <a:ext cx="264654" cy="45951"/>
            <a:chOff x="6146875" y="1767300"/>
            <a:chExt cx="331025" cy="57475"/>
          </a:xfrm>
        </p:grpSpPr>
        <p:sp>
          <p:nvSpPr>
            <p:cNvPr id="774" name="Google Shape;774;p4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2"/>
          <p:cNvGrpSpPr/>
          <p:nvPr/>
        </p:nvGrpSpPr>
        <p:grpSpPr>
          <a:xfrm flipH="1">
            <a:off x="6856723" y="4428961"/>
            <a:ext cx="264654" cy="45951"/>
            <a:chOff x="6146875" y="1767300"/>
            <a:chExt cx="331025" cy="57475"/>
          </a:xfrm>
        </p:grpSpPr>
        <p:sp>
          <p:nvSpPr>
            <p:cNvPr id="778" name="Google Shape;778;p4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2"/>
          <p:cNvGrpSpPr/>
          <p:nvPr/>
        </p:nvGrpSpPr>
        <p:grpSpPr>
          <a:xfrm>
            <a:off x="1963101" y="1611740"/>
            <a:ext cx="473375" cy="488706"/>
            <a:chOff x="7576605" y="1983877"/>
            <a:chExt cx="276698" cy="333133"/>
          </a:xfrm>
        </p:grpSpPr>
        <p:sp>
          <p:nvSpPr>
            <p:cNvPr id="782" name="Google Shape;782;p42"/>
            <p:cNvSpPr/>
            <p:nvPr/>
          </p:nvSpPr>
          <p:spPr>
            <a:xfrm>
              <a:off x="7576605" y="1983877"/>
              <a:ext cx="276698" cy="333133"/>
            </a:xfrm>
            <a:custGeom>
              <a:rect b="b" l="l" r="r" t="t"/>
              <a:pathLst>
                <a:path extrusionOk="0" h="10466" w="8693">
                  <a:moveTo>
                    <a:pt x="417" y="1024"/>
                  </a:moveTo>
                  <a:cubicBezTo>
                    <a:pt x="655" y="1024"/>
                    <a:pt x="894" y="1143"/>
                    <a:pt x="1036" y="1358"/>
                  </a:cubicBezTo>
                  <a:lnTo>
                    <a:pt x="1156" y="1536"/>
                  </a:lnTo>
                  <a:cubicBezTo>
                    <a:pt x="1275" y="1715"/>
                    <a:pt x="1477" y="1822"/>
                    <a:pt x="1703" y="1822"/>
                  </a:cubicBezTo>
                  <a:lnTo>
                    <a:pt x="1703" y="2477"/>
                  </a:lnTo>
                  <a:cubicBezTo>
                    <a:pt x="1703" y="2941"/>
                    <a:pt x="1775" y="3406"/>
                    <a:pt x="1906" y="3834"/>
                  </a:cubicBezTo>
                  <a:cubicBezTo>
                    <a:pt x="1810" y="3763"/>
                    <a:pt x="1656" y="3703"/>
                    <a:pt x="1513" y="3644"/>
                  </a:cubicBezTo>
                  <a:cubicBezTo>
                    <a:pt x="1215" y="3525"/>
                    <a:pt x="894" y="3394"/>
                    <a:pt x="655" y="3144"/>
                  </a:cubicBezTo>
                  <a:cubicBezTo>
                    <a:pt x="394" y="2846"/>
                    <a:pt x="274" y="2417"/>
                    <a:pt x="274" y="1822"/>
                  </a:cubicBezTo>
                  <a:lnTo>
                    <a:pt x="274" y="1179"/>
                  </a:lnTo>
                  <a:cubicBezTo>
                    <a:pt x="274" y="1132"/>
                    <a:pt x="286" y="1108"/>
                    <a:pt x="322" y="1072"/>
                  </a:cubicBezTo>
                  <a:cubicBezTo>
                    <a:pt x="346" y="1048"/>
                    <a:pt x="394" y="1024"/>
                    <a:pt x="417" y="1024"/>
                  </a:cubicBezTo>
                  <a:close/>
                  <a:moveTo>
                    <a:pt x="8204" y="1024"/>
                  </a:moveTo>
                  <a:cubicBezTo>
                    <a:pt x="8252" y="1024"/>
                    <a:pt x="8275" y="1048"/>
                    <a:pt x="8311" y="1072"/>
                  </a:cubicBezTo>
                  <a:cubicBezTo>
                    <a:pt x="8335" y="1108"/>
                    <a:pt x="8359" y="1143"/>
                    <a:pt x="8359" y="1179"/>
                  </a:cubicBezTo>
                  <a:lnTo>
                    <a:pt x="8359" y="1822"/>
                  </a:lnTo>
                  <a:lnTo>
                    <a:pt x="8383" y="1822"/>
                  </a:lnTo>
                  <a:cubicBezTo>
                    <a:pt x="8383" y="2417"/>
                    <a:pt x="8252" y="2858"/>
                    <a:pt x="8002" y="3144"/>
                  </a:cubicBezTo>
                  <a:cubicBezTo>
                    <a:pt x="7775" y="3394"/>
                    <a:pt x="7466" y="3525"/>
                    <a:pt x="7144" y="3644"/>
                  </a:cubicBezTo>
                  <a:cubicBezTo>
                    <a:pt x="7002" y="3703"/>
                    <a:pt x="6871" y="3763"/>
                    <a:pt x="6716" y="3834"/>
                  </a:cubicBezTo>
                  <a:cubicBezTo>
                    <a:pt x="6847" y="3394"/>
                    <a:pt x="6930" y="2929"/>
                    <a:pt x="6930" y="2477"/>
                  </a:cubicBezTo>
                  <a:lnTo>
                    <a:pt x="6930" y="1822"/>
                  </a:lnTo>
                  <a:cubicBezTo>
                    <a:pt x="7144" y="1822"/>
                    <a:pt x="7359" y="1715"/>
                    <a:pt x="7478" y="1536"/>
                  </a:cubicBezTo>
                  <a:lnTo>
                    <a:pt x="7597" y="1358"/>
                  </a:lnTo>
                  <a:cubicBezTo>
                    <a:pt x="7728" y="1167"/>
                    <a:pt x="7966" y="1024"/>
                    <a:pt x="8204" y="1024"/>
                  </a:cubicBezTo>
                  <a:close/>
                  <a:moveTo>
                    <a:pt x="6954" y="334"/>
                  </a:moveTo>
                  <a:lnTo>
                    <a:pt x="6954" y="703"/>
                  </a:lnTo>
                  <a:lnTo>
                    <a:pt x="5632" y="703"/>
                  </a:lnTo>
                  <a:cubicBezTo>
                    <a:pt x="5537" y="703"/>
                    <a:pt x="5478" y="774"/>
                    <a:pt x="5478" y="846"/>
                  </a:cubicBezTo>
                  <a:cubicBezTo>
                    <a:pt x="5478" y="929"/>
                    <a:pt x="5561" y="1001"/>
                    <a:pt x="5632" y="1001"/>
                  </a:cubicBezTo>
                  <a:lnTo>
                    <a:pt x="6632" y="1001"/>
                  </a:lnTo>
                  <a:lnTo>
                    <a:pt x="6632" y="2477"/>
                  </a:lnTo>
                  <a:cubicBezTo>
                    <a:pt x="6632" y="3810"/>
                    <a:pt x="5989" y="5072"/>
                    <a:pt x="4906" y="5882"/>
                  </a:cubicBezTo>
                  <a:lnTo>
                    <a:pt x="4799" y="5954"/>
                  </a:lnTo>
                  <a:cubicBezTo>
                    <a:pt x="4763" y="5954"/>
                    <a:pt x="4739" y="5942"/>
                    <a:pt x="4704" y="5942"/>
                  </a:cubicBezTo>
                  <a:lnTo>
                    <a:pt x="3954" y="5942"/>
                  </a:lnTo>
                  <a:cubicBezTo>
                    <a:pt x="3918" y="5942"/>
                    <a:pt x="3894" y="5942"/>
                    <a:pt x="3858" y="5954"/>
                  </a:cubicBezTo>
                  <a:lnTo>
                    <a:pt x="3751" y="5882"/>
                  </a:lnTo>
                  <a:cubicBezTo>
                    <a:pt x="2668" y="5096"/>
                    <a:pt x="2025" y="3810"/>
                    <a:pt x="2025" y="2477"/>
                  </a:cubicBezTo>
                  <a:lnTo>
                    <a:pt x="2025" y="1001"/>
                  </a:lnTo>
                  <a:lnTo>
                    <a:pt x="4918" y="1001"/>
                  </a:lnTo>
                  <a:cubicBezTo>
                    <a:pt x="5001" y="1001"/>
                    <a:pt x="5061" y="929"/>
                    <a:pt x="5061" y="846"/>
                  </a:cubicBezTo>
                  <a:cubicBezTo>
                    <a:pt x="5061" y="774"/>
                    <a:pt x="4989" y="703"/>
                    <a:pt x="4918" y="703"/>
                  </a:cubicBezTo>
                  <a:lnTo>
                    <a:pt x="1715" y="703"/>
                  </a:lnTo>
                  <a:lnTo>
                    <a:pt x="1715" y="334"/>
                  </a:lnTo>
                  <a:close/>
                  <a:moveTo>
                    <a:pt x="4704" y="6263"/>
                  </a:moveTo>
                  <a:cubicBezTo>
                    <a:pt x="4763" y="6263"/>
                    <a:pt x="4811" y="6311"/>
                    <a:pt x="4811" y="6370"/>
                  </a:cubicBezTo>
                  <a:lnTo>
                    <a:pt x="4811" y="6477"/>
                  </a:lnTo>
                  <a:cubicBezTo>
                    <a:pt x="4811" y="6537"/>
                    <a:pt x="4763" y="6585"/>
                    <a:pt x="4704" y="6585"/>
                  </a:cubicBezTo>
                  <a:lnTo>
                    <a:pt x="3954" y="6585"/>
                  </a:lnTo>
                  <a:cubicBezTo>
                    <a:pt x="3882" y="6585"/>
                    <a:pt x="3846" y="6537"/>
                    <a:pt x="3846" y="6477"/>
                  </a:cubicBezTo>
                  <a:lnTo>
                    <a:pt x="3846" y="6370"/>
                  </a:lnTo>
                  <a:cubicBezTo>
                    <a:pt x="3846" y="6311"/>
                    <a:pt x="3882" y="6263"/>
                    <a:pt x="3954" y="6263"/>
                  </a:cubicBezTo>
                  <a:close/>
                  <a:moveTo>
                    <a:pt x="4513" y="6882"/>
                  </a:moveTo>
                  <a:lnTo>
                    <a:pt x="4513" y="8382"/>
                  </a:lnTo>
                  <a:lnTo>
                    <a:pt x="4156" y="8382"/>
                  </a:lnTo>
                  <a:lnTo>
                    <a:pt x="4156" y="6882"/>
                  </a:lnTo>
                  <a:close/>
                  <a:moveTo>
                    <a:pt x="5287" y="8692"/>
                  </a:moveTo>
                  <a:cubicBezTo>
                    <a:pt x="5394" y="8692"/>
                    <a:pt x="5478" y="8787"/>
                    <a:pt x="5478" y="8882"/>
                  </a:cubicBezTo>
                  <a:lnTo>
                    <a:pt x="5478" y="9061"/>
                  </a:lnTo>
                  <a:lnTo>
                    <a:pt x="4108" y="9061"/>
                  </a:lnTo>
                  <a:cubicBezTo>
                    <a:pt x="4025" y="9061"/>
                    <a:pt x="3965" y="9144"/>
                    <a:pt x="3965" y="9216"/>
                  </a:cubicBezTo>
                  <a:cubicBezTo>
                    <a:pt x="3965" y="9287"/>
                    <a:pt x="4037" y="9359"/>
                    <a:pt x="4108" y="9359"/>
                  </a:cubicBezTo>
                  <a:lnTo>
                    <a:pt x="6204" y="9359"/>
                  </a:lnTo>
                  <a:cubicBezTo>
                    <a:pt x="6228" y="9359"/>
                    <a:pt x="6240" y="9383"/>
                    <a:pt x="6251" y="9394"/>
                  </a:cubicBezTo>
                  <a:lnTo>
                    <a:pt x="6406" y="10133"/>
                  </a:lnTo>
                  <a:cubicBezTo>
                    <a:pt x="6406" y="10156"/>
                    <a:pt x="6406" y="10168"/>
                    <a:pt x="6382" y="10168"/>
                  </a:cubicBezTo>
                  <a:cubicBezTo>
                    <a:pt x="6382" y="10168"/>
                    <a:pt x="6370" y="10180"/>
                    <a:pt x="6359" y="10180"/>
                  </a:cubicBezTo>
                  <a:lnTo>
                    <a:pt x="2299" y="10180"/>
                  </a:lnTo>
                  <a:cubicBezTo>
                    <a:pt x="2287" y="10180"/>
                    <a:pt x="2263" y="10168"/>
                    <a:pt x="2263" y="10168"/>
                  </a:cubicBezTo>
                  <a:cubicBezTo>
                    <a:pt x="2263" y="10168"/>
                    <a:pt x="2251" y="10145"/>
                    <a:pt x="2251" y="10133"/>
                  </a:cubicBezTo>
                  <a:lnTo>
                    <a:pt x="2394" y="9394"/>
                  </a:lnTo>
                  <a:cubicBezTo>
                    <a:pt x="2394" y="9371"/>
                    <a:pt x="2418" y="9359"/>
                    <a:pt x="2441" y="9359"/>
                  </a:cubicBezTo>
                  <a:lnTo>
                    <a:pt x="3394" y="9359"/>
                  </a:lnTo>
                  <a:cubicBezTo>
                    <a:pt x="3489" y="9359"/>
                    <a:pt x="3549" y="9287"/>
                    <a:pt x="3549" y="9216"/>
                  </a:cubicBezTo>
                  <a:cubicBezTo>
                    <a:pt x="3549" y="9144"/>
                    <a:pt x="3477" y="9061"/>
                    <a:pt x="3394" y="9061"/>
                  </a:cubicBezTo>
                  <a:lnTo>
                    <a:pt x="3192" y="9061"/>
                  </a:lnTo>
                  <a:lnTo>
                    <a:pt x="3192" y="8882"/>
                  </a:lnTo>
                  <a:cubicBezTo>
                    <a:pt x="3192" y="8787"/>
                    <a:pt x="3275" y="8692"/>
                    <a:pt x="3382" y="8692"/>
                  </a:cubicBezTo>
                  <a:close/>
                  <a:moveTo>
                    <a:pt x="1715" y="0"/>
                  </a:moveTo>
                  <a:cubicBezTo>
                    <a:pt x="1548" y="0"/>
                    <a:pt x="1417" y="131"/>
                    <a:pt x="1417" y="298"/>
                  </a:cubicBezTo>
                  <a:lnTo>
                    <a:pt x="1417" y="703"/>
                  </a:lnTo>
                  <a:cubicBezTo>
                    <a:pt x="1417" y="870"/>
                    <a:pt x="1548" y="1001"/>
                    <a:pt x="1715" y="1001"/>
                  </a:cubicBezTo>
                  <a:lnTo>
                    <a:pt x="1751" y="1001"/>
                  </a:lnTo>
                  <a:lnTo>
                    <a:pt x="1751" y="1501"/>
                  </a:lnTo>
                  <a:cubicBezTo>
                    <a:pt x="1632" y="1501"/>
                    <a:pt x="1525" y="1441"/>
                    <a:pt x="1453" y="1334"/>
                  </a:cubicBezTo>
                  <a:lnTo>
                    <a:pt x="1334" y="1155"/>
                  </a:lnTo>
                  <a:cubicBezTo>
                    <a:pt x="1132" y="881"/>
                    <a:pt x="810" y="715"/>
                    <a:pt x="465" y="703"/>
                  </a:cubicBezTo>
                  <a:cubicBezTo>
                    <a:pt x="346" y="703"/>
                    <a:pt x="227" y="739"/>
                    <a:pt x="144" y="834"/>
                  </a:cubicBezTo>
                  <a:cubicBezTo>
                    <a:pt x="48" y="917"/>
                    <a:pt x="1" y="1036"/>
                    <a:pt x="1" y="1155"/>
                  </a:cubicBezTo>
                  <a:lnTo>
                    <a:pt x="1" y="1798"/>
                  </a:lnTo>
                  <a:cubicBezTo>
                    <a:pt x="1" y="3334"/>
                    <a:pt x="798" y="3656"/>
                    <a:pt x="1429" y="3918"/>
                  </a:cubicBezTo>
                  <a:cubicBezTo>
                    <a:pt x="1787" y="4060"/>
                    <a:pt x="2096" y="4180"/>
                    <a:pt x="2251" y="4489"/>
                  </a:cubicBezTo>
                  <a:cubicBezTo>
                    <a:pt x="2299" y="4584"/>
                    <a:pt x="2287" y="4656"/>
                    <a:pt x="2215" y="4715"/>
                  </a:cubicBezTo>
                  <a:cubicBezTo>
                    <a:pt x="2164" y="4767"/>
                    <a:pt x="2075" y="4806"/>
                    <a:pt x="1994" y="4806"/>
                  </a:cubicBezTo>
                  <a:cubicBezTo>
                    <a:pt x="1963" y="4806"/>
                    <a:pt x="1932" y="4800"/>
                    <a:pt x="1906" y="4787"/>
                  </a:cubicBezTo>
                  <a:cubicBezTo>
                    <a:pt x="1798" y="4751"/>
                    <a:pt x="1775" y="4608"/>
                    <a:pt x="1787" y="4489"/>
                  </a:cubicBezTo>
                  <a:cubicBezTo>
                    <a:pt x="1787" y="4406"/>
                    <a:pt x="1727" y="4334"/>
                    <a:pt x="1644" y="4334"/>
                  </a:cubicBezTo>
                  <a:cubicBezTo>
                    <a:pt x="1548" y="4334"/>
                    <a:pt x="1477" y="4394"/>
                    <a:pt x="1477" y="4477"/>
                  </a:cubicBezTo>
                  <a:cubicBezTo>
                    <a:pt x="1477" y="4608"/>
                    <a:pt x="1489" y="4942"/>
                    <a:pt x="1787" y="5072"/>
                  </a:cubicBezTo>
                  <a:cubicBezTo>
                    <a:pt x="1846" y="5108"/>
                    <a:pt x="1929" y="5120"/>
                    <a:pt x="2001" y="5120"/>
                  </a:cubicBezTo>
                  <a:cubicBezTo>
                    <a:pt x="2168" y="5120"/>
                    <a:pt x="2322" y="5061"/>
                    <a:pt x="2441" y="4930"/>
                  </a:cubicBezTo>
                  <a:cubicBezTo>
                    <a:pt x="2465" y="4906"/>
                    <a:pt x="2477" y="4894"/>
                    <a:pt x="2477" y="4882"/>
                  </a:cubicBezTo>
                  <a:cubicBezTo>
                    <a:pt x="2775" y="5346"/>
                    <a:pt x="3156" y="5763"/>
                    <a:pt x="3608" y="6096"/>
                  </a:cubicBezTo>
                  <a:lnTo>
                    <a:pt x="3632" y="6120"/>
                  </a:lnTo>
                  <a:cubicBezTo>
                    <a:pt x="3596" y="6180"/>
                    <a:pt x="3573" y="6251"/>
                    <a:pt x="3573" y="6323"/>
                  </a:cubicBezTo>
                  <a:lnTo>
                    <a:pt x="3573" y="6430"/>
                  </a:lnTo>
                  <a:cubicBezTo>
                    <a:pt x="3573" y="6620"/>
                    <a:pt x="3715" y="6775"/>
                    <a:pt x="3870" y="6835"/>
                  </a:cubicBezTo>
                  <a:lnTo>
                    <a:pt x="3870" y="8347"/>
                  </a:lnTo>
                  <a:lnTo>
                    <a:pt x="3394" y="8347"/>
                  </a:lnTo>
                  <a:cubicBezTo>
                    <a:pt x="3108" y="8347"/>
                    <a:pt x="2894" y="8573"/>
                    <a:pt x="2894" y="8859"/>
                  </a:cubicBezTo>
                  <a:lnTo>
                    <a:pt x="2894" y="9037"/>
                  </a:lnTo>
                  <a:lnTo>
                    <a:pt x="2453" y="9037"/>
                  </a:lnTo>
                  <a:cubicBezTo>
                    <a:pt x="2299" y="9037"/>
                    <a:pt x="2144" y="9156"/>
                    <a:pt x="2120" y="9311"/>
                  </a:cubicBezTo>
                  <a:lnTo>
                    <a:pt x="1965" y="10061"/>
                  </a:lnTo>
                  <a:cubicBezTo>
                    <a:pt x="1953" y="10168"/>
                    <a:pt x="1965" y="10264"/>
                    <a:pt x="2037" y="10347"/>
                  </a:cubicBezTo>
                  <a:cubicBezTo>
                    <a:pt x="2096" y="10418"/>
                    <a:pt x="2203" y="10466"/>
                    <a:pt x="2310" y="10466"/>
                  </a:cubicBezTo>
                  <a:lnTo>
                    <a:pt x="6370" y="10466"/>
                  </a:lnTo>
                  <a:cubicBezTo>
                    <a:pt x="6478" y="10466"/>
                    <a:pt x="6585" y="10418"/>
                    <a:pt x="6644" y="10347"/>
                  </a:cubicBezTo>
                  <a:cubicBezTo>
                    <a:pt x="6704" y="10264"/>
                    <a:pt x="6728" y="10168"/>
                    <a:pt x="6716" y="10061"/>
                  </a:cubicBezTo>
                  <a:lnTo>
                    <a:pt x="6561" y="9311"/>
                  </a:lnTo>
                  <a:cubicBezTo>
                    <a:pt x="6537" y="9156"/>
                    <a:pt x="6382" y="9037"/>
                    <a:pt x="6228" y="9037"/>
                  </a:cubicBezTo>
                  <a:lnTo>
                    <a:pt x="5787" y="9037"/>
                  </a:lnTo>
                  <a:lnTo>
                    <a:pt x="5787" y="8859"/>
                  </a:lnTo>
                  <a:cubicBezTo>
                    <a:pt x="5787" y="8573"/>
                    <a:pt x="5573" y="8347"/>
                    <a:pt x="5287" y="8347"/>
                  </a:cubicBezTo>
                  <a:lnTo>
                    <a:pt x="4811" y="8347"/>
                  </a:lnTo>
                  <a:lnTo>
                    <a:pt x="4811" y="6835"/>
                  </a:lnTo>
                  <a:cubicBezTo>
                    <a:pt x="4989" y="6787"/>
                    <a:pt x="5108" y="6620"/>
                    <a:pt x="5108" y="6430"/>
                  </a:cubicBezTo>
                  <a:lnTo>
                    <a:pt x="5108" y="6323"/>
                  </a:lnTo>
                  <a:cubicBezTo>
                    <a:pt x="5108" y="6251"/>
                    <a:pt x="5073" y="6180"/>
                    <a:pt x="5049" y="6120"/>
                  </a:cubicBezTo>
                  <a:lnTo>
                    <a:pt x="5073" y="6096"/>
                  </a:lnTo>
                  <a:cubicBezTo>
                    <a:pt x="5537" y="5763"/>
                    <a:pt x="5906" y="5358"/>
                    <a:pt x="6204" y="4882"/>
                  </a:cubicBezTo>
                  <a:cubicBezTo>
                    <a:pt x="6228" y="4894"/>
                    <a:pt x="6228" y="4906"/>
                    <a:pt x="6240" y="4930"/>
                  </a:cubicBezTo>
                  <a:cubicBezTo>
                    <a:pt x="6359" y="5049"/>
                    <a:pt x="6525" y="5120"/>
                    <a:pt x="6680" y="5120"/>
                  </a:cubicBezTo>
                  <a:cubicBezTo>
                    <a:pt x="6763" y="5120"/>
                    <a:pt x="6835" y="5108"/>
                    <a:pt x="6894" y="5072"/>
                  </a:cubicBezTo>
                  <a:cubicBezTo>
                    <a:pt x="7192" y="4942"/>
                    <a:pt x="7204" y="4608"/>
                    <a:pt x="7204" y="4477"/>
                  </a:cubicBezTo>
                  <a:cubicBezTo>
                    <a:pt x="7204" y="4394"/>
                    <a:pt x="7132" y="4334"/>
                    <a:pt x="7037" y="4334"/>
                  </a:cubicBezTo>
                  <a:cubicBezTo>
                    <a:pt x="6954" y="4334"/>
                    <a:pt x="6894" y="4406"/>
                    <a:pt x="6894" y="4489"/>
                  </a:cubicBezTo>
                  <a:cubicBezTo>
                    <a:pt x="6894" y="4596"/>
                    <a:pt x="6882" y="4727"/>
                    <a:pt x="6775" y="4787"/>
                  </a:cubicBezTo>
                  <a:cubicBezTo>
                    <a:pt x="6749" y="4800"/>
                    <a:pt x="6718" y="4806"/>
                    <a:pt x="6687" y="4806"/>
                  </a:cubicBezTo>
                  <a:cubicBezTo>
                    <a:pt x="6606" y="4806"/>
                    <a:pt x="6517" y="4767"/>
                    <a:pt x="6466" y="4715"/>
                  </a:cubicBezTo>
                  <a:cubicBezTo>
                    <a:pt x="6406" y="4656"/>
                    <a:pt x="6382" y="4584"/>
                    <a:pt x="6430" y="4489"/>
                  </a:cubicBezTo>
                  <a:cubicBezTo>
                    <a:pt x="6585" y="4191"/>
                    <a:pt x="6894" y="4060"/>
                    <a:pt x="7252" y="3918"/>
                  </a:cubicBezTo>
                  <a:cubicBezTo>
                    <a:pt x="7894" y="3656"/>
                    <a:pt x="8680" y="3334"/>
                    <a:pt x="8680" y="1798"/>
                  </a:cubicBezTo>
                  <a:lnTo>
                    <a:pt x="8680" y="1155"/>
                  </a:lnTo>
                  <a:cubicBezTo>
                    <a:pt x="8692" y="1048"/>
                    <a:pt x="8633" y="941"/>
                    <a:pt x="8561" y="846"/>
                  </a:cubicBezTo>
                  <a:cubicBezTo>
                    <a:pt x="8478" y="762"/>
                    <a:pt x="8347" y="715"/>
                    <a:pt x="8240" y="715"/>
                  </a:cubicBezTo>
                  <a:cubicBezTo>
                    <a:pt x="7894" y="715"/>
                    <a:pt x="7561" y="881"/>
                    <a:pt x="7371" y="1179"/>
                  </a:cubicBezTo>
                  <a:lnTo>
                    <a:pt x="7252" y="1358"/>
                  </a:lnTo>
                  <a:cubicBezTo>
                    <a:pt x="7180" y="1465"/>
                    <a:pt x="7073" y="1524"/>
                    <a:pt x="6954" y="1524"/>
                  </a:cubicBezTo>
                  <a:lnTo>
                    <a:pt x="6954" y="1012"/>
                  </a:lnTo>
                  <a:lnTo>
                    <a:pt x="6990" y="1012"/>
                  </a:lnTo>
                  <a:cubicBezTo>
                    <a:pt x="7144" y="1012"/>
                    <a:pt x="7287" y="881"/>
                    <a:pt x="7287" y="715"/>
                  </a:cubicBezTo>
                  <a:lnTo>
                    <a:pt x="7287" y="298"/>
                  </a:lnTo>
                  <a:cubicBezTo>
                    <a:pt x="7287" y="131"/>
                    <a:pt x="7144" y="0"/>
                    <a:pt x="6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7670981" y="2041871"/>
              <a:ext cx="87182" cy="83076"/>
            </a:xfrm>
            <a:custGeom>
              <a:rect b="b" l="l" r="r" t="t"/>
              <a:pathLst>
                <a:path extrusionOk="0" h="2610" w="2739">
                  <a:moveTo>
                    <a:pt x="1334" y="476"/>
                  </a:moveTo>
                  <a:lnTo>
                    <a:pt x="1572" y="953"/>
                  </a:lnTo>
                  <a:cubicBezTo>
                    <a:pt x="1608" y="1012"/>
                    <a:pt x="1655" y="1036"/>
                    <a:pt x="1715" y="1048"/>
                  </a:cubicBezTo>
                  <a:lnTo>
                    <a:pt x="2251" y="1131"/>
                  </a:lnTo>
                  <a:lnTo>
                    <a:pt x="1893" y="1500"/>
                  </a:lnTo>
                  <a:cubicBezTo>
                    <a:pt x="1846" y="1548"/>
                    <a:pt x="1834" y="1607"/>
                    <a:pt x="1834" y="1667"/>
                  </a:cubicBezTo>
                  <a:lnTo>
                    <a:pt x="1917" y="2203"/>
                  </a:lnTo>
                  <a:lnTo>
                    <a:pt x="1441" y="1941"/>
                  </a:lnTo>
                  <a:cubicBezTo>
                    <a:pt x="1417" y="1929"/>
                    <a:pt x="1381" y="1929"/>
                    <a:pt x="1358" y="1929"/>
                  </a:cubicBezTo>
                  <a:cubicBezTo>
                    <a:pt x="1322" y="1929"/>
                    <a:pt x="1298" y="1929"/>
                    <a:pt x="1262" y="1941"/>
                  </a:cubicBezTo>
                  <a:lnTo>
                    <a:pt x="786" y="2203"/>
                  </a:lnTo>
                  <a:lnTo>
                    <a:pt x="786" y="2203"/>
                  </a:lnTo>
                  <a:lnTo>
                    <a:pt x="881" y="1667"/>
                  </a:lnTo>
                  <a:cubicBezTo>
                    <a:pt x="893" y="1607"/>
                    <a:pt x="869" y="1548"/>
                    <a:pt x="822" y="1500"/>
                  </a:cubicBezTo>
                  <a:lnTo>
                    <a:pt x="429" y="1131"/>
                  </a:lnTo>
                  <a:lnTo>
                    <a:pt x="965" y="1048"/>
                  </a:lnTo>
                  <a:cubicBezTo>
                    <a:pt x="1024" y="1036"/>
                    <a:pt x="1084" y="1012"/>
                    <a:pt x="1108" y="953"/>
                  </a:cubicBezTo>
                  <a:lnTo>
                    <a:pt x="1334" y="476"/>
                  </a:lnTo>
                  <a:close/>
                  <a:moveTo>
                    <a:pt x="1370" y="0"/>
                  </a:moveTo>
                  <a:cubicBezTo>
                    <a:pt x="1298" y="0"/>
                    <a:pt x="1239" y="36"/>
                    <a:pt x="1203" y="95"/>
                  </a:cubicBezTo>
                  <a:lnTo>
                    <a:pt x="881" y="750"/>
                  </a:lnTo>
                  <a:lnTo>
                    <a:pt x="167" y="857"/>
                  </a:lnTo>
                  <a:cubicBezTo>
                    <a:pt x="96" y="869"/>
                    <a:pt x="36" y="917"/>
                    <a:pt x="12" y="976"/>
                  </a:cubicBezTo>
                  <a:cubicBezTo>
                    <a:pt x="0" y="1048"/>
                    <a:pt x="12" y="1107"/>
                    <a:pt x="60" y="1167"/>
                  </a:cubicBezTo>
                  <a:lnTo>
                    <a:pt x="584" y="1679"/>
                  </a:lnTo>
                  <a:lnTo>
                    <a:pt x="465" y="2393"/>
                  </a:lnTo>
                  <a:cubicBezTo>
                    <a:pt x="453" y="2465"/>
                    <a:pt x="477" y="2524"/>
                    <a:pt x="536" y="2572"/>
                  </a:cubicBezTo>
                  <a:cubicBezTo>
                    <a:pt x="568" y="2597"/>
                    <a:pt x="603" y="2609"/>
                    <a:pt x="638" y="2609"/>
                  </a:cubicBezTo>
                  <a:cubicBezTo>
                    <a:pt x="669" y="2609"/>
                    <a:pt x="699" y="2600"/>
                    <a:pt x="727" y="2584"/>
                  </a:cubicBezTo>
                  <a:lnTo>
                    <a:pt x="1370" y="2238"/>
                  </a:lnTo>
                  <a:lnTo>
                    <a:pt x="2012" y="2584"/>
                  </a:lnTo>
                  <a:cubicBezTo>
                    <a:pt x="2036" y="2596"/>
                    <a:pt x="2072" y="2596"/>
                    <a:pt x="2096" y="2596"/>
                  </a:cubicBezTo>
                  <a:cubicBezTo>
                    <a:pt x="2143" y="2596"/>
                    <a:pt x="2179" y="2584"/>
                    <a:pt x="2203" y="2572"/>
                  </a:cubicBezTo>
                  <a:cubicBezTo>
                    <a:pt x="2262" y="2524"/>
                    <a:pt x="2298" y="2465"/>
                    <a:pt x="2274" y="2393"/>
                  </a:cubicBezTo>
                  <a:lnTo>
                    <a:pt x="2155" y="1679"/>
                  </a:lnTo>
                  <a:lnTo>
                    <a:pt x="2679" y="1167"/>
                  </a:lnTo>
                  <a:cubicBezTo>
                    <a:pt x="2727" y="1107"/>
                    <a:pt x="2739" y="1048"/>
                    <a:pt x="2727" y="976"/>
                  </a:cubicBezTo>
                  <a:cubicBezTo>
                    <a:pt x="2715" y="905"/>
                    <a:pt x="2655" y="857"/>
                    <a:pt x="2572" y="857"/>
                  </a:cubicBezTo>
                  <a:lnTo>
                    <a:pt x="1858" y="750"/>
                  </a:lnTo>
                  <a:lnTo>
                    <a:pt x="1536" y="95"/>
                  </a:lnTo>
                  <a:cubicBezTo>
                    <a:pt x="1500" y="36"/>
                    <a:pt x="1441" y="0"/>
                    <a:pt x="1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2"/>
          <p:cNvGrpSpPr/>
          <p:nvPr/>
        </p:nvGrpSpPr>
        <p:grpSpPr>
          <a:xfrm>
            <a:off x="4335976" y="1603720"/>
            <a:ext cx="550509" cy="503976"/>
            <a:chOff x="7500054" y="2934735"/>
            <a:chExt cx="350576" cy="280454"/>
          </a:xfrm>
        </p:grpSpPr>
        <p:sp>
          <p:nvSpPr>
            <p:cNvPr id="785" name="Google Shape;785;p42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6707537" y="1573522"/>
            <a:ext cx="563028" cy="526922"/>
            <a:chOff x="3950316" y="3820307"/>
            <a:chExt cx="369805" cy="353782"/>
          </a:xfrm>
        </p:grpSpPr>
        <p:sp>
          <p:nvSpPr>
            <p:cNvPr id="794" name="Google Shape;794;p42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2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799" name="Google Shape;799;p42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800" name="Google Shape;800;p42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42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802" name="Google Shape;802;p42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42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5" name="Google Shape;805;p42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806" name="Google Shape;806;p42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42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808" name="Google Shape;808;p42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42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42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12" name="Google Shape;812;p42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2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814" name="Google Shape;814;p42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42"/>
          <p:cNvSpPr txBox="1"/>
          <p:nvPr>
            <p:ph idx="2" type="title"/>
          </p:nvPr>
        </p:nvSpPr>
        <p:spPr>
          <a:xfrm>
            <a:off x="58575" y="53400"/>
            <a:ext cx="22383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SOLUTION EPICS</a:t>
            </a:r>
            <a:endParaRPr sz="1800"/>
          </a:p>
        </p:txBody>
      </p:sp>
      <p:pic>
        <p:nvPicPr>
          <p:cNvPr id="818" name="Google Shape;8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43"/>
          <p:cNvGrpSpPr/>
          <p:nvPr/>
        </p:nvGrpSpPr>
        <p:grpSpPr>
          <a:xfrm>
            <a:off x="3146357" y="1565440"/>
            <a:ext cx="2851436" cy="2851416"/>
            <a:chOff x="2094000" y="1043125"/>
            <a:chExt cx="3625475" cy="3625450"/>
          </a:xfrm>
        </p:grpSpPr>
        <p:sp>
          <p:nvSpPr>
            <p:cNvPr id="824" name="Google Shape;824;p43"/>
            <p:cNvSpPr/>
            <p:nvPr/>
          </p:nvSpPr>
          <p:spPr>
            <a:xfrm>
              <a:off x="3358450" y="3119850"/>
              <a:ext cx="2311625" cy="1548725"/>
            </a:xfrm>
            <a:custGeom>
              <a:rect b="b" l="l" r="r" t="t"/>
              <a:pathLst>
                <a:path extrusionOk="0" h="61949" w="92465">
                  <a:moveTo>
                    <a:pt x="46875" y="1"/>
                  </a:moveTo>
                  <a:cubicBezTo>
                    <a:pt x="44280" y="6156"/>
                    <a:pt x="39469" y="11145"/>
                    <a:pt x="33433" y="13979"/>
                  </a:cubicBezTo>
                  <a:cubicBezTo>
                    <a:pt x="30171" y="15515"/>
                    <a:pt x="26539" y="16408"/>
                    <a:pt x="22705" y="16515"/>
                  </a:cubicBezTo>
                  <a:lnTo>
                    <a:pt x="22705" y="16539"/>
                  </a:lnTo>
                  <a:cubicBezTo>
                    <a:pt x="10168" y="16539"/>
                    <a:pt x="0" y="26695"/>
                    <a:pt x="0" y="39244"/>
                  </a:cubicBezTo>
                  <a:cubicBezTo>
                    <a:pt x="0" y="51674"/>
                    <a:pt x="10001" y="61770"/>
                    <a:pt x="22396" y="61937"/>
                  </a:cubicBezTo>
                  <a:cubicBezTo>
                    <a:pt x="22503" y="61937"/>
                    <a:pt x="22610" y="61949"/>
                    <a:pt x="22705" y="61949"/>
                  </a:cubicBezTo>
                  <a:cubicBezTo>
                    <a:pt x="23122" y="61949"/>
                    <a:pt x="23539" y="61937"/>
                    <a:pt x="23944" y="61913"/>
                  </a:cubicBezTo>
                  <a:cubicBezTo>
                    <a:pt x="29992" y="61747"/>
                    <a:pt x="35850" y="60842"/>
                    <a:pt x="41434" y="59294"/>
                  </a:cubicBezTo>
                  <a:cubicBezTo>
                    <a:pt x="62734" y="53376"/>
                    <a:pt x="80070" y="37982"/>
                    <a:pt x="88630" y="17932"/>
                  </a:cubicBezTo>
                  <a:cubicBezTo>
                    <a:pt x="90226" y="14217"/>
                    <a:pt x="91512" y="10324"/>
                    <a:pt x="92464" y="6311"/>
                  </a:cubicBezTo>
                  <a:lnTo>
                    <a:pt x="92464" y="6311"/>
                  </a:lnTo>
                  <a:cubicBezTo>
                    <a:pt x="87428" y="12121"/>
                    <a:pt x="80010" y="15800"/>
                    <a:pt x="71735" y="15800"/>
                  </a:cubicBezTo>
                  <a:cubicBezTo>
                    <a:pt x="60758" y="15800"/>
                    <a:pt x="51269" y="9323"/>
                    <a:pt x="46875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2094000" y="2288200"/>
              <a:ext cx="1544850" cy="2328300"/>
            </a:xfrm>
            <a:custGeom>
              <a:rect b="b" l="l" r="r" t="t"/>
              <a:pathLst>
                <a:path extrusionOk="0" h="93132" w="61794">
                  <a:moveTo>
                    <a:pt x="22706" y="1"/>
                  </a:moveTo>
                  <a:cubicBezTo>
                    <a:pt x="10168" y="1"/>
                    <a:pt x="0" y="10169"/>
                    <a:pt x="0" y="22706"/>
                  </a:cubicBezTo>
                  <a:cubicBezTo>
                    <a:pt x="0" y="29064"/>
                    <a:pt x="822" y="35231"/>
                    <a:pt x="2358" y="41113"/>
                  </a:cubicBezTo>
                  <a:cubicBezTo>
                    <a:pt x="7501" y="60770"/>
                    <a:pt x="20658" y="77165"/>
                    <a:pt x="38160" y="86583"/>
                  </a:cubicBezTo>
                  <a:cubicBezTo>
                    <a:pt x="43470" y="89452"/>
                    <a:pt x="49197" y="91667"/>
                    <a:pt x="55210" y="93131"/>
                  </a:cubicBezTo>
                  <a:cubicBezTo>
                    <a:pt x="49471" y="88095"/>
                    <a:pt x="45840" y="80725"/>
                    <a:pt x="45840" y="72510"/>
                  </a:cubicBezTo>
                  <a:cubicBezTo>
                    <a:pt x="45840" y="61473"/>
                    <a:pt x="52388" y="51948"/>
                    <a:pt x="61794" y="47590"/>
                  </a:cubicBezTo>
                  <a:cubicBezTo>
                    <a:pt x="55579" y="44911"/>
                    <a:pt x="50566" y="39982"/>
                    <a:pt x="47792" y="33826"/>
                  </a:cubicBezTo>
                  <a:cubicBezTo>
                    <a:pt x="46268" y="30433"/>
                    <a:pt x="45411" y="26671"/>
                    <a:pt x="45411" y="22706"/>
                  </a:cubicBezTo>
                  <a:cubicBezTo>
                    <a:pt x="45411" y="10169"/>
                    <a:pt x="35255" y="1"/>
                    <a:pt x="22706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188300" y="1105025"/>
              <a:ext cx="1531175" cy="2291375"/>
            </a:xfrm>
            <a:custGeom>
              <a:rect b="b" l="l" r="r" t="t"/>
              <a:pathLst>
                <a:path extrusionOk="0" h="91655" w="61247">
                  <a:moveTo>
                    <a:pt x="7573" y="1"/>
                  </a:moveTo>
                  <a:lnTo>
                    <a:pt x="7573" y="1"/>
                  </a:lnTo>
                  <a:cubicBezTo>
                    <a:pt x="13050" y="5025"/>
                    <a:pt x="16491" y="12228"/>
                    <a:pt x="16491" y="20229"/>
                  </a:cubicBezTo>
                  <a:cubicBezTo>
                    <a:pt x="16491" y="31469"/>
                    <a:pt x="9693" y="41149"/>
                    <a:pt x="1" y="45399"/>
                  </a:cubicBezTo>
                  <a:cubicBezTo>
                    <a:pt x="429" y="45590"/>
                    <a:pt x="858" y="45792"/>
                    <a:pt x="1275" y="46018"/>
                  </a:cubicBezTo>
                  <a:cubicBezTo>
                    <a:pt x="6478" y="48733"/>
                    <a:pt x="10669" y="53079"/>
                    <a:pt x="13205" y="58377"/>
                  </a:cubicBezTo>
                  <a:cubicBezTo>
                    <a:pt x="14741" y="61603"/>
                    <a:pt x="15646" y="65175"/>
                    <a:pt x="15800" y="68950"/>
                  </a:cubicBezTo>
                  <a:lnTo>
                    <a:pt x="15824" y="68950"/>
                  </a:lnTo>
                  <a:cubicBezTo>
                    <a:pt x="15824" y="81487"/>
                    <a:pt x="25992" y="91655"/>
                    <a:pt x="38541" y="91655"/>
                  </a:cubicBezTo>
                  <a:cubicBezTo>
                    <a:pt x="50936" y="91655"/>
                    <a:pt x="60997" y="81725"/>
                    <a:pt x="61235" y="69390"/>
                  </a:cubicBezTo>
                  <a:cubicBezTo>
                    <a:pt x="61235" y="69247"/>
                    <a:pt x="61247" y="69092"/>
                    <a:pt x="61247" y="68950"/>
                  </a:cubicBezTo>
                  <a:cubicBezTo>
                    <a:pt x="61247" y="68497"/>
                    <a:pt x="61235" y="68045"/>
                    <a:pt x="61199" y="67604"/>
                  </a:cubicBezTo>
                  <a:cubicBezTo>
                    <a:pt x="61008" y="61544"/>
                    <a:pt x="60056" y="55686"/>
                    <a:pt x="58472" y="50102"/>
                  </a:cubicBezTo>
                  <a:cubicBezTo>
                    <a:pt x="53329" y="32064"/>
                    <a:pt x="41399" y="16919"/>
                    <a:pt x="25611" y="7585"/>
                  </a:cubicBezTo>
                  <a:cubicBezTo>
                    <a:pt x="20039" y="4287"/>
                    <a:pt x="13979" y="1715"/>
                    <a:pt x="7573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2152925" y="1043125"/>
              <a:ext cx="2329200" cy="1534725"/>
            </a:xfrm>
            <a:custGeom>
              <a:rect b="b" l="l" r="r" t="t"/>
              <a:pathLst>
                <a:path extrusionOk="0" h="61389" w="93168">
                  <a:moveTo>
                    <a:pt x="70153" y="0"/>
                  </a:moveTo>
                  <a:cubicBezTo>
                    <a:pt x="63949" y="0"/>
                    <a:pt x="57925" y="786"/>
                    <a:pt x="52174" y="2250"/>
                  </a:cubicBezTo>
                  <a:cubicBezTo>
                    <a:pt x="30564" y="7751"/>
                    <a:pt x="12848" y="22943"/>
                    <a:pt x="3918" y="42946"/>
                  </a:cubicBezTo>
                  <a:cubicBezTo>
                    <a:pt x="2323" y="46518"/>
                    <a:pt x="1013" y="50256"/>
                    <a:pt x="1" y="54102"/>
                  </a:cubicBezTo>
                  <a:cubicBezTo>
                    <a:pt x="5025" y="48554"/>
                    <a:pt x="12288" y="45053"/>
                    <a:pt x="20349" y="45053"/>
                  </a:cubicBezTo>
                  <a:cubicBezTo>
                    <a:pt x="31529" y="45053"/>
                    <a:pt x="41161" y="51780"/>
                    <a:pt x="45447" y="61389"/>
                  </a:cubicBezTo>
                  <a:cubicBezTo>
                    <a:pt x="48174" y="55316"/>
                    <a:pt x="53091" y="50435"/>
                    <a:pt x="59187" y="47732"/>
                  </a:cubicBezTo>
                  <a:cubicBezTo>
                    <a:pt x="62544" y="46244"/>
                    <a:pt x="66247" y="45410"/>
                    <a:pt x="70153" y="45410"/>
                  </a:cubicBezTo>
                  <a:cubicBezTo>
                    <a:pt x="70414" y="45410"/>
                    <a:pt x="70676" y="45434"/>
                    <a:pt x="70926" y="45434"/>
                  </a:cubicBezTo>
                  <a:lnTo>
                    <a:pt x="70926" y="45399"/>
                  </a:lnTo>
                  <a:cubicBezTo>
                    <a:pt x="83249" y="45149"/>
                    <a:pt x="93167" y="35088"/>
                    <a:pt x="93167" y="22705"/>
                  </a:cubicBezTo>
                  <a:cubicBezTo>
                    <a:pt x="93167" y="10359"/>
                    <a:pt x="83309" y="322"/>
                    <a:pt x="71034" y="12"/>
                  </a:cubicBezTo>
                  <a:lnTo>
                    <a:pt x="70926" y="12"/>
                  </a:lnTo>
                  <a:cubicBezTo>
                    <a:pt x="70772" y="12"/>
                    <a:pt x="70617" y="0"/>
                    <a:pt x="7046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8" name="Google Shape;828;p43"/>
          <p:cNvCxnSpPr/>
          <p:nvPr/>
        </p:nvCxnSpPr>
        <p:spPr>
          <a:xfrm>
            <a:off x="5447300" y="206735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29" name="Google Shape;829;p43"/>
          <p:cNvCxnSpPr/>
          <p:nvPr/>
        </p:nvCxnSpPr>
        <p:spPr>
          <a:xfrm>
            <a:off x="5447300" y="3774225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0" name="Google Shape;830;p43"/>
          <p:cNvCxnSpPr/>
          <p:nvPr/>
        </p:nvCxnSpPr>
        <p:spPr>
          <a:xfrm>
            <a:off x="2783750" y="206735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1" name="Google Shape;831;p43"/>
          <p:cNvCxnSpPr/>
          <p:nvPr/>
        </p:nvCxnSpPr>
        <p:spPr>
          <a:xfrm>
            <a:off x="2783750" y="3774225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2" name="Google Shape;832;p43"/>
          <p:cNvSpPr txBox="1"/>
          <p:nvPr>
            <p:ph idx="2" type="title"/>
          </p:nvPr>
        </p:nvSpPr>
        <p:spPr>
          <a:xfrm>
            <a:off x="182875" y="1608375"/>
            <a:ext cx="2519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833" name="Google Shape;833;p43"/>
          <p:cNvSpPr txBox="1"/>
          <p:nvPr>
            <p:ph idx="1" type="subTitle"/>
          </p:nvPr>
        </p:nvSpPr>
        <p:spPr>
          <a:xfrm>
            <a:off x="717525" y="2011675"/>
            <a:ext cx="19848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Stores, </a:t>
            </a:r>
            <a:r>
              <a:rPr lang="en"/>
              <a:t>Trail Associations, </a:t>
            </a:r>
            <a:r>
              <a:rPr lang="en"/>
              <a:t> Conscious </a:t>
            </a:r>
            <a:r>
              <a:rPr lang="en"/>
              <a:t>Entrepreneurs, Sustainable Companies - B2B, B2B2P</a:t>
            </a:r>
            <a:endParaRPr/>
          </a:p>
        </p:txBody>
      </p:sp>
      <p:sp>
        <p:nvSpPr>
          <p:cNvPr id="834" name="Google Shape;834;p43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Plastic Sectors</a:t>
            </a:r>
            <a:endParaRPr/>
          </a:p>
        </p:txBody>
      </p:sp>
      <p:sp>
        <p:nvSpPr>
          <p:cNvPr id="835" name="Google Shape;835;p43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Inputs for Plastic Recycling Industries and other, through the full Bags -  B2B</a:t>
            </a:r>
            <a:endParaRPr/>
          </a:p>
        </p:txBody>
      </p:sp>
      <p:sp>
        <p:nvSpPr>
          <p:cNvPr id="836" name="Google Shape;836;p43"/>
          <p:cNvSpPr txBox="1"/>
          <p:nvPr>
            <p:ph idx="5" type="title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Engaged Citizens</a:t>
            </a:r>
            <a:endParaRPr/>
          </a:p>
        </p:txBody>
      </p:sp>
      <p:sp>
        <p:nvSpPr>
          <p:cNvPr id="837" name="Google Shape;837;p43"/>
          <p:cNvSpPr txBox="1"/>
          <p:nvPr>
            <p:ph idx="6" type="subTitle"/>
          </p:nvPr>
        </p:nvSpPr>
        <p:spPr>
          <a:xfrm>
            <a:off x="798938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</a:t>
            </a:r>
            <a:r>
              <a:rPr lang="en"/>
              <a:t>ngaged people, projects  and communities that want to be part of the Ecosystem - P2P</a:t>
            </a:r>
            <a:endParaRPr/>
          </a:p>
        </p:txBody>
      </p:sp>
      <p:sp>
        <p:nvSpPr>
          <p:cNvPr id="838" name="Google Shape;838;p43"/>
          <p:cNvSpPr txBox="1"/>
          <p:nvPr>
            <p:ph idx="7" type="title"/>
          </p:nvPr>
        </p:nvSpPr>
        <p:spPr>
          <a:xfrm>
            <a:off x="6441675" y="3229675"/>
            <a:ext cx="261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Sector</a:t>
            </a:r>
            <a:endParaRPr/>
          </a:p>
        </p:txBody>
      </p:sp>
      <p:sp>
        <p:nvSpPr>
          <p:cNvPr id="839" name="Google Shape;839;p43"/>
          <p:cNvSpPr txBox="1"/>
          <p:nvPr>
            <p:ph idx="8" type="subTitle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upport for local Government collection system, Education, Logistics, Environmental Services - B2G</a:t>
            </a:r>
            <a:endParaRPr/>
          </a:p>
        </p:txBody>
      </p:sp>
      <p:grpSp>
        <p:nvGrpSpPr>
          <p:cNvPr id="840" name="Google Shape;840;p43"/>
          <p:cNvGrpSpPr/>
          <p:nvPr/>
        </p:nvGrpSpPr>
        <p:grpSpPr>
          <a:xfrm flipH="1">
            <a:off x="2168739" y="1588606"/>
            <a:ext cx="446222" cy="77476"/>
            <a:chOff x="6146875" y="1767300"/>
            <a:chExt cx="331025" cy="57475"/>
          </a:xfrm>
        </p:grpSpPr>
        <p:sp>
          <p:nvSpPr>
            <p:cNvPr id="841" name="Google Shape;841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3"/>
          <p:cNvGrpSpPr/>
          <p:nvPr/>
        </p:nvGrpSpPr>
        <p:grpSpPr>
          <a:xfrm flipH="1">
            <a:off x="6535839" y="1588606"/>
            <a:ext cx="446222" cy="77476"/>
            <a:chOff x="6146875" y="1767300"/>
            <a:chExt cx="331025" cy="57475"/>
          </a:xfrm>
        </p:grpSpPr>
        <p:sp>
          <p:nvSpPr>
            <p:cNvPr id="845" name="Google Shape;845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3"/>
          <p:cNvGrpSpPr/>
          <p:nvPr/>
        </p:nvGrpSpPr>
        <p:grpSpPr>
          <a:xfrm flipH="1">
            <a:off x="2168739" y="3220681"/>
            <a:ext cx="446222" cy="77476"/>
            <a:chOff x="6146875" y="1767300"/>
            <a:chExt cx="331025" cy="57475"/>
          </a:xfrm>
        </p:grpSpPr>
        <p:sp>
          <p:nvSpPr>
            <p:cNvPr id="849" name="Google Shape;849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3"/>
          <p:cNvGrpSpPr/>
          <p:nvPr/>
        </p:nvGrpSpPr>
        <p:grpSpPr>
          <a:xfrm flipH="1">
            <a:off x="6535839" y="3220681"/>
            <a:ext cx="446222" cy="77476"/>
            <a:chOff x="6146875" y="1767300"/>
            <a:chExt cx="331025" cy="57475"/>
          </a:xfrm>
        </p:grpSpPr>
        <p:sp>
          <p:nvSpPr>
            <p:cNvPr id="853" name="Google Shape;853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3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857" name="Google Shape;857;p43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3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862" name="Google Shape;862;p4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3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43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866" name="Google Shape;866;p43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867" name="Google Shape;867;p43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8" name="Google Shape;868;p43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869" name="Google Shape;869;p43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43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43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2" name="Google Shape;872;p43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873" name="Google Shape;873;p43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4" name="Google Shape;874;p43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875" name="Google Shape;875;p43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43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43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43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79" name="Google Shape;879;p43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3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881" name="Google Shape;881;p43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3"/>
          <p:cNvSpPr txBox="1"/>
          <p:nvPr>
            <p:ph idx="4294967295" type="title"/>
          </p:nvPr>
        </p:nvSpPr>
        <p:spPr>
          <a:xfrm>
            <a:off x="188025" y="53400"/>
            <a:ext cx="21489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TARGET MARKET</a:t>
            </a:r>
            <a:endParaRPr sz="1800"/>
          </a:p>
        </p:txBody>
      </p:sp>
      <p:grpSp>
        <p:nvGrpSpPr>
          <p:cNvPr id="885" name="Google Shape;885;p43"/>
          <p:cNvGrpSpPr/>
          <p:nvPr/>
        </p:nvGrpSpPr>
        <p:grpSpPr>
          <a:xfrm>
            <a:off x="5370126" y="2876030"/>
            <a:ext cx="365348" cy="364966"/>
            <a:chOff x="2640993" y="3357835"/>
            <a:chExt cx="365348" cy="364966"/>
          </a:xfrm>
        </p:grpSpPr>
        <p:sp>
          <p:nvSpPr>
            <p:cNvPr id="886" name="Google Shape;886;p43"/>
            <p:cNvSpPr/>
            <p:nvPr/>
          </p:nvSpPr>
          <p:spPr>
            <a:xfrm>
              <a:off x="2640993" y="3455227"/>
              <a:ext cx="365348" cy="267574"/>
            </a:xfrm>
            <a:custGeom>
              <a:rect b="b" l="l" r="r" t="t"/>
              <a:pathLst>
                <a:path extrusionOk="0" h="8407" w="11479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724763" y="3357835"/>
              <a:ext cx="280050" cy="136476"/>
            </a:xfrm>
            <a:custGeom>
              <a:rect b="b" l="l" r="r" t="t"/>
              <a:pathLst>
                <a:path extrusionOk="0" h="4288" w="8799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771359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794084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816840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839947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862672" y="3655327"/>
              <a:ext cx="10662" cy="21611"/>
            </a:xfrm>
            <a:custGeom>
              <a:rect b="b" l="l" r="r" t="t"/>
              <a:pathLst>
                <a:path extrusionOk="0" h="679" w="335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885429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908535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931292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896" name="Google Shape;896;p43"/>
          <p:cNvSpPr/>
          <p:nvPr/>
        </p:nvSpPr>
        <p:spPr>
          <a:xfrm>
            <a:off x="4419650" y="3774237"/>
            <a:ext cx="304716" cy="304048"/>
          </a:xfrm>
          <a:custGeom>
            <a:rect b="b" l="l" r="r" t="t"/>
            <a:pathLst>
              <a:path extrusionOk="0" h="9553" w="9574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43"/>
          <p:cNvGrpSpPr/>
          <p:nvPr/>
        </p:nvGrpSpPr>
        <p:grpSpPr>
          <a:xfrm>
            <a:off x="4397106" y="1823510"/>
            <a:ext cx="349784" cy="349434"/>
            <a:chOff x="2201806" y="1976585"/>
            <a:chExt cx="349784" cy="349434"/>
          </a:xfrm>
        </p:grpSpPr>
        <p:sp>
          <p:nvSpPr>
            <p:cNvPr id="898" name="Google Shape;898;p43"/>
            <p:cNvSpPr/>
            <p:nvPr/>
          </p:nvSpPr>
          <p:spPr>
            <a:xfrm>
              <a:off x="2231755" y="2073373"/>
              <a:ext cx="319835" cy="252647"/>
            </a:xfrm>
            <a:custGeom>
              <a:rect b="b" l="l" r="r" t="t"/>
              <a:pathLst>
                <a:path extrusionOk="0" h="7938" w="10049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201806" y="1976585"/>
              <a:ext cx="319484" cy="252424"/>
            </a:xfrm>
            <a:custGeom>
              <a:rect b="b" l="l" r="r" t="t"/>
              <a:pathLst>
                <a:path extrusionOk="0" h="7931" w="10038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331789" y="2068662"/>
              <a:ext cx="16709" cy="27340"/>
            </a:xfrm>
            <a:custGeom>
              <a:rect b="b" l="l" r="r" t="t"/>
              <a:pathLst>
                <a:path extrusionOk="0" h="859" w="525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243118" y="2021653"/>
              <a:ext cx="265664" cy="261908"/>
            </a:xfrm>
            <a:custGeom>
              <a:rect b="b" l="l" r="r" t="t"/>
              <a:pathLst>
                <a:path extrusionOk="0" h="8229" w="8347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43"/>
          <p:cNvSpPr/>
          <p:nvPr/>
        </p:nvSpPr>
        <p:spPr>
          <a:xfrm>
            <a:off x="3433663" y="2727076"/>
            <a:ext cx="347524" cy="289917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3" name="Google Shape;9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 txBox="1"/>
          <p:nvPr>
            <p:ph idx="2" type="title"/>
          </p:nvPr>
        </p:nvSpPr>
        <p:spPr>
          <a:xfrm>
            <a:off x="796721" y="1682250"/>
            <a:ext cx="1940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WASTE</a:t>
            </a:r>
            <a:endParaRPr>
              <a:solidFill>
                <a:srgbClr val="053B5C"/>
              </a:solidFill>
            </a:endParaRPr>
          </a:p>
        </p:txBody>
      </p:sp>
      <p:sp>
        <p:nvSpPr>
          <p:cNvPr id="909" name="Google Shape;909;p44"/>
          <p:cNvSpPr txBox="1"/>
          <p:nvPr>
            <p:ph idx="1" type="subTitle"/>
          </p:nvPr>
        </p:nvSpPr>
        <p:spPr>
          <a:xfrm>
            <a:off x="771071" y="2237950"/>
            <a:ext cx="18138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$2.5 trillion Is the annual impact of the </a:t>
            </a:r>
            <a:r>
              <a:rPr lang="en"/>
              <a:t>oceans</a:t>
            </a:r>
            <a:r>
              <a:rPr lang="en"/>
              <a:t> plastic pollution</a:t>
            </a:r>
            <a:r>
              <a:rPr b="1" lang="en"/>
              <a:t> </a:t>
            </a:r>
            <a:r>
              <a:rPr lang="en"/>
              <a:t>in the global economy</a:t>
            </a:r>
            <a:r>
              <a:rPr lang="en"/>
              <a:t>. In Brazil, non-treatment of plastic waste impacts around R$5.8 billion.</a:t>
            </a:r>
            <a:endParaRPr/>
          </a:p>
        </p:txBody>
      </p:sp>
      <p:sp>
        <p:nvSpPr>
          <p:cNvPr id="910" name="Google Shape;910;p44"/>
          <p:cNvSpPr txBox="1"/>
          <p:nvPr>
            <p:ph idx="3" type="title"/>
          </p:nvPr>
        </p:nvSpPr>
        <p:spPr>
          <a:xfrm>
            <a:off x="3588825" y="1682250"/>
            <a:ext cx="1857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 MORE PLASTIC </a:t>
            </a:r>
            <a:endParaRPr>
              <a:solidFill>
                <a:srgbClr val="053B5C"/>
              </a:solidFill>
            </a:endParaRPr>
          </a:p>
        </p:txBody>
      </p:sp>
      <p:sp>
        <p:nvSpPr>
          <p:cNvPr id="911" name="Google Shape;911;p44"/>
          <p:cNvSpPr txBox="1"/>
          <p:nvPr>
            <p:ph idx="4" type="subTitle"/>
          </p:nvPr>
        </p:nvSpPr>
        <p:spPr>
          <a:xfrm>
            <a:off x="3588900" y="2237950"/>
            <a:ext cx="18138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Plastic waste is expected to quadruple from 2010 to 2050 and global </a:t>
            </a:r>
            <a:r>
              <a:rPr b="1" lang="en"/>
              <a:t>recycling capacity</a:t>
            </a:r>
            <a:r>
              <a:rPr lang="en"/>
              <a:t> will only cover </a:t>
            </a:r>
            <a:r>
              <a:rPr b="1" lang="en"/>
              <a:t>1/3</a:t>
            </a:r>
            <a:r>
              <a:rPr lang="en"/>
              <a:t> of the waste.</a:t>
            </a:r>
            <a:endParaRPr/>
          </a:p>
        </p:txBody>
      </p:sp>
      <p:sp>
        <p:nvSpPr>
          <p:cNvPr id="912" name="Google Shape;912;p44"/>
          <p:cNvSpPr txBox="1"/>
          <p:nvPr>
            <p:ph idx="5" type="title"/>
          </p:nvPr>
        </p:nvSpPr>
        <p:spPr>
          <a:xfrm>
            <a:off x="6242950" y="1682250"/>
            <a:ext cx="2363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COST PROCESS</a:t>
            </a:r>
            <a:endParaRPr/>
          </a:p>
        </p:txBody>
      </p:sp>
      <p:sp>
        <p:nvSpPr>
          <p:cNvPr id="913" name="Google Shape;913;p44"/>
          <p:cNvSpPr txBox="1"/>
          <p:nvPr>
            <p:ph idx="6" type="subTitle"/>
          </p:nvPr>
        </p:nvSpPr>
        <p:spPr>
          <a:xfrm>
            <a:off x="6242950" y="2237950"/>
            <a:ext cx="20415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plastics recycle supply chain is complex and expensive, so it needs more solution possibilities.</a:t>
            </a:r>
            <a:endParaRPr/>
          </a:p>
        </p:txBody>
      </p:sp>
      <p:grpSp>
        <p:nvGrpSpPr>
          <p:cNvPr id="914" name="Google Shape;914;p44"/>
          <p:cNvGrpSpPr/>
          <p:nvPr/>
        </p:nvGrpSpPr>
        <p:grpSpPr>
          <a:xfrm flipH="1">
            <a:off x="904914" y="1637968"/>
            <a:ext cx="446222" cy="77476"/>
            <a:chOff x="6146875" y="1767300"/>
            <a:chExt cx="331025" cy="57475"/>
          </a:xfrm>
        </p:grpSpPr>
        <p:sp>
          <p:nvSpPr>
            <p:cNvPr id="915" name="Google Shape;915;p4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3679589" y="1637968"/>
            <a:ext cx="446222" cy="77476"/>
            <a:chOff x="6146875" y="1767300"/>
            <a:chExt cx="331025" cy="57475"/>
          </a:xfrm>
        </p:grpSpPr>
        <p:sp>
          <p:nvSpPr>
            <p:cNvPr id="919" name="Google Shape;919;p4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4"/>
          <p:cNvGrpSpPr/>
          <p:nvPr/>
        </p:nvGrpSpPr>
        <p:grpSpPr>
          <a:xfrm flipH="1">
            <a:off x="6339839" y="1637968"/>
            <a:ext cx="446222" cy="77476"/>
            <a:chOff x="6146875" y="1767300"/>
            <a:chExt cx="331025" cy="57475"/>
          </a:xfrm>
        </p:grpSpPr>
        <p:sp>
          <p:nvSpPr>
            <p:cNvPr id="923" name="Google Shape;923;p4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4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927" name="Google Shape;927;p44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928" name="Google Shape;928;p44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9" name="Google Shape;929;p44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930" name="Google Shape;930;p44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44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44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3" name="Google Shape;933;p44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934" name="Google Shape;934;p44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44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936" name="Google Shape;936;p44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44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44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44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40" name="Google Shape;940;p44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44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942" name="Google Shape;942;p44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44"/>
          <p:cNvSpPr txBox="1"/>
          <p:nvPr>
            <p:ph idx="3" type="title"/>
          </p:nvPr>
        </p:nvSpPr>
        <p:spPr>
          <a:xfrm>
            <a:off x="98550" y="53400"/>
            <a:ext cx="22383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OPPORTUNITY</a:t>
            </a:r>
            <a:endParaRPr sz="1800"/>
          </a:p>
        </p:txBody>
      </p:sp>
      <p:pic>
        <p:nvPicPr>
          <p:cNvPr id="946" name="Google Shape;9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/>
          <p:nvPr/>
        </p:nvSpPr>
        <p:spPr>
          <a:xfrm>
            <a:off x="4034438" y="233100"/>
            <a:ext cx="1075113" cy="873884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59D0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5"/>
          <p:cNvSpPr txBox="1"/>
          <p:nvPr>
            <p:ph idx="1" type="subTitle"/>
          </p:nvPr>
        </p:nvSpPr>
        <p:spPr>
          <a:xfrm>
            <a:off x="1223850" y="1699725"/>
            <a:ext cx="3479400" cy="23649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Transaction Fees (ex. new Checkpoint)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% of Bags Production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Sale of Full Bags (Input)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Token Valuation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% on Ecosystem Sponsors (Stake)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3" name="Google Shape;953;p45"/>
          <p:cNvSpPr txBox="1"/>
          <p:nvPr>
            <p:ph idx="5" type="title"/>
          </p:nvPr>
        </p:nvSpPr>
        <p:spPr>
          <a:xfrm>
            <a:off x="1528650" y="1207125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</a:t>
            </a:r>
            <a:endParaRPr/>
          </a:p>
        </p:txBody>
      </p:sp>
      <p:sp>
        <p:nvSpPr>
          <p:cNvPr id="954" name="Google Shape;954;p45"/>
          <p:cNvSpPr txBox="1"/>
          <p:nvPr>
            <p:ph idx="6" type="title"/>
          </p:nvPr>
        </p:nvSpPr>
        <p:spPr>
          <a:xfrm>
            <a:off x="5465250" y="1207125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</a:t>
            </a:r>
            <a:endParaRPr/>
          </a:p>
        </p:txBody>
      </p:sp>
      <p:sp>
        <p:nvSpPr>
          <p:cNvPr id="955" name="Google Shape;955;p45"/>
          <p:cNvSpPr txBox="1"/>
          <p:nvPr>
            <p:ph idx="1" type="subTitle"/>
          </p:nvPr>
        </p:nvSpPr>
        <p:spPr>
          <a:xfrm>
            <a:off x="5465250" y="1699725"/>
            <a:ext cx="3393000" cy="2171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Developers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Marketing and Partnership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Initial Gas fees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Support Team (in loco)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43A5B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Initial Bags Production</a:t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6" name="Google Shape;956;p45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957" name="Google Shape;957;p45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958" name="Google Shape;958;p45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9" name="Google Shape;959;p45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960" name="Google Shape;960;p45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45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45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3" name="Google Shape;963;p45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964" name="Google Shape;964;p45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5" name="Google Shape;965;p45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966" name="Google Shape;966;p45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45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45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45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70" name="Google Shape;970;p45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45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972" name="Google Shape;972;p45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45"/>
          <p:cNvSpPr txBox="1"/>
          <p:nvPr>
            <p:ph idx="6" type="title"/>
          </p:nvPr>
        </p:nvSpPr>
        <p:spPr>
          <a:xfrm>
            <a:off x="98550" y="53400"/>
            <a:ext cx="22383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 sz="1800"/>
          </a:p>
        </p:txBody>
      </p:sp>
      <p:pic>
        <p:nvPicPr>
          <p:cNvPr id="976" name="Google Shape;9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6"/>
          <p:cNvSpPr/>
          <p:nvPr/>
        </p:nvSpPr>
        <p:spPr>
          <a:xfrm>
            <a:off x="185550" y="4281568"/>
            <a:ext cx="8771700" cy="555000"/>
          </a:xfrm>
          <a:prstGeom prst="rect">
            <a:avLst/>
          </a:prstGeom>
          <a:solidFill>
            <a:srgbClr val="87E6FF"/>
          </a:solidFill>
          <a:ln cap="flat" cmpd="sng" w="9525">
            <a:solidFill>
              <a:srgbClr val="59D0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49E8B"/>
                </a:solidFill>
              </a:rPr>
              <a:t>ZOPO Ecosystem</a:t>
            </a:r>
            <a:endParaRPr b="1" sz="1100">
              <a:solidFill>
                <a:srgbClr val="449E8B"/>
              </a:solidFill>
            </a:endParaRPr>
          </a:p>
        </p:txBody>
      </p:sp>
      <p:grpSp>
        <p:nvGrpSpPr>
          <p:cNvPr id="982" name="Google Shape;982;p46"/>
          <p:cNvGrpSpPr/>
          <p:nvPr/>
        </p:nvGrpSpPr>
        <p:grpSpPr>
          <a:xfrm>
            <a:off x="184376" y="984485"/>
            <a:ext cx="8771625" cy="3959015"/>
            <a:chOff x="728925" y="3296615"/>
            <a:chExt cx="2390414" cy="1191900"/>
          </a:xfrm>
        </p:grpSpPr>
        <p:grpSp>
          <p:nvGrpSpPr>
            <p:cNvPr id="983" name="Google Shape;983;p46"/>
            <p:cNvGrpSpPr/>
            <p:nvPr/>
          </p:nvGrpSpPr>
          <p:grpSpPr>
            <a:xfrm>
              <a:off x="728925" y="3619800"/>
              <a:ext cx="2390414" cy="500893"/>
              <a:chOff x="728925" y="3619800"/>
              <a:chExt cx="2390414" cy="500893"/>
            </a:xfrm>
          </p:grpSpPr>
          <p:sp>
            <p:nvSpPr>
              <p:cNvPr id="984" name="Google Shape;984;p46"/>
              <p:cNvSpPr/>
              <p:nvPr/>
            </p:nvSpPr>
            <p:spPr>
              <a:xfrm>
                <a:off x="728925" y="3619800"/>
                <a:ext cx="2390400" cy="167100"/>
              </a:xfrm>
              <a:prstGeom prst="rect">
                <a:avLst/>
              </a:prstGeom>
              <a:solidFill>
                <a:srgbClr val="D5A6BD"/>
              </a:solidFill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0B5394"/>
                    </a:solidFill>
                  </a:rPr>
                  <a:t>Bounty for Basura</a:t>
                </a:r>
                <a:endParaRPr b="1" sz="1100">
                  <a:solidFill>
                    <a:srgbClr val="0B5394"/>
                  </a:solidFill>
                </a:endParaRPr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728939" y="3953593"/>
                <a:ext cx="2390400" cy="167100"/>
              </a:xfrm>
              <a:prstGeom prst="rect">
                <a:avLst/>
              </a:prstGeom>
              <a:solidFill>
                <a:srgbClr val="A0FFA4">
                  <a:alpha val="60780"/>
                </a:srgbClr>
              </a:solidFill>
              <a:ln cap="flat" cmpd="sng" w="9525">
                <a:solidFill>
                  <a:srgbClr val="3FB3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FB3E4"/>
                    </a:solidFill>
                  </a:rPr>
                  <a:t>Plastic Bank</a:t>
                </a:r>
                <a:endParaRPr b="1" sz="1100">
                  <a:solidFill>
                    <a:srgbClr val="3FB3E4"/>
                  </a:solidFill>
                </a:endParaRPr>
              </a:p>
            </p:txBody>
          </p:sp>
        </p:grpSp>
        <p:grpSp>
          <p:nvGrpSpPr>
            <p:cNvPr id="986" name="Google Shape;986;p46"/>
            <p:cNvGrpSpPr/>
            <p:nvPr/>
          </p:nvGrpSpPr>
          <p:grpSpPr>
            <a:xfrm>
              <a:off x="1155579" y="3296615"/>
              <a:ext cx="1601137" cy="1191900"/>
              <a:chOff x="1155579" y="3296615"/>
              <a:chExt cx="1601137" cy="1191900"/>
            </a:xfrm>
          </p:grpSpPr>
          <p:sp>
            <p:nvSpPr>
              <p:cNvPr id="987" name="Google Shape;987;p46"/>
              <p:cNvSpPr/>
              <p:nvPr/>
            </p:nvSpPr>
            <p:spPr>
              <a:xfrm>
                <a:off x="1155579" y="3296615"/>
                <a:ext cx="300300" cy="1191900"/>
              </a:xfrm>
              <a:prstGeom prst="rect">
                <a:avLst/>
              </a:pr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sustainable + social impact</a:t>
                </a:r>
                <a:endParaRPr b="1" sz="1100"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1480386" y="3296615"/>
                <a:ext cx="300300" cy="1191900"/>
              </a:xfrm>
              <a:prstGeom prst="rect">
                <a:avLst/>
              </a:pr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blockchain &amp; incentives</a:t>
                </a:r>
                <a:endParaRPr b="1" sz="1100"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1805492" y="3296615"/>
                <a:ext cx="300300" cy="1191900"/>
              </a:xfrm>
              <a:prstGeom prst="rect">
                <a:avLst/>
              </a:pr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bureaucracy free</a:t>
                </a:r>
                <a:endParaRPr b="1" sz="11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2132036" y="3296615"/>
                <a:ext cx="300300" cy="1191900"/>
              </a:xfrm>
              <a:prstGeom prst="rect">
                <a:avLst/>
              </a:prstGeom>
              <a:noFill/>
              <a:ln cap="flat" cmpd="sng" w="9525">
                <a:solidFill>
                  <a:srgbClr val="5F7D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all kinds of location</a:t>
                </a:r>
                <a:endParaRPr b="1" sz="11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 </a:t>
                </a:r>
                <a:endParaRPr b="1" sz="1100"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2456416" y="3296615"/>
                <a:ext cx="300300" cy="1191900"/>
              </a:xfrm>
              <a:prstGeom prst="rect">
                <a:avLst/>
              </a:pr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l</a:t>
                </a:r>
                <a:r>
                  <a:rPr b="1" lang="en" sz="1100"/>
                  <a:t>ocal validations</a:t>
                </a:r>
                <a:endParaRPr b="1" sz="1100"/>
              </a:p>
            </p:txBody>
          </p:sp>
        </p:grpSp>
      </p:grpSp>
      <p:grpSp>
        <p:nvGrpSpPr>
          <p:cNvPr id="992" name="Google Shape;992;p46"/>
          <p:cNvGrpSpPr/>
          <p:nvPr/>
        </p:nvGrpSpPr>
        <p:grpSpPr>
          <a:xfrm>
            <a:off x="2228672" y="3362524"/>
            <a:ext cx="225950" cy="178662"/>
            <a:chOff x="1472938" y="3669628"/>
            <a:chExt cx="72126" cy="53788"/>
          </a:xfrm>
        </p:grpSpPr>
        <p:sp>
          <p:nvSpPr>
            <p:cNvPr id="993" name="Google Shape;993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995" name="Google Shape;995;p46"/>
          <p:cNvGrpSpPr/>
          <p:nvPr/>
        </p:nvGrpSpPr>
        <p:grpSpPr>
          <a:xfrm>
            <a:off x="2228672" y="4469749"/>
            <a:ext cx="225950" cy="178662"/>
            <a:chOff x="1472938" y="3669628"/>
            <a:chExt cx="72126" cy="53788"/>
          </a:xfrm>
        </p:grpSpPr>
        <p:sp>
          <p:nvSpPr>
            <p:cNvPr id="996" name="Google Shape;996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998" name="Google Shape;998;p46"/>
          <p:cNvGrpSpPr/>
          <p:nvPr/>
        </p:nvGrpSpPr>
        <p:grpSpPr>
          <a:xfrm>
            <a:off x="8250098" y="2233628"/>
            <a:ext cx="201497" cy="214391"/>
            <a:chOff x="1803978" y="3671078"/>
            <a:chExt cx="64321" cy="64544"/>
          </a:xfrm>
        </p:grpSpPr>
        <p:sp>
          <p:nvSpPr>
            <p:cNvPr id="999" name="Google Shape;999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01" name="Google Shape;1001;p46"/>
          <p:cNvGrpSpPr/>
          <p:nvPr/>
        </p:nvGrpSpPr>
        <p:grpSpPr>
          <a:xfrm>
            <a:off x="3390747" y="3381574"/>
            <a:ext cx="225950" cy="178662"/>
            <a:chOff x="1472938" y="3669628"/>
            <a:chExt cx="72126" cy="53788"/>
          </a:xfrm>
        </p:grpSpPr>
        <p:sp>
          <p:nvSpPr>
            <p:cNvPr id="1002" name="Google Shape;1002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04" name="Google Shape;1004;p46"/>
          <p:cNvGrpSpPr/>
          <p:nvPr/>
        </p:nvGrpSpPr>
        <p:grpSpPr>
          <a:xfrm>
            <a:off x="3390747" y="4469749"/>
            <a:ext cx="225950" cy="178662"/>
            <a:chOff x="1472938" y="3669628"/>
            <a:chExt cx="72126" cy="53788"/>
          </a:xfrm>
        </p:grpSpPr>
        <p:sp>
          <p:nvSpPr>
            <p:cNvPr id="1005" name="Google Shape;1005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4598340" y="3363703"/>
            <a:ext cx="201497" cy="214391"/>
            <a:chOff x="1803978" y="3671078"/>
            <a:chExt cx="64321" cy="64544"/>
          </a:xfrm>
        </p:grpSpPr>
        <p:sp>
          <p:nvSpPr>
            <p:cNvPr id="1008" name="Google Shape;1008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10" name="Google Shape;1010;p46"/>
          <p:cNvGrpSpPr/>
          <p:nvPr/>
        </p:nvGrpSpPr>
        <p:grpSpPr>
          <a:xfrm>
            <a:off x="5799748" y="3363703"/>
            <a:ext cx="201497" cy="214391"/>
            <a:chOff x="1803978" y="3671078"/>
            <a:chExt cx="64321" cy="64544"/>
          </a:xfrm>
        </p:grpSpPr>
        <p:sp>
          <p:nvSpPr>
            <p:cNvPr id="1011" name="Google Shape;1011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13" name="Google Shape;1013;p46"/>
          <p:cNvGrpSpPr/>
          <p:nvPr/>
        </p:nvGrpSpPr>
        <p:grpSpPr>
          <a:xfrm>
            <a:off x="4552822" y="2262711"/>
            <a:ext cx="225950" cy="178662"/>
            <a:chOff x="1472938" y="3669628"/>
            <a:chExt cx="72126" cy="53788"/>
          </a:xfrm>
        </p:grpSpPr>
        <p:sp>
          <p:nvSpPr>
            <p:cNvPr id="1014" name="Google Shape;1014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4552822" y="4469749"/>
            <a:ext cx="225950" cy="178662"/>
            <a:chOff x="1472938" y="3669628"/>
            <a:chExt cx="72126" cy="53788"/>
          </a:xfrm>
        </p:grpSpPr>
        <p:sp>
          <p:nvSpPr>
            <p:cNvPr id="1017" name="Google Shape;1017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19" name="Google Shape;1019;p46"/>
          <p:cNvGrpSpPr/>
          <p:nvPr/>
        </p:nvGrpSpPr>
        <p:grpSpPr>
          <a:xfrm>
            <a:off x="5770872" y="4469749"/>
            <a:ext cx="225950" cy="178662"/>
            <a:chOff x="1472938" y="3669628"/>
            <a:chExt cx="72126" cy="53788"/>
          </a:xfrm>
        </p:grpSpPr>
        <p:sp>
          <p:nvSpPr>
            <p:cNvPr id="1020" name="Google Shape;1020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22" name="Google Shape;1022;p46"/>
          <p:cNvGrpSpPr/>
          <p:nvPr/>
        </p:nvGrpSpPr>
        <p:grpSpPr>
          <a:xfrm>
            <a:off x="3390747" y="2262711"/>
            <a:ext cx="225950" cy="178662"/>
            <a:chOff x="1472938" y="3669628"/>
            <a:chExt cx="72126" cy="53788"/>
          </a:xfrm>
        </p:grpSpPr>
        <p:sp>
          <p:nvSpPr>
            <p:cNvPr id="1023" name="Google Shape;1023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25" name="Google Shape;1025;p46"/>
          <p:cNvGrpSpPr/>
          <p:nvPr/>
        </p:nvGrpSpPr>
        <p:grpSpPr>
          <a:xfrm>
            <a:off x="7001148" y="2244840"/>
            <a:ext cx="201497" cy="214391"/>
            <a:chOff x="1803978" y="3671078"/>
            <a:chExt cx="64321" cy="64544"/>
          </a:xfrm>
        </p:grpSpPr>
        <p:sp>
          <p:nvSpPr>
            <p:cNvPr id="1026" name="Google Shape;1026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28" name="Google Shape;1028;p46"/>
          <p:cNvGrpSpPr/>
          <p:nvPr/>
        </p:nvGrpSpPr>
        <p:grpSpPr>
          <a:xfrm>
            <a:off x="7001148" y="3331665"/>
            <a:ext cx="201497" cy="214391"/>
            <a:chOff x="1803978" y="3671078"/>
            <a:chExt cx="64321" cy="64544"/>
          </a:xfrm>
        </p:grpSpPr>
        <p:sp>
          <p:nvSpPr>
            <p:cNvPr id="1029" name="Google Shape;1029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31" name="Google Shape;1031;p46"/>
          <p:cNvGrpSpPr/>
          <p:nvPr/>
        </p:nvGrpSpPr>
        <p:grpSpPr>
          <a:xfrm>
            <a:off x="6988922" y="4473549"/>
            <a:ext cx="225950" cy="178662"/>
            <a:chOff x="1472938" y="3669628"/>
            <a:chExt cx="72126" cy="53788"/>
          </a:xfrm>
        </p:grpSpPr>
        <p:sp>
          <p:nvSpPr>
            <p:cNvPr id="1032" name="Google Shape;1032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1035" name="Google Shape;1035;p46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036" name="Google Shape;1036;p46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7" name="Google Shape;1037;p46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038" name="Google Shape;1038;p46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46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46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1" name="Google Shape;1041;p46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042" name="Google Shape;1042;p46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3" name="Google Shape;1043;p46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044" name="Google Shape;1044;p46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46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46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46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48" name="Google Shape;1048;p46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46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1050" name="Google Shape;1050;p46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46"/>
          <p:cNvSpPr txBox="1"/>
          <p:nvPr>
            <p:ph idx="4294967295" type="title"/>
          </p:nvPr>
        </p:nvSpPr>
        <p:spPr>
          <a:xfrm>
            <a:off x="98550" y="53400"/>
            <a:ext cx="22383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COMPETITIVE ANALYSIS</a:t>
            </a:r>
            <a:endParaRPr sz="1800"/>
          </a:p>
        </p:txBody>
      </p:sp>
      <p:sp>
        <p:nvSpPr>
          <p:cNvPr id="1054" name="Google Shape;1054;p46"/>
          <p:cNvSpPr/>
          <p:nvPr/>
        </p:nvSpPr>
        <p:spPr>
          <a:xfrm>
            <a:off x="7746855" y="984448"/>
            <a:ext cx="1101900" cy="3959100"/>
          </a:xfrm>
          <a:prstGeom prst="rect">
            <a:avLst/>
          </a:prstGeom>
          <a:noFill/>
          <a:ln cap="flat" cmpd="sng" w="9525">
            <a:solidFill>
              <a:srgbClr val="869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flexible business model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grpSp>
        <p:nvGrpSpPr>
          <p:cNvPr id="1055" name="Google Shape;1055;p46"/>
          <p:cNvGrpSpPr/>
          <p:nvPr/>
        </p:nvGrpSpPr>
        <p:grpSpPr>
          <a:xfrm>
            <a:off x="2228682" y="2251500"/>
            <a:ext cx="225950" cy="178662"/>
            <a:chOff x="1472938" y="3669628"/>
            <a:chExt cx="72126" cy="53788"/>
          </a:xfrm>
        </p:grpSpPr>
        <p:sp>
          <p:nvSpPr>
            <p:cNvPr id="1056" name="Google Shape;1056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58" name="Google Shape;1058;p46"/>
          <p:cNvGrpSpPr/>
          <p:nvPr/>
        </p:nvGrpSpPr>
        <p:grpSpPr>
          <a:xfrm>
            <a:off x="5789210" y="2233628"/>
            <a:ext cx="201497" cy="214391"/>
            <a:chOff x="1803978" y="3671078"/>
            <a:chExt cx="64321" cy="64544"/>
          </a:xfrm>
        </p:grpSpPr>
        <p:sp>
          <p:nvSpPr>
            <p:cNvPr id="1059" name="Google Shape;1059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  <p:grpSp>
        <p:nvGrpSpPr>
          <p:cNvPr id="1061" name="Google Shape;1061;p46"/>
          <p:cNvGrpSpPr/>
          <p:nvPr/>
        </p:nvGrpSpPr>
        <p:grpSpPr>
          <a:xfrm>
            <a:off x="8237872" y="4469749"/>
            <a:ext cx="225950" cy="178662"/>
            <a:chOff x="1472938" y="3669628"/>
            <a:chExt cx="72126" cy="53788"/>
          </a:xfrm>
        </p:grpSpPr>
        <p:sp>
          <p:nvSpPr>
            <p:cNvPr id="1062" name="Google Shape;1062;p46"/>
            <p:cNvSpPr/>
            <p:nvPr/>
          </p:nvSpPr>
          <p:spPr>
            <a:xfrm>
              <a:off x="1472938" y="36876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490853" y="36696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064" name="Google Shape;1064;p46"/>
          <p:cNvGrpSpPr/>
          <p:nvPr/>
        </p:nvGrpSpPr>
        <p:grpSpPr>
          <a:xfrm>
            <a:off x="8202548" y="3351690"/>
            <a:ext cx="201497" cy="214391"/>
            <a:chOff x="1803978" y="3671078"/>
            <a:chExt cx="64321" cy="64544"/>
          </a:xfrm>
        </p:grpSpPr>
        <p:sp>
          <p:nvSpPr>
            <p:cNvPr id="1065" name="Google Shape;1065;p46"/>
            <p:cNvSpPr/>
            <p:nvPr/>
          </p:nvSpPr>
          <p:spPr>
            <a:xfrm>
              <a:off x="1826948" y="3671310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803978" y="3671078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12" y="765625"/>
            <a:ext cx="7374175" cy="417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2" name="Google Shape;1072;p47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1073" name="Google Shape;1073;p47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074" name="Google Shape;1074;p47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5" name="Google Shape;1075;p47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076" name="Google Shape;1076;p47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47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47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9" name="Google Shape;1079;p47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080" name="Google Shape;1080;p47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1" name="Google Shape;1081;p47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082" name="Google Shape;1082;p47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47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47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47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86" name="Google Shape;1086;p47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1088" name="Google Shape;1088;p47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47"/>
          <p:cNvSpPr txBox="1"/>
          <p:nvPr>
            <p:ph idx="4294967295" type="title"/>
          </p:nvPr>
        </p:nvSpPr>
        <p:spPr>
          <a:xfrm>
            <a:off x="552650" y="94650"/>
            <a:ext cx="12582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MVP PLAN</a:t>
            </a:r>
            <a:endParaRPr sz="1800"/>
          </a:p>
        </p:txBody>
      </p:sp>
      <p:pic>
        <p:nvPicPr>
          <p:cNvPr id="1092" name="Google Shape;10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/>
          <p:nvPr/>
        </p:nvSpPr>
        <p:spPr>
          <a:xfrm>
            <a:off x="5226850" y="2558500"/>
            <a:ext cx="411900" cy="1004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53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8" name="Google Shape;1098;p48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1099" name="Google Shape;1099;p4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1102" name="Google Shape;1102;p4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4" name="Google Shape;1104;p48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8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8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8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</a:t>
            </a:r>
            <a:endParaRPr/>
          </a:p>
        </p:txBody>
      </p:sp>
      <p:sp>
        <p:nvSpPr>
          <p:cNvPr id="1108" name="Google Shape;1108;p48"/>
          <p:cNvSpPr/>
          <p:nvPr/>
        </p:nvSpPr>
        <p:spPr>
          <a:xfrm>
            <a:off x="1223825" y="3174600"/>
            <a:ext cx="411900" cy="38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53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8"/>
          <p:cNvSpPr/>
          <p:nvPr/>
        </p:nvSpPr>
        <p:spPr>
          <a:xfrm>
            <a:off x="1936050" y="2901400"/>
            <a:ext cx="335100" cy="661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8"/>
          <p:cNvSpPr/>
          <p:nvPr/>
        </p:nvSpPr>
        <p:spPr>
          <a:xfrm>
            <a:off x="2648275" y="2901381"/>
            <a:ext cx="411900" cy="661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8"/>
          <p:cNvSpPr/>
          <p:nvPr/>
        </p:nvSpPr>
        <p:spPr>
          <a:xfrm>
            <a:off x="3360500" y="2490900"/>
            <a:ext cx="411900" cy="1072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59D0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48"/>
          <p:cNvCxnSpPr/>
          <p:nvPr/>
        </p:nvCxnSpPr>
        <p:spPr>
          <a:xfrm>
            <a:off x="1009375" y="3563250"/>
            <a:ext cx="29808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48"/>
          <p:cNvSpPr txBox="1"/>
          <p:nvPr/>
        </p:nvSpPr>
        <p:spPr>
          <a:xfrm>
            <a:off x="1089413" y="3173523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1873071" y="3074329"/>
            <a:ext cx="515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5" name="Google Shape;1115;p48"/>
          <p:cNvSpPr txBox="1"/>
          <p:nvPr/>
        </p:nvSpPr>
        <p:spPr>
          <a:xfrm>
            <a:off x="2513863" y="2386263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0%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6" name="Google Shape;1116;p48"/>
          <p:cNvSpPr txBox="1"/>
          <p:nvPr/>
        </p:nvSpPr>
        <p:spPr>
          <a:xfrm>
            <a:off x="3226088" y="2843463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10.4k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7" name="Google Shape;1117;p48"/>
          <p:cNvSpPr txBox="1"/>
          <p:nvPr/>
        </p:nvSpPr>
        <p:spPr>
          <a:xfrm rot="2700000">
            <a:off x="1168726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BRAZIL LOCAL PROJECTS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8" name="Google Shape;1118;p48"/>
          <p:cNvSpPr txBox="1"/>
          <p:nvPr/>
        </p:nvSpPr>
        <p:spPr>
          <a:xfrm rot="2700000">
            <a:off x="1888951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CITIZENS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9" name="Google Shape;1119;p48"/>
          <p:cNvSpPr txBox="1"/>
          <p:nvPr/>
        </p:nvSpPr>
        <p:spPr>
          <a:xfrm rot="2700000">
            <a:off x="2596426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CHECKPOINTS and PARTNERS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0" name="Google Shape;1120;p48"/>
          <p:cNvSpPr txBox="1"/>
          <p:nvPr/>
        </p:nvSpPr>
        <p:spPr>
          <a:xfrm rot="2700000">
            <a:off x="3323151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COLLECTED BAGS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1" name="Google Shape;1121;p48"/>
          <p:cNvSpPr/>
          <p:nvPr/>
        </p:nvSpPr>
        <p:spPr>
          <a:xfrm>
            <a:off x="5939075" y="1761901"/>
            <a:ext cx="411900" cy="1801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8"/>
          <p:cNvSpPr/>
          <p:nvPr/>
        </p:nvSpPr>
        <p:spPr>
          <a:xfrm>
            <a:off x="6651300" y="1762000"/>
            <a:ext cx="411900" cy="1801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8"/>
          <p:cNvSpPr/>
          <p:nvPr/>
        </p:nvSpPr>
        <p:spPr>
          <a:xfrm>
            <a:off x="7363525" y="1388099"/>
            <a:ext cx="411900" cy="2175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59D0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48"/>
          <p:cNvCxnSpPr/>
          <p:nvPr/>
        </p:nvCxnSpPr>
        <p:spPr>
          <a:xfrm>
            <a:off x="5012400" y="3563250"/>
            <a:ext cx="2980500" cy="0"/>
          </a:xfrm>
          <a:prstGeom prst="straightConnector1">
            <a:avLst/>
          </a:prstGeom>
          <a:noFill/>
          <a:ln cap="flat" cmpd="sng" w="9525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48"/>
          <p:cNvSpPr txBox="1"/>
          <p:nvPr/>
        </p:nvSpPr>
        <p:spPr>
          <a:xfrm>
            <a:off x="5092438" y="2919663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10+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6" name="Google Shape;1126;p48"/>
          <p:cNvSpPr txBox="1"/>
          <p:nvPr/>
        </p:nvSpPr>
        <p:spPr>
          <a:xfrm>
            <a:off x="5811924" y="2513755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500+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7" name="Google Shape;1127;p48"/>
          <p:cNvSpPr txBox="1"/>
          <p:nvPr/>
        </p:nvSpPr>
        <p:spPr>
          <a:xfrm>
            <a:off x="6599694" y="2498200"/>
            <a:ext cx="515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100+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8" name="Google Shape;1128;p48"/>
          <p:cNvSpPr txBox="1"/>
          <p:nvPr/>
        </p:nvSpPr>
        <p:spPr>
          <a:xfrm>
            <a:off x="7244613" y="2281488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52k+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9" name="Google Shape;1129;p48"/>
          <p:cNvSpPr txBox="1"/>
          <p:nvPr/>
        </p:nvSpPr>
        <p:spPr>
          <a:xfrm rot="2700000">
            <a:off x="5171751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GLOBAL PROJECTS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0" name="Google Shape;1130;p48"/>
          <p:cNvSpPr txBox="1"/>
          <p:nvPr/>
        </p:nvSpPr>
        <p:spPr>
          <a:xfrm rot="2700000">
            <a:off x="5891976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CITIZENS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1" name="Google Shape;1131;p48"/>
          <p:cNvSpPr txBox="1"/>
          <p:nvPr/>
        </p:nvSpPr>
        <p:spPr>
          <a:xfrm rot="2700000">
            <a:off x="6599451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CHECKPOINTS and PARTNERS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2" name="Google Shape;1132;p48"/>
          <p:cNvSpPr txBox="1"/>
          <p:nvPr/>
        </p:nvSpPr>
        <p:spPr>
          <a:xfrm rot="2700000">
            <a:off x="7326176" y="3905336"/>
            <a:ext cx="1128118" cy="3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COLLECTED BAGS</a:t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33" name="Google Shape;1133;p48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135" name="Google Shape;1135;p48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6" name="Google Shape;1136;p48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137" name="Google Shape;1137;p48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48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48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0" name="Google Shape;1140;p48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141" name="Google Shape;1141;p48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2" name="Google Shape;1142;p48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143" name="Google Shape;1143;p48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48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48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48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47" name="Google Shape;1147;p48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1149" name="Google Shape;1149;p48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48"/>
          <p:cNvSpPr txBox="1"/>
          <p:nvPr>
            <p:ph idx="4294967295" type="title"/>
          </p:nvPr>
        </p:nvSpPr>
        <p:spPr>
          <a:xfrm>
            <a:off x="312425" y="94650"/>
            <a:ext cx="2119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SUCCESS CRITERIA</a:t>
            </a:r>
            <a:endParaRPr sz="1800"/>
          </a:p>
        </p:txBody>
      </p:sp>
      <p:sp>
        <p:nvSpPr>
          <p:cNvPr id="1153" name="Google Shape;1153;p48"/>
          <p:cNvSpPr txBox="1"/>
          <p:nvPr>
            <p:ph type="title"/>
          </p:nvPr>
        </p:nvSpPr>
        <p:spPr>
          <a:xfrm>
            <a:off x="1934075" y="1164263"/>
            <a:ext cx="836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MVP</a:t>
            </a:r>
            <a:endParaRPr sz="1800"/>
          </a:p>
        </p:txBody>
      </p:sp>
      <p:sp>
        <p:nvSpPr>
          <p:cNvPr id="1154" name="Google Shape;1154;p48"/>
          <p:cNvSpPr txBox="1"/>
          <p:nvPr>
            <p:ph type="title"/>
          </p:nvPr>
        </p:nvSpPr>
        <p:spPr>
          <a:xfrm>
            <a:off x="6115075" y="1164275"/>
            <a:ext cx="1195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1 year</a:t>
            </a:r>
            <a:endParaRPr sz="1800"/>
          </a:p>
        </p:txBody>
      </p:sp>
      <p:sp>
        <p:nvSpPr>
          <p:cNvPr id="1155" name="Google Shape;1155;p48"/>
          <p:cNvSpPr txBox="1"/>
          <p:nvPr/>
        </p:nvSpPr>
        <p:spPr>
          <a:xfrm>
            <a:off x="2682413" y="3062950"/>
            <a:ext cx="411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6" name="Google Shape;11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9"/>
          <p:cNvSpPr/>
          <p:nvPr/>
        </p:nvSpPr>
        <p:spPr>
          <a:xfrm>
            <a:off x="6304125" y="323175"/>
            <a:ext cx="990575" cy="922900"/>
          </a:xfrm>
          <a:prstGeom prst="flowChartProcess">
            <a:avLst/>
          </a:prstGeom>
          <a:solidFill>
            <a:srgbClr val="46B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/>
          <p:nvPr/>
        </p:nvSpPr>
        <p:spPr>
          <a:xfrm>
            <a:off x="4403300" y="323175"/>
            <a:ext cx="990575" cy="922900"/>
          </a:xfrm>
          <a:prstGeom prst="flowChartProcess">
            <a:avLst/>
          </a:prstGeom>
          <a:solidFill>
            <a:srgbClr val="46B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9"/>
          <p:cNvSpPr txBox="1"/>
          <p:nvPr>
            <p:ph type="title"/>
          </p:nvPr>
        </p:nvSpPr>
        <p:spPr>
          <a:xfrm>
            <a:off x="346050" y="90510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164" name="Google Shape;1164;p49"/>
          <p:cNvSpPr txBox="1"/>
          <p:nvPr>
            <p:ph idx="1" type="subTitle"/>
          </p:nvPr>
        </p:nvSpPr>
        <p:spPr>
          <a:xfrm>
            <a:off x="4257950" y="1591250"/>
            <a:ext cx="1529100" cy="79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Analysis</a:t>
            </a:r>
            <a:endParaRPr/>
          </a:p>
        </p:txBody>
      </p:sp>
      <p:sp>
        <p:nvSpPr>
          <p:cNvPr id="1165" name="Google Shape;1165;p49"/>
          <p:cNvSpPr txBox="1"/>
          <p:nvPr>
            <p:ph idx="2" type="title"/>
          </p:nvPr>
        </p:nvSpPr>
        <p:spPr>
          <a:xfrm>
            <a:off x="4065163" y="1435625"/>
            <a:ext cx="1722000" cy="30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RENAN MEIRELLES</a:t>
            </a:r>
            <a:endParaRPr/>
          </a:p>
        </p:txBody>
      </p:sp>
      <p:sp>
        <p:nvSpPr>
          <p:cNvPr id="1166" name="Google Shape;1166;p49"/>
          <p:cNvSpPr txBox="1"/>
          <p:nvPr>
            <p:ph idx="3" type="subTitle"/>
          </p:nvPr>
        </p:nvSpPr>
        <p:spPr>
          <a:xfrm>
            <a:off x="6080287" y="1591250"/>
            <a:ext cx="1529100" cy="79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Full Stack Developer</a:t>
            </a:r>
            <a:endParaRPr/>
          </a:p>
        </p:txBody>
      </p:sp>
      <p:sp>
        <p:nvSpPr>
          <p:cNvPr id="1167" name="Google Shape;1167;p49"/>
          <p:cNvSpPr txBox="1"/>
          <p:nvPr>
            <p:ph idx="4" type="title"/>
          </p:nvPr>
        </p:nvSpPr>
        <p:spPr>
          <a:xfrm>
            <a:off x="6111076" y="1435625"/>
            <a:ext cx="1657800" cy="30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 SOUSA</a:t>
            </a:r>
            <a:endParaRPr/>
          </a:p>
        </p:txBody>
      </p:sp>
      <p:grpSp>
        <p:nvGrpSpPr>
          <p:cNvPr id="1168" name="Google Shape;1168;p49"/>
          <p:cNvGrpSpPr/>
          <p:nvPr/>
        </p:nvGrpSpPr>
        <p:grpSpPr>
          <a:xfrm>
            <a:off x="-300" y="2575461"/>
            <a:ext cx="9143704" cy="2568045"/>
            <a:chOff x="377798" y="2806685"/>
            <a:chExt cx="7110743" cy="1997080"/>
          </a:xfrm>
        </p:grpSpPr>
        <p:sp>
          <p:nvSpPr>
            <p:cNvPr id="1169" name="Google Shape;1169;p49"/>
            <p:cNvSpPr/>
            <p:nvPr/>
          </p:nvSpPr>
          <p:spPr>
            <a:xfrm>
              <a:off x="4819050" y="317255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473897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489672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6604975" y="2885900"/>
              <a:ext cx="600700" cy="311675"/>
            </a:xfrm>
            <a:custGeom>
              <a:rect b="b" l="l" r="r" t="t"/>
              <a:pathLst>
                <a:path extrusionOk="0" h="12467" w="24028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758155" y="2806685"/>
              <a:ext cx="600700" cy="311950"/>
            </a:xfrm>
            <a:custGeom>
              <a:rect b="b" l="l" r="r" t="t"/>
              <a:pathLst>
                <a:path extrusionOk="0" h="12478" w="24028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100500" y="4304225"/>
              <a:ext cx="2484850" cy="42300"/>
            </a:xfrm>
            <a:custGeom>
              <a:rect b="b" l="l" r="r" t="t"/>
              <a:pathLst>
                <a:path extrusionOk="0" h="1692" w="99394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4136525" y="3881550"/>
              <a:ext cx="80075" cy="95575"/>
            </a:xfrm>
            <a:custGeom>
              <a:rect b="b" l="l" r="r" t="t"/>
              <a:pathLst>
                <a:path extrusionOk="0" fill="none" h="3823" w="3203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noFill/>
            <a:ln cap="flat" cmpd="sng" w="15475">
              <a:solidFill>
                <a:srgbClr val="C8462D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4248150" y="3795225"/>
              <a:ext cx="39075" cy="11450"/>
            </a:xfrm>
            <a:custGeom>
              <a:rect b="b" l="l" r="r" t="t"/>
              <a:pathLst>
                <a:path extrusionOk="0" h="458" w="1563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151400" y="4159575"/>
              <a:ext cx="73850" cy="134850"/>
            </a:xfrm>
            <a:custGeom>
              <a:rect b="b" l="l" r="r" t="t"/>
              <a:pathLst>
                <a:path extrusionOk="0" h="5394" w="2954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43650" y="4240525"/>
              <a:ext cx="85450" cy="74000"/>
            </a:xfrm>
            <a:custGeom>
              <a:rect b="b" l="l" r="r" t="t"/>
              <a:pathLst>
                <a:path extrusionOk="0" h="2960" w="3418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459175" y="3223150"/>
              <a:ext cx="35450" cy="103300"/>
            </a:xfrm>
            <a:custGeom>
              <a:rect b="b" l="l" r="r" t="t"/>
              <a:pathLst>
                <a:path extrusionOk="0" h="4132" w="1418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446375" y="3197900"/>
              <a:ext cx="46950" cy="61275"/>
            </a:xfrm>
            <a:custGeom>
              <a:rect b="b" l="l" r="r" t="t"/>
              <a:pathLst>
                <a:path extrusionOk="0" h="2451" w="1878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4224325" y="3218975"/>
              <a:ext cx="260475" cy="313450"/>
            </a:xfrm>
            <a:custGeom>
              <a:rect b="b" l="l" r="r" t="t"/>
              <a:pathLst>
                <a:path extrusionOk="0" h="12538" w="10419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436350" y="3337250"/>
              <a:ext cx="305850" cy="137625"/>
            </a:xfrm>
            <a:custGeom>
              <a:rect b="b" l="l" r="r" t="t"/>
              <a:pathLst>
                <a:path extrusionOk="0" h="5505" w="12234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4385050" y="4190775"/>
              <a:ext cx="86350" cy="114400"/>
            </a:xfrm>
            <a:custGeom>
              <a:rect b="b" l="l" r="r" t="t"/>
              <a:pathLst>
                <a:path extrusionOk="0" h="4576" w="3454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4382975" y="4292625"/>
              <a:ext cx="110750" cy="21750"/>
            </a:xfrm>
            <a:custGeom>
              <a:rect b="b" l="l" r="r" t="t"/>
              <a:pathLst>
                <a:path extrusionOk="0" h="870" w="443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4186525" y="3922250"/>
              <a:ext cx="217300" cy="307250"/>
            </a:xfrm>
            <a:custGeom>
              <a:rect b="b" l="l" r="r" t="t"/>
              <a:pathLst>
                <a:path extrusionOk="0" h="12290" w="8692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4382975" y="3913950"/>
              <a:ext cx="86350" cy="362075"/>
            </a:xfrm>
            <a:custGeom>
              <a:rect b="b" l="l" r="r" t="t"/>
              <a:pathLst>
                <a:path extrusionOk="0" h="14483" w="3454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389225" y="3596625"/>
              <a:ext cx="132175" cy="412075"/>
            </a:xfrm>
            <a:custGeom>
              <a:rect b="b" l="l" r="r" t="t"/>
              <a:pathLst>
                <a:path extrusionOk="0" h="16483" w="5287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4383575" y="3596625"/>
              <a:ext cx="136350" cy="618775"/>
            </a:xfrm>
            <a:custGeom>
              <a:rect b="b" l="l" r="r" t="t"/>
              <a:pathLst>
                <a:path extrusionOk="0" h="24751" w="5454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390725" y="3596625"/>
              <a:ext cx="129200" cy="245675"/>
            </a:xfrm>
            <a:custGeom>
              <a:rect b="b" l="l" r="r" t="t"/>
              <a:pathLst>
                <a:path extrusionOk="0" h="9827" w="5168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4330600" y="3588650"/>
              <a:ext cx="134850" cy="384025"/>
            </a:xfrm>
            <a:custGeom>
              <a:rect b="b" l="l" r="r" t="t"/>
              <a:pathLst>
                <a:path extrusionOk="0" h="15361" w="5394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4199625" y="3588650"/>
              <a:ext cx="270875" cy="617375"/>
            </a:xfrm>
            <a:custGeom>
              <a:rect b="b" l="l" r="r" t="t"/>
              <a:pathLst>
                <a:path extrusionOk="0" h="24695" w="10835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398750" y="3285650"/>
              <a:ext cx="47650" cy="57175"/>
            </a:xfrm>
            <a:custGeom>
              <a:rect b="b" l="l" r="r" t="t"/>
              <a:pathLst>
                <a:path extrusionOk="0" h="2287" w="1906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409175" y="3285950"/>
              <a:ext cx="36625" cy="40500"/>
            </a:xfrm>
            <a:custGeom>
              <a:rect b="b" l="l" r="r" t="t"/>
              <a:pathLst>
                <a:path extrusionOk="0" h="1620" w="1465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4392800" y="3214525"/>
              <a:ext cx="84250" cy="100325"/>
            </a:xfrm>
            <a:custGeom>
              <a:rect b="b" l="l" r="r" t="t"/>
              <a:pathLst>
                <a:path extrusionOk="0" h="4013" w="337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4388625" y="3234150"/>
              <a:ext cx="14925" cy="6575"/>
            </a:xfrm>
            <a:custGeom>
              <a:rect b="b" l="l" r="r" t="t"/>
              <a:pathLst>
                <a:path extrusionOk="0" h="263" w="597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4383275" y="3237725"/>
              <a:ext cx="22950" cy="36050"/>
            </a:xfrm>
            <a:custGeom>
              <a:rect b="b" l="l" r="r" t="t"/>
              <a:pathLst>
                <a:path extrusionOk="0" h="1442" w="918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4383275" y="3183975"/>
              <a:ext cx="113125" cy="66875"/>
            </a:xfrm>
            <a:custGeom>
              <a:rect b="b" l="l" r="r" t="t"/>
              <a:pathLst>
                <a:path extrusionOk="0" h="2675" w="4525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4720825" y="3321975"/>
              <a:ext cx="50325" cy="77425"/>
            </a:xfrm>
            <a:custGeom>
              <a:rect b="b" l="l" r="r" t="t"/>
              <a:pathLst>
                <a:path extrusionOk="0" h="3097" w="2013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4366900" y="3199025"/>
              <a:ext cx="103600" cy="62250"/>
            </a:xfrm>
            <a:custGeom>
              <a:rect b="b" l="l" r="r" t="t"/>
              <a:pathLst>
                <a:path extrusionOk="0" h="2490" w="4144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51700" y="3335250"/>
              <a:ext cx="153100" cy="414775"/>
            </a:xfrm>
            <a:custGeom>
              <a:rect b="b" l="l" r="r" t="t"/>
              <a:pathLst>
                <a:path extrusionOk="0" h="16591" w="6124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04075" y="3843450"/>
              <a:ext cx="126825" cy="160775"/>
            </a:xfrm>
            <a:custGeom>
              <a:rect b="b" l="l" r="r" t="t"/>
              <a:pathLst>
                <a:path extrusionOk="0" h="6431" w="5073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04075" y="3843450"/>
              <a:ext cx="126825" cy="37550"/>
            </a:xfrm>
            <a:custGeom>
              <a:rect b="b" l="l" r="r" t="t"/>
              <a:pathLst>
                <a:path extrusionOk="0" h="1502" w="5073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rgbClr val="AA3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4193075" y="3843450"/>
              <a:ext cx="148850" cy="25325"/>
            </a:xfrm>
            <a:custGeom>
              <a:rect b="b" l="l" r="r" t="t"/>
              <a:pathLst>
                <a:path extrusionOk="0" h="1013" w="5954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rgbClr val="E16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4216300" y="3790475"/>
              <a:ext cx="105975" cy="53000"/>
            </a:xfrm>
            <a:custGeom>
              <a:rect b="b" l="l" r="r" t="t"/>
              <a:pathLst>
                <a:path extrusionOk="0" fill="none" h="2120" w="4239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noFill/>
            <a:ln cap="flat" cmpd="sng" w="8925">
              <a:solidFill>
                <a:srgbClr val="C8462D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4245450" y="3744625"/>
              <a:ext cx="39100" cy="56700"/>
            </a:xfrm>
            <a:custGeom>
              <a:rect b="b" l="l" r="r" t="t"/>
              <a:pathLst>
                <a:path extrusionOk="0" h="2268" w="1564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394275" y="3802675"/>
              <a:ext cx="65825" cy="65800"/>
            </a:xfrm>
            <a:custGeom>
              <a:rect b="b" l="l" r="r" t="t"/>
              <a:pathLst>
                <a:path extrusionOk="0" h="2632" w="2633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283550" y="3841675"/>
              <a:ext cx="137850" cy="137250"/>
            </a:xfrm>
            <a:custGeom>
              <a:rect b="b" l="l" r="r" t="t"/>
              <a:pathLst>
                <a:path extrusionOk="0" h="5490" w="5514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400825" y="3805875"/>
              <a:ext cx="57175" cy="56075"/>
            </a:xfrm>
            <a:custGeom>
              <a:rect b="b" l="l" r="r" t="t"/>
              <a:pathLst>
                <a:path extrusionOk="0" h="2243" w="2287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rgbClr val="E16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672000" y="3821125"/>
              <a:ext cx="179225" cy="202150"/>
            </a:xfrm>
            <a:custGeom>
              <a:rect b="b" l="l" r="r" t="t"/>
              <a:pathLst>
                <a:path extrusionOk="0" h="8086" w="7169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586875" y="2850625"/>
              <a:ext cx="354825" cy="1092575"/>
            </a:xfrm>
            <a:custGeom>
              <a:rect b="b" l="l" r="r" t="t"/>
              <a:pathLst>
                <a:path extrusionOk="0" h="43703" w="14193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565450" y="2901375"/>
              <a:ext cx="51500" cy="65800"/>
            </a:xfrm>
            <a:custGeom>
              <a:rect b="b" l="l" r="r" t="t"/>
              <a:pathLst>
                <a:path extrusionOk="0" h="2632" w="206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553225" y="2970650"/>
              <a:ext cx="48250" cy="31950"/>
            </a:xfrm>
            <a:custGeom>
              <a:rect b="b" l="l" r="r" t="t"/>
              <a:pathLst>
                <a:path extrusionOk="0" h="1278" w="193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764575" y="2999725"/>
              <a:ext cx="48550" cy="32025"/>
            </a:xfrm>
            <a:custGeom>
              <a:rect b="b" l="l" r="r" t="t"/>
              <a:pathLst>
                <a:path extrusionOk="0" h="1281" w="1942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591050" y="3040825"/>
              <a:ext cx="50900" cy="31875"/>
            </a:xfrm>
            <a:custGeom>
              <a:rect b="b" l="l" r="r" t="t"/>
              <a:pathLst>
                <a:path extrusionOk="0" h="1275" w="2036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654725" y="3021925"/>
              <a:ext cx="37550" cy="50925"/>
            </a:xfrm>
            <a:custGeom>
              <a:rect b="b" l="l" r="r" t="t"/>
              <a:pathLst>
                <a:path extrusionOk="0" h="2037" w="1502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601450" y="2928175"/>
              <a:ext cx="50325" cy="68775"/>
            </a:xfrm>
            <a:custGeom>
              <a:rect b="b" l="l" r="r" t="t"/>
              <a:pathLst>
                <a:path extrusionOk="0" h="2751" w="2013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928275" y="2930550"/>
              <a:ext cx="51825" cy="63425"/>
            </a:xfrm>
            <a:custGeom>
              <a:rect b="b" l="l" r="r" t="t"/>
              <a:pathLst>
                <a:path extrusionOk="0" h="2537" w="2073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864275" y="3089650"/>
              <a:ext cx="51825" cy="32125"/>
            </a:xfrm>
            <a:custGeom>
              <a:rect b="b" l="l" r="r" t="t"/>
              <a:pathLst>
                <a:path extrusionOk="0" h="1285" w="2073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863100" y="2996025"/>
              <a:ext cx="36625" cy="51825"/>
            </a:xfrm>
            <a:custGeom>
              <a:rect b="b" l="l" r="r" t="t"/>
              <a:pathLst>
                <a:path extrusionOk="0" h="2073" w="1465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919950" y="2989400"/>
              <a:ext cx="69975" cy="43275"/>
            </a:xfrm>
            <a:custGeom>
              <a:rect b="b" l="l" r="r" t="t"/>
              <a:pathLst>
                <a:path extrusionOk="0" h="1731" w="2799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757425" y="2832925"/>
              <a:ext cx="50625" cy="68475"/>
            </a:xfrm>
            <a:custGeom>
              <a:rect b="b" l="l" r="r" t="t"/>
              <a:pathLst>
                <a:path extrusionOk="0" h="2739" w="2025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771725" y="2864350"/>
              <a:ext cx="65500" cy="43250"/>
            </a:xfrm>
            <a:custGeom>
              <a:rect b="b" l="l" r="r" t="t"/>
              <a:pathLst>
                <a:path extrusionOk="0" h="1730" w="262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702650" y="2939825"/>
              <a:ext cx="58975" cy="45650"/>
            </a:xfrm>
            <a:custGeom>
              <a:rect b="b" l="l" r="r" t="t"/>
              <a:pathLst>
                <a:path extrusionOk="0" h="1826" w="2359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734800" y="3347425"/>
              <a:ext cx="38425" cy="40050"/>
            </a:xfrm>
            <a:custGeom>
              <a:rect b="b" l="l" r="r" t="t"/>
              <a:pathLst>
                <a:path extrusionOk="0" h="1602" w="1537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4766950" y="4278025"/>
              <a:ext cx="253325" cy="29500"/>
            </a:xfrm>
            <a:custGeom>
              <a:rect b="b" l="l" r="r" t="t"/>
              <a:pathLst>
                <a:path extrusionOk="0" h="1180" w="10133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5000625" y="3382950"/>
              <a:ext cx="92575" cy="420325"/>
            </a:xfrm>
            <a:custGeom>
              <a:rect b="b" l="l" r="r" t="t"/>
              <a:pathLst>
                <a:path extrusionOk="0" h="16813" w="3703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5000625" y="3382800"/>
              <a:ext cx="91100" cy="146950"/>
            </a:xfrm>
            <a:custGeom>
              <a:rect b="b" l="l" r="r" t="t"/>
              <a:pathLst>
                <a:path extrusionOk="0" h="5878" w="3644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5120275" y="4163150"/>
              <a:ext cx="115800" cy="151375"/>
            </a:xfrm>
            <a:custGeom>
              <a:rect b="b" l="l" r="r" t="t"/>
              <a:pathLst>
                <a:path extrusionOk="0" h="6055" w="4632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5120275" y="4282200"/>
              <a:ext cx="115800" cy="32325"/>
            </a:xfrm>
            <a:custGeom>
              <a:rect b="b" l="l" r="r" t="t"/>
              <a:pathLst>
                <a:path extrusionOk="0" h="1293" w="4632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5132475" y="3595200"/>
              <a:ext cx="130400" cy="415875"/>
            </a:xfrm>
            <a:custGeom>
              <a:rect b="b" l="l" r="r" t="t"/>
              <a:pathLst>
                <a:path extrusionOk="0" h="16635" w="5216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5132775" y="3595200"/>
              <a:ext cx="130100" cy="623025"/>
            </a:xfrm>
            <a:custGeom>
              <a:rect b="b" l="l" r="r" t="t"/>
              <a:pathLst>
                <a:path extrusionOk="0" h="24921" w="5204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4760700" y="4164325"/>
              <a:ext cx="155700" cy="141425"/>
            </a:xfrm>
            <a:custGeom>
              <a:rect b="b" l="l" r="r" t="t"/>
              <a:pathLst>
                <a:path extrusionOk="0" h="5657" w="6228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4817850" y="4147375"/>
              <a:ext cx="70875" cy="101525"/>
            </a:xfrm>
            <a:custGeom>
              <a:rect b="b" l="l" r="r" t="t"/>
              <a:pathLst>
                <a:path extrusionOk="0" h="4061" w="2835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858925" y="3649100"/>
              <a:ext cx="251850" cy="511375"/>
            </a:xfrm>
            <a:custGeom>
              <a:rect b="b" l="l" r="r" t="t"/>
              <a:pathLst>
                <a:path extrusionOk="0" h="20455" w="10074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832150" y="4097650"/>
              <a:ext cx="135450" cy="119850"/>
            </a:xfrm>
            <a:custGeom>
              <a:rect b="b" l="l" r="r" t="t"/>
              <a:pathLst>
                <a:path extrusionOk="0" h="4794" w="5418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4832150" y="4185475"/>
              <a:ext cx="115800" cy="32025"/>
            </a:xfrm>
            <a:custGeom>
              <a:rect b="b" l="l" r="r" t="t"/>
              <a:pathLst>
                <a:path extrusionOk="0" h="1281" w="4632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927975" y="3613050"/>
              <a:ext cx="404550" cy="530775"/>
            </a:xfrm>
            <a:custGeom>
              <a:rect b="b" l="l" r="r" t="t"/>
              <a:pathLst>
                <a:path extrusionOk="0" h="21231" w="16182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5004175" y="3336700"/>
              <a:ext cx="321800" cy="358925"/>
            </a:xfrm>
            <a:custGeom>
              <a:rect b="b" l="l" r="r" t="t"/>
              <a:pathLst>
                <a:path extrusionOk="0" h="14357" w="12872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5004175" y="3336000"/>
              <a:ext cx="318525" cy="389850"/>
            </a:xfrm>
            <a:custGeom>
              <a:rect b="b" l="l" r="r" t="t"/>
              <a:pathLst>
                <a:path extrusionOk="0" h="15594" w="12741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5050325" y="3249625"/>
              <a:ext cx="41100" cy="74150"/>
            </a:xfrm>
            <a:custGeom>
              <a:rect b="b" l="l" r="r" t="t"/>
              <a:pathLst>
                <a:path extrusionOk="0" h="2966" w="1644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5037225" y="3303225"/>
              <a:ext cx="69675" cy="66400"/>
            </a:xfrm>
            <a:custGeom>
              <a:rect b="b" l="l" r="r" t="t"/>
              <a:pathLst>
                <a:path extrusionOk="0" h="2656" w="2787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5037225" y="3303225"/>
              <a:ext cx="49725" cy="58575"/>
            </a:xfrm>
            <a:custGeom>
              <a:rect b="b" l="l" r="r" t="t"/>
              <a:pathLst>
                <a:path extrusionOk="0" h="2343" w="1989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4991975" y="3247250"/>
              <a:ext cx="92900" cy="105025"/>
            </a:xfrm>
            <a:custGeom>
              <a:rect b="b" l="l" r="r" t="t"/>
              <a:pathLst>
                <a:path extrusionOk="0" h="4201" w="3716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062525" y="3270450"/>
              <a:ext cx="25925" cy="35900"/>
            </a:xfrm>
            <a:custGeom>
              <a:rect b="b" l="l" r="r" t="t"/>
              <a:pathLst>
                <a:path extrusionOk="0" h="1436" w="1037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985125" y="3228475"/>
              <a:ext cx="96475" cy="73575"/>
            </a:xfrm>
            <a:custGeom>
              <a:rect b="b" l="l" r="r" t="t"/>
              <a:pathLst>
                <a:path extrusionOk="0" h="2943" w="3859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4968775" y="3232325"/>
              <a:ext cx="93175" cy="64500"/>
            </a:xfrm>
            <a:custGeom>
              <a:rect b="b" l="l" r="r" t="t"/>
              <a:pathLst>
                <a:path extrusionOk="0" h="2580" w="3727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5013400" y="3429425"/>
              <a:ext cx="175050" cy="371000"/>
            </a:xfrm>
            <a:custGeom>
              <a:rect b="b" l="l" r="r" t="t"/>
              <a:pathLst>
                <a:path extrusionOk="0" h="14840" w="7002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5100025" y="3336375"/>
              <a:ext cx="94975" cy="120425"/>
            </a:xfrm>
            <a:custGeom>
              <a:rect b="b" l="l" r="r" t="t"/>
              <a:pathLst>
                <a:path extrusionOk="0" h="4817" w="3799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4647300" y="4206900"/>
              <a:ext cx="192300" cy="100625"/>
            </a:xfrm>
            <a:custGeom>
              <a:rect b="b" l="l" r="r" t="t"/>
              <a:pathLst>
                <a:path extrusionOk="0" h="4025" w="7692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4990800" y="3777975"/>
              <a:ext cx="54475" cy="61925"/>
            </a:xfrm>
            <a:custGeom>
              <a:rect b="b" l="l" r="r" t="t"/>
              <a:pathLst>
                <a:path extrusionOk="0" h="2477" w="2179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190050" y="4148875"/>
              <a:ext cx="267025" cy="158050"/>
            </a:xfrm>
            <a:custGeom>
              <a:rect b="b" l="l" r="r" t="t"/>
              <a:pathLst>
                <a:path extrusionOk="0" h="6322" w="10681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5336375" y="4266025"/>
              <a:ext cx="306900" cy="49300"/>
            </a:xfrm>
            <a:custGeom>
              <a:rect b="b" l="l" r="r" t="t"/>
              <a:pathLst>
                <a:path extrusionOk="0" h="1972" w="1227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336375" y="4266025"/>
              <a:ext cx="186650" cy="49250"/>
            </a:xfrm>
            <a:custGeom>
              <a:rect b="b" l="l" r="r" t="t"/>
              <a:pathLst>
                <a:path extrusionOk="0" h="1970" w="746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3875">
              <a:solidFill>
                <a:srgbClr val="053B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5959650" y="4004675"/>
              <a:ext cx="129825" cy="313300"/>
            </a:xfrm>
            <a:custGeom>
              <a:rect b="b" l="l" r="r" t="t"/>
              <a:pathLst>
                <a:path extrusionOk="0" h="12532" w="5193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5674500" y="4231875"/>
              <a:ext cx="382200" cy="93550"/>
            </a:xfrm>
            <a:custGeom>
              <a:rect b="b" l="l" r="r" t="t"/>
              <a:pathLst>
                <a:path extrusionOk="0" h="3742" w="15288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820050" y="4008025"/>
              <a:ext cx="201850" cy="318550"/>
            </a:xfrm>
            <a:custGeom>
              <a:rect b="b" l="l" r="r" t="t"/>
              <a:pathLst>
                <a:path extrusionOk="0" h="12742" w="8074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rgbClr val="0D4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557225" y="4231875"/>
              <a:ext cx="351275" cy="95175"/>
            </a:xfrm>
            <a:custGeom>
              <a:rect b="b" l="l" r="r" t="t"/>
              <a:pathLst>
                <a:path extrusionOk="0" h="3807" w="14051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rgbClr val="0D4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8125" y="3951800"/>
              <a:ext cx="230850" cy="189150"/>
            </a:xfrm>
            <a:custGeom>
              <a:rect b="b" l="l" r="r" t="t"/>
              <a:pathLst>
                <a:path extrusionOk="0" h="7566" w="9234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862325" y="3783350"/>
              <a:ext cx="255725" cy="349450"/>
            </a:xfrm>
            <a:custGeom>
              <a:rect b="b" l="l" r="r" t="t"/>
              <a:pathLst>
                <a:path extrusionOk="0" h="13978" w="10229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863225" y="3782800"/>
              <a:ext cx="254825" cy="353875"/>
            </a:xfrm>
            <a:custGeom>
              <a:rect b="b" l="l" r="r" t="t"/>
              <a:pathLst>
                <a:path extrusionOk="0" h="14155" w="10193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024250" y="3693450"/>
              <a:ext cx="36050" cy="71150"/>
            </a:xfrm>
            <a:custGeom>
              <a:rect b="b" l="l" r="r" t="t"/>
              <a:pathLst>
                <a:path extrusionOk="0" h="2846" w="1442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011750" y="3746125"/>
              <a:ext cx="70875" cy="66400"/>
            </a:xfrm>
            <a:custGeom>
              <a:rect b="b" l="l" r="r" t="t"/>
              <a:pathLst>
                <a:path extrusionOk="0" h="2656" w="2835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36150" y="3746125"/>
              <a:ext cx="46475" cy="53075"/>
            </a:xfrm>
            <a:custGeom>
              <a:rect b="b" l="l" r="r" t="t"/>
              <a:pathLst>
                <a:path extrusionOk="0" h="2123" w="1859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32000" y="3690175"/>
              <a:ext cx="86325" cy="100800"/>
            </a:xfrm>
            <a:custGeom>
              <a:rect b="b" l="l" r="r" t="t"/>
              <a:pathLst>
                <a:path extrusionOk="0" h="4032" w="3453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033775" y="3708625"/>
              <a:ext cx="15500" cy="8350"/>
            </a:xfrm>
            <a:custGeom>
              <a:rect b="b" l="l" r="r" t="t"/>
              <a:pathLst>
                <a:path extrusionOk="0" h="334" w="62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026050" y="3713300"/>
              <a:ext cx="24425" cy="35575"/>
            </a:xfrm>
            <a:custGeom>
              <a:rect b="b" l="l" r="r" t="t"/>
              <a:pathLst>
                <a:path extrusionOk="0" h="1423" w="977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29900" y="3669750"/>
              <a:ext cx="97950" cy="68650"/>
            </a:xfrm>
            <a:custGeom>
              <a:rect b="b" l="l" r="r" t="t"/>
              <a:pathLst>
                <a:path extrusionOk="0" h="2746" w="3918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932275" y="3782200"/>
              <a:ext cx="331775" cy="323475"/>
            </a:xfrm>
            <a:custGeom>
              <a:rect b="b" l="l" r="r" t="t"/>
              <a:pathLst>
                <a:path extrusionOk="0" h="12939" w="13271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929300" y="3781550"/>
              <a:ext cx="83075" cy="116150"/>
            </a:xfrm>
            <a:custGeom>
              <a:rect b="b" l="l" r="r" t="t"/>
              <a:pathLst>
                <a:path extrusionOk="0" h="4646" w="3323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rgbClr val="F2A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250425" y="4127575"/>
              <a:ext cx="63175" cy="67400"/>
            </a:xfrm>
            <a:custGeom>
              <a:rect b="b" l="l" r="r" t="t"/>
              <a:pathLst>
                <a:path extrusionOk="0" h="2696" w="2527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102825" y="3367800"/>
              <a:ext cx="326850" cy="934675"/>
            </a:xfrm>
            <a:custGeom>
              <a:rect b="b" l="l" r="r" t="t"/>
              <a:pathLst>
                <a:path extrusionOk="0" h="37387" w="13074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083200" y="3414550"/>
              <a:ext cx="47350" cy="60425"/>
            </a:xfrm>
            <a:custGeom>
              <a:rect b="b" l="l" r="r" t="t"/>
              <a:pathLst>
                <a:path extrusionOk="0" h="2417" w="1894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071875" y="3478225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266550" y="3505100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106700" y="3542750"/>
              <a:ext cx="46750" cy="29525"/>
            </a:xfrm>
            <a:custGeom>
              <a:rect b="b" l="l" r="r" t="t"/>
              <a:pathLst>
                <a:path extrusionOk="0" h="1181" w="187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6165650" y="3525575"/>
              <a:ext cx="34250" cy="46750"/>
            </a:xfrm>
            <a:custGeom>
              <a:rect b="b" l="l" r="r" t="t"/>
              <a:pathLst>
                <a:path extrusionOk="0" h="1870" w="137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116525" y="3439250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417450" y="3441325"/>
              <a:ext cx="47350" cy="58675"/>
            </a:xfrm>
            <a:custGeom>
              <a:rect b="b" l="l" r="r" t="t"/>
              <a:pathLst>
                <a:path extrusionOk="0" h="2347" w="1894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358225" y="3587900"/>
              <a:ext cx="47650" cy="29500"/>
            </a:xfrm>
            <a:custGeom>
              <a:rect b="b" l="l" r="r" t="t"/>
              <a:pathLst>
                <a:path extrusionOk="0" h="1180" w="1906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357025" y="3501750"/>
              <a:ext cx="33975" cy="47650"/>
            </a:xfrm>
            <a:custGeom>
              <a:rect b="b" l="l" r="r" t="t"/>
              <a:pathLst>
                <a:path extrusionOk="0" h="1906" w="1359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409425" y="3495475"/>
              <a:ext cx="64600" cy="39900"/>
            </a:xfrm>
            <a:custGeom>
              <a:rect b="b" l="l" r="r" t="t"/>
              <a:pathLst>
                <a:path extrusionOk="0" h="1596" w="2584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260000" y="3351425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273100" y="3380450"/>
              <a:ext cx="60450" cy="39800"/>
            </a:xfrm>
            <a:custGeom>
              <a:rect b="b" l="l" r="r" t="t"/>
              <a:pathLst>
                <a:path extrusionOk="0" h="1592" w="2418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6209700" y="3449775"/>
              <a:ext cx="54200" cy="42050"/>
            </a:xfrm>
            <a:custGeom>
              <a:rect b="b" l="l" r="r" t="t"/>
              <a:pathLst>
                <a:path extrusionOk="0" h="1682" w="2168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6132900" y="4200950"/>
              <a:ext cx="292025" cy="105975"/>
            </a:xfrm>
            <a:custGeom>
              <a:rect b="b" l="l" r="r" t="t"/>
              <a:pathLst>
                <a:path extrusionOk="0" h="4239" w="11681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6224575" y="4049725"/>
              <a:ext cx="59550" cy="64675"/>
            </a:xfrm>
            <a:custGeom>
              <a:rect b="b" l="l" r="r" t="t"/>
              <a:pathLst>
                <a:path extrusionOk="0" h="2587" w="2382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6403175" y="3460500"/>
              <a:ext cx="909850" cy="693150"/>
            </a:xfrm>
            <a:custGeom>
              <a:rect b="b" l="l" r="r" t="t"/>
              <a:pathLst>
                <a:path extrusionOk="0" h="27726" w="36394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2969700" y="3236375"/>
              <a:ext cx="1203900" cy="917275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515975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435900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593675" y="3257075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4420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361975" y="334400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197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0" name="Google Shape;1300;p49"/>
          <p:cNvCxnSpPr/>
          <p:nvPr/>
        </p:nvCxnSpPr>
        <p:spPr>
          <a:xfrm>
            <a:off x="5910956" y="1314850"/>
            <a:ext cx="0" cy="10686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1" name="Google Shape;1301;p49"/>
          <p:cNvGrpSpPr/>
          <p:nvPr/>
        </p:nvGrpSpPr>
        <p:grpSpPr>
          <a:xfrm>
            <a:off x="6549649" y="2050477"/>
            <a:ext cx="499533" cy="305136"/>
            <a:chOff x="7009649" y="1541981"/>
            <a:chExt cx="524940" cy="320655"/>
          </a:xfrm>
        </p:grpSpPr>
        <p:sp>
          <p:nvSpPr>
            <p:cNvPr id="1302" name="Google Shape;1302;p49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745602" y="2022642"/>
            <a:ext cx="361147" cy="360797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1" name="Google Shape;1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425" y="363350"/>
            <a:ext cx="891987" cy="8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588" y="361600"/>
            <a:ext cx="891975" cy="85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>
            <a:alpha val="44690"/>
          </a:srgbClr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0"/>
          <p:cNvSpPr/>
          <p:nvPr/>
        </p:nvSpPr>
        <p:spPr>
          <a:xfrm flipH="1">
            <a:off x="440413" y="4420653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0"/>
          <p:cNvSpPr/>
          <p:nvPr/>
        </p:nvSpPr>
        <p:spPr>
          <a:xfrm flipH="1">
            <a:off x="3079872" y="4856501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50"/>
          <p:cNvGrpSpPr/>
          <p:nvPr/>
        </p:nvGrpSpPr>
        <p:grpSpPr>
          <a:xfrm flipH="1" rot="1398551">
            <a:off x="1087893" y="3855029"/>
            <a:ext cx="1522160" cy="1254196"/>
            <a:chOff x="698956" y="6526827"/>
            <a:chExt cx="1522132" cy="1254173"/>
          </a:xfrm>
        </p:grpSpPr>
        <p:grpSp>
          <p:nvGrpSpPr>
            <p:cNvPr id="1321" name="Google Shape;1321;p50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322" name="Google Shape;1322;p50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3" name="Google Shape;1323;p50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324" name="Google Shape;1324;p50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50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50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27" name="Google Shape;1327;p50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328" name="Google Shape;1328;p50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9" name="Google Shape;1329;p50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330" name="Google Shape;1330;p50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50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50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50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334" name="Google Shape;1334;p50"/>
          <p:cNvPicPr preferRelativeResize="0"/>
          <p:nvPr/>
        </p:nvPicPr>
        <p:blipFill rotWithShape="1">
          <a:blip r:embed="rId3">
            <a:alphaModFix/>
          </a:blip>
          <a:srcRect b="891" l="17171" r="17086" t="15760"/>
          <a:stretch/>
        </p:blipFill>
        <p:spPr>
          <a:xfrm flipH="1" rot="5400000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1335" name="Google Shape;1335;p50"/>
          <p:cNvSpPr/>
          <p:nvPr/>
        </p:nvSpPr>
        <p:spPr>
          <a:xfrm flipH="1">
            <a:off x="1175358" y="4705391"/>
            <a:ext cx="1701494" cy="434364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0"/>
          <p:cNvSpPr txBox="1"/>
          <p:nvPr>
            <p:ph idx="4294967295" type="title"/>
          </p:nvPr>
        </p:nvSpPr>
        <p:spPr>
          <a:xfrm>
            <a:off x="60175" y="70750"/>
            <a:ext cx="49584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337" name="Google Shape;1337;p50"/>
          <p:cNvSpPr txBox="1"/>
          <p:nvPr>
            <p:ph idx="4294967295" type="subTitle"/>
          </p:nvPr>
        </p:nvSpPr>
        <p:spPr>
          <a:xfrm>
            <a:off x="180900" y="1414751"/>
            <a:ext cx="48180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meirelles.biz@gmail.com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+55  (11) 99987-4902</a:t>
            </a:r>
            <a:br>
              <a:rPr lang="en" sz="1200"/>
            </a:br>
            <a:endParaRPr sz="1200"/>
          </a:p>
        </p:txBody>
      </p:sp>
      <p:sp>
        <p:nvSpPr>
          <p:cNvPr id="1338" name="Google Shape;1338;p50"/>
          <p:cNvSpPr txBox="1"/>
          <p:nvPr>
            <p:ph idx="4294967295" type="title"/>
          </p:nvPr>
        </p:nvSpPr>
        <p:spPr>
          <a:xfrm>
            <a:off x="180900" y="1030738"/>
            <a:ext cx="4818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 you have any questions?</a:t>
            </a:r>
            <a:endParaRPr sz="1700"/>
          </a:p>
        </p:txBody>
      </p:sp>
      <p:pic>
        <p:nvPicPr>
          <p:cNvPr id="1339" name="Google Shape;1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16" y="1456849"/>
            <a:ext cx="4226145" cy="23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50"/>
          <p:cNvSpPr txBox="1"/>
          <p:nvPr/>
        </p:nvSpPr>
        <p:spPr>
          <a:xfrm>
            <a:off x="180900" y="2121400"/>
            <a:ext cx="17016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Source Links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NatGeo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PlasticOceans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TheBalances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PlasticMakers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OurWorldinData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10"/>
              </a:rPr>
              <a:t>AbiPlast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ImpactHub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50"/>
          <p:cNvSpPr txBox="1"/>
          <p:nvPr/>
        </p:nvSpPr>
        <p:spPr>
          <a:xfrm>
            <a:off x="1937300" y="2113423"/>
            <a:ext cx="17016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ZOPO </a:t>
            </a:r>
            <a:r>
              <a:rPr lang="en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Links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GitHub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GreenPaper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Landing Page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3"/>
          <p:cNvGrpSpPr/>
          <p:nvPr/>
        </p:nvGrpSpPr>
        <p:grpSpPr>
          <a:xfrm>
            <a:off x="862133" y="161090"/>
            <a:ext cx="7419732" cy="4821301"/>
            <a:chOff x="341100" y="783750"/>
            <a:chExt cx="6212100" cy="5186425"/>
          </a:xfrm>
        </p:grpSpPr>
        <p:sp>
          <p:nvSpPr>
            <p:cNvPr id="273" name="Google Shape;273;p33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3"/>
          <p:cNvSpPr txBox="1"/>
          <p:nvPr>
            <p:ph type="title"/>
          </p:nvPr>
        </p:nvSpPr>
        <p:spPr>
          <a:xfrm>
            <a:off x="2604525" y="881825"/>
            <a:ext cx="38349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C96D7"/>
                </a:solidFill>
              </a:rPr>
              <a:t>Z⬡P⬡’S VISION</a:t>
            </a:r>
            <a:endParaRPr sz="4800"/>
          </a:p>
        </p:txBody>
      </p:sp>
      <p:sp>
        <p:nvSpPr>
          <p:cNvPr id="282" name="Google Shape;282;p33"/>
          <p:cNvSpPr txBox="1"/>
          <p:nvPr>
            <p:ph idx="1" type="subTitle"/>
          </p:nvPr>
        </p:nvSpPr>
        <p:spPr>
          <a:xfrm>
            <a:off x="1993425" y="1807625"/>
            <a:ext cx="50571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believe that blockchain technology allied to communities and organizations can revolutionize the plastic cleanup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1"/>
          <p:cNvSpPr txBox="1"/>
          <p:nvPr>
            <p:ph type="title"/>
          </p:nvPr>
        </p:nvSpPr>
        <p:spPr>
          <a:xfrm>
            <a:off x="2092875" y="546725"/>
            <a:ext cx="51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PLASTIC WASTE PRODUCERS</a:t>
            </a:r>
            <a:endParaRPr/>
          </a:p>
        </p:txBody>
      </p:sp>
      <p:sp>
        <p:nvSpPr>
          <p:cNvPr id="1347" name="Google Shape;1347;p51"/>
          <p:cNvSpPr txBox="1"/>
          <p:nvPr>
            <p:ph idx="2" type="title"/>
          </p:nvPr>
        </p:nvSpPr>
        <p:spPr>
          <a:xfrm>
            <a:off x="717526" y="1608375"/>
            <a:ext cx="1435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1348" name="Google Shape;1348;p51"/>
          <p:cNvSpPr txBox="1"/>
          <p:nvPr>
            <p:ph idx="1" type="subTitle"/>
          </p:nvPr>
        </p:nvSpPr>
        <p:spPr>
          <a:xfrm>
            <a:off x="550600" y="2011675"/>
            <a:ext cx="1602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37.8mi ton of plastic waste per year.  9% recycled.</a:t>
            </a:r>
            <a:endParaRPr/>
          </a:p>
        </p:txBody>
      </p:sp>
      <p:sp>
        <p:nvSpPr>
          <p:cNvPr id="1349" name="Google Shape;1349;p51"/>
          <p:cNvSpPr txBox="1"/>
          <p:nvPr>
            <p:ph idx="3" type="title"/>
          </p:nvPr>
        </p:nvSpPr>
        <p:spPr>
          <a:xfrm>
            <a:off x="6990973" y="1608375"/>
            <a:ext cx="1435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D8C2"/>
                </a:solidFill>
              </a:rPr>
              <a:t>CHINA</a:t>
            </a:r>
            <a:endParaRPr>
              <a:solidFill>
                <a:srgbClr val="74D8C2"/>
              </a:solidFill>
            </a:endParaRPr>
          </a:p>
        </p:txBody>
      </p:sp>
      <p:sp>
        <p:nvSpPr>
          <p:cNvPr id="1350" name="Google Shape;1350;p51"/>
          <p:cNvSpPr txBox="1"/>
          <p:nvPr>
            <p:ph idx="4" type="subTitle"/>
          </p:nvPr>
        </p:nvSpPr>
        <p:spPr>
          <a:xfrm>
            <a:off x="6990973" y="2011675"/>
            <a:ext cx="14355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59.08</a:t>
            </a:r>
            <a:r>
              <a:rPr lang="en"/>
              <a:t>mi ton of plastic waste per year. 22% recycled.</a:t>
            </a:r>
            <a:endParaRPr/>
          </a:p>
        </p:txBody>
      </p:sp>
      <p:sp>
        <p:nvSpPr>
          <p:cNvPr id="1351" name="Google Shape;1351;p51"/>
          <p:cNvSpPr txBox="1"/>
          <p:nvPr>
            <p:ph idx="5" type="title"/>
          </p:nvPr>
        </p:nvSpPr>
        <p:spPr>
          <a:xfrm>
            <a:off x="717526" y="3229675"/>
            <a:ext cx="1435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73"/>
                </a:solidFill>
              </a:rPr>
              <a:t>BRAZIL</a:t>
            </a:r>
            <a:endParaRPr>
              <a:solidFill>
                <a:srgbClr val="FFD173"/>
              </a:solidFill>
            </a:endParaRPr>
          </a:p>
        </p:txBody>
      </p:sp>
      <p:sp>
        <p:nvSpPr>
          <p:cNvPr id="1352" name="Google Shape;1352;p51"/>
          <p:cNvSpPr txBox="1"/>
          <p:nvPr>
            <p:ph idx="6" type="subTitle"/>
          </p:nvPr>
        </p:nvSpPr>
        <p:spPr>
          <a:xfrm>
            <a:off x="717525" y="3632975"/>
            <a:ext cx="14355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11.3mi  ton of plastic waste per year. </a:t>
            </a:r>
            <a:r>
              <a:rPr b="1" lang="en"/>
              <a:t>Only 1% recycled</a:t>
            </a:r>
            <a:r>
              <a:rPr lang="en"/>
              <a:t>!!!</a:t>
            </a:r>
            <a:endParaRPr/>
          </a:p>
        </p:txBody>
      </p:sp>
      <p:sp>
        <p:nvSpPr>
          <p:cNvPr id="1353" name="Google Shape;1353;p51"/>
          <p:cNvSpPr txBox="1"/>
          <p:nvPr>
            <p:ph idx="7" type="title"/>
          </p:nvPr>
        </p:nvSpPr>
        <p:spPr>
          <a:xfrm>
            <a:off x="6990973" y="3229675"/>
            <a:ext cx="1435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9D8A"/>
                </a:solidFill>
              </a:rPr>
              <a:t>GERMANY</a:t>
            </a:r>
            <a:endParaRPr>
              <a:solidFill>
                <a:srgbClr val="439D8A"/>
              </a:solidFill>
            </a:endParaRPr>
          </a:p>
        </p:txBody>
      </p:sp>
      <p:sp>
        <p:nvSpPr>
          <p:cNvPr id="1354" name="Google Shape;1354;p51"/>
          <p:cNvSpPr txBox="1"/>
          <p:nvPr>
            <p:ph idx="8" type="subTitle"/>
          </p:nvPr>
        </p:nvSpPr>
        <p:spPr>
          <a:xfrm>
            <a:off x="6990973" y="3632975"/>
            <a:ext cx="14355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14.48mi </a:t>
            </a:r>
            <a:r>
              <a:rPr lang="en"/>
              <a:t>ton of plastic waste per year. 5% recycled.</a:t>
            </a:r>
            <a:endParaRPr/>
          </a:p>
        </p:txBody>
      </p:sp>
      <p:grpSp>
        <p:nvGrpSpPr>
          <p:cNvPr id="1355" name="Google Shape;1355;p51"/>
          <p:cNvGrpSpPr/>
          <p:nvPr/>
        </p:nvGrpSpPr>
        <p:grpSpPr>
          <a:xfrm flipH="1">
            <a:off x="1619739" y="1613106"/>
            <a:ext cx="446222" cy="77476"/>
            <a:chOff x="6146875" y="1767300"/>
            <a:chExt cx="331025" cy="57475"/>
          </a:xfrm>
        </p:grpSpPr>
        <p:sp>
          <p:nvSpPr>
            <p:cNvPr id="1356" name="Google Shape;1356;p5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p51"/>
          <p:cNvGrpSpPr/>
          <p:nvPr/>
        </p:nvGrpSpPr>
        <p:grpSpPr>
          <a:xfrm flipH="1">
            <a:off x="1619739" y="3231506"/>
            <a:ext cx="446222" cy="77476"/>
            <a:chOff x="6146875" y="1767300"/>
            <a:chExt cx="331025" cy="57475"/>
          </a:xfrm>
        </p:grpSpPr>
        <p:sp>
          <p:nvSpPr>
            <p:cNvPr id="1360" name="Google Shape;1360;p5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51"/>
          <p:cNvGrpSpPr/>
          <p:nvPr/>
        </p:nvGrpSpPr>
        <p:grpSpPr>
          <a:xfrm flipH="1">
            <a:off x="7084289" y="1613106"/>
            <a:ext cx="446222" cy="77476"/>
            <a:chOff x="6146875" y="1767300"/>
            <a:chExt cx="331025" cy="57475"/>
          </a:xfrm>
        </p:grpSpPr>
        <p:sp>
          <p:nvSpPr>
            <p:cNvPr id="1364" name="Google Shape;1364;p5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51"/>
          <p:cNvGrpSpPr/>
          <p:nvPr/>
        </p:nvGrpSpPr>
        <p:grpSpPr>
          <a:xfrm flipH="1">
            <a:off x="7084289" y="3231506"/>
            <a:ext cx="446222" cy="77476"/>
            <a:chOff x="6146875" y="1767300"/>
            <a:chExt cx="331025" cy="57475"/>
          </a:xfrm>
        </p:grpSpPr>
        <p:sp>
          <p:nvSpPr>
            <p:cNvPr id="1368" name="Google Shape;1368;p5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51"/>
          <p:cNvGrpSpPr/>
          <p:nvPr/>
        </p:nvGrpSpPr>
        <p:grpSpPr>
          <a:xfrm>
            <a:off x="2092885" y="1455585"/>
            <a:ext cx="4958740" cy="2901526"/>
            <a:chOff x="1623877" y="1181221"/>
            <a:chExt cx="5896243" cy="3450091"/>
          </a:xfrm>
        </p:grpSpPr>
        <p:grpSp>
          <p:nvGrpSpPr>
            <p:cNvPr id="1372" name="Google Shape;1372;p51"/>
            <p:cNvGrpSpPr/>
            <p:nvPr/>
          </p:nvGrpSpPr>
          <p:grpSpPr>
            <a:xfrm>
              <a:off x="5191675" y="2629121"/>
              <a:ext cx="104003" cy="99604"/>
              <a:chOff x="4293400" y="2574725"/>
              <a:chExt cx="84425" cy="80100"/>
            </a:xfrm>
          </p:grpSpPr>
          <p:sp>
            <p:nvSpPr>
              <p:cNvPr id="1373" name="Google Shape;1373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sp>
            <p:nvSpPr>
              <p:cNvPr id="1374" name="Google Shape;1374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5" name="Google Shape;1375;p51"/>
            <p:cNvGrpSpPr/>
            <p:nvPr/>
          </p:nvGrpSpPr>
          <p:grpSpPr>
            <a:xfrm>
              <a:off x="4830452" y="1246287"/>
              <a:ext cx="2361891" cy="1418678"/>
              <a:chOff x="4000175" y="1462675"/>
              <a:chExt cx="1917275" cy="1140875"/>
            </a:xfrm>
          </p:grpSpPr>
          <p:sp>
            <p:nvSpPr>
              <p:cNvPr id="1376" name="Google Shape;1376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grpSp>
            <p:nvGrpSpPr>
              <p:cNvPr id="1377" name="Google Shape;1377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378" name="Google Shape;1378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</p:sp>
            <p:sp>
              <p:nvSpPr>
                <p:cNvPr id="1379" name="Google Shape;1379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9FEA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4" name="Google Shape;1384;p51"/>
            <p:cNvGrpSpPr/>
            <p:nvPr/>
          </p:nvGrpSpPr>
          <p:grpSpPr>
            <a:xfrm>
              <a:off x="4781730" y="2645411"/>
              <a:ext cx="115860" cy="129479"/>
              <a:chOff x="3960625" y="2587825"/>
              <a:chExt cx="94050" cy="104125"/>
            </a:xfrm>
          </p:grpSpPr>
          <p:sp>
            <p:nvSpPr>
              <p:cNvPr id="1385" name="Google Shape;1385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sp>
            <p:nvSpPr>
              <p:cNvPr id="1386" name="Google Shape;1386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7" name="Google Shape;1387;p51"/>
            <p:cNvGrpSpPr/>
            <p:nvPr/>
          </p:nvGrpSpPr>
          <p:grpSpPr>
            <a:xfrm>
              <a:off x="4541171" y="2537320"/>
              <a:ext cx="213858" cy="233685"/>
              <a:chOff x="3765350" y="2500900"/>
              <a:chExt cx="173600" cy="187925"/>
            </a:xfrm>
          </p:grpSpPr>
          <p:sp>
            <p:nvSpPr>
              <p:cNvPr id="1388" name="Google Shape;1388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sp>
            <p:nvSpPr>
              <p:cNvPr id="1389" name="Google Shape;1389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4" name="Google Shape;1394;p51"/>
            <p:cNvGrpSpPr/>
            <p:nvPr/>
          </p:nvGrpSpPr>
          <p:grpSpPr>
            <a:xfrm>
              <a:off x="4522846" y="2513631"/>
              <a:ext cx="104865" cy="64413"/>
              <a:chOff x="3750475" y="2481850"/>
              <a:chExt cx="85125" cy="51800"/>
            </a:xfrm>
          </p:grpSpPr>
          <p:sp>
            <p:nvSpPr>
              <p:cNvPr id="1395" name="Google Shape;1395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</p:grpSp>
        <p:grpSp>
          <p:nvGrpSpPr>
            <p:cNvPr id="1397" name="Google Shape;1397;p51"/>
            <p:cNvGrpSpPr/>
            <p:nvPr/>
          </p:nvGrpSpPr>
          <p:grpSpPr>
            <a:xfrm>
              <a:off x="4370953" y="2452202"/>
              <a:ext cx="212010" cy="210245"/>
              <a:chOff x="3627175" y="2432450"/>
              <a:chExt cx="172100" cy="169075"/>
            </a:xfrm>
          </p:grpSpPr>
          <p:sp>
            <p:nvSpPr>
              <p:cNvPr id="1398" name="Google Shape;1398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A0EBFF"/>
              </a:solidFill>
              <a:ln>
                <a:noFill/>
              </a:ln>
            </p:spPr>
          </p:sp>
          <p:sp>
            <p:nvSpPr>
              <p:cNvPr id="1400" name="Google Shape;1400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</p:grpSp>
        <p:grpSp>
          <p:nvGrpSpPr>
            <p:cNvPr id="1401" name="Google Shape;1401;p51"/>
            <p:cNvGrpSpPr/>
            <p:nvPr/>
          </p:nvGrpSpPr>
          <p:grpSpPr>
            <a:xfrm>
              <a:off x="4290092" y="2642458"/>
              <a:ext cx="75810" cy="123162"/>
              <a:chOff x="3561536" y="2585450"/>
              <a:chExt cx="61539" cy="99045"/>
            </a:xfrm>
          </p:grpSpPr>
          <p:sp>
            <p:nvSpPr>
              <p:cNvPr id="1402" name="Google Shape;1402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</p:grpSp>
        <p:grpSp>
          <p:nvGrpSpPr>
            <p:cNvPr id="1404" name="Google Shape;1404;p51"/>
            <p:cNvGrpSpPr/>
            <p:nvPr/>
          </p:nvGrpSpPr>
          <p:grpSpPr>
            <a:xfrm>
              <a:off x="4714838" y="1895176"/>
              <a:ext cx="192269" cy="326823"/>
              <a:chOff x="3906325" y="1984500"/>
              <a:chExt cx="156075" cy="262825"/>
            </a:xfrm>
          </p:grpSpPr>
          <p:sp>
            <p:nvSpPr>
              <p:cNvPr id="1405" name="Google Shape;1405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</p:sp>
          <p:sp>
            <p:nvSpPr>
              <p:cNvPr id="1406" name="Google Shape;1406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A0E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7" name="Google Shape;1407;p51"/>
            <p:cNvGrpSpPr/>
            <p:nvPr/>
          </p:nvGrpSpPr>
          <p:grpSpPr>
            <a:xfrm>
              <a:off x="1623877" y="1463526"/>
              <a:ext cx="1726600" cy="1527329"/>
              <a:chOff x="1397225" y="1637375"/>
              <a:chExt cx="1401575" cy="1228250"/>
            </a:xfrm>
          </p:grpSpPr>
          <p:sp>
            <p:nvSpPr>
              <p:cNvPr id="1408" name="Google Shape;1408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grpSp>
            <p:nvGrpSpPr>
              <p:cNvPr id="1409" name="Google Shape;1409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410" name="Google Shape;1410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0B00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0B00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2" name="Google Shape;1412;p51"/>
            <p:cNvGrpSpPr/>
            <p:nvPr/>
          </p:nvGrpSpPr>
          <p:grpSpPr>
            <a:xfrm>
              <a:off x="3112598" y="3348020"/>
              <a:ext cx="731903" cy="766307"/>
              <a:chOff x="2605700" y="3152850"/>
              <a:chExt cx="594125" cy="616250"/>
            </a:xfrm>
          </p:grpSpPr>
          <p:sp>
            <p:nvSpPr>
              <p:cNvPr id="1413" name="Google Shape;1413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</p:sp>
          <p:sp>
            <p:nvSpPr>
              <p:cNvPr id="1414" name="Google Shape;1414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51"/>
            <p:cNvGrpSpPr/>
            <p:nvPr/>
          </p:nvGrpSpPr>
          <p:grpSpPr>
            <a:xfrm>
              <a:off x="3204590" y="3684946"/>
              <a:ext cx="225407" cy="946366"/>
              <a:chOff x="2680375" y="3423800"/>
              <a:chExt cx="182975" cy="761050"/>
            </a:xfrm>
          </p:grpSpPr>
          <p:sp>
            <p:nvSpPr>
              <p:cNvPr id="1416" name="Google Shape;1416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sp>
            <p:nvSpPr>
              <p:cNvPr id="1417" name="Google Shape;1417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51"/>
            <p:cNvGrpSpPr/>
            <p:nvPr/>
          </p:nvGrpSpPr>
          <p:grpSpPr>
            <a:xfrm>
              <a:off x="4729220" y="3856673"/>
              <a:ext cx="291006" cy="257529"/>
              <a:chOff x="3918000" y="3561900"/>
              <a:chExt cx="236225" cy="207100"/>
            </a:xfrm>
          </p:grpSpPr>
          <p:sp>
            <p:nvSpPr>
              <p:cNvPr id="1419" name="Google Shape;1419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</p:sp>
          <p:sp>
            <p:nvSpPr>
              <p:cNvPr id="1420" name="Google Shape;1420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1" name="Google Shape;1421;p51"/>
            <p:cNvSpPr/>
            <p:nvPr/>
          </p:nvSpPr>
          <p:spPr>
            <a:xfrm>
              <a:off x="3273546" y="3120273"/>
              <a:ext cx="48352" cy="14984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3189776" y="3093599"/>
              <a:ext cx="68340" cy="45543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3573821" y="1232608"/>
              <a:ext cx="749457" cy="96859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4" name="Google Shape;1424;p51"/>
            <p:cNvGrpSpPr/>
            <p:nvPr/>
          </p:nvGrpSpPr>
          <p:grpSpPr>
            <a:xfrm>
              <a:off x="2271518" y="1181221"/>
              <a:ext cx="1543355" cy="1446035"/>
              <a:chOff x="1922950" y="1410350"/>
              <a:chExt cx="1252825" cy="1162875"/>
            </a:xfrm>
          </p:grpSpPr>
          <p:sp>
            <p:nvSpPr>
              <p:cNvPr id="1425" name="Google Shape;1425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1" name="Google Shape;1441;p51"/>
            <p:cNvSpPr/>
            <p:nvPr/>
          </p:nvSpPr>
          <p:spPr>
            <a:xfrm>
              <a:off x="3077643" y="3120925"/>
              <a:ext cx="39975" cy="1629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3145305" y="3092947"/>
              <a:ext cx="50939" cy="36466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2964862" y="3028533"/>
              <a:ext cx="189497" cy="6833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3476532" y="4505096"/>
              <a:ext cx="48352" cy="28010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2990640" y="3285472"/>
              <a:ext cx="98644" cy="45574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2938469" y="3257524"/>
              <a:ext cx="59932" cy="56610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2906871" y="3183349"/>
              <a:ext cx="83153" cy="83283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2879800" y="3166437"/>
              <a:ext cx="112811" cy="57263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2864339" y="3197680"/>
              <a:ext cx="44502" cy="26020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2884327" y="3124158"/>
              <a:ext cx="20634" cy="45574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2828275" y="3134573"/>
              <a:ext cx="73483" cy="78092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428093" y="2816485"/>
              <a:ext cx="507820" cy="379920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3495842" y="3358993"/>
              <a:ext cx="50292" cy="72869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3433354" y="3351812"/>
              <a:ext cx="71543" cy="7874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3372775" y="3306953"/>
              <a:ext cx="89590" cy="135977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3163352" y="3238001"/>
              <a:ext cx="236525" cy="21469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3058302" y="3233431"/>
              <a:ext cx="213981" cy="307704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3021591" y="3437676"/>
              <a:ext cx="105697" cy="117138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3015770" y="3464349"/>
              <a:ext cx="229441" cy="341527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3229074" y="3641921"/>
              <a:ext cx="221711" cy="24981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3363105" y="3818871"/>
              <a:ext cx="152109" cy="161997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3455898" y="4028960"/>
              <a:ext cx="90237" cy="103459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3" name="Google Shape;1463;p51"/>
            <p:cNvGrpSpPr/>
            <p:nvPr/>
          </p:nvGrpSpPr>
          <p:grpSpPr>
            <a:xfrm>
              <a:off x="3243241" y="3869606"/>
              <a:ext cx="284230" cy="744141"/>
              <a:chOff x="2711750" y="3572300"/>
              <a:chExt cx="230725" cy="598425"/>
            </a:xfrm>
          </p:grpSpPr>
          <p:sp>
            <p:nvSpPr>
              <p:cNvPr id="1464" name="Google Shape;1464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6" name="Google Shape;1466;p51"/>
            <p:cNvSpPr/>
            <p:nvPr/>
          </p:nvSpPr>
          <p:spPr>
            <a:xfrm>
              <a:off x="6559947" y="2968037"/>
              <a:ext cx="32245" cy="76164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7" name="Google Shape;1467;p51"/>
            <p:cNvGrpSpPr/>
            <p:nvPr/>
          </p:nvGrpSpPr>
          <p:grpSpPr>
            <a:xfrm>
              <a:off x="4561035" y="1447920"/>
              <a:ext cx="188850" cy="206887"/>
              <a:chOff x="3781475" y="1624825"/>
              <a:chExt cx="153300" cy="166375"/>
            </a:xfrm>
          </p:grpSpPr>
          <p:sp>
            <p:nvSpPr>
              <p:cNvPr id="1468" name="Google Shape;1468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2" name="Google Shape;1472;p51"/>
            <p:cNvSpPr/>
            <p:nvPr/>
          </p:nvSpPr>
          <p:spPr>
            <a:xfrm>
              <a:off x="6692068" y="2457425"/>
              <a:ext cx="215890" cy="381879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6604418" y="2657131"/>
              <a:ext cx="74130" cy="104112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6568324" y="2537444"/>
              <a:ext cx="84447" cy="146391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5883972" y="2347499"/>
              <a:ext cx="547764" cy="260886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6961423" y="3515737"/>
              <a:ext cx="174006" cy="150308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6571557" y="3109858"/>
              <a:ext cx="141792" cy="24981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6644363" y="3625009"/>
              <a:ext cx="68986" cy="36466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9" name="Google Shape;1479;p51"/>
            <p:cNvGrpSpPr/>
            <p:nvPr/>
          </p:nvGrpSpPr>
          <p:grpSpPr>
            <a:xfrm>
              <a:off x="6146244" y="3358993"/>
              <a:ext cx="819060" cy="277114"/>
              <a:chOff x="5068275" y="3161675"/>
              <a:chExt cx="664875" cy="222850"/>
            </a:xfrm>
          </p:grpSpPr>
          <p:sp>
            <p:nvSpPr>
              <p:cNvPr id="1480" name="Google Shape;1480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4" name="Google Shape;1484;p51"/>
            <p:cNvSpPr/>
            <p:nvPr/>
          </p:nvSpPr>
          <p:spPr>
            <a:xfrm>
              <a:off x="6233894" y="3339471"/>
              <a:ext cx="77363" cy="102154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6405928" y="3335553"/>
              <a:ext cx="168863" cy="115179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6248061" y="3018150"/>
              <a:ext cx="146966" cy="28687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6267401" y="3189225"/>
              <a:ext cx="93470" cy="81325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6214553" y="3037642"/>
              <a:ext cx="144379" cy="168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6172021" y="3076688"/>
              <a:ext cx="150169" cy="282337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6074085" y="2922525"/>
              <a:ext cx="157899" cy="358439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990316" y="2955042"/>
              <a:ext cx="91530" cy="119065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4568118" y="2279853"/>
              <a:ext cx="68340" cy="84589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4514007" y="1862255"/>
              <a:ext cx="357651" cy="419588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4612590" y="1941621"/>
              <a:ext cx="177240" cy="403982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800763" y="2226538"/>
              <a:ext cx="70896" cy="65066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767902" y="2273356"/>
              <a:ext cx="112780" cy="61833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771752" y="2315635"/>
              <a:ext cx="87680" cy="65066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13636" y="2320205"/>
              <a:ext cx="148906" cy="116454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711173" y="2509465"/>
              <a:ext cx="102494" cy="67025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719550" y="2489973"/>
              <a:ext cx="88327" cy="39046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4765962" y="2642831"/>
              <a:ext cx="33538" cy="65066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4749855" y="2618769"/>
              <a:ext cx="32245" cy="41004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4701533" y="2584293"/>
              <a:ext cx="67046" cy="59222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4664792" y="2549817"/>
              <a:ext cx="52233" cy="33201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4597776" y="2499704"/>
              <a:ext cx="123098" cy="59875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667379" y="2356608"/>
              <a:ext cx="163042" cy="138588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4635134" y="2452233"/>
              <a:ext cx="130212" cy="57263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533964" y="2357261"/>
              <a:ext cx="148259" cy="17890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494666" y="2396307"/>
              <a:ext cx="63812" cy="58569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4488877" y="2444430"/>
              <a:ext cx="50292" cy="4361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4532701" y="2473715"/>
              <a:ext cx="12257" cy="17564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278807" y="2345572"/>
              <a:ext cx="71543" cy="95625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51"/>
            <p:cNvGrpSpPr/>
            <p:nvPr/>
          </p:nvGrpSpPr>
          <p:grpSpPr>
            <a:xfrm>
              <a:off x="4320691" y="2264247"/>
              <a:ext cx="154018" cy="217954"/>
              <a:chOff x="3586375" y="2281300"/>
              <a:chExt cx="125025" cy="175275"/>
            </a:xfrm>
          </p:grpSpPr>
          <p:sp>
            <p:nvSpPr>
              <p:cNvPr id="1514" name="Google Shape;1514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6" name="Google Shape;1516;p51"/>
            <p:cNvSpPr/>
            <p:nvPr/>
          </p:nvSpPr>
          <p:spPr>
            <a:xfrm>
              <a:off x="5200915" y="3679008"/>
              <a:ext cx="135355" cy="255664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7" name="Google Shape;1517;p51"/>
            <p:cNvGrpSpPr/>
            <p:nvPr/>
          </p:nvGrpSpPr>
          <p:grpSpPr>
            <a:xfrm>
              <a:off x="6430443" y="3670552"/>
              <a:ext cx="710129" cy="766276"/>
              <a:chOff x="5298975" y="3412225"/>
              <a:chExt cx="576450" cy="616225"/>
            </a:xfrm>
          </p:grpSpPr>
          <p:sp>
            <p:nvSpPr>
              <p:cNvPr id="1518" name="Google Shape;1518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A0E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51"/>
            <p:cNvGrpSpPr/>
            <p:nvPr/>
          </p:nvGrpSpPr>
          <p:grpSpPr>
            <a:xfrm>
              <a:off x="7235274" y="4217599"/>
              <a:ext cx="284846" cy="357133"/>
              <a:chOff x="5952300" y="3852150"/>
              <a:chExt cx="231225" cy="287200"/>
            </a:xfrm>
          </p:grpSpPr>
          <p:sp>
            <p:nvSpPr>
              <p:cNvPr id="1521" name="Google Shape;1521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3" name="Google Shape;1523;p51"/>
            <p:cNvSpPr/>
            <p:nvPr/>
          </p:nvSpPr>
          <p:spPr>
            <a:xfrm>
              <a:off x="4090634" y="2024873"/>
              <a:ext cx="156605" cy="96309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5590134" y="2256444"/>
              <a:ext cx="1091001" cy="822233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248061" y="3037642"/>
              <a:ext cx="1971" cy="2642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227457" y="3056512"/>
              <a:ext cx="3234" cy="329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5579816" y="2735845"/>
              <a:ext cx="6498" cy="199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5202855" y="2300029"/>
              <a:ext cx="674712" cy="3577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5376214" y="2562159"/>
              <a:ext cx="285493" cy="179561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5325306" y="2624613"/>
              <a:ext cx="255188" cy="161997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1" name="Google Shape;1531;p51"/>
            <p:cNvGrpSpPr/>
            <p:nvPr/>
          </p:nvGrpSpPr>
          <p:grpSpPr>
            <a:xfrm>
              <a:off x="5867865" y="3282238"/>
              <a:ext cx="38712" cy="74175"/>
              <a:chOff x="4842300" y="3099950"/>
              <a:chExt cx="31425" cy="59650"/>
            </a:xfrm>
          </p:grpSpPr>
          <p:sp>
            <p:nvSpPr>
              <p:cNvPr id="1532" name="Google Shape;1532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6" name="Google Shape;1536;p51"/>
            <p:cNvSpPr/>
            <p:nvPr/>
          </p:nvSpPr>
          <p:spPr>
            <a:xfrm>
              <a:off x="5647478" y="2823636"/>
              <a:ext cx="499443" cy="492457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5843381" y="2882204"/>
              <a:ext cx="146966" cy="79366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5505071" y="2748839"/>
              <a:ext cx="246842" cy="274534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5487023" y="2711130"/>
              <a:ext cx="235878" cy="19840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4803319" y="2413218"/>
              <a:ext cx="292607" cy="18410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4875508" y="2504274"/>
              <a:ext cx="61256" cy="68983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4777572" y="2515994"/>
              <a:ext cx="157252" cy="10150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4816870" y="2605090"/>
              <a:ext cx="103141" cy="65719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4" name="Google Shape;1544;p51"/>
            <p:cNvGrpSpPr/>
            <p:nvPr/>
          </p:nvGrpSpPr>
          <p:grpSpPr>
            <a:xfrm>
              <a:off x="4666085" y="2561506"/>
              <a:ext cx="96673" cy="75480"/>
              <a:chOff x="3866750" y="2520350"/>
              <a:chExt cx="78475" cy="60700"/>
            </a:xfrm>
          </p:grpSpPr>
          <p:sp>
            <p:nvSpPr>
              <p:cNvPr id="1545" name="Google Shape;1545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A0E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9" name="Google Shape;1549;p51"/>
            <p:cNvSpPr/>
            <p:nvPr/>
          </p:nvSpPr>
          <p:spPr>
            <a:xfrm>
              <a:off x="4583579" y="2633069"/>
              <a:ext cx="18078" cy="36466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4297470" y="2616810"/>
              <a:ext cx="197874" cy="167189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5197712" y="2696146"/>
              <a:ext cx="30951" cy="24777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5189982" y="2699410"/>
              <a:ext cx="363472" cy="295331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5171934" y="2663628"/>
              <a:ext cx="63812" cy="54683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4885179" y="2650634"/>
              <a:ext cx="320941" cy="133365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881298" y="2651287"/>
              <a:ext cx="48999" cy="4361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115205" y="2752103"/>
              <a:ext cx="172096" cy="167189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255703" y="2898463"/>
              <a:ext cx="30951" cy="31896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4997928" y="2790465"/>
              <a:ext cx="40006" cy="22818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5057214" y="2756642"/>
              <a:ext cx="110871" cy="99573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5034670" y="2836661"/>
              <a:ext cx="27102" cy="79397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5058507" y="2836661"/>
              <a:ext cx="7114" cy="1629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5050777" y="2854226"/>
              <a:ext cx="9701" cy="22787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5050777" y="2811947"/>
              <a:ext cx="23221" cy="29284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5052070" y="2834703"/>
              <a:ext cx="71543" cy="89159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5050777" y="2858112"/>
              <a:ext cx="368615" cy="313580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5334945" y="2974565"/>
              <a:ext cx="13582" cy="29937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5349143" y="2976524"/>
              <a:ext cx="85093" cy="67677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5365250" y="2991477"/>
              <a:ext cx="133415" cy="165883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5425829" y="2968037"/>
              <a:ext cx="7114" cy="1632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5200268" y="3107900"/>
              <a:ext cx="189497" cy="124257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4874215" y="2871137"/>
              <a:ext cx="222358" cy="18867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4834917" y="3057818"/>
              <a:ext cx="293870" cy="340222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5035317" y="3189846"/>
              <a:ext cx="270679" cy="20754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5093308" y="3131961"/>
              <a:ext cx="119248" cy="106723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5189982" y="3231504"/>
              <a:ext cx="27071" cy="32549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5178371" y="3244498"/>
              <a:ext cx="182383" cy="243944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5046280" y="3361574"/>
              <a:ext cx="149522" cy="182826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5008892" y="3479955"/>
              <a:ext cx="13551" cy="3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4972151" y="3384361"/>
              <a:ext cx="103141" cy="102806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4704736" y="3259451"/>
              <a:ext cx="232028" cy="15811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4610003" y="2844464"/>
              <a:ext cx="275206" cy="258275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4575202" y="2759906"/>
              <a:ext cx="70280" cy="138588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4298764" y="2764445"/>
              <a:ext cx="357035" cy="348677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4227898" y="2787885"/>
              <a:ext cx="206220" cy="164577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4153769" y="2951778"/>
              <a:ext cx="146319" cy="118412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4153153" y="2957001"/>
              <a:ext cx="210101" cy="233529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4236922" y="3001239"/>
              <a:ext cx="289989" cy="27127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4359342" y="3184002"/>
              <a:ext cx="134062" cy="9826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4143483" y="3155370"/>
              <a:ext cx="114721" cy="8462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4156356" y="3228239"/>
              <a:ext cx="54820" cy="33201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1" name="Google Shape;1591;p51"/>
            <p:cNvGrpSpPr/>
            <p:nvPr/>
          </p:nvGrpSpPr>
          <p:grpSpPr>
            <a:xfrm>
              <a:off x="4153153" y="3205483"/>
              <a:ext cx="163689" cy="123604"/>
              <a:chOff x="3450375" y="3038225"/>
              <a:chExt cx="132875" cy="99400"/>
            </a:xfrm>
          </p:grpSpPr>
          <p:sp>
            <p:nvSpPr>
              <p:cNvPr id="1592" name="Google Shape;1592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4" name="Google Shape;1594;p51"/>
            <p:cNvSpPr/>
            <p:nvPr/>
          </p:nvSpPr>
          <p:spPr>
            <a:xfrm>
              <a:off x="4218228" y="3277016"/>
              <a:ext cx="49646" cy="59875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4250442" y="3304342"/>
              <a:ext cx="72189" cy="78092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4300704" y="3265980"/>
              <a:ext cx="110224" cy="117107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4395437" y="3256218"/>
              <a:ext cx="75423" cy="119065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4448285" y="3256218"/>
              <a:ext cx="36095" cy="96931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4467595" y="3231504"/>
              <a:ext cx="55466" cy="117107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4684779" y="3029839"/>
              <a:ext cx="185586" cy="297943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4662205" y="3222395"/>
              <a:ext cx="5821" cy="326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4455369" y="3033756"/>
              <a:ext cx="271326" cy="21273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4501103" y="3209369"/>
              <a:ext cx="203664" cy="176297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4600363" y="3224975"/>
              <a:ext cx="135324" cy="204929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4600979" y="3421417"/>
              <a:ext cx="101847" cy="11126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4610650" y="3423376"/>
              <a:ext cx="36125" cy="2344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4643511" y="3392817"/>
              <a:ext cx="136649" cy="161344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4658355" y="3541104"/>
              <a:ext cx="19341" cy="26704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4967654" y="3478680"/>
              <a:ext cx="199137" cy="204898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4961865" y="3482566"/>
              <a:ext cx="36095" cy="29968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4961865" y="3500131"/>
              <a:ext cx="35448" cy="4361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5026293" y="3631538"/>
              <a:ext cx="56729" cy="144433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4831683" y="3610056"/>
              <a:ext cx="210101" cy="180867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4648685" y="3568430"/>
              <a:ext cx="222974" cy="2224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4887735" y="3745349"/>
              <a:ext cx="139235" cy="128174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4791739" y="3785048"/>
              <a:ext cx="166922" cy="168494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4649331" y="3769411"/>
              <a:ext cx="238434" cy="226410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4981821" y="3652335"/>
              <a:ext cx="185617" cy="30186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4978618" y="3932029"/>
              <a:ext cx="25808" cy="29316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4909663" y="3989914"/>
              <a:ext cx="41269" cy="39077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5689363" y="2735192"/>
              <a:ext cx="129565" cy="10799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5689363" y="2735192"/>
              <a:ext cx="129565" cy="10799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5141630" y="2644136"/>
              <a:ext cx="87034" cy="24746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5198359" y="2664281"/>
              <a:ext cx="3234" cy="329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9FEAFF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5999340" y="2923178"/>
              <a:ext cx="54789" cy="32549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4789799" y="2648022"/>
              <a:ext cx="43209" cy="37118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4754351" y="2564770"/>
              <a:ext cx="72220" cy="95656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4660911" y="3365491"/>
              <a:ext cx="339635" cy="339569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9" name="Google Shape;1629;p51"/>
          <p:cNvCxnSpPr>
            <a:endCxn id="1348" idx="3"/>
          </p:cNvCxnSpPr>
          <p:nvPr/>
        </p:nvCxnSpPr>
        <p:spPr>
          <a:xfrm rot="10800000">
            <a:off x="2152900" y="2481475"/>
            <a:ext cx="552000" cy="15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C96D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0" name="Google Shape;1630;p51"/>
          <p:cNvCxnSpPr>
            <a:endCxn id="1352" idx="3"/>
          </p:cNvCxnSpPr>
          <p:nvPr/>
        </p:nvCxnSpPr>
        <p:spPr>
          <a:xfrm flipH="1">
            <a:off x="2153025" y="3533825"/>
            <a:ext cx="1295100" cy="63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C96D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1" name="Google Shape;1631;p51"/>
          <p:cNvCxnSpPr/>
          <p:nvPr/>
        </p:nvCxnSpPr>
        <p:spPr>
          <a:xfrm>
            <a:off x="4679075" y="2507900"/>
            <a:ext cx="2379000" cy="99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C96D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2" name="Google Shape;1632;p51"/>
          <p:cNvCxnSpPr>
            <a:endCxn id="1350" idx="1"/>
          </p:cNvCxnSpPr>
          <p:nvPr/>
        </p:nvCxnSpPr>
        <p:spPr>
          <a:xfrm flipH="1" rot="10800000">
            <a:off x="5962573" y="2481475"/>
            <a:ext cx="1028400" cy="34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C96D7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33" name="Google Shape;1633;p51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1634" name="Google Shape;1634;p5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635" name="Google Shape;1635;p5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6" name="Google Shape;1636;p5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637" name="Google Shape;1637;p5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5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5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40" name="Google Shape;1640;p5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641" name="Google Shape;1641;p5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2" name="Google Shape;1642;p5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643" name="Google Shape;1643;p5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5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5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5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47" name="Google Shape;1647;p51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8" name="Google Shape;1648;p51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1649" name="Google Shape;1649;p51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51"/>
          <p:cNvSpPr txBox="1"/>
          <p:nvPr>
            <p:ph idx="4294967295" type="title"/>
          </p:nvPr>
        </p:nvSpPr>
        <p:spPr>
          <a:xfrm>
            <a:off x="583850" y="48875"/>
            <a:ext cx="11958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</a:t>
            </a:r>
            <a:endParaRPr sz="1800"/>
          </a:p>
        </p:txBody>
      </p:sp>
      <p:pic>
        <p:nvPicPr>
          <p:cNvPr id="1653" name="Google Shape;16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1"/>
          <p:cNvSpPr txBox="1"/>
          <p:nvPr/>
        </p:nvSpPr>
        <p:spPr>
          <a:xfrm>
            <a:off x="3997600" y="76475"/>
            <a:ext cx="1149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REMOVED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" name="Google Shape;1659;p52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1660" name="Google Shape;1660;p52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661" name="Google Shape;1661;p52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2" name="Google Shape;1662;p52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663" name="Google Shape;1663;p52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52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52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6" name="Google Shape;1666;p52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667" name="Google Shape;1667;p52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8" name="Google Shape;1668;p52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669" name="Google Shape;1669;p52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52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52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52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73" name="Google Shape;1673;p52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4" name="Google Shape;1674;p52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1675" name="Google Shape;1675;p52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52"/>
          <p:cNvSpPr txBox="1"/>
          <p:nvPr>
            <p:ph idx="6" type="title"/>
          </p:nvPr>
        </p:nvSpPr>
        <p:spPr>
          <a:xfrm>
            <a:off x="188025" y="53400"/>
            <a:ext cx="21489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SOURCES</a:t>
            </a:r>
            <a:endParaRPr sz="1800"/>
          </a:p>
        </p:txBody>
      </p:sp>
      <p:sp>
        <p:nvSpPr>
          <p:cNvPr id="1679" name="Google Shape;1679;p52"/>
          <p:cNvSpPr txBox="1"/>
          <p:nvPr>
            <p:ph idx="5" type="title"/>
          </p:nvPr>
        </p:nvSpPr>
        <p:spPr>
          <a:xfrm>
            <a:off x="2284500" y="953050"/>
            <a:ext cx="2363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DISPOSAL</a:t>
            </a:r>
            <a:endParaRPr/>
          </a:p>
        </p:txBody>
      </p:sp>
      <p:sp>
        <p:nvSpPr>
          <p:cNvPr id="1680" name="Google Shape;1680;p52"/>
          <p:cNvSpPr txBox="1"/>
          <p:nvPr>
            <p:ph idx="4294967295" type="subTitle"/>
          </p:nvPr>
        </p:nvSpPr>
        <p:spPr>
          <a:xfrm>
            <a:off x="2434688" y="1356350"/>
            <a:ext cx="1984800" cy="93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Big industries and producers discard plastic in an irregular way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1" name="Google Shape;1681;p52"/>
          <p:cNvSpPr txBox="1"/>
          <p:nvPr>
            <p:ph idx="3" type="title"/>
          </p:nvPr>
        </p:nvSpPr>
        <p:spPr>
          <a:xfrm>
            <a:off x="4876902" y="953050"/>
            <a:ext cx="1984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INVESTMENT</a:t>
            </a:r>
            <a:endParaRPr/>
          </a:p>
        </p:txBody>
      </p:sp>
      <p:sp>
        <p:nvSpPr>
          <p:cNvPr id="1682" name="Google Shape;1682;p52"/>
          <p:cNvSpPr txBox="1"/>
          <p:nvPr>
            <p:ph idx="7" type="subTitle"/>
          </p:nvPr>
        </p:nvSpPr>
        <p:spPr>
          <a:xfrm>
            <a:off x="4876900" y="1371050"/>
            <a:ext cx="1984800" cy="8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oorest or or mismanaged countries are unable to pay the high operation cost</a:t>
            </a:r>
            <a:endParaRPr/>
          </a:p>
        </p:txBody>
      </p:sp>
      <p:sp>
        <p:nvSpPr>
          <p:cNvPr id="1683" name="Google Shape;1683;p52"/>
          <p:cNvSpPr txBox="1"/>
          <p:nvPr>
            <p:ph idx="6" type="title"/>
          </p:nvPr>
        </p:nvSpPr>
        <p:spPr>
          <a:xfrm>
            <a:off x="2434688" y="2574350"/>
            <a:ext cx="1984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EDUCATION</a:t>
            </a:r>
            <a:endParaRPr/>
          </a:p>
        </p:txBody>
      </p:sp>
      <p:sp>
        <p:nvSpPr>
          <p:cNvPr id="1684" name="Google Shape;1684;p52"/>
          <p:cNvSpPr txBox="1"/>
          <p:nvPr>
            <p:ph idx="4294967295" type="subTitle"/>
          </p:nvPr>
        </p:nvSpPr>
        <p:spPr>
          <a:xfrm>
            <a:off x="2434688" y="2977650"/>
            <a:ext cx="1984800" cy="93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Populations with lack of environmental awareness help with irregular disposal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5" name="Google Shape;1685;p52"/>
          <p:cNvSpPr txBox="1"/>
          <p:nvPr>
            <p:ph idx="4294967295" type="title"/>
          </p:nvPr>
        </p:nvSpPr>
        <p:spPr>
          <a:xfrm>
            <a:off x="4876900" y="2574350"/>
            <a:ext cx="2204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POPULATION</a:t>
            </a:r>
            <a:r>
              <a:rPr lang="en" sz="1800"/>
              <a:t> DENSITY</a:t>
            </a:r>
            <a:endParaRPr sz="1800"/>
          </a:p>
        </p:txBody>
      </p:sp>
      <p:sp>
        <p:nvSpPr>
          <p:cNvPr id="1686" name="Google Shape;1686;p52"/>
          <p:cNvSpPr txBox="1"/>
          <p:nvPr>
            <p:ph idx="4294967295" type="subTitle"/>
          </p:nvPr>
        </p:nvSpPr>
        <p:spPr>
          <a:xfrm>
            <a:off x="4876902" y="2977650"/>
            <a:ext cx="1984800" cy="93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Overcrowded sites are not able to efficiently collect and dispose plastic waste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687" name="Google Shape;1687;p52"/>
          <p:cNvCxnSpPr/>
          <p:nvPr/>
        </p:nvCxnSpPr>
        <p:spPr>
          <a:xfrm rot="10800000">
            <a:off x="4648195" y="1109900"/>
            <a:ext cx="0" cy="848700"/>
          </a:xfrm>
          <a:prstGeom prst="straightConnector1">
            <a:avLst/>
          </a:prstGeom>
          <a:noFill/>
          <a:ln cap="flat" cmpd="sng" w="19050">
            <a:solidFill>
              <a:srgbClr val="40B4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52"/>
          <p:cNvCxnSpPr/>
          <p:nvPr/>
        </p:nvCxnSpPr>
        <p:spPr>
          <a:xfrm rot="10800000">
            <a:off x="4648195" y="2728300"/>
            <a:ext cx="0" cy="84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9" name="Google Shape;16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4294967295" type="title"/>
          </p:nvPr>
        </p:nvSpPr>
        <p:spPr>
          <a:xfrm>
            <a:off x="4321078" y="1676876"/>
            <a:ext cx="2706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 </a:t>
            </a:r>
            <a:r>
              <a:rPr lang="en" sz="1800"/>
              <a:t>MANAGEMENT</a:t>
            </a:r>
            <a:endParaRPr sz="1800"/>
          </a:p>
        </p:txBody>
      </p:sp>
      <p:sp>
        <p:nvSpPr>
          <p:cNvPr id="289" name="Google Shape;289;p34"/>
          <p:cNvSpPr txBox="1"/>
          <p:nvPr>
            <p:ph idx="4294967295" type="subTitle"/>
          </p:nvPr>
        </p:nvSpPr>
        <p:spPr>
          <a:xfrm>
            <a:off x="4321078" y="2080176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Weak management structures are not able to cleanup the whole plastic waste</a:t>
            </a:r>
            <a:endParaRPr sz="1100"/>
          </a:p>
        </p:txBody>
      </p:sp>
      <p:grpSp>
        <p:nvGrpSpPr>
          <p:cNvPr id="290" name="Google Shape;290;p34"/>
          <p:cNvGrpSpPr/>
          <p:nvPr/>
        </p:nvGrpSpPr>
        <p:grpSpPr>
          <a:xfrm flipH="1">
            <a:off x="6376976" y="1884444"/>
            <a:ext cx="446222" cy="77476"/>
            <a:chOff x="6146875" y="1767300"/>
            <a:chExt cx="331025" cy="57475"/>
          </a:xfrm>
        </p:grpSpPr>
        <p:sp>
          <p:nvSpPr>
            <p:cNvPr id="291" name="Google Shape;291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4"/>
          <p:cNvSpPr txBox="1"/>
          <p:nvPr>
            <p:ph idx="4294967295" type="title"/>
          </p:nvPr>
        </p:nvSpPr>
        <p:spPr>
          <a:xfrm>
            <a:off x="6237387" y="3002869"/>
            <a:ext cx="2706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 WASTE AND POLLUTION</a:t>
            </a:r>
            <a:endParaRPr sz="1800"/>
          </a:p>
        </p:txBody>
      </p:sp>
      <p:sp>
        <p:nvSpPr>
          <p:cNvPr id="295" name="Google Shape;295;p34"/>
          <p:cNvSpPr txBox="1"/>
          <p:nvPr>
            <p:ph idx="4294967295" type="subTitle"/>
          </p:nvPr>
        </p:nvSpPr>
        <p:spPr>
          <a:xfrm>
            <a:off x="6237387" y="3406175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Both factors results in a global scale </a:t>
            </a:r>
            <a:r>
              <a:rPr b="1" lang="en" sz="1100"/>
              <a:t>pollution </a:t>
            </a:r>
            <a:r>
              <a:rPr lang="en" sz="1100"/>
              <a:t>and a big </a:t>
            </a:r>
            <a:r>
              <a:rPr b="1" lang="en" sz="1100"/>
              <a:t>economic gap</a:t>
            </a:r>
            <a:r>
              <a:rPr lang="en" sz="1100"/>
              <a:t>.</a:t>
            </a:r>
            <a:endParaRPr sz="1100"/>
          </a:p>
        </p:txBody>
      </p:sp>
      <p:grpSp>
        <p:nvGrpSpPr>
          <p:cNvPr id="296" name="Google Shape;296;p34"/>
          <p:cNvGrpSpPr/>
          <p:nvPr/>
        </p:nvGrpSpPr>
        <p:grpSpPr>
          <a:xfrm flipH="1">
            <a:off x="8608667" y="3210437"/>
            <a:ext cx="446222" cy="77476"/>
            <a:chOff x="6146875" y="1767300"/>
            <a:chExt cx="331025" cy="57475"/>
          </a:xfrm>
        </p:grpSpPr>
        <p:sp>
          <p:nvSpPr>
            <p:cNvPr id="297" name="Google Shape;297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34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301" name="Google Shape;301;p34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302" name="Google Shape;302;p34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" name="Google Shape;303;p34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304" name="Google Shape;304;p34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4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4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7" name="Google Shape;307;p34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308" name="Google Shape;308;p34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9" name="Google Shape;309;p34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310" name="Google Shape;310;p34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4" name="Google Shape;314;p34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4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316" name="Google Shape;316;p34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4"/>
          <p:cNvSpPr txBox="1"/>
          <p:nvPr>
            <p:ph idx="4294967295" type="title"/>
          </p:nvPr>
        </p:nvSpPr>
        <p:spPr>
          <a:xfrm>
            <a:off x="66307" y="53400"/>
            <a:ext cx="21489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</a:t>
            </a:r>
            <a:endParaRPr sz="1800"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>
            <p:ph idx="4294967295" type="title"/>
          </p:nvPr>
        </p:nvSpPr>
        <p:spPr>
          <a:xfrm>
            <a:off x="2519950" y="363826"/>
            <a:ext cx="2706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PLASTICS EVERYWHERE</a:t>
            </a:r>
            <a:endParaRPr sz="1800"/>
          </a:p>
        </p:txBody>
      </p:sp>
      <p:sp>
        <p:nvSpPr>
          <p:cNvPr id="322" name="Google Shape;322;p34"/>
          <p:cNvSpPr txBox="1"/>
          <p:nvPr>
            <p:ph idx="4294967295" type="subTitle"/>
          </p:nvPr>
        </p:nvSpPr>
        <p:spPr>
          <a:xfrm>
            <a:off x="2519950" y="767126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Plastics pollution can be seen everywhere. In the oceans, rivers, streets, forests, mangroves...</a:t>
            </a:r>
            <a:endParaRPr sz="1100"/>
          </a:p>
        </p:txBody>
      </p:sp>
      <p:grpSp>
        <p:nvGrpSpPr>
          <p:cNvPr id="323" name="Google Shape;323;p34"/>
          <p:cNvGrpSpPr/>
          <p:nvPr/>
        </p:nvGrpSpPr>
        <p:grpSpPr>
          <a:xfrm flipH="1">
            <a:off x="4780623" y="571382"/>
            <a:ext cx="446222" cy="77476"/>
            <a:chOff x="6146875" y="1767300"/>
            <a:chExt cx="331025" cy="57475"/>
          </a:xfrm>
        </p:grpSpPr>
        <p:sp>
          <p:nvSpPr>
            <p:cNvPr id="324" name="Google Shape;324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650922" y="836775"/>
            <a:ext cx="3861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global plastic waste (1950-2015)</a:t>
            </a:r>
            <a:endParaRPr sz="2400"/>
          </a:p>
        </p:txBody>
      </p:sp>
      <p:sp>
        <p:nvSpPr>
          <p:cNvPr id="332" name="Google Shape;332;p35"/>
          <p:cNvSpPr txBox="1"/>
          <p:nvPr>
            <p:ph idx="2" type="title"/>
          </p:nvPr>
        </p:nvSpPr>
        <p:spPr>
          <a:xfrm>
            <a:off x="2900775" y="235425"/>
            <a:ext cx="53619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6</a:t>
            </a:r>
            <a:r>
              <a:rPr lang="en" sz="3600">
                <a:solidFill>
                  <a:srgbClr val="053B5C"/>
                </a:solidFill>
              </a:rPr>
              <a:t>.3 billion </a:t>
            </a:r>
            <a:r>
              <a:rPr lang="en" sz="3600"/>
              <a:t>metric tons</a:t>
            </a:r>
            <a:endParaRPr sz="3600">
              <a:solidFill>
                <a:srgbClr val="053B5C"/>
              </a:solidFill>
            </a:endParaRPr>
          </a:p>
        </p:txBody>
      </p:sp>
      <p:grpSp>
        <p:nvGrpSpPr>
          <p:cNvPr id="333" name="Google Shape;333;p35"/>
          <p:cNvGrpSpPr/>
          <p:nvPr/>
        </p:nvGrpSpPr>
        <p:grpSpPr>
          <a:xfrm flipH="1">
            <a:off x="5358614" y="112793"/>
            <a:ext cx="446222" cy="77476"/>
            <a:chOff x="6146875" y="1767300"/>
            <a:chExt cx="331025" cy="57475"/>
          </a:xfrm>
        </p:grpSpPr>
        <p:sp>
          <p:nvSpPr>
            <p:cNvPr id="334" name="Google Shape;334;p3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5"/>
          <p:cNvGrpSpPr/>
          <p:nvPr/>
        </p:nvGrpSpPr>
        <p:grpSpPr>
          <a:xfrm>
            <a:off x="626908" y="3958424"/>
            <a:ext cx="1394100" cy="980999"/>
            <a:chOff x="868250" y="1711650"/>
            <a:chExt cx="5789450" cy="3598675"/>
          </a:xfrm>
        </p:grpSpPr>
        <p:sp>
          <p:nvSpPr>
            <p:cNvPr id="338" name="Google Shape;338;p35"/>
            <p:cNvSpPr/>
            <p:nvPr/>
          </p:nvSpPr>
          <p:spPr>
            <a:xfrm>
              <a:off x="868250" y="4721250"/>
              <a:ext cx="5789450" cy="589075"/>
            </a:xfrm>
            <a:custGeom>
              <a:rect b="b" l="l" r="r" t="t"/>
              <a:pathLst>
                <a:path extrusionOk="0" h="23563" w="231578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5358100" y="2480075"/>
              <a:ext cx="648025" cy="1012300"/>
            </a:xfrm>
            <a:custGeom>
              <a:rect b="b" l="l" r="r" t="t"/>
              <a:pathLst>
                <a:path extrusionOk="0" h="40492" w="25921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602050" y="2743150"/>
              <a:ext cx="832275" cy="1059850"/>
            </a:xfrm>
            <a:custGeom>
              <a:rect b="b" l="l" r="r" t="t"/>
              <a:pathLst>
                <a:path extrusionOk="0" h="42394" w="33291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574500" y="2557225"/>
              <a:ext cx="710825" cy="620400"/>
            </a:xfrm>
            <a:custGeom>
              <a:rect b="b" l="l" r="r" t="t"/>
              <a:pathLst>
                <a:path extrusionOk="0" h="24816" w="28433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5009550" y="2546275"/>
              <a:ext cx="816500" cy="982675"/>
            </a:xfrm>
            <a:custGeom>
              <a:rect b="b" l="l" r="r" t="t"/>
              <a:pathLst>
                <a:path extrusionOk="0" h="39307" w="3266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710025" y="2337775"/>
              <a:ext cx="875425" cy="1297100"/>
            </a:xfrm>
            <a:custGeom>
              <a:rect b="b" l="l" r="r" t="t"/>
              <a:pathLst>
                <a:path extrusionOk="0" h="51884" w="35017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311175" y="2526225"/>
              <a:ext cx="654550" cy="1374550"/>
            </a:xfrm>
            <a:custGeom>
              <a:rect b="b" l="l" r="r" t="t"/>
              <a:pathLst>
                <a:path extrusionOk="0" h="54982" w="26182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104900" y="2686425"/>
              <a:ext cx="859050" cy="935450"/>
            </a:xfrm>
            <a:custGeom>
              <a:rect b="b" l="l" r="r" t="t"/>
              <a:pathLst>
                <a:path extrusionOk="0" h="37418" w="34362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405600" y="2007000"/>
              <a:ext cx="495025" cy="1038500"/>
            </a:xfrm>
            <a:custGeom>
              <a:rect b="b" l="l" r="r" t="t"/>
              <a:pathLst>
                <a:path extrusionOk="0" h="41540" w="19801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555025" y="2986200"/>
              <a:ext cx="1725525" cy="2022300"/>
            </a:xfrm>
            <a:custGeom>
              <a:rect b="b" l="l" r="r" t="t"/>
              <a:pathLst>
                <a:path extrusionOk="0" h="80892" w="69021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555025" y="2986200"/>
              <a:ext cx="1725525" cy="102725"/>
            </a:xfrm>
            <a:custGeom>
              <a:rect b="b" l="l" r="r" t="t"/>
              <a:pathLst>
                <a:path extrusionOk="0" h="4109" w="69021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476450" y="2950200"/>
              <a:ext cx="1882700" cy="72050"/>
            </a:xfrm>
            <a:custGeom>
              <a:rect b="b" l="l" r="r" t="t"/>
              <a:pathLst>
                <a:path extrusionOk="0" h="2882" w="75308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5381325" y="3236225"/>
              <a:ext cx="72350" cy="1491600"/>
            </a:xfrm>
            <a:custGeom>
              <a:rect b="b" l="l" r="r" t="t"/>
              <a:pathLst>
                <a:path extrusionOk="0" h="59664" w="2894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5739100" y="3236125"/>
              <a:ext cx="194400" cy="1491700"/>
            </a:xfrm>
            <a:custGeom>
              <a:rect b="b" l="l" r="r" t="t"/>
              <a:pathLst>
                <a:path extrusionOk="0" h="59668" w="7776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901500" y="3236200"/>
              <a:ext cx="194975" cy="1491625"/>
            </a:xfrm>
            <a:custGeom>
              <a:rect b="b" l="l" r="r" t="t"/>
              <a:pathLst>
                <a:path extrusionOk="0" h="59665" w="7799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791525" y="2059825"/>
              <a:ext cx="1012075" cy="626750"/>
            </a:xfrm>
            <a:custGeom>
              <a:rect b="b" l="l" r="r" t="t"/>
              <a:pathLst>
                <a:path extrusionOk="0" h="25070" w="40483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071250" y="2986200"/>
              <a:ext cx="1725550" cy="2022300"/>
            </a:xfrm>
            <a:custGeom>
              <a:rect b="b" l="l" r="r" t="t"/>
              <a:pathLst>
                <a:path extrusionOk="0" h="80892" w="69022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071250" y="2986200"/>
              <a:ext cx="1725550" cy="102725"/>
            </a:xfrm>
            <a:custGeom>
              <a:rect b="b" l="l" r="r" t="t"/>
              <a:pathLst>
                <a:path extrusionOk="0" h="4109" w="69022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992675" y="2950200"/>
              <a:ext cx="1882700" cy="72050"/>
            </a:xfrm>
            <a:custGeom>
              <a:rect b="b" l="l" r="r" t="t"/>
              <a:pathLst>
                <a:path extrusionOk="0" h="2882" w="75308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897550" y="3236225"/>
              <a:ext cx="72350" cy="1491600"/>
            </a:xfrm>
            <a:custGeom>
              <a:rect b="b" l="l" r="r" t="t"/>
              <a:pathLst>
                <a:path extrusionOk="0" h="59664" w="2894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5325" y="3236125"/>
              <a:ext cx="194400" cy="1491700"/>
            </a:xfrm>
            <a:custGeom>
              <a:rect b="b" l="l" r="r" t="t"/>
              <a:pathLst>
                <a:path extrusionOk="0" h="59668" w="7776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417725" y="3236200"/>
              <a:ext cx="195000" cy="1491625"/>
            </a:xfrm>
            <a:custGeom>
              <a:rect b="b" l="l" r="r" t="t"/>
              <a:pathLst>
                <a:path extrusionOk="0" h="59665" w="780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3499225" y="1711650"/>
              <a:ext cx="753700" cy="892100"/>
            </a:xfrm>
            <a:custGeom>
              <a:rect b="b" l="l" r="r" t="t"/>
              <a:pathLst>
                <a:path extrusionOk="0" h="35684" w="30148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rgbClr val="2EB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986500" y="1739225"/>
              <a:ext cx="118500" cy="58450"/>
            </a:xfrm>
            <a:custGeom>
              <a:rect b="b" l="l" r="r" t="t"/>
              <a:pathLst>
                <a:path extrusionOk="0" h="2338" w="474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670975" y="2526325"/>
              <a:ext cx="62250" cy="62250"/>
            </a:xfrm>
            <a:custGeom>
              <a:rect b="b" l="l" r="r" t="t"/>
              <a:pathLst>
                <a:path extrusionOk="0" h="2490" w="249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727125" y="1791000"/>
              <a:ext cx="1003425" cy="1027175"/>
            </a:xfrm>
            <a:custGeom>
              <a:rect b="b" l="l" r="r" t="t"/>
              <a:pathLst>
                <a:path extrusionOk="0" h="41087" w="40137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3216450" y="1947750"/>
              <a:ext cx="482250" cy="1038600"/>
            </a:xfrm>
            <a:custGeom>
              <a:rect b="b" l="l" r="r" t="t"/>
              <a:pathLst>
                <a:path extrusionOk="0" h="41544" w="1929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609550" y="2304575"/>
              <a:ext cx="2307150" cy="2703925"/>
            </a:xfrm>
            <a:custGeom>
              <a:rect b="b" l="l" r="r" t="t"/>
              <a:pathLst>
                <a:path extrusionOk="0" h="108157" w="92286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609550" y="2304575"/>
              <a:ext cx="2307150" cy="137250"/>
            </a:xfrm>
            <a:custGeom>
              <a:rect b="b" l="l" r="r" t="t"/>
              <a:pathLst>
                <a:path extrusionOk="0" h="5490" w="92286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504475" y="2256350"/>
              <a:ext cx="2517300" cy="96175"/>
            </a:xfrm>
            <a:custGeom>
              <a:rect b="b" l="l" r="r" t="t"/>
              <a:pathLst>
                <a:path extrusionOk="0" h="3847" w="100692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3714450" y="2638825"/>
              <a:ext cx="96750" cy="1994625"/>
            </a:xfrm>
            <a:custGeom>
              <a:rect b="b" l="l" r="r" t="t"/>
              <a:pathLst>
                <a:path extrusionOk="0" h="79785" w="387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192775" y="2638700"/>
              <a:ext cx="259875" cy="1994750"/>
            </a:xfrm>
            <a:custGeom>
              <a:rect b="b" l="l" r="r" t="t"/>
              <a:pathLst>
                <a:path extrusionOk="0" h="79790" w="10395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3072700" y="2638775"/>
              <a:ext cx="260775" cy="1994675"/>
            </a:xfrm>
            <a:custGeom>
              <a:rect b="b" l="l" r="r" t="t"/>
              <a:pathLst>
                <a:path extrusionOk="0" h="79787" w="10431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140375" y="4962650"/>
              <a:ext cx="43500" cy="91700"/>
            </a:xfrm>
            <a:custGeom>
              <a:rect b="b" l="l" r="r" t="t"/>
              <a:pathLst>
                <a:path extrusionOk="0" h="3668" w="174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8DD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229375" y="5002525"/>
              <a:ext cx="91725" cy="11925"/>
            </a:xfrm>
            <a:custGeom>
              <a:rect b="b" l="l" r="r" t="t"/>
              <a:pathLst>
                <a:path extrusionOk="0" h="477" w="3669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269275" y="4962650"/>
              <a:ext cx="11925" cy="91700"/>
            </a:xfrm>
            <a:custGeom>
              <a:rect b="b" l="l" r="r" t="t"/>
              <a:pathLst>
                <a:path extrusionOk="0" h="3668" w="477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519600" y="4962650"/>
              <a:ext cx="12225" cy="91700"/>
            </a:xfrm>
            <a:custGeom>
              <a:rect b="b" l="l" r="r" t="t"/>
              <a:pathLst>
                <a:path extrusionOk="0" h="3668" w="489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425725" y="3713375"/>
              <a:ext cx="196775" cy="151850"/>
            </a:xfrm>
            <a:custGeom>
              <a:rect b="b" l="l" r="r" t="t"/>
              <a:pathLst>
                <a:path extrusionOk="0" h="6074" w="7871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408150" y="3630050"/>
              <a:ext cx="231900" cy="98825"/>
            </a:xfrm>
            <a:custGeom>
              <a:rect b="b" l="l" r="r" t="t"/>
              <a:pathLst>
                <a:path extrusionOk="0" h="3953" w="927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3218850" y="3865200"/>
              <a:ext cx="610200" cy="1273675"/>
            </a:xfrm>
            <a:custGeom>
              <a:rect b="b" l="l" r="r" t="t"/>
              <a:pathLst>
                <a:path extrusionOk="0" h="50947" w="24408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3256950" y="3920500"/>
              <a:ext cx="187550" cy="1137425"/>
            </a:xfrm>
            <a:custGeom>
              <a:rect b="b" l="l" r="r" t="t"/>
              <a:pathLst>
                <a:path extrusionOk="0" h="45497" w="7502">
                  <a:moveTo>
                    <a:pt x="6195" y="1"/>
                  </a:moveTo>
                  <a:cubicBezTo>
                    <a:pt x="5955" y="1"/>
                    <a:pt x="5713" y="75"/>
                    <a:pt x="5501" y="229"/>
                  </a:cubicBezTo>
                  <a:cubicBezTo>
                    <a:pt x="3310" y="1860"/>
                    <a:pt x="2000" y="4456"/>
                    <a:pt x="2000" y="7194"/>
                  </a:cubicBezTo>
                  <a:cubicBezTo>
                    <a:pt x="2000" y="7980"/>
                    <a:pt x="2108" y="8766"/>
                    <a:pt x="2310" y="9516"/>
                  </a:cubicBezTo>
                  <a:cubicBezTo>
                    <a:pt x="3274" y="12992"/>
                    <a:pt x="2905" y="16719"/>
                    <a:pt x="1250" y="20017"/>
                  </a:cubicBezTo>
                  <a:cubicBezTo>
                    <a:pt x="429" y="21648"/>
                    <a:pt x="0" y="23470"/>
                    <a:pt x="0" y="25291"/>
                  </a:cubicBezTo>
                  <a:lnTo>
                    <a:pt x="0" y="44341"/>
                  </a:lnTo>
                  <a:cubicBezTo>
                    <a:pt x="0" y="44972"/>
                    <a:pt x="512" y="45496"/>
                    <a:pt x="1155" y="45496"/>
                  </a:cubicBezTo>
                  <a:cubicBezTo>
                    <a:pt x="1786" y="45496"/>
                    <a:pt x="2310" y="44972"/>
                    <a:pt x="2310" y="44341"/>
                  </a:cubicBezTo>
                  <a:lnTo>
                    <a:pt x="2310" y="25291"/>
                  </a:lnTo>
                  <a:cubicBezTo>
                    <a:pt x="2310" y="23827"/>
                    <a:pt x="2655" y="22362"/>
                    <a:pt x="3310" y="21053"/>
                  </a:cubicBezTo>
                  <a:cubicBezTo>
                    <a:pt x="5227" y="17243"/>
                    <a:pt x="5656" y="12933"/>
                    <a:pt x="4536" y="8897"/>
                  </a:cubicBezTo>
                  <a:cubicBezTo>
                    <a:pt x="4382" y="8349"/>
                    <a:pt x="4310" y="7765"/>
                    <a:pt x="4310" y="7194"/>
                  </a:cubicBezTo>
                  <a:cubicBezTo>
                    <a:pt x="4310" y="5182"/>
                    <a:pt x="5275" y="3277"/>
                    <a:pt x="6882" y="2086"/>
                  </a:cubicBezTo>
                  <a:cubicBezTo>
                    <a:pt x="7394" y="1705"/>
                    <a:pt x="7501" y="979"/>
                    <a:pt x="7120" y="467"/>
                  </a:cubicBezTo>
                  <a:cubicBezTo>
                    <a:pt x="6893" y="162"/>
                    <a:pt x="6548" y="1"/>
                    <a:pt x="6195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361125" y="4536400"/>
              <a:ext cx="467925" cy="521525"/>
            </a:xfrm>
            <a:custGeom>
              <a:rect b="b" l="l" r="r" t="t"/>
              <a:pathLst>
                <a:path extrusionOk="0" h="20861" w="18717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451300" y="4612900"/>
              <a:ext cx="377750" cy="108375"/>
            </a:xfrm>
            <a:custGeom>
              <a:rect b="b" l="l" r="r" t="t"/>
              <a:pathLst>
                <a:path extrusionOk="0" h="4335" w="1511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451300" y="4794175"/>
              <a:ext cx="377750" cy="30975"/>
            </a:xfrm>
            <a:custGeom>
              <a:rect b="b" l="l" r="r" t="t"/>
              <a:pathLst>
                <a:path extrusionOk="0" h="1239" w="1511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451300" y="4935550"/>
              <a:ext cx="377750" cy="31000"/>
            </a:xfrm>
            <a:custGeom>
              <a:rect b="b" l="l" r="r" t="t"/>
              <a:pathLst>
                <a:path extrusionOk="0" h="1240" w="1511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451300" y="4867700"/>
              <a:ext cx="377750" cy="30975"/>
            </a:xfrm>
            <a:custGeom>
              <a:rect b="b" l="l" r="r" t="t"/>
              <a:pathLst>
                <a:path extrusionOk="0" h="1239" w="1511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605975" y="3858350"/>
              <a:ext cx="559900" cy="1092700"/>
            </a:xfrm>
            <a:custGeom>
              <a:rect b="b" l="l" r="r" t="t"/>
              <a:pathLst>
                <a:path extrusionOk="0" h="43708" w="22396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rgbClr val="2EB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684550" y="4951025"/>
              <a:ext cx="402450" cy="169100"/>
            </a:xfrm>
            <a:custGeom>
              <a:rect b="b" l="l" r="r" t="t"/>
              <a:pathLst>
                <a:path extrusionOk="0" h="6764" w="16098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836650" y="5041825"/>
              <a:ext cx="98550" cy="78300"/>
            </a:xfrm>
            <a:custGeom>
              <a:rect b="b" l="l" r="r" t="t"/>
              <a:pathLst>
                <a:path extrusionOk="0" h="3132" w="3942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594950" y="3858350"/>
              <a:ext cx="582850" cy="79500"/>
            </a:xfrm>
            <a:custGeom>
              <a:rect b="b" l="l" r="r" t="t"/>
              <a:pathLst>
                <a:path extrusionOk="0" h="3180" w="23314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701225" y="4167000"/>
              <a:ext cx="369400" cy="413775"/>
            </a:xfrm>
            <a:custGeom>
              <a:rect b="b" l="l" r="r" t="t"/>
              <a:pathLst>
                <a:path extrusionOk="0" h="16551" w="14776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1AB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654775" y="4035950"/>
              <a:ext cx="110750" cy="854400"/>
            </a:xfrm>
            <a:custGeom>
              <a:rect b="b" l="l" r="r" t="t"/>
              <a:pathLst>
                <a:path extrusionOk="0" h="34176" w="4430">
                  <a:moveTo>
                    <a:pt x="1205" y="1"/>
                  </a:moveTo>
                  <a:cubicBezTo>
                    <a:pt x="1177" y="1"/>
                    <a:pt x="1149" y="2"/>
                    <a:pt x="1120" y="4"/>
                  </a:cubicBezTo>
                  <a:cubicBezTo>
                    <a:pt x="489" y="52"/>
                    <a:pt x="1" y="600"/>
                    <a:pt x="37" y="1231"/>
                  </a:cubicBezTo>
                  <a:lnTo>
                    <a:pt x="2084" y="33092"/>
                  </a:lnTo>
                  <a:cubicBezTo>
                    <a:pt x="2120" y="33711"/>
                    <a:pt x="2632" y="34175"/>
                    <a:pt x="3227" y="34175"/>
                  </a:cubicBezTo>
                  <a:lnTo>
                    <a:pt x="3311" y="34175"/>
                  </a:lnTo>
                  <a:cubicBezTo>
                    <a:pt x="3942" y="34127"/>
                    <a:pt x="4430" y="33580"/>
                    <a:pt x="4382" y="32949"/>
                  </a:cubicBezTo>
                  <a:lnTo>
                    <a:pt x="2346" y="1088"/>
                  </a:lnTo>
                  <a:cubicBezTo>
                    <a:pt x="2312" y="474"/>
                    <a:pt x="1801" y="1"/>
                    <a:pt x="1205" y="1"/>
                  </a:cubicBezTo>
                  <a:close/>
                </a:path>
              </a:pathLst>
            </a:custGeom>
            <a:solidFill>
              <a:srgbClr val="53B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013025" y="4276550"/>
              <a:ext cx="478375" cy="809050"/>
            </a:xfrm>
            <a:custGeom>
              <a:rect b="b" l="l" r="r" t="t"/>
              <a:pathLst>
                <a:path extrusionOk="0" h="32362" w="19135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106200" y="4134575"/>
              <a:ext cx="292025" cy="142000"/>
            </a:xfrm>
            <a:custGeom>
              <a:rect b="b" l="l" r="r" t="t"/>
              <a:pathLst>
                <a:path extrusionOk="0" h="5680" w="11681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17825" y="3721425"/>
              <a:ext cx="68775" cy="413175"/>
            </a:xfrm>
            <a:custGeom>
              <a:rect b="b" l="l" r="r" t="t"/>
              <a:pathLst>
                <a:path extrusionOk="0" h="16527" w="2751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044000" y="4314950"/>
              <a:ext cx="57775" cy="717075"/>
            </a:xfrm>
            <a:custGeom>
              <a:rect b="b" l="l" r="r" t="t"/>
              <a:pathLst>
                <a:path extrusionOk="0" h="28683" w="2311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02050" y="4553975"/>
              <a:ext cx="289350" cy="94075"/>
            </a:xfrm>
            <a:custGeom>
              <a:rect b="b" l="l" r="r" t="t"/>
              <a:pathLst>
                <a:path extrusionOk="0" h="3763" w="11574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02050" y="4744750"/>
              <a:ext cx="289350" cy="25050"/>
            </a:xfrm>
            <a:custGeom>
              <a:rect b="b" l="l" r="r" t="t"/>
              <a:pathLst>
                <a:path extrusionOk="0" h="1002" w="11574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02050" y="4803400"/>
              <a:ext cx="289350" cy="25025"/>
            </a:xfrm>
            <a:custGeom>
              <a:rect b="b" l="l" r="r" t="t"/>
              <a:pathLst>
                <a:path extrusionOk="0" h="1001" w="11574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5"/>
          <p:cNvSpPr txBox="1"/>
          <p:nvPr>
            <p:ph type="title"/>
          </p:nvPr>
        </p:nvSpPr>
        <p:spPr>
          <a:xfrm>
            <a:off x="412000" y="2395175"/>
            <a:ext cx="19269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ave been recycled</a:t>
            </a:r>
            <a:endParaRPr sz="1800"/>
          </a:p>
        </p:txBody>
      </p:sp>
      <p:sp>
        <p:nvSpPr>
          <p:cNvPr id="398" name="Google Shape;398;p35"/>
          <p:cNvSpPr txBox="1"/>
          <p:nvPr>
            <p:ph idx="2" type="title"/>
          </p:nvPr>
        </p:nvSpPr>
        <p:spPr>
          <a:xfrm>
            <a:off x="113025" y="1919425"/>
            <a:ext cx="26817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only ≅ 9% </a:t>
            </a:r>
            <a:endParaRPr sz="2400"/>
          </a:p>
        </p:txBody>
      </p:sp>
      <p:grpSp>
        <p:nvGrpSpPr>
          <p:cNvPr id="399" name="Google Shape;399;p35"/>
          <p:cNvGrpSpPr/>
          <p:nvPr/>
        </p:nvGrpSpPr>
        <p:grpSpPr>
          <a:xfrm>
            <a:off x="1098614" y="1841943"/>
            <a:ext cx="446222" cy="77476"/>
            <a:chOff x="1100839" y="1837568"/>
            <a:chExt cx="446222" cy="77476"/>
          </a:xfrm>
        </p:grpSpPr>
        <p:sp>
          <p:nvSpPr>
            <p:cNvPr id="400" name="Google Shape;400;p35"/>
            <p:cNvSpPr/>
            <p:nvPr/>
          </p:nvSpPr>
          <p:spPr>
            <a:xfrm flipH="1">
              <a:off x="1271361" y="1837568"/>
              <a:ext cx="99954" cy="77476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flipH="1">
              <a:off x="1447107" y="1837568"/>
              <a:ext cx="99954" cy="77476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>
              <a:off x="1100839" y="1837568"/>
              <a:ext cx="99920" cy="77476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 txBox="1"/>
          <p:nvPr>
            <p:ph type="title"/>
          </p:nvPr>
        </p:nvSpPr>
        <p:spPr>
          <a:xfrm>
            <a:off x="3773825" y="2395175"/>
            <a:ext cx="19269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irregularly disposed</a:t>
            </a:r>
            <a:endParaRPr sz="1800"/>
          </a:p>
        </p:txBody>
      </p:sp>
      <p:sp>
        <p:nvSpPr>
          <p:cNvPr id="404" name="Google Shape;404;p35"/>
          <p:cNvSpPr txBox="1"/>
          <p:nvPr>
            <p:ph idx="2" type="title"/>
          </p:nvPr>
        </p:nvSpPr>
        <p:spPr>
          <a:xfrm>
            <a:off x="3354612" y="1925130"/>
            <a:ext cx="25872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</a:t>
            </a:r>
            <a:r>
              <a:rPr lang="en" sz="2400"/>
              <a:t>ther ≅ 91%</a:t>
            </a:r>
            <a:endParaRPr sz="2400"/>
          </a:p>
        </p:txBody>
      </p:sp>
      <p:grpSp>
        <p:nvGrpSpPr>
          <p:cNvPr id="405" name="Google Shape;405;p35"/>
          <p:cNvGrpSpPr/>
          <p:nvPr/>
        </p:nvGrpSpPr>
        <p:grpSpPr>
          <a:xfrm flipH="1">
            <a:off x="4342189" y="1841956"/>
            <a:ext cx="446222" cy="77476"/>
            <a:chOff x="6146875" y="1767300"/>
            <a:chExt cx="331025" cy="57475"/>
          </a:xfrm>
        </p:grpSpPr>
        <p:sp>
          <p:nvSpPr>
            <p:cNvPr id="406" name="Google Shape;406;p3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" y="0"/>
            <a:ext cx="2900775" cy="136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5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412" name="Google Shape;412;p35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413" name="Google Shape;413;p35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35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415" name="Google Shape;415;p35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5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5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8" name="Google Shape;418;p35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419" name="Google Shape;419;p35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5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421" name="Google Shape;421;p35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5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5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5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5" name="Google Shape;425;p35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5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427" name="Google Shape;427;p35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5"/>
          <p:cNvSpPr txBox="1"/>
          <p:nvPr>
            <p:ph idx="4294967295" type="title"/>
          </p:nvPr>
        </p:nvSpPr>
        <p:spPr>
          <a:xfrm>
            <a:off x="-25717" y="53400"/>
            <a:ext cx="20322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PROBLEM</a:t>
            </a:r>
            <a:endParaRPr sz="1800"/>
          </a:p>
        </p:txBody>
      </p:sp>
      <p:sp>
        <p:nvSpPr>
          <p:cNvPr id="431" name="Google Shape;431;p35"/>
          <p:cNvSpPr/>
          <p:nvPr/>
        </p:nvSpPr>
        <p:spPr>
          <a:xfrm rot="5400000">
            <a:off x="4462450" y="3022950"/>
            <a:ext cx="1136700" cy="981000"/>
          </a:xfrm>
          <a:prstGeom prst="bentUpArrow">
            <a:avLst>
              <a:gd fmla="val 20902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 txBox="1"/>
          <p:nvPr>
            <p:ph idx="2" type="title"/>
          </p:nvPr>
        </p:nvSpPr>
        <p:spPr>
          <a:xfrm>
            <a:off x="5700725" y="3499925"/>
            <a:ext cx="1926900" cy="8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Environmental Collapse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/>
        </p:nvSpPr>
        <p:spPr>
          <a:xfrm>
            <a:off x="1826725" y="1266450"/>
            <a:ext cx="56715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800"/>
              <a:buFont typeface="Oswald"/>
              <a:buChar char="➔"/>
            </a:pPr>
            <a:r>
              <a:rPr lang="en" sz="18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Ocean Pollution - 8mi tons per year enters the ocean</a:t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800"/>
              <a:buFont typeface="Oswald"/>
              <a:buChar char="➔"/>
            </a:pPr>
            <a:r>
              <a:rPr lang="en" sz="18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More than 600 endangered animal species</a:t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800"/>
              <a:buFont typeface="Oswald"/>
              <a:buChar char="➔"/>
            </a:pPr>
            <a:r>
              <a:rPr lang="en" sz="18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Clogged storm drain results in floods</a:t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800"/>
              <a:buFont typeface="Oswald"/>
              <a:buChar char="➔"/>
            </a:pPr>
            <a:r>
              <a:rPr lang="en" sz="1800">
                <a:solidFill>
                  <a:srgbClr val="043A5B"/>
                </a:solidFill>
                <a:latin typeface="Oswald"/>
                <a:ea typeface="Oswald"/>
                <a:cs typeface="Oswald"/>
                <a:sym typeface="Oswald"/>
              </a:rPr>
              <a:t>Humans still don't realize it, but it directly affects our lives.</a:t>
            </a:r>
            <a:endParaRPr sz="18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43A5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8" name="Google Shape;438;p36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439" name="Google Shape;439;p36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440" name="Google Shape;440;p36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36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442" name="Google Shape;442;p36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6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6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5" name="Google Shape;445;p36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7" name="Google Shape;447;p36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448" name="Google Shape;448;p36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6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6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6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2" name="Google Shape;452;p36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6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454" name="Google Shape;454;p36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6"/>
          <p:cNvSpPr txBox="1"/>
          <p:nvPr>
            <p:ph idx="4294967295" type="title"/>
          </p:nvPr>
        </p:nvSpPr>
        <p:spPr>
          <a:xfrm>
            <a:off x="228300" y="53400"/>
            <a:ext cx="18534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IMPACTS</a:t>
            </a:r>
            <a:endParaRPr sz="1800"/>
          </a:p>
        </p:txBody>
      </p:sp>
      <p:pic>
        <p:nvPicPr>
          <p:cNvPr id="458" name="Google Shape;4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idx="4294967295" type="title"/>
          </p:nvPr>
        </p:nvSpPr>
        <p:spPr>
          <a:xfrm>
            <a:off x="1098900" y="1628325"/>
            <a:ext cx="6946200" cy="23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LOCAL INSTITUTIONS AND GOVERNMENTS ARE NOT ABLE TO MANAGE THE PLASTICS RECYCLING SYSTEMS ALONE.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THERE IS NO MECHANISM TO BRING CITIZENS TOGETHER AND INCENTIVIZE THE LOCAL PLASTICS CLEANUP.</a:t>
            </a:r>
            <a:endParaRPr sz="2400"/>
          </a:p>
        </p:txBody>
      </p:sp>
      <p:grpSp>
        <p:nvGrpSpPr>
          <p:cNvPr id="464" name="Google Shape;464;p37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465" name="Google Shape;465;p37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466" name="Google Shape;466;p37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7" name="Google Shape;467;p37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468" name="Google Shape;468;p37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7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7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1" name="Google Shape;471;p37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472" name="Google Shape;472;p37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37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474" name="Google Shape;474;p37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7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7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7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8" name="Google Shape;478;p37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7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480" name="Google Shape;480;p37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 txBox="1"/>
          <p:nvPr>
            <p:ph idx="4294967295" type="title"/>
          </p:nvPr>
        </p:nvSpPr>
        <p:spPr>
          <a:xfrm>
            <a:off x="216775" y="76200"/>
            <a:ext cx="21201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</a:t>
            </a:r>
            <a:r>
              <a:rPr lang="en" sz="1800"/>
              <a:t> STATEMENT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89" name="Google Shape;489;p38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Z⬡P⬡ ECOSYSTEM</a:t>
            </a:r>
            <a:endParaRPr sz="4800"/>
          </a:p>
        </p:txBody>
      </p:sp>
      <p:sp>
        <p:nvSpPr>
          <p:cNvPr id="490" name="Google Shape;490;p38"/>
          <p:cNvSpPr txBox="1"/>
          <p:nvPr>
            <p:ph idx="1" type="subTitle"/>
          </p:nvPr>
        </p:nvSpPr>
        <p:spPr>
          <a:xfrm>
            <a:off x="956525" y="2885600"/>
            <a:ext cx="38244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Helps to c</a:t>
            </a:r>
            <a:r>
              <a:rPr lang="en"/>
              <a:t>reate decentralized, customizable incentivized programs for local plastics cleanup</a:t>
            </a:r>
            <a:endParaRPr/>
          </a:p>
        </p:txBody>
      </p:sp>
      <p:grpSp>
        <p:nvGrpSpPr>
          <p:cNvPr id="491" name="Google Shape;491;p38"/>
          <p:cNvGrpSpPr/>
          <p:nvPr/>
        </p:nvGrpSpPr>
        <p:grpSpPr>
          <a:xfrm flipH="1">
            <a:off x="1075264" y="2286756"/>
            <a:ext cx="446222" cy="77476"/>
            <a:chOff x="6146875" y="1767300"/>
            <a:chExt cx="331025" cy="57475"/>
          </a:xfrm>
        </p:grpSpPr>
        <p:sp>
          <p:nvSpPr>
            <p:cNvPr id="492" name="Google Shape;492;p3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5005918" y="539139"/>
            <a:ext cx="4159739" cy="4065233"/>
            <a:chOff x="1736800" y="621675"/>
            <a:chExt cx="4451775" cy="4448225"/>
          </a:xfrm>
        </p:grpSpPr>
        <p:sp>
          <p:nvSpPr>
            <p:cNvPr id="496" name="Google Shape;496;p38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950" y="2885600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9"/>
          <p:cNvGrpSpPr/>
          <p:nvPr/>
        </p:nvGrpSpPr>
        <p:grpSpPr>
          <a:xfrm flipH="1" rot="10800000">
            <a:off x="469556" y="214606"/>
            <a:ext cx="1195634" cy="1004592"/>
            <a:chOff x="698956" y="6526827"/>
            <a:chExt cx="1522132" cy="1254173"/>
          </a:xfrm>
        </p:grpSpPr>
        <p:grpSp>
          <p:nvGrpSpPr>
            <p:cNvPr id="535" name="Google Shape;535;p39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536" name="Google Shape;536;p39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p39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538" name="Google Shape;538;p39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9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9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1" name="Google Shape;541;p39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542" name="Google Shape;542;p39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39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544" name="Google Shape;544;p39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9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9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9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48" name="Google Shape;548;p39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550" name="Google Shape;550;p39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9"/>
          <p:cNvSpPr txBox="1"/>
          <p:nvPr>
            <p:ph idx="4294967295" type="title"/>
          </p:nvPr>
        </p:nvSpPr>
        <p:spPr>
          <a:xfrm>
            <a:off x="572125" y="57750"/>
            <a:ext cx="11118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SOLUTION</a:t>
            </a:r>
            <a:endParaRPr sz="1800"/>
          </a:p>
        </p:txBody>
      </p:sp>
      <p:sp>
        <p:nvSpPr>
          <p:cNvPr id="554" name="Google Shape;554;p39"/>
          <p:cNvSpPr txBox="1"/>
          <p:nvPr/>
        </p:nvSpPr>
        <p:spPr>
          <a:xfrm>
            <a:off x="703050" y="1182113"/>
            <a:ext cx="7737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Z⬡P⬡ allows ANY local stakeholder a simple way to incentivize, manage and successfully run a plastic clean up in their community. This includes companies, citizens, local governments, and institutions.</a:t>
            </a:r>
            <a:endParaRPr sz="20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5" name="Google Shape;555;p39"/>
          <p:cNvSpPr/>
          <p:nvPr/>
        </p:nvSpPr>
        <p:spPr>
          <a:xfrm rot="5400000">
            <a:off x="3663225" y="2354003"/>
            <a:ext cx="865800" cy="661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4427025" y="2529525"/>
            <a:ext cx="2556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Organizations (Checkpoints) </a:t>
            </a:r>
            <a:endParaRPr sz="20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39"/>
          <p:cNvSpPr/>
          <p:nvPr/>
        </p:nvSpPr>
        <p:spPr>
          <a:xfrm rot="5400000">
            <a:off x="6025000" y="3419225"/>
            <a:ext cx="865800" cy="661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6907800" y="3646400"/>
            <a:ext cx="2153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Participants (Citizens)</a:t>
            </a:r>
            <a:endParaRPr sz="20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type="title"/>
          </p:nvPr>
        </p:nvSpPr>
        <p:spPr>
          <a:xfrm>
            <a:off x="2007013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</a:t>
            </a:r>
            <a:endParaRPr/>
          </a:p>
        </p:txBody>
      </p:sp>
      <p:sp>
        <p:nvSpPr>
          <p:cNvPr id="564" name="Google Shape;564;p40"/>
          <p:cNvSpPr txBox="1"/>
          <p:nvPr>
            <p:ph idx="1" type="subTitle"/>
          </p:nvPr>
        </p:nvSpPr>
        <p:spPr>
          <a:xfrm>
            <a:off x="2007013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friendly DA</a:t>
            </a:r>
            <a:r>
              <a:rPr lang="en"/>
              <a:t>pp running on robust Ethereum Smart Contracts</a:t>
            </a:r>
            <a:endParaRPr/>
          </a:p>
        </p:txBody>
      </p:sp>
      <p:sp>
        <p:nvSpPr>
          <p:cNvPr id="565" name="Google Shape;565;p40"/>
          <p:cNvSpPr txBox="1"/>
          <p:nvPr>
            <p:ph idx="3" type="title"/>
          </p:nvPr>
        </p:nvSpPr>
        <p:spPr>
          <a:xfrm>
            <a:off x="5017488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DISTRIBUTED POWER</a:t>
            </a:r>
            <a:endParaRPr/>
          </a:p>
        </p:txBody>
      </p:sp>
      <p:sp>
        <p:nvSpPr>
          <p:cNvPr id="566" name="Google Shape;566;p40"/>
          <p:cNvSpPr txBox="1"/>
          <p:nvPr>
            <p:ph idx="5" type="subTitle"/>
          </p:nvPr>
        </p:nvSpPr>
        <p:spPr>
          <a:xfrm>
            <a:off x="5017500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Empowered citizens and organizations are the fuel/engine of the Ecosystem</a:t>
            </a:r>
            <a:endParaRPr/>
          </a:p>
        </p:txBody>
      </p:sp>
      <p:sp>
        <p:nvSpPr>
          <p:cNvPr id="567" name="Google Shape;567;p40"/>
          <p:cNvSpPr txBox="1"/>
          <p:nvPr>
            <p:ph idx="6" type="title"/>
          </p:nvPr>
        </p:nvSpPr>
        <p:spPr>
          <a:xfrm>
            <a:off x="2007013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BUSINESS MODEL</a:t>
            </a:r>
            <a:endParaRPr/>
          </a:p>
        </p:txBody>
      </p:sp>
      <p:sp>
        <p:nvSpPr>
          <p:cNvPr id="568" name="Google Shape;568;p40"/>
          <p:cNvSpPr txBox="1"/>
          <p:nvPr>
            <p:ph idx="8" type="subTitle"/>
          </p:nvPr>
        </p:nvSpPr>
        <p:spPr>
          <a:xfrm>
            <a:off x="1905500" y="4107350"/>
            <a:ext cx="23637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Roles, p</a:t>
            </a:r>
            <a:r>
              <a:rPr lang="en"/>
              <a:t>rizes, rewards, values, Tokens ​​can be customized to any target local</a:t>
            </a:r>
            <a:endParaRPr/>
          </a:p>
        </p:txBody>
      </p:sp>
      <p:sp>
        <p:nvSpPr>
          <p:cNvPr id="569" name="Google Shape;569;p40"/>
          <p:cNvSpPr txBox="1"/>
          <p:nvPr>
            <p:ph idx="9" type="title"/>
          </p:nvPr>
        </p:nvSpPr>
        <p:spPr>
          <a:xfrm>
            <a:off x="5017488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SUSTAINABLE</a:t>
            </a:r>
            <a:endParaRPr/>
          </a:p>
        </p:txBody>
      </p:sp>
      <p:sp>
        <p:nvSpPr>
          <p:cNvPr id="570" name="Google Shape;570;p40"/>
          <p:cNvSpPr txBox="1"/>
          <p:nvPr>
            <p:ph idx="14" type="subTitle"/>
          </p:nvPr>
        </p:nvSpPr>
        <p:spPr>
          <a:xfrm>
            <a:off x="4966453" y="4107350"/>
            <a:ext cx="2276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ocus on helping the environment by reducing plastic waste and increasing recycle</a:t>
            </a:r>
            <a:endParaRPr/>
          </a:p>
        </p:txBody>
      </p:sp>
      <p:cxnSp>
        <p:nvCxnSpPr>
          <p:cNvPr id="571" name="Google Shape;571;p40"/>
          <p:cNvCxnSpPr/>
          <p:nvPr/>
        </p:nvCxnSpPr>
        <p:spPr>
          <a:xfrm>
            <a:off x="4562000" y="850950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0"/>
          <p:cNvCxnSpPr/>
          <p:nvPr/>
        </p:nvCxnSpPr>
        <p:spPr>
          <a:xfrm>
            <a:off x="4562000" y="3058575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3" name="Google Shape;573;p40"/>
          <p:cNvGrpSpPr/>
          <p:nvPr/>
        </p:nvGrpSpPr>
        <p:grpSpPr>
          <a:xfrm flipH="1">
            <a:off x="2843664" y="1529006"/>
            <a:ext cx="446222" cy="77476"/>
            <a:chOff x="6146875" y="1767300"/>
            <a:chExt cx="331025" cy="57475"/>
          </a:xfrm>
        </p:grpSpPr>
        <p:sp>
          <p:nvSpPr>
            <p:cNvPr id="574" name="Google Shape;574;p4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 flipH="1">
            <a:off x="5854139" y="1529006"/>
            <a:ext cx="446222" cy="77476"/>
            <a:chOff x="6146875" y="1767300"/>
            <a:chExt cx="331025" cy="57475"/>
          </a:xfrm>
        </p:grpSpPr>
        <p:sp>
          <p:nvSpPr>
            <p:cNvPr id="578" name="Google Shape;578;p4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 flipH="1">
            <a:off x="2843664" y="3736631"/>
            <a:ext cx="446222" cy="77476"/>
            <a:chOff x="6146875" y="1767300"/>
            <a:chExt cx="331025" cy="57475"/>
          </a:xfrm>
        </p:grpSpPr>
        <p:sp>
          <p:nvSpPr>
            <p:cNvPr id="582" name="Google Shape;582;p4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 flipH="1">
            <a:off x="5854139" y="3736631"/>
            <a:ext cx="446222" cy="77476"/>
            <a:chOff x="6146875" y="1767300"/>
            <a:chExt cx="331025" cy="57475"/>
          </a:xfrm>
        </p:grpSpPr>
        <p:sp>
          <p:nvSpPr>
            <p:cNvPr id="586" name="Google Shape;586;p4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2832892" y="627707"/>
            <a:ext cx="467808" cy="799377"/>
            <a:chOff x="2656082" y="2287427"/>
            <a:chExt cx="207582" cy="359594"/>
          </a:xfrm>
        </p:grpSpPr>
        <p:sp>
          <p:nvSpPr>
            <p:cNvPr id="590" name="Google Shape;590;p40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5732155" y="738164"/>
            <a:ext cx="690182" cy="684193"/>
            <a:chOff x="7976174" y="2925108"/>
            <a:chExt cx="334666" cy="334634"/>
          </a:xfrm>
        </p:grpSpPr>
        <p:sp>
          <p:nvSpPr>
            <p:cNvPr id="595" name="Google Shape;595;p40"/>
            <p:cNvSpPr/>
            <p:nvPr/>
          </p:nvSpPr>
          <p:spPr>
            <a:xfrm>
              <a:off x="8003100" y="3064545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003100" y="3046371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272519" y="3105093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8272519" y="3123266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76174" y="2925108"/>
              <a:ext cx="334666" cy="334634"/>
            </a:xfrm>
            <a:custGeom>
              <a:rect b="b" l="l" r="r" t="t"/>
              <a:pathLst>
                <a:path extrusionOk="0" h="10514" w="10515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8116024" y="3221804"/>
              <a:ext cx="14036" cy="10280"/>
            </a:xfrm>
            <a:custGeom>
              <a:rect b="b" l="l" r="r" t="t"/>
              <a:pathLst>
                <a:path extrusionOk="0" h="323" w="441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097818" y="3221804"/>
              <a:ext cx="14068" cy="10280"/>
            </a:xfrm>
            <a:custGeom>
              <a:rect b="b" l="l" r="r" t="t"/>
              <a:pathLst>
                <a:path extrusionOk="0" h="323" w="442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8156190" y="2951621"/>
              <a:ext cx="14036" cy="10630"/>
            </a:xfrm>
            <a:custGeom>
              <a:rect b="b" l="l" r="r" t="t"/>
              <a:pathLst>
                <a:path extrusionOk="0" h="334" w="44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8173982" y="2952385"/>
              <a:ext cx="14450" cy="10248"/>
            </a:xfrm>
            <a:custGeom>
              <a:rect b="b" l="l" r="r" t="t"/>
              <a:pathLst>
                <a:path extrusionOk="0" h="322" w="454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07322" y="2892517"/>
            <a:ext cx="739845" cy="719982"/>
            <a:chOff x="6216367" y="1970156"/>
            <a:chExt cx="361147" cy="361147"/>
          </a:xfrm>
        </p:grpSpPr>
        <p:sp>
          <p:nvSpPr>
            <p:cNvPr id="605" name="Google Shape;605;p40"/>
            <p:cNvSpPr/>
            <p:nvPr/>
          </p:nvSpPr>
          <p:spPr>
            <a:xfrm>
              <a:off x="6247813" y="2069522"/>
              <a:ext cx="329701" cy="261781"/>
            </a:xfrm>
            <a:custGeom>
              <a:rect b="b" l="l" r="r" t="t"/>
              <a:pathLst>
                <a:path extrusionOk="0" h="8225" w="10359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216367" y="1970156"/>
              <a:ext cx="329701" cy="260731"/>
            </a:xfrm>
            <a:custGeom>
              <a:rect b="b" l="l" r="r" t="t"/>
              <a:pathLst>
                <a:path extrusionOk="0" h="8192" w="10359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351252" y="2064875"/>
              <a:ext cx="17855" cy="28072"/>
            </a:xfrm>
            <a:custGeom>
              <a:rect b="b" l="l" r="r" t="t"/>
              <a:pathLst>
                <a:path extrusionOk="0" h="882" w="561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260321" y="2016688"/>
              <a:ext cx="272857" cy="269929"/>
            </a:xfrm>
            <a:custGeom>
              <a:rect b="b" l="l" r="r" t="t"/>
              <a:pathLst>
                <a:path extrusionOk="0" h="8481" w="8573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9" name="Google Shape;6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437" y="738185"/>
            <a:ext cx="524676" cy="5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0"/>
          <p:cNvSpPr/>
          <p:nvPr/>
        </p:nvSpPr>
        <p:spPr>
          <a:xfrm rot="5400000">
            <a:off x="850850" y="-850950"/>
            <a:ext cx="661800" cy="2363700"/>
          </a:xfrm>
          <a:prstGeom prst="round2SameRect">
            <a:avLst>
              <a:gd fmla="val 10879" name="adj1"/>
              <a:gd fmla="val 0" name="adj2"/>
            </a:avLst>
          </a:pr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 flipH="1">
            <a:off x="960507" y="488556"/>
            <a:ext cx="335038" cy="58176"/>
            <a:chOff x="3463225" y="2813875"/>
            <a:chExt cx="331000" cy="57475"/>
          </a:xfrm>
        </p:grpSpPr>
        <p:sp>
          <p:nvSpPr>
            <p:cNvPr id="612" name="Google Shape;612;p40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40"/>
          <p:cNvSpPr txBox="1"/>
          <p:nvPr>
            <p:ph idx="2" type="title"/>
          </p:nvPr>
        </p:nvSpPr>
        <p:spPr>
          <a:xfrm>
            <a:off x="188025" y="53400"/>
            <a:ext cx="21489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SOLUTION</a:t>
            </a:r>
            <a:endParaRPr sz="180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2726008" y="2909079"/>
            <a:ext cx="690670" cy="686867"/>
            <a:chOff x="3988156" y="3380210"/>
            <a:chExt cx="353954" cy="318880"/>
          </a:xfrm>
        </p:grpSpPr>
        <p:sp>
          <p:nvSpPr>
            <p:cNvPr id="617" name="Google Shape;617;p40"/>
            <p:cNvSpPr/>
            <p:nvPr/>
          </p:nvSpPr>
          <p:spPr>
            <a:xfrm>
              <a:off x="3988156" y="3495935"/>
              <a:ext cx="353954" cy="203155"/>
            </a:xfrm>
            <a:custGeom>
              <a:rect b="b" l="l" r="r" t="t"/>
              <a:pathLst>
                <a:path extrusionOk="0" h="6383" w="11121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134053" y="3446156"/>
              <a:ext cx="28454" cy="49269"/>
            </a:xfrm>
            <a:custGeom>
              <a:rect b="b" l="l" r="r" t="t"/>
              <a:pathLst>
                <a:path extrusionOk="0" h="1548" w="894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090863" y="3380210"/>
              <a:ext cx="195930" cy="146311"/>
            </a:xfrm>
            <a:custGeom>
              <a:rect b="b" l="l" r="r" t="t"/>
              <a:pathLst>
                <a:path extrusionOk="0" h="4597" w="6156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0"/>
          <p:cNvGrpSpPr/>
          <p:nvPr/>
        </p:nvGrpSpPr>
        <p:grpSpPr>
          <a:xfrm>
            <a:off x="3130331" y="2959574"/>
            <a:ext cx="129919" cy="135290"/>
            <a:chOff x="1805901" y="1960358"/>
            <a:chExt cx="284847" cy="373627"/>
          </a:xfrm>
        </p:grpSpPr>
        <p:sp>
          <p:nvSpPr>
            <p:cNvPr id="621" name="Google Shape;621;p40"/>
            <p:cNvSpPr/>
            <p:nvPr/>
          </p:nvSpPr>
          <p:spPr>
            <a:xfrm>
              <a:off x="1805901" y="1960358"/>
              <a:ext cx="284847" cy="373627"/>
            </a:xfrm>
            <a:custGeom>
              <a:rect b="b" l="l" r="r" t="t"/>
              <a:pathLst>
                <a:path extrusionOk="0" h="11729" w="8942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841929" y="2295249"/>
              <a:ext cx="165773" cy="13315"/>
            </a:xfrm>
            <a:custGeom>
              <a:rect b="b" l="l" r="r" t="t"/>
              <a:pathLst>
                <a:path extrusionOk="0" h="418" w="5204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3" name="Google Shape;6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575" y="4427075"/>
            <a:ext cx="716425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vironmental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