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8" r:id="rId4"/>
    <p:sldId id="327" r:id="rId5"/>
    <p:sldId id="32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851229" y="6360796"/>
            <a:ext cx="2743200" cy="365125"/>
          </a:xfrm>
        </p:spPr>
        <p:txBody>
          <a:bodyPr/>
          <a:lstStyle/>
          <a:p>
            <a:fld id="{F6CD3554-4B2F-488F-A5A1-D8561217A5C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105379"/>
            <a:ext cx="2194899" cy="21948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harpenSoften amount="-1000"/>
                    </a14:imgEffect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32" y="4300278"/>
            <a:ext cx="1663736" cy="1663736"/>
          </a:xfrm>
          <a:prstGeom prst="rect">
            <a:avLst/>
          </a:prstGeom>
          <a:blipFill dpi="0"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effectLst>
            <a:outerShdw blurRad="76200" dist="12700" dir="2700000" sx="1000" sy="1000" kx="-800400" algn="bl" rotWithShape="0">
              <a:prstClr val="black">
                <a:alpha val="10000"/>
              </a:prstClr>
            </a:outerShdw>
          </a:effectLst>
        </p:spPr>
      </p:pic>
      <p:sp>
        <p:nvSpPr>
          <p:cNvPr id="9" name="CaixaDeTexto 8"/>
          <p:cNvSpPr txBox="1"/>
          <p:nvPr userDrawn="1"/>
        </p:nvSpPr>
        <p:spPr>
          <a:xfrm>
            <a:off x="3585410" y="6340562"/>
            <a:ext cx="50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1" dirty="0" err="1">
                <a:solidFill>
                  <a:schemeClr val="accent1">
                    <a:lumMod val="75000"/>
                  </a:schemeClr>
                </a:solidFill>
              </a:rPr>
              <a:t>Etec</a:t>
            </a:r>
            <a:r>
              <a:rPr lang="pt-BR" b="0" i="1" dirty="0">
                <a:solidFill>
                  <a:schemeClr val="accent1">
                    <a:lumMod val="75000"/>
                  </a:schemeClr>
                </a:solidFill>
              </a:rPr>
              <a:t> de Guaianazes – Professores</a:t>
            </a:r>
            <a:r>
              <a:rPr lang="pt-BR" b="0" i="1" baseline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0" i="1" dirty="0">
                <a:solidFill>
                  <a:schemeClr val="accent1">
                    <a:lumMod val="75000"/>
                  </a:schemeClr>
                </a:solidFill>
              </a:rPr>
              <a:t>Junior Clodoaldo</a:t>
            </a:r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1026695" y="63405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10/07/2020</a:t>
            </a:r>
          </a:p>
        </p:txBody>
      </p:sp>
    </p:spTree>
    <p:extLst>
      <p:ext uri="{BB962C8B-B14F-4D97-AF65-F5344CB8AC3E}">
        <p14:creationId xmlns:p14="http://schemas.microsoft.com/office/powerpoint/2010/main" val="36287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605887" y="108537"/>
            <a:ext cx="63814" cy="1977839"/>
          </a:xfrm>
          <a:prstGeom prst="rect">
            <a:avLst/>
          </a:prstGeom>
          <a:solidFill>
            <a:schemeClr val="accent1">
              <a:lumMod val="75000"/>
              <a:alpha val="98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F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148"/>
            <a:ext cx="1631852" cy="163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1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79BB-3895-4069-9E82-CDF43ADEC227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3554-4B2F-488F-A5A1-D8561217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84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6942" cy="1325563"/>
          </a:xfrm>
        </p:spPr>
        <p:txBody>
          <a:bodyPr/>
          <a:lstStyle/>
          <a:p>
            <a:r>
              <a:rPr lang="pt-BR" dirty="0"/>
              <a:t>Dado o banco de dados </a:t>
            </a:r>
            <a:r>
              <a:rPr lang="pt-BR" b="1" dirty="0" err="1"/>
              <a:t>dEscolaIdiomas</a:t>
            </a:r>
            <a:r>
              <a:rPr lang="pt-BR" b="1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642" t="16881" r="35869" b="11890"/>
          <a:stretch/>
        </p:blipFill>
        <p:spPr>
          <a:xfrm>
            <a:off x="4775599" y="2152996"/>
            <a:ext cx="6255389" cy="45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0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132" t="22652" r="39825" b="12485"/>
          <a:stretch/>
        </p:blipFill>
        <p:spPr>
          <a:xfrm>
            <a:off x="1619596" y="2066695"/>
            <a:ext cx="5374555" cy="4351338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25399"/>
              </p:ext>
            </p:extLst>
          </p:nvPr>
        </p:nvGraphicFramePr>
        <p:xfrm>
          <a:off x="7476837" y="2066693"/>
          <a:ext cx="3728720" cy="435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8720">
                  <a:extLst>
                    <a:ext uri="{9D8B030D-6E8A-4147-A177-3AD203B41FA5}">
                      <a16:colId xmlns:a16="http://schemas.microsoft.com/office/drawing/2014/main" val="387666821"/>
                    </a:ext>
                  </a:extLst>
                </a:gridCol>
              </a:tblGrid>
              <a:tr h="1087835">
                <a:tc>
                  <a:txBody>
                    <a:bodyPr/>
                    <a:lstStyle/>
                    <a:p>
                      <a:br>
                        <a:rPr lang="pt-BR" dirty="0"/>
                      </a:br>
                      <a:r>
                        <a:rPr lang="pt-BR" dirty="0" err="1"/>
                        <a:t>tbAluno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55538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br>
                        <a:rPr lang="pt-BR" dirty="0"/>
                      </a:br>
                      <a:br>
                        <a:rPr lang="pt-BR" dirty="0"/>
                      </a:br>
                      <a:r>
                        <a:rPr lang="pt-BR" dirty="0" err="1"/>
                        <a:t>tbCurso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30448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br>
                        <a:rPr lang="pt-BR" dirty="0"/>
                      </a:br>
                      <a:r>
                        <a:rPr lang="pt-BR" dirty="0" err="1"/>
                        <a:t>tbTurma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56648"/>
                  </a:ext>
                </a:extLst>
              </a:tr>
              <a:tr h="1087835">
                <a:tc>
                  <a:txBody>
                    <a:bodyPr/>
                    <a:lstStyle/>
                    <a:p>
                      <a:br>
                        <a:rPr lang="pt-BR" dirty="0"/>
                      </a:br>
                      <a:r>
                        <a:rPr lang="pt-BR" dirty="0" err="1"/>
                        <a:t>tbMatricula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5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1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as consultas utilizando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 algn="just">
              <a:buAutoNum type="arabicParenR"/>
            </a:pPr>
            <a:r>
              <a:rPr lang="pt-BR" dirty="0"/>
              <a:t>Apresentar os nomes dos alunos ao lado do nome dos cursos que eles fazem;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a quantidade de alunos matriculados por nome do curso;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a quantidade de alunos matriculados por nome da turma;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a quantidade de alunos que fizeram matricula em maio de 2016;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o nome dos alunos em ordem alfabética ao lado do nome das turmas em que estão matriculados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o nome dos cursos e os horários em que eles são oferecidos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a quantidade de alunos nascidos por estado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o nome dos alunos ao lado da data de matrícula no formato </a:t>
            </a:r>
            <a:r>
              <a:rPr lang="pt-BR" dirty="0" err="1"/>
              <a:t>dd</a:t>
            </a:r>
            <a:r>
              <a:rPr lang="pt-BR" dirty="0"/>
              <a:t>/mm/</a:t>
            </a:r>
            <a:r>
              <a:rPr lang="pt-BR" dirty="0" err="1"/>
              <a:t>aaaa</a:t>
            </a:r>
            <a:endParaRPr lang="pt-BR" dirty="0"/>
          </a:p>
          <a:p>
            <a:pPr marL="457200" indent="-457200" algn="just">
              <a:buAutoNum type="arabicParenR"/>
            </a:pPr>
            <a:r>
              <a:rPr lang="pt-BR" dirty="0"/>
              <a:t>Apresentar os alunos cujo nome comece com A e que estejam matriculados no curso de inglês</a:t>
            </a:r>
          </a:p>
          <a:p>
            <a:pPr marL="457200" indent="-457200" algn="just">
              <a:buAutoNum type="arabicParenR"/>
            </a:pPr>
            <a:r>
              <a:rPr lang="pt-BR" dirty="0"/>
              <a:t>Apresentar a quantidade de matriculas feitas no ano de 2016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29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C1557D03991D4B80EE2F10C1951708" ma:contentTypeVersion="9" ma:contentTypeDescription="Crie um novo documento." ma:contentTypeScope="" ma:versionID="2e5218fed2a861acec50ed20cf55b784">
  <xsd:schema xmlns:xsd="http://www.w3.org/2001/XMLSchema" xmlns:xs="http://www.w3.org/2001/XMLSchema" xmlns:p="http://schemas.microsoft.com/office/2006/metadata/properties" xmlns:ns2="f416c92a-13d3-4c1f-92aa-7161dbf1b3ea" xmlns:ns3="abe3c918-7ece-49d1-8c42-f08ef9b6658d" targetNamespace="http://schemas.microsoft.com/office/2006/metadata/properties" ma:root="true" ma:fieldsID="8856fea1fd70e9262aad629e03def7e6" ns2:_="" ns3:_="">
    <xsd:import namespace="f416c92a-13d3-4c1f-92aa-7161dbf1b3ea"/>
    <xsd:import namespace="abe3c918-7ece-49d1-8c42-f08ef9b6658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6c92a-13d3-4c1f-92aa-7161dbf1b3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3c918-7ece-49d1-8c42-f08ef9b6658d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641b0bb2-100f-43c3-91e6-836846f95037}" ma:internalName="TaxCatchAll" ma:showField="CatchAllData" ma:web="abe3c918-7ece-49d1-8c42-f08ef9b66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76DF25-EBA9-4DEA-9A62-5F79CFB3A3B3}"/>
</file>

<file path=customXml/itemProps2.xml><?xml version="1.0" encoding="utf-8"?>
<ds:datastoreItem xmlns:ds="http://schemas.openxmlformats.org/officeDocument/2006/customXml" ds:itemID="{336910A5-0AC7-4D4E-A741-FC92DC383032}"/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158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Exercícios</vt:lpstr>
      <vt:lpstr>Dado o banco de dados dEscolaIdiomas:</vt:lpstr>
      <vt:lpstr>Dados</vt:lpstr>
      <vt:lpstr>Criar as consultas utilizando Inner Join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Manager</dc:creator>
  <cp:lastModifiedBy>ANTONIO JOSE DOS SANTOS JUNIOR</cp:lastModifiedBy>
  <cp:revision>110</cp:revision>
  <dcterms:created xsi:type="dcterms:W3CDTF">2019-09-27T21:52:51Z</dcterms:created>
  <dcterms:modified xsi:type="dcterms:W3CDTF">2023-04-12T10:18:25Z</dcterms:modified>
</cp:coreProperties>
</file>