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Aritmética de precisão arbitrária para OpenCL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Renan Oliveira Moreira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OpenCL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91450" x="2281225"/>
            <a:ext cy="1943100" cx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Adição em OpenCL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Global_id representa cada coluna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40625" x="2638425"/>
            <a:ext cy="1581150" cx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Adição em OpenCL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Passagem de carry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Preenchimento com zero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Concatenação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Adição em Java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Parecido com a realizada em OpenCL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Utilização de um </a:t>
            </a:r>
            <a:r>
              <a:rPr lang="en" i="1"/>
              <a:t>loop</a:t>
            </a:r>
            <a:r>
              <a:rPr lang="en"/>
              <a:t> “for” ao invés de global_id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Passagem de carry, preenchimento com zero e concatenação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Adição em Java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94911" x="2036700"/>
            <a:ext cy="3186025" cx="50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Algoritmo de Multiplicação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Método tradicional x métodos mais eficientes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Multiplicar colunas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Posição “n”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Passagem de carry para “n+1”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Multiplicação em OpenCL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Colunas possuem 9 dígitos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Multiplicação com 2 </a:t>
            </a:r>
            <a:r>
              <a:rPr lang="en" i="1"/>
              <a:t>loops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1 Dimensão com 1 </a:t>
            </a:r>
            <a:r>
              <a:rPr lang="en" i="1"/>
              <a:t>loop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2 Dimensões com nenhum </a:t>
            </a:r>
            <a:r>
              <a:rPr lang="en" i="1"/>
              <a:t>loop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Multiplicação em OpenCL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Multiplicação com 2 </a:t>
            </a:r>
            <a:r>
              <a:rPr lang="en" i="1"/>
              <a:t>loops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96200" x="2240475"/>
            <a:ext cy="3171024" cx="46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Multiplicação em OpenCL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Multiplicação com 1 </a:t>
            </a:r>
            <a:r>
              <a:rPr lang="en" i="1"/>
              <a:t>loop </a:t>
            </a:r>
            <a:r>
              <a:rPr lang="en"/>
              <a:t>e nenhum</a:t>
            </a:r>
            <a:r>
              <a:rPr lang="en" i="1"/>
              <a:t> loop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 i="1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Funções atômicas e semáforos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Multiplicação em Java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Idêntica à utilizada em OpenCL com 2 </a:t>
            </a:r>
            <a:r>
              <a:rPr lang="en" i="1"/>
              <a:t>loops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Sumário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Introdução sobre: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Aritmética de precisão arbitrária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OpenCL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Adição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Algoritmo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Adição em OpenCL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Adição em Java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Resultados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Adição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14000" x="2254050"/>
            <a:ext cy="2710474" cx="46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Resultados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Adição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16275" x="2239850"/>
            <a:ext cy="2714525" cx="4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Resultados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Multiplicação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10399" x="2263350"/>
            <a:ext cy="2717499" cx="46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Resultados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Multiplicação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09025" x="2255012"/>
            <a:ext cy="2726350" cx="4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Operações de adição apresentaram desempenhos semelhantes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Multiplicação em Java mais rápida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OpenCL apresentou falta de recursos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Potencial usando </a:t>
            </a:r>
            <a:r>
              <a:rPr lang="en" i="1"/>
              <a:t>Work-groups</a:t>
            </a:r>
            <a:r>
              <a:rPr lang="en"/>
              <a:t> e paralelismo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Sumário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Multiplicação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Algoritmo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Multiplicações em OpenCL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Multiplicação em Java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Resultados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Precisão arbitrária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Erros de arredondamento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Precisão dos números é variável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Limitada pela memória da máquina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Demorada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OpenCL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Computação em paralelo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GPGPU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OpenCL C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/>
              <a:t>Host</a:t>
            </a:r>
            <a:r>
              <a:rPr lang="en"/>
              <a:t> e </a:t>
            </a:r>
            <a:r>
              <a:rPr lang="en" i="1"/>
              <a:t>Kernel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OpenCL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/>
              <a:t>API</a:t>
            </a:r>
            <a:r>
              <a:rPr lang="en"/>
              <a:t> JOCL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/>
              <a:t>Compute units </a:t>
            </a:r>
            <a:r>
              <a:rPr lang="en"/>
              <a:t>e</a:t>
            </a:r>
            <a:r>
              <a:rPr lang="en" i="1"/>
              <a:t> Processing Element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Dimensões em OpenCL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 i="1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i="1"/>
              <a:t>Work-Items</a:t>
            </a:r>
            <a:r>
              <a:rPr lang="en"/>
              <a:t> e </a:t>
            </a:r>
            <a:r>
              <a:rPr lang="en" i="1"/>
              <a:t>Work-Groups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OpenCL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7509" x="2646871"/>
            <a:ext cy="3159575" cx="33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Algoritmo de Adição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Método da adição das colunas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79175" x="2305200"/>
            <a:ext cy="2816124" cx="40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Adição em OpenCL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Número será separado em colunas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Colunas possuem 18 dígitos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Número de </a:t>
            </a:r>
            <a:r>
              <a:rPr lang="en" i="1"/>
              <a:t>work-items</a:t>
            </a:r>
            <a:r>
              <a:rPr lang="en"/>
              <a:t> é igual a quantidade de colunas do maior número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