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questions/35319544/removing-stopwords-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lebes.com.br/tv-samsung-led-32--hd-samsung-hg32nd450sgxzd-hdmi-usb---conversor-digital---bivolt-560431/p" TargetMode="External"/><Relationship Id="rId10" Type="http://schemas.openxmlformats.org/officeDocument/2006/relationships/hyperlink" Target="http://www.lebes.com.br/smart-tv-led-43--semp-toshiba-43l2500-full-hd-com-conversor-digital-565035/p" TargetMode="External"/><Relationship Id="rId13" Type="http://schemas.openxmlformats.org/officeDocument/2006/relationships/hyperlink" Target="https://s3-sa-east-1.amazonaws.com/cdn.siteblindado.com/lp_aw/verifica-pt-br.html?url=www.lebes.com.br" TargetMode="External"/><Relationship Id="rId12" Type="http://schemas.openxmlformats.org/officeDocument/2006/relationships/hyperlink" Target="http://www.lebes.com.br/tv-led-14--semp-le1473-hdmi-conversor-digital/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lebes.com.br/" TargetMode="External"/><Relationship Id="rId4" Type="http://schemas.openxmlformats.org/officeDocument/2006/relationships/hyperlink" Target="http://www.lebes.com.br/som-e-video/tvs-led" TargetMode="External"/><Relationship Id="rId9" Type="http://schemas.openxmlformats.org/officeDocument/2006/relationships/hyperlink" Target="http://www.lebes.com.br/smart-tv-led-43--lg-43lh5700-full-hd-com-conversor-digital-565630/p" TargetMode="External"/><Relationship Id="rId15" Type="http://schemas.openxmlformats.org/officeDocument/2006/relationships/hyperlink" Target="http://www.lebes.com.br/brv" TargetMode="External"/><Relationship Id="rId14" Type="http://schemas.openxmlformats.org/officeDocument/2006/relationships/hyperlink" Target="http://www.ebit.com.br/lojas-lebes" TargetMode="External"/><Relationship Id="rId5" Type="http://schemas.openxmlformats.org/officeDocument/2006/relationships/hyperlink" Target="http://www.lebes.com.br/tv-led-24--semp-l24d27-conversor-digital/p" TargetMode="External"/><Relationship Id="rId6" Type="http://schemas.openxmlformats.org/officeDocument/2006/relationships/hyperlink" Target="http://www.lebes.com.br/smart-tv-led-58-samsung-un58h5203agxzd-full-hd-com-conversor-digital-563357/p" TargetMode="External"/><Relationship Id="rId7" Type="http://schemas.openxmlformats.org/officeDocument/2006/relationships/hyperlink" Target="http://www.lebes.com.br/tv-led-40--full-hd-samsung-hg40nd450bgxzd-usb-hdmi-modo-filme---bivolt-560432/p" TargetMode="External"/><Relationship Id="rId8" Type="http://schemas.openxmlformats.org/officeDocument/2006/relationships/hyperlink" Target="http://www.lebes.com.br/smart-tv-led-32-hd-samsung-un32j4300-usb-hdmi-wi-fi-conversor-digital-558858/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0150" y="593550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Classificação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Recuperação de Informação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3496725"/>
            <a:ext cx="8520600" cy="79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Renan Stephano Barbosa de </a:t>
            </a:r>
            <a:r>
              <a:rPr lang="pt-BR">
                <a:solidFill>
                  <a:srgbClr val="FFFFFF"/>
                </a:solidFill>
              </a:rPr>
              <a:t>Souza</a:t>
            </a:r>
            <a:r>
              <a:rPr lang="pt-BR">
                <a:solidFill>
                  <a:srgbClr val="FFFFFF"/>
                </a:solidFill>
              </a:rPr>
              <a:t> Rodrigues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Naive </a:t>
            </a:r>
            <a:r>
              <a:rPr lang="pt-BR"/>
              <a:t>Bayer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68389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SMO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8389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Logist Model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12"/>
            <a:ext cx="68008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Etapas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363375" y="2162600"/>
            <a:ext cx="7352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05575" y="1104800"/>
            <a:ext cx="86739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1- remover html tags: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public static String html2text(String html)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    return Jsoup.parse(html).text();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http://stackoverflow.com/questions/240546/remove-html-tags-from-a-string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2 - retirar os stop words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 u="sng">
                <a:solidFill>
                  <a:srgbClr val="1155CC"/>
                </a:solidFill>
                <a:hlinkClick r:id="rId3"/>
              </a:rPr>
              <a:t>http://stackoverflow.com/questions/35319544/removing-stopwords-java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remover usando expressão regular:</a:t>
            </a:r>
          </a:p>
          <a:p>
            <a:pPr indent="-6985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instead of the ".....", add all your stopwords, separated by "|"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"\\b" is to account for word boundaries, i.e. not replace "his" in "this"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 the "\\s?" is to suppress optional trailing white space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p = </a:t>
            </a:r>
            <a:r>
              <a:rPr lang="pt-BR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.compile(</a:t>
            </a:r>
            <a:r>
              <a:rPr lang="pt-BR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"\\b(I|this|its.....)\\b\\s?"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Matcher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m = p.matcher(</a:t>
            </a:r>
            <a:r>
              <a:rPr lang="pt-BR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"I love this phone, its super fast and there's so much new and cool things with jelly bean....but of recently I've seen some bugs."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s = m.replaceAll(</a:t>
            </a:r>
            <a:r>
              <a:rPr lang="pt-BR" sz="1000">
                <a:solidFill>
                  <a:srgbClr val="7D2727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00">
                <a:solidFill>
                  <a:srgbClr val="2B91AF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pt-BR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.out.println(s);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Etapas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2- criar um bag of words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https://www.youtube.com/watch?v=jSZ9jQy1sfE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@relation relevates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@attribute Document string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@attribute relevante {yes, no}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@data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"... string... ", no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"... string... ", yes...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Etapas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3-Usar Principais classificadores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– Naïve	bayes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– Decision	tree	(J48)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– SVM	(SMO)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– LogisTc	regression	(logisTc)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– MulTlayer	perceptron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5- treino de validação cruzada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https://www.youtube.com/watch?v=72LXnrT0qIY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 Seleção dos sites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pt-BR" sz="950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http://www.lebes.com.br/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relevante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4"/>
              </a:rPr>
              <a:t>http://www.lebes.com.br/som-e-video/tvs-led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5"/>
              </a:rPr>
              <a:t>http://www.lebes.com.br/tv-led-24--semp-l24d27-conversor-digital/p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6"/>
              </a:rPr>
              <a:t>http://www.lebes.com.br/smart-tv-led-58-samsung-un58h5203agxzd-full-hd-com-conversor-digital-563357/p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7"/>
              </a:rPr>
              <a:t>http://www.lebes.com.br/tv-led-40--full-hd-samsung-hg40nd450bgxzd-usb-hdmi-modo-filme---bivolt-560432/p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8"/>
              </a:rPr>
              <a:t>http://www.lebes.com.br/smart-tv-led-32-hd-samsung-un32j4300-usb-hdmi-wi-fi-conversor-digital-558858/p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9"/>
              </a:rPr>
              <a:t>http://www.lebes.com.br/smart-tv-led-43--lg-43lh5700-full-hd-com-conversor-digital-565630/p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0"/>
              </a:rPr>
              <a:t>http://www.lebes.com.br/smart-tv-led-43--semp-toshiba-43l2500-full-hd-com-conversor-digital-565035/p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1"/>
              </a:rPr>
              <a:t>http://www.lebes.com.br/tv-samsung-led-32--hd-samsung-hg32nd450sgxzd-hdmi-usb---conversor-digital---bivolt-560431/p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2"/>
              </a:rPr>
              <a:t>http://www.lebes.com.br/tv-led-14--semp-le1473-hdmi-conversor-digital/p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http://www.lebes.com.br/smart-tv-led-semp-toshiba-tcl-49--l49s4900fs-full-hd---com-conversor-digital/p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não relevante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3"/>
              </a:rPr>
              <a:t>https://s3-sa-east-1.amazonaws.com/cdn.siteblindado.com/lp_aw/verifica-pt-br.html?url=www.lebes.com.br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4"/>
              </a:rPr>
              <a:t>http://www.ebit.com.br/lojas-lebes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 u="sng">
                <a:solidFill>
                  <a:srgbClr val="1155CC"/>
                </a:solidFill>
                <a:hlinkClick r:id="rId15"/>
              </a:rPr>
              <a:t>http://www.lebes.com.br/brv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maioria dos grandes portais estavam blindados.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3300"/>
            <a:ext cx="8520599" cy="10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9650"/>
            <a:ext cx="55149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25" y="268500"/>
            <a:ext cx="57340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7" y="1152475"/>
            <a:ext cx="23336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400" y="1152475"/>
            <a:ext cx="30384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10825" y="357800"/>
            <a:ext cx="5208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Criação do bag of words *(Usando o Weka)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J48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04471"/>
            <a:ext cx="6001090" cy="40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