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Citação inicial do projeto e breve descrição do sistema - Gerenciador de metas da Universidade.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98ab99b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98ab99b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Então, para solucionar esse caso, foi selecionado o sistema for PDI.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05f33b0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05f33b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Então, para solucionar esse caso, foi selecionado o sistema for PDI.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296682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296682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Então, para solucionar esse caso, foi selecionado o sistema for PDI.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8496be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8496be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sobre os dados das pessoas com deficiencia no brasil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a05f33b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a05f33b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que acessibilidade é lei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b8496bed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b8496be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8496bed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8496bed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Então, para solucionar esse caso, foi selecionado o sistema for PDI.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98ab99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98ab99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Então, para solucionar esse caso, foi selecionado o sistema for PDI.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98ab99b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98ab99b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Entrevista com stakeholders (OK), Termo de Abertura (OK), Cronograma (OK), Metodologia (OK) (BREVE EXPLICAÇÃO NOVAMENTE), COMUNICAÇÃO (OK) (BREVE EXPLICAÇÃO NOVAMENTE), </a:t>
            </a:r>
            <a:r>
              <a:rPr lang="pt-BR">
                <a:solidFill>
                  <a:schemeClr val="dk1"/>
                </a:solidFill>
              </a:rPr>
              <a:t>Acompanhamento (OK)</a:t>
            </a:r>
            <a:r>
              <a:rPr lang="pt-BR"/>
              <a:t>,Modelagem dos Processos (NÃO TERMINADO).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98ab99bb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b98ab99bb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Então, para solucionar esse caso, foi selecionado o sistema for PDI.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13.jpg"/><Relationship Id="rId6" Type="http://schemas.openxmlformats.org/officeDocument/2006/relationships/image" Target="../media/image2.jpg"/><Relationship Id="rId7" Type="http://schemas.openxmlformats.org/officeDocument/2006/relationships/image" Target="../media/image5.jp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1430950"/>
            <a:ext cx="90846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Accessible Life</a:t>
            </a:r>
            <a:endParaRPr sz="14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30700" y="3921425"/>
            <a:ext cx="5082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Equipe 2</a:t>
            </a:r>
            <a:endParaRPr sz="3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550" y="66600"/>
            <a:ext cx="1484250" cy="14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532875" y="278550"/>
            <a:ext cx="9144000" cy="4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Ruby 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Rails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MVC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Testes são importantes: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AutoNum type="alphaLcPeriod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Cucumber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AutoNum type="alphaLcPeriod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Rspec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Git Hub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PostgreSQL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Ambiente virtual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Heroku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SCRUM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0" y="1780050"/>
            <a:ext cx="91440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Obrigado</a:t>
            </a:r>
            <a:endParaRPr sz="9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62825" y="-324225"/>
            <a:ext cx="91440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equipe</a:t>
            </a:r>
            <a:endParaRPr sz="9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888" y="2154100"/>
            <a:ext cx="1101300" cy="11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388" y="2154099"/>
            <a:ext cx="1101300" cy="109882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045963" y="3333550"/>
            <a:ext cx="1282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Matheus Andrade (R.I.P)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139388" y="3333775"/>
            <a:ext cx="11013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Renan Rodrigues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964488" y="3372300"/>
            <a:ext cx="1135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Antônio Almeida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622450" y="3320575"/>
            <a:ext cx="9936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Jhonata Lima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684650" y="5169425"/>
            <a:ext cx="23367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Pedro Henrique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8231" y="2190950"/>
            <a:ext cx="1101299" cy="1102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4213" y="2154112"/>
            <a:ext cx="1101299" cy="11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8237" y="2154100"/>
            <a:ext cx="993476" cy="108731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5678288" y="3327575"/>
            <a:ext cx="11013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Pedro He</a:t>
            </a: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nrique</a:t>
            </a:r>
            <a:r>
              <a:rPr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401125" y="3864775"/>
            <a:ext cx="1665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Desenvolvedor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16238" y="3914825"/>
            <a:ext cx="1665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Desenvolvedor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286613" y="3864775"/>
            <a:ext cx="1665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Scrum Master (GP)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853575" y="3870975"/>
            <a:ext cx="1665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Desenvolvedor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098288" y="3870975"/>
            <a:ext cx="1282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Desenvolvedor </a:t>
            </a:r>
            <a:endParaRPr b="1" sz="18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42225" y="2154100"/>
            <a:ext cx="1101275" cy="1148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288" y="709075"/>
            <a:ext cx="5111424" cy="372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38" y="152400"/>
            <a:ext cx="648552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625" y="343550"/>
            <a:ext cx="2897950" cy="217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4700" y="2624550"/>
            <a:ext cx="2897949" cy="217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2620" y="2624544"/>
            <a:ext cx="2897957" cy="217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3425" y="343574"/>
            <a:ext cx="2900492" cy="21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0" y="0"/>
            <a:ext cx="91440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Objetivo do produto</a:t>
            </a:r>
            <a:endParaRPr sz="60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0" y="1998175"/>
            <a:ext cx="91440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Melhorar a vida de pessoas portadoras de deficiência ou com mobilidade reduzida, através do registro de denúncias referentes à acessibilidade.</a:t>
            </a:r>
            <a:endParaRPr b="1" sz="24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0" y="1990050"/>
            <a:ext cx="914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Status Report - Iteração 4</a:t>
            </a:r>
            <a:endParaRPr sz="72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Atividades planejadas X Atividades Realizadas</a:t>
            </a:r>
            <a:endParaRPr sz="36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75600" y="746750"/>
            <a:ext cx="395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tela de listagem das denúncias	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Uso da API do google Maps	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Criação do ranking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Implementação de curtidas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Implementação de comentários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Finalizar testes Rspec e Cucumber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Login com Facebook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Login com o Google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Criação do usuário Admin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Mapa clicável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863875" y="863550"/>
            <a:ext cx="38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tela de listagem das denúncias	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Uso da API do google Maps	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Criação do ranking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Implementação de curtidas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Implementação de comentários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Finalizar testes Rspec e Cucumber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Criação do usuário Admin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matic SC"/>
              <a:buChar char="❏"/>
            </a:pP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Mapa clicável</a:t>
            </a:r>
            <a:r>
              <a:rPr lang="pt-BR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24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>
            <a:off x="4634100" y="572700"/>
            <a:ext cx="16200" cy="45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D66AC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0" y="1780050"/>
            <a:ext cx="91440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Lições aprendidas</a:t>
            </a:r>
            <a:endParaRPr sz="96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