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8" r:id="rId4"/>
    <p:sldId id="257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9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7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0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8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9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09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33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Adonisjs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1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Quando escolher o </a:t>
            </a:r>
            <a:r>
              <a:rPr lang="pt-BR" b="1" dirty="0" err="1"/>
              <a:t>AdonisJS</a:t>
            </a:r>
            <a:r>
              <a:rPr lang="pt-BR" b="1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 err="1"/>
              <a:t>AdonisJS</a:t>
            </a:r>
            <a:r>
              <a:rPr lang="pt-BR" dirty="0"/>
              <a:t> se aplica muito bem para a grande maioria de aplicações comerciais que possuem um </a:t>
            </a:r>
            <a:r>
              <a:rPr lang="pt-BR" dirty="0" smtClean="0"/>
              <a:t>time </a:t>
            </a:r>
            <a:r>
              <a:rPr lang="pt-BR" dirty="0"/>
              <a:t>menor que trabalha em todas as </a:t>
            </a:r>
            <a:r>
              <a:rPr lang="pt-BR" dirty="0" err="1"/>
              <a:t>features</a:t>
            </a:r>
            <a:r>
              <a:rPr lang="pt-BR" dirty="0"/>
              <a:t> do sistema, sem divisões.</a:t>
            </a:r>
          </a:p>
          <a:p>
            <a:pPr marL="0" indent="0">
              <a:buNone/>
            </a:pPr>
            <a:r>
              <a:rPr lang="pt-BR" dirty="0" smtClean="0"/>
              <a:t>Diferente </a:t>
            </a:r>
            <a:r>
              <a:rPr lang="pt-BR" dirty="0"/>
              <a:t>dos </a:t>
            </a:r>
            <a:r>
              <a:rPr lang="pt-BR" dirty="0" err="1"/>
              <a:t>micro-serviços</a:t>
            </a:r>
            <a:r>
              <a:rPr lang="pt-BR" dirty="0"/>
              <a:t>, denominamos esse tipo de aplicação como monolítica, ou seja, todos </a:t>
            </a:r>
            <a:r>
              <a:rPr lang="pt-BR" dirty="0" smtClean="0"/>
              <a:t>serviços </a:t>
            </a:r>
            <a:r>
              <a:rPr lang="pt-BR" dirty="0"/>
              <a:t>estão unidos em uma mesma base de código.</a:t>
            </a:r>
          </a:p>
        </p:txBody>
      </p:sp>
    </p:spTree>
    <p:extLst>
      <p:ext uri="{BB962C8B-B14F-4D97-AF65-F5344CB8AC3E}">
        <p14:creationId xmlns:p14="http://schemas.microsoft.com/office/powerpoint/2010/main" val="388371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O </a:t>
            </a:r>
            <a:r>
              <a:rPr lang="pt-BR" dirty="0" err="1"/>
              <a:t>AdonisJS</a:t>
            </a:r>
            <a:r>
              <a:rPr lang="pt-BR" dirty="0"/>
              <a:t> é um framework para </a:t>
            </a:r>
            <a:r>
              <a:rPr lang="pt-BR" dirty="0" err="1" smtClean="0"/>
              <a:t>NodeJS</a:t>
            </a:r>
            <a:r>
              <a:rPr lang="pt-BR" dirty="0" smtClean="0"/>
              <a:t> extremamente </a:t>
            </a:r>
            <a:r>
              <a:rPr lang="pt-BR" dirty="0"/>
              <a:t>baseado em frameworks famosos de outras </a:t>
            </a:r>
            <a:r>
              <a:rPr lang="pt-BR" dirty="0" smtClean="0"/>
              <a:t>linguagens </a:t>
            </a:r>
            <a:r>
              <a:rPr lang="pt-BR" dirty="0"/>
              <a:t>como o </a:t>
            </a:r>
            <a:r>
              <a:rPr lang="pt-BR" dirty="0" err="1"/>
              <a:t>Laravel</a:t>
            </a:r>
            <a:r>
              <a:rPr lang="pt-BR" dirty="0"/>
              <a:t>, </a:t>
            </a:r>
            <a:r>
              <a:rPr lang="pt-BR" dirty="0" err="1"/>
              <a:t>Rails</a:t>
            </a:r>
            <a:r>
              <a:rPr lang="pt-BR" dirty="0"/>
              <a:t> ou </a:t>
            </a:r>
            <a:r>
              <a:rPr lang="pt-BR" dirty="0" err="1" smtClean="0"/>
              <a:t>Django</a:t>
            </a:r>
            <a:r>
              <a:rPr lang="pt-BR" dirty="0" smtClean="0"/>
              <a:t>, </a:t>
            </a:r>
            <a:r>
              <a:rPr lang="pt-BR" dirty="0"/>
              <a:t>que vai nos permitir focar na regra de negócio da </a:t>
            </a:r>
            <a:r>
              <a:rPr lang="pt-BR" dirty="0" smtClean="0"/>
              <a:t>	nossa aplicação </a:t>
            </a:r>
            <a:r>
              <a:rPr lang="pt-BR" dirty="0"/>
              <a:t>sem perder muito tempo com o funcionamento por trás de funcionalidades comuns </a:t>
            </a:r>
            <a:r>
              <a:rPr lang="pt-BR" dirty="0" smtClean="0"/>
              <a:t>	como</a:t>
            </a:r>
            <a:r>
              <a:rPr lang="pt-BR" dirty="0"/>
              <a:t> </a:t>
            </a:r>
            <a:r>
              <a:rPr lang="pt-BR" dirty="0" smtClean="0"/>
              <a:t>manipulação </a:t>
            </a:r>
            <a:r>
              <a:rPr lang="pt-BR" dirty="0"/>
              <a:t>do banco de dados, envio de e-mail, autenticação, </a:t>
            </a:r>
            <a:r>
              <a:rPr lang="pt-BR" dirty="0" err="1"/>
              <a:t>etc</a:t>
            </a:r>
            <a:r>
              <a:rPr lang="pt-BR" dirty="0" smtClean="0"/>
              <a:t>…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Para </a:t>
            </a:r>
            <a:r>
              <a:rPr lang="pt-BR" dirty="0"/>
              <a:t>começarmos o desenvolvimento da nossa aplicação, </a:t>
            </a:r>
            <a:r>
              <a:rPr lang="pt-BR" b="1" dirty="0"/>
              <a:t>vamos instalar o CLI</a:t>
            </a:r>
            <a:r>
              <a:rPr lang="pt-BR" dirty="0"/>
              <a:t> (</a:t>
            </a:r>
            <a:r>
              <a:rPr lang="pt-BR" i="1" dirty="0" err="1"/>
              <a:t>Command</a:t>
            </a:r>
            <a:r>
              <a:rPr lang="pt-BR" i="1" dirty="0"/>
              <a:t> </a:t>
            </a:r>
            <a:r>
              <a:rPr lang="pt-BR" i="1" dirty="0" err="1"/>
              <a:t>Line</a:t>
            </a:r>
            <a:r>
              <a:rPr lang="pt-BR" i="1" dirty="0"/>
              <a:t> </a:t>
            </a:r>
            <a:r>
              <a:rPr lang="pt-BR" i="1" dirty="0" smtClean="0"/>
              <a:t>Interface</a:t>
            </a:r>
            <a:r>
              <a:rPr lang="pt-BR" dirty="0"/>
              <a:t>) do </a:t>
            </a:r>
            <a:r>
              <a:rPr lang="pt-BR" dirty="0" err="1"/>
              <a:t>Adonis</a:t>
            </a:r>
            <a:r>
              <a:rPr lang="pt-BR" dirty="0"/>
              <a:t> que vai nos ajudar muito durante o desenvolvimento:</a:t>
            </a:r>
          </a:p>
          <a:p>
            <a:pPr marL="0" indent="0" algn="just">
              <a:buNone/>
            </a:pPr>
            <a:r>
              <a:rPr lang="en-US" b="1" dirty="0" err="1" smtClean="0">
                <a:solidFill>
                  <a:schemeClr val="tx1"/>
                </a:solidFill>
              </a:rPr>
              <a:t>npm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-g @</a:t>
            </a:r>
            <a:r>
              <a:rPr lang="en-US" b="1" dirty="0" err="1" smtClean="0">
                <a:solidFill>
                  <a:schemeClr val="tx1"/>
                </a:solidFill>
              </a:rPr>
              <a:t>adonisjs</a:t>
            </a:r>
            <a:r>
              <a:rPr lang="en-US" b="1" dirty="0" smtClean="0">
                <a:solidFill>
                  <a:schemeClr val="tx1"/>
                </a:solidFill>
              </a:rPr>
              <a:t>/cli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393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Em </a:t>
            </a:r>
            <a:r>
              <a:rPr lang="pt-BR" dirty="0"/>
              <a:t>uma pasta de sua escolha </a:t>
            </a:r>
            <a:r>
              <a:rPr lang="pt-BR" b="1" dirty="0"/>
              <a:t>execute agora o seguinte comando</a:t>
            </a:r>
            <a:r>
              <a:rPr lang="pt-BR" dirty="0"/>
              <a:t> que irá criar um </a:t>
            </a:r>
            <a:r>
              <a:rPr lang="pt-BR" b="1" dirty="0"/>
              <a:t>novo </a:t>
            </a:r>
            <a:r>
              <a:rPr lang="pt-BR" b="1" dirty="0" smtClean="0"/>
              <a:t>projeto</a:t>
            </a:r>
            <a:r>
              <a:rPr lang="pt-BR" dirty="0"/>
              <a:t> com a estrutura do </a:t>
            </a:r>
            <a:r>
              <a:rPr lang="pt-BR" dirty="0" err="1"/>
              <a:t>Adonis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adonis</a:t>
            </a:r>
            <a:r>
              <a:rPr lang="en-US" b="1" dirty="0" smtClean="0"/>
              <a:t> </a:t>
            </a:r>
            <a:r>
              <a:rPr lang="en-US" b="1" dirty="0"/>
              <a:t>new </a:t>
            </a:r>
            <a:r>
              <a:rPr lang="en-US" b="1" dirty="0" err="1" smtClean="0"/>
              <a:t>nome-projeto</a:t>
            </a:r>
            <a:r>
              <a:rPr lang="en-US" b="1" dirty="0" smtClean="0"/>
              <a:t>  --</a:t>
            </a:r>
            <a:r>
              <a:rPr lang="en-US" b="1" dirty="0" err="1" smtClean="0"/>
              <a:t>api</a:t>
            </a:r>
            <a:r>
              <a:rPr lang="en-US" b="1" dirty="0" smtClean="0"/>
              <a:t>-only</a:t>
            </a:r>
          </a:p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parâmetro</a:t>
            </a:r>
            <a:r>
              <a:rPr lang="en-US" dirty="0" smtClean="0"/>
              <a:t> –</a:t>
            </a:r>
            <a:r>
              <a:rPr lang="en-US" dirty="0" err="1" smtClean="0"/>
              <a:t>api</a:t>
            </a:r>
            <a:r>
              <a:rPr lang="en-US" dirty="0" smtClean="0"/>
              <a:t>-only </a:t>
            </a:r>
            <a:r>
              <a:rPr lang="pt-BR" dirty="0"/>
              <a:t>no fim significa que não queremos a parte de </a:t>
            </a:r>
            <a:r>
              <a:rPr lang="pt-BR" dirty="0" err="1"/>
              <a:t>views</a:t>
            </a:r>
            <a:r>
              <a:rPr lang="pt-BR" dirty="0"/>
              <a:t> do </a:t>
            </a:r>
            <a:r>
              <a:rPr lang="pt-BR" dirty="0" err="1"/>
              <a:t>Adonis</a:t>
            </a:r>
            <a:r>
              <a:rPr lang="pt-BR" dirty="0"/>
              <a:t> já que vamos </a:t>
            </a:r>
            <a:r>
              <a:rPr lang="pt-BR" dirty="0" smtClean="0"/>
              <a:t>	servir os </a:t>
            </a:r>
            <a:r>
              <a:rPr lang="pt-BR" dirty="0"/>
              <a:t>dados do nosso </a:t>
            </a:r>
            <a:r>
              <a:rPr lang="pt-BR" dirty="0" err="1"/>
              <a:t>app</a:t>
            </a:r>
            <a:r>
              <a:rPr lang="pt-BR" dirty="0"/>
              <a:t> via </a:t>
            </a:r>
            <a:r>
              <a:rPr lang="pt-BR" b="1" dirty="0"/>
              <a:t>REST</a:t>
            </a:r>
            <a:r>
              <a:rPr lang="pt-BR" dirty="0"/>
              <a:t> </a:t>
            </a:r>
            <a:r>
              <a:rPr lang="pt-BR" dirty="0" smtClean="0"/>
              <a:t>para </a:t>
            </a:r>
            <a:r>
              <a:rPr lang="pt-BR" b="1" dirty="0" smtClean="0"/>
              <a:t>VUE</a:t>
            </a:r>
            <a:r>
              <a:rPr lang="pt-BR" dirty="0" smtClean="0"/>
              <a:t>.</a:t>
            </a:r>
            <a:r>
              <a:rPr lang="en-US" dirty="0" smtClean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Entre </a:t>
            </a:r>
            <a:r>
              <a:rPr lang="en-US" dirty="0" err="1" smtClean="0"/>
              <a:t>na</a:t>
            </a:r>
            <a:r>
              <a:rPr lang="en-US" dirty="0" smtClean="0"/>
              <a:t> pasta do </a:t>
            </a:r>
            <a:r>
              <a:rPr lang="en-US" dirty="0" err="1" smtClean="0"/>
              <a:t>projeto</a:t>
            </a:r>
            <a:r>
              <a:rPr lang="en-US" dirty="0" smtClean="0"/>
              <a:t> com o </a:t>
            </a:r>
            <a:r>
              <a:rPr lang="en-US" dirty="0" err="1" smtClean="0"/>
              <a:t>comando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cd </a:t>
            </a:r>
            <a:r>
              <a:rPr lang="en-US" b="1" dirty="0" err="1" smtClean="0"/>
              <a:t>nome-projeto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 rode</a:t>
            </a:r>
            <a:r>
              <a:rPr lang="en-US" b="1" dirty="0" smtClean="0"/>
              <a:t> </a:t>
            </a:r>
            <a:r>
              <a:rPr lang="en-US" dirty="0" smtClean="0"/>
              <a:t>o commando </a:t>
            </a:r>
            <a:r>
              <a:rPr lang="en-US" b="1" dirty="0" err="1" smtClean="0"/>
              <a:t>adonis</a:t>
            </a:r>
            <a:r>
              <a:rPr lang="en-US" b="1" dirty="0" smtClean="0"/>
              <a:t> </a:t>
            </a:r>
            <a:r>
              <a:rPr lang="en-US" b="1" dirty="0"/>
              <a:t>serve </a:t>
            </a:r>
            <a:r>
              <a:rPr lang="en-US" b="1" dirty="0" smtClean="0"/>
              <a:t>–dev </a:t>
            </a:r>
            <a:r>
              <a:rPr lang="en-US" dirty="0"/>
              <a:t>para </a:t>
            </a:r>
            <a:r>
              <a:rPr lang="en-US" dirty="0" err="1"/>
              <a:t>inicicar</a:t>
            </a:r>
            <a:r>
              <a:rPr lang="en-US" dirty="0"/>
              <a:t> o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smtClean="0"/>
              <a:t>HTTP</a:t>
            </a:r>
            <a:r>
              <a:rPr lang="pt-BR" b="1" dirty="0" smtClean="0"/>
              <a:t>, </a:t>
            </a:r>
            <a:r>
              <a:rPr lang="pt-BR" dirty="0" smtClean="0"/>
              <a:t>que pode ser acessado através do endereço </a:t>
            </a:r>
            <a:r>
              <a:rPr lang="pt-BR" dirty="0" smtClean="0">
                <a:hlinkClick r:id="rId2"/>
              </a:rPr>
              <a:t>http://localhost:3333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Se </a:t>
            </a:r>
            <a:r>
              <a:rPr lang="pt-BR" dirty="0"/>
              <a:t>você alterar qualquer arquivo esse servidor se auto </a:t>
            </a:r>
            <a:r>
              <a:rPr lang="pt-BR" b="1" dirty="0"/>
              <a:t>reinicia</a:t>
            </a:r>
            <a:r>
              <a:rPr lang="pt-BR" dirty="0"/>
              <a:t> com as novas </a:t>
            </a:r>
            <a:r>
              <a:rPr lang="pt-BR" dirty="0" smtClean="0"/>
              <a:t>alterações.</a:t>
            </a:r>
          </a:p>
          <a:p>
            <a:pPr marL="0" indent="0">
              <a:buNone/>
            </a:pPr>
            <a:r>
              <a:rPr lang="pt-BR" dirty="0"/>
              <a:t>Abra o código no seu editor de </a:t>
            </a:r>
            <a:r>
              <a:rPr lang="pt-BR" dirty="0" smtClean="0"/>
              <a:t>preferência</a:t>
            </a:r>
            <a:r>
              <a:rPr lang="pt-BR" dirty="0"/>
              <a:t>, no nosso caso vamos usar o Visual </a:t>
            </a:r>
            <a:r>
              <a:rPr lang="pt-BR" dirty="0" err="1"/>
              <a:t>Code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71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Models, </a:t>
            </a:r>
            <a:r>
              <a:rPr lang="pt-BR" b="1" dirty="0" err="1" smtClean="0"/>
              <a:t>migrations</a:t>
            </a:r>
            <a:r>
              <a:rPr lang="pt-BR" b="1" dirty="0" smtClean="0"/>
              <a:t> e </a:t>
            </a:r>
            <a:r>
              <a:rPr lang="pt-BR" b="1" dirty="0" err="1" smtClean="0"/>
              <a:t>controllers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Bora desenvolver...</a:t>
            </a:r>
          </a:p>
          <a:p>
            <a:r>
              <a:rPr lang="pt-BR" sz="1400" dirty="0" smtClean="0"/>
              <a:t>Nossos </a:t>
            </a:r>
            <a:r>
              <a:rPr lang="pt-BR" sz="1400" dirty="0" err="1" smtClean="0"/>
              <a:t>models</a:t>
            </a:r>
            <a:endParaRPr lang="pt-BR" sz="1400" b="1" dirty="0"/>
          </a:p>
          <a:p>
            <a:pPr marL="0" indent="0">
              <a:buNone/>
            </a:pPr>
            <a:r>
              <a:rPr lang="pt-BR" sz="1400" b="1" dirty="0" smtClean="0"/>
              <a:t>	</a:t>
            </a:r>
            <a:r>
              <a:rPr lang="pt-BR" sz="1400" b="1" dirty="0" err="1" smtClean="0"/>
              <a:t>Board</a:t>
            </a:r>
            <a:r>
              <a:rPr lang="pt-BR" sz="1400" b="1" dirty="0" smtClean="0"/>
              <a:t>, </a:t>
            </a:r>
            <a:r>
              <a:rPr lang="pt-BR" sz="1400" b="1" dirty="0" err="1" smtClean="0"/>
              <a:t>List</a:t>
            </a:r>
            <a:r>
              <a:rPr lang="pt-BR" sz="1400" b="1" dirty="0" smtClean="0"/>
              <a:t>, </a:t>
            </a:r>
            <a:r>
              <a:rPr lang="pt-BR" sz="1400" b="1" dirty="0" err="1" smtClean="0"/>
              <a:t>Task</a:t>
            </a:r>
            <a:r>
              <a:rPr lang="pt-BR" sz="1400" b="1" dirty="0" smtClean="0"/>
              <a:t> e </a:t>
            </a:r>
            <a:r>
              <a:rPr lang="pt-BR" sz="1400" b="1" dirty="0" err="1" smtClean="0"/>
              <a:t>Tags</a:t>
            </a:r>
            <a:r>
              <a:rPr lang="pt-BR" sz="1400" b="1" dirty="0" smtClean="0"/>
              <a:t> </a:t>
            </a:r>
            <a:endParaRPr lang="pt-BR" sz="1400" b="1" dirty="0"/>
          </a:p>
          <a:p>
            <a:r>
              <a:rPr lang="en-US" sz="1400" b="1" dirty="0" err="1" smtClean="0"/>
              <a:t>adonis</a:t>
            </a:r>
            <a:r>
              <a:rPr lang="en-US" sz="1400" b="1" dirty="0" smtClean="0"/>
              <a:t> </a:t>
            </a:r>
            <a:r>
              <a:rPr lang="en-US" sz="1400" b="1" dirty="0" err="1"/>
              <a:t>make:model</a:t>
            </a:r>
            <a:r>
              <a:rPr lang="en-US" sz="1400" b="1" dirty="0"/>
              <a:t> Board -m -c 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dirty="0"/>
              <a:t>Este </a:t>
            </a:r>
            <a:r>
              <a:rPr lang="en-US" sz="1400" dirty="0" err="1"/>
              <a:t>comando</a:t>
            </a:r>
            <a:r>
              <a:rPr lang="en-US" sz="1400" dirty="0"/>
              <a:t> </a:t>
            </a:r>
            <a:r>
              <a:rPr lang="en-US" sz="1400" dirty="0" err="1"/>
              <a:t>cria</a:t>
            </a:r>
            <a:r>
              <a:rPr lang="en-US" sz="1400" dirty="0"/>
              <a:t> </a:t>
            </a:r>
            <a:r>
              <a:rPr lang="en-US" sz="1400" dirty="0" err="1"/>
              <a:t>nosso</a:t>
            </a:r>
            <a:r>
              <a:rPr lang="en-US" sz="1400" dirty="0"/>
              <a:t> model </a:t>
            </a:r>
            <a:r>
              <a:rPr lang="en-US" sz="1400" b="1" dirty="0" smtClean="0"/>
              <a:t>Board</a:t>
            </a:r>
            <a:r>
              <a:rPr lang="en-US" sz="1400" dirty="0" smtClean="0"/>
              <a:t>,</a:t>
            </a:r>
            <a:r>
              <a:rPr lang="en-US" sz="1400" b="1" dirty="0" smtClean="0"/>
              <a:t> -m </a:t>
            </a:r>
            <a:r>
              <a:rPr lang="en-US" sz="1400" dirty="0" err="1"/>
              <a:t>nossa</a:t>
            </a:r>
            <a:r>
              <a:rPr lang="en-US" sz="1400" dirty="0"/>
              <a:t> migration</a:t>
            </a:r>
            <a:r>
              <a:rPr lang="en-US" sz="1400" b="1" dirty="0"/>
              <a:t> </a:t>
            </a:r>
            <a:r>
              <a:rPr lang="en-US" sz="1400" dirty="0"/>
              <a:t>e</a:t>
            </a:r>
            <a:r>
              <a:rPr lang="en-US" sz="1400" b="1" dirty="0"/>
              <a:t> -c </a:t>
            </a:r>
            <a:r>
              <a:rPr lang="en-US" sz="1400" dirty="0" err="1"/>
              <a:t>nosso</a:t>
            </a:r>
            <a:r>
              <a:rPr lang="en-US" sz="1400" dirty="0"/>
              <a:t> </a:t>
            </a:r>
            <a:r>
              <a:rPr lang="en-US" sz="1400" dirty="0" smtClean="0"/>
              <a:t>controller</a:t>
            </a:r>
            <a:endParaRPr lang="en-US" sz="1400" b="1" dirty="0" smtClean="0"/>
          </a:p>
          <a:p>
            <a:r>
              <a:rPr lang="en-US" sz="1400" b="1" dirty="0" err="1" smtClean="0"/>
              <a:t>Adicionar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campos</a:t>
            </a:r>
            <a:r>
              <a:rPr lang="en-US" sz="1400" b="1" dirty="0" smtClean="0"/>
              <a:t> as </a:t>
            </a:r>
            <a:r>
              <a:rPr lang="en-US" sz="1400" b="1" dirty="0" err="1" smtClean="0"/>
              <a:t>nossas</a:t>
            </a:r>
            <a:r>
              <a:rPr lang="en-US" sz="1400" b="1" dirty="0" smtClean="0"/>
              <a:t> migrations </a:t>
            </a:r>
            <a:endParaRPr lang="en-US" sz="1400" b="1" dirty="0"/>
          </a:p>
          <a:p>
            <a:r>
              <a:rPr lang="en-US" sz="1400" b="1" dirty="0" err="1" smtClean="0"/>
              <a:t>adonis</a:t>
            </a:r>
            <a:r>
              <a:rPr lang="en-US" sz="1400" b="1" dirty="0" smtClean="0"/>
              <a:t> </a:t>
            </a:r>
            <a:r>
              <a:rPr lang="en-US" sz="1400" b="1" dirty="0" err="1"/>
              <a:t>migration:run</a:t>
            </a:r>
            <a:endParaRPr lang="pt-BR" sz="1400" dirty="0"/>
          </a:p>
          <a:p>
            <a:pPr marL="0" indent="0">
              <a:buNone/>
            </a:pPr>
            <a:r>
              <a:rPr lang="pt-BR" sz="1400"/>
              <a:t>	</a:t>
            </a:r>
            <a:r>
              <a:rPr lang="pt-BR" sz="1400" smtClean="0"/>
              <a:t>Executa </a:t>
            </a:r>
            <a:r>
              <a:rPr lang="pt-BR" sz="1400" dirty="0"/>
              <a:t>nossas </a:t>
            </a:r>
            <a:r>
              <a:rPr lang="pt-BR" sz="1400" dirty="0" err="1"/>
              <a:t>migrations</a:t>
            </a:r>
            <a:endParaRPr lang="pt-BR" sz="1400" dirty="0"/>
          </a:p>
          <a:p>
            <a:pPr marL="0" indent="0" algn="ctr">
              <a:buNone/>
            </a:pPr>
            <a:endParaRPr lang="pt-BR" sz="2800" b="1" dirty="0" smtClean="0"/>
          </a:p>
          <a:p>
            <a:pPr marL="0" indent="0">
              <a:buNone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9211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Rotas e </a:t>
            </a:r>
            <a:r>
              <a:rPr lang="pt-BR" b="1" dirty="0" err="1" smtClean="0"/>
              <a:t>controllers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dirty="0">
                <a:solidFill>
                  <a:srgbClr val="161B3D"/>
                </a:solidFill>
                <a:latin typeface="Noto Sans"/>
              </a:rPr>
              <a:t>Cada método que sobrou tem uma responsabilidade:</a:t>
            </a:r>
          </a:p>
          <a:p>
            <a:pPr lvl="1"/>
            <a:r>
              <a:rPr lang="pt-BR" dirty="0"/>
              <a:t>index: </a:t>
            </a:r>
            <a:r>
              <a:rPr lang="pt-BR" b="1" dirty="0"/>
              <a:t>Listar </a:t>
            </a:r>
            <a:r>
              <a:rPr lang="pt-BR" dirty="0"/>
              <a:t>todos registros</a:t>
            </a:r>
          </a:p>
          <a:p>
            <a:pPr lvl="1"/>
            <a:r>
              <a:rPr lang="pt-BR" dirty="0"/>
              <a:t>show: </a:t>
            </a:r>
            <a:r>
              <a:rPr lang="pt-BR" b="1" dirty="0"/>
              <a:t>Exibir</a:t>
            </a:r>
            <a:r>
              <a:rPr lang="pt-BR" dirty="0"/>
              <a:t> um registro</a:t>
            </a:r>
          </a:p>
          <a:p>
            <a:pPr lvl="1"/>
            <a:r>
              <a:rPr lang="pt-BR" dirty="0" err="1"/>
              <a:t>store</a:t>
            </a:r>
            <a:r>
              <a:rPr lang="pt-BR" dirty="0"/>
              <a:t>: </a:t>
            </a:r>
            <a:r>
              <a:rPr lang="pt-BR" b="1" dirty="0"/>
              <a:t>Criar</a:t>
            </a:r>
            <a:r>
              <a:rPr lang="pt-BR" dirty="0"/>
              <a:t> novo registro</a:t>
            </a:r>
          </a:p>
          <a:p>
            <a:pPr lvl="1"/>
            <a:r>
              <a:rPr lang="pt-BR" dirty="0" err="1"/>
              <a:t>update</a:t>
            </a:r>
            <a:r>
              <a:rPr lang="pt-BR" dirty="0"/>
              <a:t>: </a:t>
            </a:r>
            <a:r>
              <a:rPr lang="pt-BR" b="1" dirty="0"/>
              <a:t>Alterar</a:t>
            </a:r>
            <a:r>
              <a:rPr lang="pt-BR" dirty="0"/>
              <a:t> um registro</a:t>
            </a:r>
          </a:p>
          <a:p>
            <a:pPr lvl="1"/>
            <a:r>
              <a:rPr lang="pt-BR" dirty="0" err="1"/>
              <a:t>destroy</a:t>
            </a:r>
            <a:r>
              <a:rPr lang="pt-BR" dirty="0"/>
              <a:t>: </a:t>
            </a:r>
            <a:r>
              <a:rPr lang="pt-BR" b="1" dirty="0"/>
              <a:t>Remover</a:t>
            </a:r>
            <a:r>
              <a:rPr lang="pt-BR" dirty="0"/>
              <a:t> um </a:t>
            </a:r>
            <a:r>
              <a:rPr lang="pt-BR" dirty="0" smtClean="0"/>
              <a:t>registro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 smtClean="0"/>
              <a:t>Antes </a:t>
            </a:r>
            <a:r>
              <a:rPr lang="pt-BR" dirty="0"/>
              <a:t>de continuarmos vamos criar as rotas para cada um desses métodos no arquivo start/routes.js. Ao invés de criar uma rota para cada método o </a:t>
            </a:r>
            <a:r>
              <a:rPr lang="pt-BR" dirty="0" err="1"/>
              <a:t>Adonis</a:t>
            </a:r>
            <a:r>
              <a:rPr lang="pt-BR" dirty="0"/>
              <a:t> nos oferece um </a:t>
            </a:r>
            <a:r>
              <a:rPr lang="pt-BR" i="1" dirty="0" err="1"/>
              <a:t>helper</a:t>
            </a:r>
            <a:r>
              <a:rPr lang="pt-BR" i="1" dirty="0"/>
              <a:t> </a:t>
            </a:r>
            <a:r>
              <a:rPr lang="pt-BR" dirty="0"/>
              <a:t>chamado </a:t>
            </a:r>
            <a:r>
              <a:rPr lang="pt-BR" i="1" dirty="0" err="1"/>
              <a:t>resource</a:t>
            </a:r>
            <a:r>
              <a:rPr lang="pt-BR" dirty="0"/>
              <a:t> que pode ser usado da seguinte forma:</a:t>
            </a:r>
          </a:p>
          <a:p>
            <a:pPr marL="10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Route.resource</a:t>
            </a:r>
            <a:r>
              <a:rPr lang="en-US" b="1" dirty="0" smtClean="0"/>
              <a:t>(‘boards', ‘</a:t>
            </a:r>
            <a:r>
              <a:rPr lang="en-US" b="1" dirty="0" err="1" smtClean="0"/>
              <a:t>BoardController</a:t>
            </a:r>
            <a:r>
              <a:rPr lang="en-US" b="1" dirty="0"/>
              <a:t>')</a:t>
            </a:r>
            <a:endParaRPr lang="pt-BR" b="1" dirty="0"/>
          </a:p>
          <a:p>
            <a:pPr marL="10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.</a:t>
            </a:r>
            <a:r>
              <a:rPr lang="en-US" b="1" dirty="0" err="1"/>
              <a:t>apiOnly</a:t>
            </a:r>
            <a:r>
              <a:rPr lang="en-US" b="1" dirty="0"/>
              <a:t>()</a:t>
            </a:r>
            <a:endParaRPr lang="pt-BR" b="1" dirty="0"/>
          </a:p>
          <a:p>
            <a:pPr marL="10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</a:t>
            </a:r>
            <a:r>
              <a:rPr lang="pt-BR" b="1" dirty="0"/>
              <a:t>.middleware('</a:t>
            </a:r>
            <a:r>
              <a:rPr lang="pt-BR" b="1" dirty="0" err="1"/>
              <a:t>auth</a:t>
            </a:r>
            <a:r>
              <a:rPr lang="pt-BR" b="1" dirty="0" smtClean="0"/>
              <a:t>')</a:t>
            </a:r>
            <a:endParaRPr lang="pt-BR" dirty="0"/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Nesse caso estamos informando para o </a:t>
            </a:r>
            <a:r>
              <a:rPr lang="pt-BR" dirty="0" err="1"/>
              <a:t>Adonis</a:t>
            </a:r>
            <a:r>
              <a:rPr lang="pt-BR" dirty="0"/>
              <a:t> </a:t>
            </a:r>
            <a:r>
              <a:rPr lang="pt-BR" b="1" dirty="0"/>
              <a:t>criar todas as rotas</a:t>
            </a:r>
            <a:r>
              <a:rPr lang="pt-BR" dirty="0"/>
              <a:t> de listagem, exibição, criação, edição e remoção de imóveis em um único comando. O método </a:t>
            </a:r>
            <a:r>
              <a:rPr lang="pt-BR" dirty="0" err="1"/>
              <a:t>apiOnly</a:t>
            </a:r>
            <a:r>
              <a:rPr lang="pt-BR" dirty="0"/>
              <a:t>() garante as rotas </a:t>
            </a:r>
            <a:r>
              <a:rPr lang="pt-BR" dirty="0" err="1"/>
              <a:t>create</a:t>
            </a:r>
            <a:r>
              <a:rPr lang="pt-BR" dirty="0"/>
              <a:t> e </a:t>
            </a:r>
            <a:r>
              <a:rPr lang="pt-BR" dirty="0" err="1"/>
              <a:t>edit</a:t>
            </a:r>
            <a:r>
              <a:rPr lang="pt-BR" dirty="0"/>
              <a:t> que deletamos anteriormente não tenham rota, já o </a:t>
            </a:r>
            <a:r>
              <a:rPr lang="pt-BR" i="1" dirty="0" smtClean="0"/>
              <a:t>middleware </a:t>
            </a:r>
            <a:r>
              <a:rPr lang="pt-BR" dirty="0" err="1" smtClean="0"/>
              <a:t>auth</a:t>
            </a:r>
            <a:r>
              <a:rPr lang="pt-BR" dirty="0"/>
              <a:t> vai garantir que </a:t>
            </a:r>
            <a:r>
              <a:rPr lang="pt-BR" b="1" dirty="0"/>
              <a:t>usuários não autenticados não possam utilizar essas rotas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76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Relacionamentos no </a:t>
            </a:r>
            <a:r>
              <a:rPr lang="pt-BR" b="1" dirty="0" err="1"/>
              <a:t>AdonisJS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Agora que configuramos nossas tabelas no banco de dados vamos informar nos nossos </a:t>
            </a:r>
            <a:r>
              <a:rPr lang="pt-BR" i="1" dirty="0" err="1"/>
              <a:t>models</a:t>
            </a:r>
            <a:r>
              <a:rPr lang="pt-BR" dirty="0"/>
              <a:t> os relacionamentos existentes entre as tabelas para quando realizarmos algum cadastro de informação posteriormente o </a:t>
            </a:r>
            <a:r>
              <a:rPr lang="pt-BR" dirty="0" err="1"/>
              <a:t>Adonis</a:t>
            </a:r>
            <a:r>
              <a:rPr lang="pt-BR" dirty="0"/>
              <a:t> ficar sabendo dessas relações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No arquivo </a:t>
            </a:r>
            <a:r>
              <a:rPr lang="pt-BR" b="1" dirty="0" err="1" smtClean="0"/>
              <a:t>app</a:t>
            </a:r>
            <a:r>
              <a:rPr lang="pt-BR" b="1" dirty="0" smtClean="0"/>
              <a:t>/Models/Board.js</a:t>
            </a:r>
            <a:r>
              <a:rPr lang="pt-BR" dirty="0" smtClean="0"/>
              <a:t> vamos começa informando que um quadro pode ter muitas listas cadastradas, adicionando um método no fim da classe</a:t>
            </a:r>
          </a:p>
          <a:p>
            <a:pPr marL="0" indent="0">
              <a:buNone/>
            </a:pPr>
            <a:r>
              <a:rPr lang="pt-BR" dirty="0"/>
              <a:t>Veja que para criamos um relacionamento no </a:t>
            </a:r>
            <a:r>
              <a:rPr lang="pt-BR" i="1" dirty="0" err="1"/>
              <a:t>model</a:t>
            </a:r>
            <a:r>
              <a:rPr lang="pt-BR" dirty="0"/>
              <a:t> sempre criamos um novo método retornando uma relação que pode ser “1-N”, “1-1”, “N-N” ou até relacionamentos polimórficos ou mais avançados. Outro ponto é que referenciamos outro </a:t>
            </a:r>
            <a:r>
              <a:rPr lang="pt-BR" i="1" dirty="0" err="1"/>
              <a:t>model</a:t>
            </a:r>
            <a:r>
              <a:rPr lang="pt-BR" dirty="0"/>
              <a:t> da aplicação em formato de </a:t>
            </a:r>
            <a:r>
              <a:rPr lang="pt-BR" i="1" dirty="0" err="1"/>
              <a:t>string</a:t>
            </a:r>
            <a:r>
              <a:rPr lang="pt-BR" dirty="0"/>
              <a:t> mesmo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Agora no </a:t>
            </a:r>
            <a:r>
              <a:rPr lang="pt-BR" i="1" dirty="0" err="1"/>
              <a:t>model</a:t>
            </a:r>
            <a:r>
              <a:rPr lang="pt-BR" dirty="0"/>
              <a:t> de </a:t>
            </a:r>
            <a:r>
              <a:rPr lang="pt-BR" dirty="0" smtClean="0"/>
              <a:t>listas </a:t>
            </a:r>
            <a:r>
              <a:rPr lang="pt-BR" dirty="0"/>
              <a:t>vamos adicionar o relacionamento contrário informando que </a:t>
            </a:r>
            <a:r>
              <a:rPr lang="pt-BR" dirty="0" smtClean="0"/>
              <a:t>uma lista</a:t>
            </a:r>
            <a:r>
              <a:rPr lang="pt-BR" b="1" dirty="0" smtClean="0"/>
              <a:t> </a:t>
            </a:r>
            <a:r>
              <a:rPr lang="pt-BR" b="1" dirty="0"/>
              <a:t>sempre pertence a um </a:t>
            </a:r>
            <a:r>
              <a:rPr lang="pt-BR" b="1" dirty="0" smtClean="0"/>
              <a:t>quadro </a:t>
            </a:r>
            <a:r>
              <a:rPr lang="pt-BR" dirty="0" smtClean="0"/>
              <a:t>e </a:t>
            </a:r>
            <a:r>
              <a:rPr lang="pt-BR" dirty="0"/>
              <a:t>aproveitando pra adicionar o relacionamento que </a:t>
            </a:r>
            <a:r>
              <a:rPr lang="pt-BR" dirty="0" smtClean="0"/>
              <a:t>uma lista</a:t>
            </a:r>
            <a:r>
              <a:rPr lang="pt-BR" b="1" dirty="0" smtClean="0"/>
              <a:t> </a:t>
            </a:r>
            <a:r>
              <a:rPr lang="pt-BR" b="1" dirty="0"/>
              <a:t>possui muitas </a:t>
            </a:r>
            <a:r>
              <a:rPr lang="pt-BR" b="1" dirty="0" smtClean="0"/>
              <a:t>tarefas</a:t>
            </a:r>
            <a:r>
              <a:rPr lang="pt-BR" dirty="0"/>
              <a:t>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963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131</TotalTime>
  <Words>141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Noto Sans</vt:lpstr>
      <vt:lpstr>Wingdings 2</vt:lpstr>
      <vt:lpstr>Dividendo</vt:lpstr>
      <vt:lpstr>Adonisjs</vt:lpstr>
      <vt:lpstr>Quando escolher o AdonisJS?</vt:lpstr>
      <vt:lpstr>Inicio</vt:lpstr>
      <vt:lpstr>Apresentação do PowerPoint</vt:lpstr>
      <vt:lpstr>Models, migrations e controllers</vt:lpstr>
      <vt:lpstr>Rotas e controllers</vt:lpstr>
      <vt:lpstr>Relacionamentos no AdonisJS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Adonisjs</dc:title>
  <dc:creator>Wilson Junior</dc:creator>
  <cp:lastModifiedBy>Wilson Junior</cp:lastModifiedBy>
  <cp:revision>12</cp:revision>
  <dcterms:created xsi:type="dcterms:W3CDTF">2019-05-14T11:47:49Z</dcterms:created>
  <dcterms:modified xsi:type="dcterms:W3CDTF">2019-05-14T13:59:35Z</dcterms:modified>
</cp:coreProperties>
</file>