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Contribuições de Anders Hejlsberg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Um dos maiores nomes da engenharia de software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Introdução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dirty="0"/>
              <a:t>Anders Hejlsberg é um </a:t>
            </a:r>
            <a:r>
              <a:rPr dirty="0" err="1"/>
              <a:t>engenheiro</a:t>
            </a:r>
            <a:r>
              <a:rPr dirty="0"/>
              <a:t> de software </a:t>
            </a:r>
            <a:r>
              <a:rPr dirty="0" err="1"/>
              <a:t>renomado</a:t>
            </a:r>
            <a:r>
              <a:rPr dirty="0"/>
              <a:t>, </a:t>
            </a:r>
            <a:r>
              <a:rPr dirty="0" err="1"/>
              <a:t>conhecido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suas</a:t>
            </a:r>
            <a:r>
              <a:rPr dirty="0"/>
              <a:t> </a:t>
            </a:r>
            <a:r>
              <a:rPr dirty="0" err="1"/>
              <a:t>contribuições</a:t>
            </a:r>
            <a:r>
              <a:rPr dirty="0"/>
              <a:t> </a:t>
            </a:r>
            <a:r>
              <a:rPr dirty="0" err="1"/>
              <a:t>significativas</a:t>
            </a:r>
            <a:r>
              <a:rPr dirty="0"/>
              <a:t> para o </a:t>
            </a:r>
            <a:r>
              <a:rPr dirty="0" err="1"/>
              <a:t>desenvolvimento</a:t>
            </a:r>
            <a:r>
              <a:rPr dirty="0"/>
              <a:t> de </a:t>
            </a:r>
            <a:r>
              <a:rPr dirty="0" err="1"/>
              <a:t>linguagens</a:t>
            </a:r>
            <a:r>
              <a:rPr dirty="0"/>
              <a:t> de </a:t>
            </a:r>
            <a:r>
              <a:rPr dirty="0" err="1"/>
              <a:t>programação</a:t>
            </a:r>
            <a:r>
              <a:rPr dirty="0"/>
              <a:t> e ferramentas </a:t>
            </a:r>
            <a:r>
              <a:rPr dirty="0" err="1"/>
              <a:t>como</a:t>
            </a:r>
            <a:r>
              <a:rPr dirty="0"/>
              <a:t> Turbo Pascal, Delphi, C#, e TypeScript.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Turbo Pascal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dirty="0" err="1"/>
              <a:t>Criado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Anders Hejlsberg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década</a:t>
            </a:r>
            <a:r>
              <a:rPr dirty="0"/>
              <a:t> de 1980 </a:t>
            </a:r>
            <a:r>
              <a:rPr dirty="0" err="1"/>
              <a:t>na</a:t>
            </a:r>
            <a:r>
              <a:rPr dirty="0"/>
              <a:t> Borland</a:t>
            </a:r>
            <a:endParaRPr lang="pt-BR" dirty="0"/>
          </a:p>
          <a:p>
            <a:pPr algn="just"/>
            <a:endParaRPr dirty="0"/>
          </a:p>
          <a:p>
            <a:pPr algn="just"/>
            <a:r>
              <a:rPr dirty="0"/>
              <a:t>Um </a:t>
            </a:r>
            <a:r>
              <a:rPr dirty="0" err="1"/>
              <a:t>compilador</a:t>
            </a:r>
            <a:r>
              <a:rPr dirty="0"/>
              <a:t> </a:t>
            </a:r>
            <a:r>
              <a:rPr dirty="0" err="1"/>
              <a:t>rápido</a:t>
            </a:r>
            <a:r>
              <a:rPr dirty="0"/>
              <a:t> e </a:t>
            </a:r>
            <a:r>
              <a:rPr dirty="0" err="1"/>
              <a:t>uma</a:t>
            </a:r>
            <a:r>
              <a:rPr dirty="0"/>
              <a:t> IDE </a:t>
            </a:r>
            <a:r>
              <a:rPr dirty="0" err="1"/>
              <a:t>revolucionária</a:t>
            </a:r>
            <a:endParaRPr lang="pt-BR" dirty="0"/>
          </a:p>
          <a:p>
            <a:pPr algn="just"/>
            <a:endParaRPr dirty="0"/>
          </a:p>
          <a:p>
            <a:pPr algn="just"/>
            <a:r>
              <a:rPr dirty="0" err="1"/>
              <a:t>Popularizou</a:t>
            </a:r>
            <a:r>
              <a:rPr dirty="0"/>
              <a:t> a </a:t>
            </a:r>
            <a:r>
              <a:rPr dirty="0" err="1"/>
              <a:t>linguagem</a:t>
            </a:r>
            <a:r>
              <a:rPr dirty="0"/>
              <a:t> Pascal e </a:t>
            </a:r>
            <a:r>
              <a:rPr dirty="0" err="1"/>
              <a:t>foi</a:t>
            </a:r>
            <a:r>
              <a:rPr dirty="0"/>
              <a:t> </a:t>
            </a:r>
            <a:r>
              <a:rPr dirty="0" err="1"/>
              <a:t>amplamente</a:t>
            </a:r>
            <a:r>
              <a:rPr dirty="0"/>
              <a:t> </a:t>
            </a:r>
            <a:r>
              <a:rPr dirty="0" err="1"/>
              <a:t>usado</a:t>
            </a:r>
            <a:r>
              <a:rPr dirty="0"/>
              <a:t> para </a:t>
            </a:r>
            <a:r>
              <a:rPr dirty="0" err="1"/>
              <a:t>aplicações</a:t>
            </a:r>
            <a:r>
              <a:rPr dirty="0"/>
              <a:t> desktop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Delphi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dirty="0" err="1"/>
              <a:t>Desenvolvido</a:t>
            </a:r>
            <a:r>
              <a:rPr dirty="0"/>
              <a:t> sob a </a:t>
            </a:r>
            <a:r>
              <a:rPr dirty="0" err="1"/>
              <a:t>liderança</a:t>
            </a:r>
            <a:r>
              <a:rPr dirty="0"/>
              <a:t> de Hejlsberg </a:t>
            </a:r>
            <a:r>
              <a:rPr dirty="0" err="1"/>
              <a:t>na</a:t>
            </a:r>
            <a:r>
              <a:rPr dirty="0"/>
              <a:t> Borland</a:t>
            </a:r>
            <a:endParaRPr lang="pt-BR" dirty="0"/>
          </a:p>
          <a:p>
            <a:pPr algn="just"/>
            <a:endParaRPr dirty="0"/>
          </a:p>
          <a:p>
            <a:pPr algn="just"/>
            <a:r>
              <a:rPr dirty="0" err="1"/>
              <a:t>Baseado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Object Pascal</a:t>
            </a:r>
            <a:endParaRPr lang="pt-BR" dirty="0"/>
          </a:p>
          <a:p>
            <a:pPr algn="just"/>
            <a:endParaRPr dirty="0"/>
          </a:p>
          <a:p>
            <a:pPr algn="just"/>
            <a:r>
              <a:rPr dirty="0" err="1"/>
              <a:t>Combinação</a:t>
            </a:r>
            <a:r>
              <a:rPr dirty="0"/>
              <a:t> de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linguagem</a:t>
            </a:r>
            <a:r>
              <a:rPr dirty="0"/>
              <a:t> </a:t>
            </a:r>
            <a:r>
              <a:rPr dirty="0" err="1"/>
              <a:t>orientada</a:t>
            </a:r>
            <a:r>
              <a:rPr dirty="0"/>
              <a:t> a </a:t>
            </a:r>
            <a:r>
              <a:rPr dirty="0" err="1"/>
              <a:t>objetos</a:t>
            </a:r>
            <a:r>
              <a:rPr dirty="0"/>
              <a:t> com </a:t>
            </a:r>
            <a:r>
              <a:rPr dirty="0" err="1"/>
              <a:t>uma</a:t>
            </a:r>
            <a:r>
              <a:rPr dirty="0"/>
              <a:t> IDE visual</a:t>
            </a:r>
            <a:endParaRPr lang="pt-BR" dirty="0"/>
          </a:p>
          <a:p>
            <a:pPr algn="just"/>
            <a:endParaRPr dirty="0"/>
          </a:p>
          <a:p>
            <a:pPr algn="just"/>
            <a:r>
              <a:rPr dirty="0" err="1"/>
              <a:t>Facilitou</a:t>
            </a:r>
            <a:r>
              <a:rPr dirty="0"/>
              <a:t> o </a:t>
            </a:r>
            <a:r>
              <a:rPr dirty="0" err="1"/>
              <a:t>desenvolvimento</a:t>
            </a:r>
            <a:r>
              <a:rPr dirty="0"/>
              <a:t> de interfaces </a:t>
            </a:r>
            <a:r>
              <a:rPr dirty="0" err="1"/>
              <a:t>gráficas</a:t>
            </a:r>
            <a:r>
              <a:rPr dirty="0"/>
              <a:t> (GUI) no Windows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dirty="0" err="1"/>
              <a:t>Criado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Microsoft sob a </a:t>
            </a:r>
            <a:r>
              <a:rPr dirty="0" err="1"/>
              <a:t>liderança</a:t>
            </a:r>
            <a:r>
              <a:rPr dirty="0"/>
              <a:t> de Anders Hejlsberg</a:t>
            </a:r>
            <a:endParaRPr lang="pt-BR" dirty="0"/>
          </a:p>
          <a:p>
            <a:pPr algn="just"/>
            <a:endParaRPr dirty="0"/>
          </a:p>
          <a:p>
            <a:pPr algn="just"/>
            <a:r>
              <a:rPr dirty="0" err="1"/>
              <a:t>Lançado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2002 junto com o .NET Framework</a:t>
            </a:r>
            <a:endParaRPr lang="pt-BR" dirty="0"/>
          </a:p>
          <a:p>
            <a:pPr algn="just"/>
            <a:endParaRPr dirty="0"/>
          </a:p>
          <a:p>
            <a:pPr algn="just"/>
            <a:r>
              <a:rPr dirty="0" err="1"/>
              <a:t>Linguagem</a:t>
            </a:r>
            <a:r>
              <a:rPr dirty="0"/>
              <a:t> </a:t>
            </a:r>
            <a:r>
              <a:rPr dirty="0" err="1"/>
              <a:t>moderna</a:t>
            </a:r>
            <a:r>
              <a:rPr dirty="0"/>
              <a:t>, </a:t>
            </a:r>
            <a:r>
              <a:rPr dirty="0" err="1"/>
              <a:t>orientada</a:t>
            </a:r>
            <a:r>
              <a:rPr dirty="0"/>
              <a:t> a </a:t>
            </a:r>
            <a:r>
              <a:rPr dirty="0" err="1"/>
              <a:t>objetos</a:t>
            </a:r>
            <a:r>
              <a:rPr dirty="0"/>
              <a:t>, </a:t>
            </a:r>
            <a:r>
              <a:rPr dirty="0" err="1"/>
              <a:t>inspirada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C++, Java e Object Pascal</a:t>
            </a:r>
            <a:endParaRPr lang="pt-BR" dirty="0"/>
          </a:p>
          <a:p>
            <a:pPr algn="just"/>
            <a:endParaRPr dirty="0"/>
          </a:p>
          <a:p>
            <a:pPr algn="just"/>
            <a:r>
              <a:rPr dirty="0" err="1"/>
              <a:t>Usada</a:t>
            </a:r>
            <a:r>
              <a:rPr dirty="0"/>
              <a:t> para </a:t>
            </a:r>
            <a:r>
              <a:rPr dirty="0" err="1"/>
              <a:t>desenvolvimento</a:t>
            </a:r>
            <a:r>
              <a:rPr dirty="0"/>
              <a:t> desktop, web, mobile e </a:t>
            </a:r>
            <a:r>
              <a:rPr dirty="0" err="1"/>
              <a:t>jogos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dirty="0" err="1"/>
              <a:t>Desenvolvido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Microsoft com </a:t>
            </a:r>
            <a:r>
              <a:rPr dirty="0" err="1"/>
              <a:t>grande</a:t>
            </a:r>
            <a:r>
              <a:rPr dirty="0"/>
              <a:t> </a:t>
            </a:r>
            <a:r>
              <a:rPr dirty="0" err="1"/>
              <a:t>influência</a:t>
            </a:r>
            <a:r>
              <a:rPr dirty="0"/>
              <a:t> de Hejlsberg</a:t>
            </a:r>
            <a:endParaRPr lang="pt-BR" dirty="0"/>
          </a:p>
          <a:p>
            <a:pPr algn="just"/>
            <a:endParaRPr dirty="0"/>
          </a:p>
          <a:p>
            <a:pPr algn="just"/>
            <a:r>
              <a:rPr dirty="0" err="1"/>
              <a:t>Extensão</a:t>
            </a:r>
            <a:r>
              <a:rPr dirty="0"/>
              <a:t> do JavaScript com </a:t>
            </a:r>
            <a:r>
              <a:rPr dirty="0" err="1"/>
              <a:t>tipagem</a:t>
            </a:r>
            <a:r>
              <a:rPr dirty="0"/>
              <a:t> </a:t>
            </a:r>
            <a:r>
              <a:rPr dirty="0" err="1"/>
              <a:t>estática</a:t>
            </a:r>
            <a:r>
              <a:rPr dirty="0"/>
              <a:t> </a:t>
            </a:r>
            <a:r>
              <a:rPr dirty="0" err="1"/>
              <a:t>opcional</a:t>
            </a:r>
            <a:endParaRPr lang="pt-BR" dirty="0"/>
          </a:p>
          <a:p>
            <a:pPr algn="just"/>
            <a:endParaRPr dirty="0"/>
          </a:p>
          <a:p>
            <a:pPr algn="just"/>
            <a:r>
              <a:rPr dirty="0" err="1"/>
              <a:t>Amplamente</a:t>
            </a:r>
            <a:r>
              <a:rPr dirty="0"/>
              <a:t> </a:t>
            </a:r>
            <a:r>
              <a:rPr dirty="0" err="1"/>
              <a:t>usado</a:t>
            </a:r>
            <a:r>
              <a:rPr dirty="0"/>
              <a:t> no </a:t>
            </a:r>
            <a:r>
              <a:rPr dirty="0" err="1"/>
              <a:t>desenvolvimento</a:t>
            </a:r>
            <a:r>
              <a:rPr dirty="0"/>
              <a:t> web </a:t>
            </a:r>
            <a:r>
              <a:rPr dirty="0" err="1"/>
              <a:t>moderno</a:t>
            </a:r>
            <a:endParaRPr lang="pt-BR" dirty="0"/>
          </a:p>
          <a:p>
            <a:pPr algn="just"/>
            <a:endParaRPr dirty="0"/>
          </a:p>
          <a:p>
            <a:pPr algn="just"/>
            <a:r>
              <a:rPr dirty="0" err="1"/>
              <a:t>Adotado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frameworks </a:t>
            </a:r>
            <a:r>
              <a:rPr dirty="0" err="1"/>
              <a:t>como</a:t>
            </a:r>
            <a:r>
              <a:rPr dirty="0"/>
              <a:t> Angular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Impacto Geral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dirty="0"/>
              <a:t>Anders Hejlsberg </a:t>
            </a:r>
            <a:r>
              <a:rPr dirty="0" err="1"/>
              <a:t>revolucionou</a:t>
            </a:r>
            <a:r>
              <a:rPr dirty="0"/>
              <a:t> o </a:t>
            </a:r>
            <a:r>
              <a:rPr dirty="0" err="1"/>
              <a:t>desenvolvimento</a:t>
            </a:r>
            <a:r>
              <a:rPr dirty="0"/>
              <a:t> de software com </a:t>
            </a:r>
            <a:r>
              <a:rPr dirty="0" err="1"/>
              <a:t>suas</a:t>
            </a:r>
            <a:r>
              <a:rPr dirty="0"/>
              <a:t> </a:t>
            </a:r>
            <a:r>
              <a:rPr dirty="0" err="1"/>
              <a:t>inovações</a:t>
            </a:r>
            <a:endParaRPr lang="pt-BR" dirty="0"/>
          </a:p>
          <a:p>
            <a:pPr algn="just"/>
            <a:endParaRPr dirty="0"/>
          </a:p>
          <a:p>
            <a:pPr algn="just"/>
            <a:r>
              <a:rPr dirty="0"/>
              <a:t>Suas ferramentas </a:t>
            </a:r>
            <a:r>
              <a:rPr dirty="0" err="1"/>
              <a:t>priorizam</a:t>
            </a:r>
            <a:r>
              <a:rPr dirty="0"/>
              <a:t> </a:t>
            </a:r>
            <a:r>
              <a:rPr dirty="0" err="1"/>
              <a:t>simplicidade</a:t>
            </a:r>
            <a:r>
              <a:rPr dirty="0"/>
              <a:t>, </a:t>
            </a:r>
            <a:r>
              <a:rPr lang="pt-BR" dirty="0"/>
              <a:t>p</a:t>
            </a:r>
            <a:r>
              <a:rPr dirty="0" err="1"/>
              <a:t>rodutividade</a:t>
            </a:r>
            <a:r>
              <a:rPr dirty="0"/>
              <a:t> e </a:t>
            </a:r>
            <a:r>
              <a:rPr dirty="0" err="1"/>
              <a:t>escalabilidade</a:t>
            </a:r>
            <a:endParaRPr lang="pt-BR" dirty="0"/>
          </a:p>
          <a:p>
            <a:pPr algn="just"/>
            <a:endParaRPr dirty="0"/>
          </a:p>
          <a:p>
            <a:pPr algn="just"/>
            <a:r>
              <a:rPr dirty="0"/>
              <a:t>Legado profundo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engenharia</a:t>
            </a:r>
            <a:r>
              <a:rPr dirty="0"/>
              <a:t> de software com </a:t>
            </a:r>
            <a:r>
              <a:rPr dirty="0" err="1"/>
              <a:t>milhões</a:t>
            </a:r>
            <a:r>
              <a:rPr dirty="0"/>
              <a:t> de </a:t>
            </a:r>
            <a:r>
              <a:rPr dirty="0" err="1"/>
              <a:t>desenvolvedores</a:t>
            </a:r>
            <a:r>
              <a:rPr dirty="0"/>
              <a:t> </a:t>
            </a:r>
            <a:r>
              <a:rPr dirty="0" err="1"/>
              <a:t>utilizando</a:t>
            </a:r>
            <a:r>
              <a:rPr dirty="0"/>
              <a:t> </a:t>
            </a:r>
            <a:r>
              <a:rPr dirty="0" err="1"/>
              <a:t>suas</a:t>
            </a:r>
            <a:r>
              <a:rPr dirty="0"/>
              <a:t> </a:t>
            </a:r>
            <a:r>
              <a:rPr dirty="0" err="1"/>
              <a:t>criações</a:t>
            </a:r>
            <a:r>
              <a:rPr dirty="0"/>
              <a:t> </a:t>
            </a:r>
            <a:r>
              <a:rPr dirty="0" err="1"/>
              <a:t>diariamente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219</Words>
  <Application>Microsoft Office PowerPoint</Application>
  <PresentationFormat>Apresentação na tela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Contribuições de Anders Hejlsberg</vt:lpstr>
      <vt:lpstr>Introdução</vt:lpstr>
      <vt:lpstr>Turbo Pascal</vt:lpstr>
      <vt:lpstr>Delphi</vt:lpstr>
      <vt:lpstr>C#</vt:lpstr>
      <vt:lpstr>TypeScript</vt:lpstr>
      <vt:lpstr>Impacto Geral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Contribuições de Anders Hejlsberg</dc:title>
  <dc:subject/>
  <dc:creator/>
  <cp:keywords/>
  <dc:description>generated using python-pptx</dc:description>
  <cp:lastModifiedBy>Eduardo Gustavo Gonçalves</cp:lastModifiedBy>
  <cp:revision>2</cp:revision>
  <dcterms:created xsi:type="dcterms:W3CDTF">2013-01-27T09:14:16Z</dcterms:created>
  <dcterms:modified xsi:type="dcterms:W3CDTF">2025-01-25T10:28:25Z</dcterms:modified>
  <cp:category/>
</cp:coreProperties>
</file>