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n Scarabelli" userId="1b041fc34e68648c" providerId="LiveId" clId="{6E937027-0E3A-48E2-8549-583A54B12720}"/>
    <pc:docChg chg="modSld">
      <pc:chgData name="Renan Scarabelli" userId="1b041fc34e68648c" providerId="LiveId" clId="{6E937027-0E3A-48E2-8549-583A54B12720}" dt="2023-05-21T19:25:09.549" v="0" actId="1076"/>
      <pc:docMkLst>
        <pc:docMk/>
      </pc:docMkLst>
      <pc:sldChg chg="modSp mod">
        <pc:chgData name="Renan Scarabelli" userId="1b041fc34e68648c" providerId="LiveId" clId="{6E937027-0E3A-48E2-8549-583A54B12720}" dt="2023-05-21T19:25:09.549" v="0" actId="1076"/>
        <pc:sldMkLst>
          <pc:docMk/>
          <pc:sldMk cId="0" sldId="260"/>
        </pc:sldMkLst>
        <pc:spChg chg="mod">
          <ac:chgData name="Renan Scarabelli" userId="1b041fc34e68648c" providerId="LiveId" clId="{6E937027-0E3A-48E2-8549-583A54B12720}" dt="2023-05-21T19:25:09.549" v="0" actId="1076"/>
          <ac:spMkLst>
            <pc:docMk/>
            <pc:sldMk cId="0" sldId="260"/>
            <ac:spMk id="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contratados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grande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banco para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novo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banco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deseja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modernizar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para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escolheu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Python. Para 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versão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implementar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apenas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3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depósito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saque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extrato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possível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depositar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positivos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minha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bancária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 v1 do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trabalha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apenas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1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dessa forma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precisamos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preocupar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identificar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qual é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agência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bancária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depósitos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variável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exibidos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extrato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3550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permitir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3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saques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diários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limite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máximo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R$ 500,00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saque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Caso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tenha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saldo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exibir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mensagem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informando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possível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sacar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dinheiro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falta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saldo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saques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variável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exibidos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extrato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depósitos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saques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No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listagem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exibido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saldo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atual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Se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extrato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estiver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branco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exibir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mensagem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foram</a:t>
            </a:r>
            <a:r>
              <a:rPr lang="en-US" sz="2400" dirty="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realizadas</a:t>
            </a:r>
            <a:r>
              <a:rPr lang="en-US" sz="2400" dirty="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movimentações</a:t>
            </a:r>
            <a:r>
              <a:rPr lang="en-US" sz="2400" dirty="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exibidos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R$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xxx.xx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Apresentação na tela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Century Gothic</vt:lpstr>
      <vt:lpstr>Arial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Renan Scarabelli</cp:lastModifiedBy>
  <cp:revision>1</cp:revision>
  <dcterms:modified xsi:type="dcterms:W3CDTF">2023-05-21T19:26:10Z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