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D4D42-177A-4662-9ED2-39359FF38725}" v="294" dt="2021-08-29T20:29:46.708"/>
    <p1510:client id="{2A18E132-AA28-4BAA-938C-53BAE5199BFC}" v="7" dt="2021-08-27T11:43:17.583"/>
    <p1510:client id="{2E36D03A-1AEB-4A62-9BA1-23DEA25D3C8B}" v="266" dt="2021-08-29T23:56:09.574"/>
    <p1510:client id="{32A512C0-B772-4E16-9B6D-82B2E88D2662}" v="3" dt="2021-08-30T11:11:54.532"/>
    <p1510:client id="{3C7F43B9-6887-49A4-ACA7-5A88B8F8C83D}" v="31" dt="2021-08-20T12:02:35.251"/>
    <p1510:client id="{453F62F8-47DC-4CC0-94DC-C34F1AD03ADE}" v="8" dt="2021-08-18T11:27:01.624"/>
    <p1510:client id="{67DDAAD4-A36E-4F3B-847E-1FB66DDBD203}" v="17" dt="2021-08-27T11:40:32.630"/>
    <p1510:client id="{700C0B31-F301-47CB-9326-5A452856EA27}" v="4" dt="2021-08-20T12:29:50.538"/>
    <p1510:client id="{7479EB03-7223-4555-B182-FE1332C72458}" v="272" dt="2021-08-27T14:54:17.310"/>
    <p1510:client id="{7A783806-4DC6-41F1-85F0-AAE9957D1924}" v="172" dt="2021-08-30T11:10:12.243"/>
    <p1510:client id="{7C16803D-1C39-4628-87A5-A70AFBE56EBC}" v="138" dt="2021-08-18T11:29:42.967"/>
    <p1510:client id="{81937D67-8AA6-47E3-91F5-3944E50DAB87}" v="6" dt="2021-08-20T11:43:10.228"/>
    <p1510:client id="{92415836-CDDB-4593-896A-016283127376}" v="62" dt="2021-08-30T11:34:59.685"/>
    <p1510:client id="{C3E01E23-E4AD-49B1-A2BE-BD433B348056}" v="32" dt="2021-08-29T20:15:14.476"/>
    <p1510:client id="{C7A92F24-8E9D-4A04-ABD9-5E4475ECCB5C}" v="70" dt="2021-08-30T11:29:28.720"/>
    <p1510:client id="{CBB4607A-BDF6-4AAC-B4AB-C7B0F70E4CE3}" v="42" dt="2021-08-27T15:00:29.887"/>
    <p1510:client id="{D2F3C80E-A8EB-41EE-A986-25A33B3EEEB6}" v="1" dt="2021-08-30T02:11:43.577"/>
    <p1510:client id="{DDFADBC7-5FBA-4365-8B25-CF2ECA51726D}" v="111" dt="2021-08-30T11:20:01.290"/>
    <p1510:client id="{F564184D-0D6D-46C2-860D-A8C079D8B651}" v="2" dt="2021-08-27T11:42:07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IES PIONER" userId="S::04787868080@senacrs.edu.br::f2fa62de-5da9-4f9e-97a9-0f29afdccdb4" providerId="AD" clId="Web-{32A512C0-B772-4E16-9B6D-82B2E88D2662}"/>
    <pc:docChg chg="sldOrd">
      <pc:chgData name="GUSTAVO RIES PIONER" userId="S::04787868080@senacrs.edu.br::f2fa62de-5da9-4f9e-97a9-0f29afdccdb4" providerId="AD" clId="Web-{32A512C0-B772-4E16-9B6D-82B2E88D2662}" dt="2021-08-30T11:11:54.532" v="2"/>
      <pc:docMkLst>
        <pc:docMk/>
      </pc:docMkLst>
      <pc:sldChg chg="ord">
        <pc:chgData name="GUSTAVO RIES PIONER" userId="S::04787868080@senacrs.edu.br::f2fa62de-5da9-4f9e-97a9-0f29afdccdb4" providerId="AD" clId="Web-{32A512C0-B772-4E16-9B6D-82B2E88D2662}" dt="2021-08-30T11:11:54.532" v="2"/>
        <pc:sldMkLst>
          <pc:docMk/>
          <pc:sldMk cId="2265396582" sldId="262"/>
        </pc:sldMkLst>
      </pc:sldChg>
      <pc:sldChg chg="ord">
        <pc:chgData name="GUSTAVO RIES PIONER" userId="S::04787868080@senacrs.edu.br::f2fa62de-5da9-4f9e-97a9-0f29afdccdb4" providerId="AD" clId="Web-{32A512C0-B772-4E16-9B6D-82B2E88D2662}" dt="2021-08-30T11:11:37.953" v="1"/>
        <pc:sldMkLst>
          <pc:docMk/>
          <pc:sldMk cId="4158694338" sldId="265"/>
        </pc:sldMkLst>
      </pc:sldChg>
    </pc:docChg>
  </pc:docChgLst>
  <pc:docChgLst>
    <pc:chgData clId="Web-{2A18E132-AA28-4BAA-938C-53BAE5199BFC}"/>
    <pc:docChg chg="modSld">
      <pc:chgData name="" userId="" providerId="" clId="Web-{2A18E132-AA28-4BAA-938C-53BAE5199BFC}" dt="2021-08-27T11:43:14.833" v="1" actId="20577"/>
      <pc:docMkLst>
        <pc:docMk/>
      </pc:docMkLst>
      <pc:sldChg chg="modSp">
        <pc:chgData name="" userId="" providerId="" clId="Web-{2A18E132-AA28-4BAA-938C-53BAE5199BFC}" dt="2021-08-27T11:43:14.833" v="1" actId="20577"/>
        <pc:sldMkLst>
          <pc:docMk/>
          <pc:sldMk cId="2265396582" sldId="262"/>
        </pc:sldMkLst>
        <pc:spChg chg="mod">
          <ac:chgData name="" userId="" providerId="" clId="Web-{2A18E132-AA28-4BAA-938C-53BAE5199BFC}" dt="2021-08-27T11:43:14.833" v="1" actId="20577"/>
          <ac:spMkLst>
            <pc:docMk/>
            <pc:sldMk cId="2265396582" sldId="262"/>
            <ac:spMk id="3" creationId="{38F924F4-916B-4F60-926C-8D61AFDB6E01}"/>
          </ac:spMkLst>
        </pc:spChg>
      </pc:sldChg>
    </pc:docChg>
  </pc:docChgLst>
  <pc:docChgLst>
    <pc:chgData name="LUCAS JENTZ CAMARGO" userId="S::03835395017@senacrs.edu.br::8ff785ad-788c-4784-a1d3-011711544141" providerId="AD" clId="Web-{D2F3C80E-A8EB-41EE-A986-25A33B3EEEB6}"/>
    <pc:docChg chg="sldOrd">
      <pc:chgData name="LUCAS JENTZ CAMARGO" userId="S::03835395017@senacrs.edu.br::8ff785ad-788c-4784-a1d3-011711544141" providerId="AD" clId="Web-{D2F3C80E-A8EB-41EE-A986-25A33B3EEEB6}" dt="2021-08-30T02:11:43.577" v="0"/>
      <pc:docMkLst>
        <pc:docMk/>
      </pc:docMkLst>
      <pc:sldChg chg="ord">
        <pc:chgData name="LUCAS JENTZ CAMARGO" userId="S::03835395017@senacrs.edu.br::8ff785ad-788c-4784-a1d3-011711544141" providerId="AD" clId="Web-{D2F3C80E-A8EB-41EE-A986-25A33B3EEEB6}" dt="2021-08-30T02:11:43.577" v="0"/>
        <pc:sldMkLst>
          <pc:docMk/>
          <pc:sldMk cId="3538883947" sldId="264"/>
        </pc:sldMkLst>
      </pc:sldChg>
    </pc:docChg>
  </pc:docChgLst>
  <pc:docChgLst>
    <pc:chgData name="GUSTAVO RIES PIONER" userId="S::04787868080@senacrs.edu.br::f2fa62de-5da9-4f9e-97a9-0f29afdccdb4" providerId="AD" clId="Web-{2A18E132-AA28-4BAA-938C-53BAE5199BFC}"/>
    <pc:docChg chg="modSld">
      <pc:chgData name="GUSTAVO RIES PIONER" userId="S::04787868080@senacrs.edu.br::f2fa62de-5da9-4f9e-97a9-0f29afdccdb4" providerId="AD" clId="Web-{2A18E132-AA28-4BAA-938C-53BAE5199BFC}" dt="2021-08-27T11:43:17.287" v="0" actId="20577"/>
      <pc:docMkLst>
        <pc:docMk/>
      </pc:docMkLst>
      <pc:sldChg chg="modSp">
        <pc:chgData name="GUSTAVO RIES PIONER" userId="S::04787868080@senacrs.edu.br::f2fa62de-5da9-4f9e-97a9-0f29afdccdb4" providerId="AD" clId="Web-{2A18E132-AA28-4BAA-938C-53BAE5199BFC}" dt="2021-08-27T11:43:17.287" v="0" actId="20577"/>
        <pc:sldMkLst>
          <pc:docMk/>
          <pc:sldMk cId="2265396582" sldId="262"/>
        </pc:sldMkLst>
        <pc:spChg chg="mod">
          <ac:chgData name="GUSTAVO RIES PIONER" userId="S::04787868080@senacrs.edu.br::f2fa62de-5da9-4f9e-97a9-0f29afdccdb4" providerId="AD" clId="Web-{2A18E132-AA28-4BAA-938C-53BAE5199BFC}" dt="2021-08-27T11:43:17.287" v="0" actId="20577"/>
          <ac:spMkLst>
            <pc:docMk/>
            <pc:sldMk cId="2265396582" sldId="262"/>
            <ac:spMk id="3" creationId="{38F924F4-916B-4F60-926C-8D61AFDB6E01}"/>
          </ac:spMkLst>
        </pc:spChg>
      </pc:sldChg>
    </pc:docChg>
  </pc:docChgLst>
  <pc:docChgLst>
    <pc:chgData name="PEDRO HENRIQUE" userId="S::04557286070@senacrs.edu.br::80dc7b57-78c6-465f-8cbe-413a49797385" providerId="AD" clId="Web-{2E36D03A-1AEB-4A62-9BA1-23DEA25D3C8B}"/>
    <pc:docChg chg="addSld modSld">
      <pc:chgData name="PEDRO HENRIQUE" userId="S::04557286070@senacrs.edu.br::80dc7b57-78c6-465f-8cbe-413a49797385" providerId="AD" clId="Web-{2E36D03A-1AEB-4A62-9BA1-23DEA25D3C8B}" dt="2021-08-29T23:56:09.574" v="133" actId="1076"/>
      <pc:docMkLst>
        <pc:docMk/>
      </pc:docMkLst>
      <pc:sldChg chg="modSp">
        <pc:chgData name="PEDRO HENRIQUE" userId="S::04557286070@senacrs.edu.br::80dc7b57-78c6-465f-8cbe-413a49797385" providerId="AD" clId="Web-{2E36D03A-1AEB-4A62-9BA1-23DEA25D3C8B}" dt="2021-08-29T22:53:06.163" v="2" actId="20577"/>
        <pc:sldMkLst>
          <pc:docMk/>
          <pc:sldMk cId="2416533744" sldId="260"/>
        </pc:sldMkLst>
        <pc:spChg chg="mod">
          <ac:chgData name="PEDRO HENRIQUE" userId="S::04557286070@senacrs.edu.br::80dc7b57-78c6-465f-8cbe-413a49797385" providerId="AD" clId="Web-{2E36D03A-1AEB-4A62-9BA1-23DEA25D3C8B}" dt="2021-08-29T22:53:06.163" v="2" actId="20577"/>
          <ac:spMkLst>
            <pc:docMk/>
            <pc:sldMk cId="2416533744" sldId="260"/>
            <ac:spMk id="3" creationId="{00000000-0000-0000-0000-000000000000}"/>
          </ac:spMkLst>
        </pc:spChg>
      </pc:sldChg>
      <pc:sldChg chg="addSp modSp new">
        <pc:chgData name="PEDRO HENRIQUE" userId="S::04557286070@senacrs.edu.br::80dc7b57-78c6-465f-8cbe-413a49797385" providerId="AD" clId="Web-{2E36D03A-1AEB-4A62-9BA1-23DEA25D3C8B}" dt="2021-08-29T23:56:09.574" v="133" actId="1076"/>
        <pc:sldMkLst>
          <pc:docMk/>
          <pc:sldMk cId="4158694338" sldId="265"/>
        </pc:sldMkLst>
        <pc:spChg chg="mod">
          <ac:chgData name="PEDRO HENRIQUE" userId="S::04557286070@senacrs.edu.br::80dc7b57-78c6-465f-8cbe-413a49797385" providerId="AD" clId="Web-{2E36D03A-1AEB-4A62-9BA1-23DEA25D3C8B}" dt="2021-08-29T22:54:02.587" v="9" actId="20577"/>
          <ac:spMkLst>
            <pc:docMk/>
            <pc:sldMk cId="4158694338" sldId="265"/>
            <ac:spMk id="2" creationId="{AC7F824D-5F5A-4238-9C8F-6E9347FE95FD}"/>
          </ac:spMkLst>
        </pc:spChg>
        <pc:spChg chg="mod">
          <ac:chgData name="PEDRO HENRIQUE" userId="S::04557286070@senacrs.edu.br::80dc7b57-78c6-465f-8cbe-413a49797385" providerId="AD" clId="Web-{2E36D03A-1AEB-4A62-9BA1-23DEA25D3C8B}" dt="2021-08-29T23:06:37.412" v="107" actId="14100"/>
          <ac:spMkLst>
            <pc:docMk/>
            <pc:sldMk cId="4158694338" sldId="265"/>
            <ac:spMk id="3" creationId="{2441EDA7-63F3-4658-AA84-262A6B99F1C0}"/>
          </ac:spMkLst>
        </pc:spChg>
        <pc:spChg chg="add mod">
          <ac:chgData name="PEDRO HENRIQUE" userId="S::04557286070@senacrs.edu.br::80dc7b57-78c6-465f-8cbe-413a49797385" providerId="AD" clId="Web-{2E36D03A-1AEB-4A62-9BA1-23DEA25D3C8B}" dt="2021-08-29T23:12:50.674" v="132" actId="20577"/>
          <ac:spMkLst>
            <pc:docMk/>
            <pc:sldMk cId="4158694338" sldId="265"/>
            <ac:spMk id="4" creationId="{4A3BB59A-0D12-4EC6-99C0-385B11F9BAF4}"/>
          </ac:spMkLst>
        </pc:spChg>
        <pc:picChg chg="add mod">
          <ac:chgData name="PEDRO HENRIQUE" userId="S::04557286070@senacrs.edu.br::80dc7b57-78c6-465f-8cbe-413a49797385" providerId="AD" clId="Web-{2E36D03A-1AEB-4A62-9BA1-23DEA25D3C8B}" dt="2021-08-29T23:56:09.574" v="133" actId="1076"/>
          <ac:picMkLst>
            <pc:docMk/>
            <pc:sldMk cId="4158694338" sldId="265"/>
            <ac:picMk id="5" creationId="{9B22F64D-E7A0-4B70-8E02-E9699624CF3D}"/>
          </ac:picMkLst>
        </pc:picChg>
      </pc:sldChg>
      <pc:sldChg chg="addSp modSp new mod setBg setClrOvrMap">
        <pc:chgData name="PEDRO HENRIQUE" userId="S::04557286070@senacrs.edu.br::80dc7b57-78c6-465f-8cbe-413a49797385" providerId="AD" clId="Web-{2E36D03A-1AEB-4A62-9BA1-23DEA25D3C8B}" dt="2021-08-29T23:10:55.420" v="126" actId="20577"/>
        <pc:sldMkLst>
          <pc:docMk/>
          <pc:sldMk cId="2925122511" sldId="266"/>
        </pc:sldMkLst>
        <pc:spChg chg="mod">
          <ac:chgData name="PEDRO HENRIQUE" userId="S::04557286070@senacrs.edu.br::80dc7b57-78c6-465f-8cbe-413a49797385" providerId="AD" clId="Web-{2E36D03A-1AEB-4A62-9BA1-23DEA25D3C8B}" dt="2021-08-29T23:10:33.779" v="125"/>
          <ac:spMkLst>
            <pc:docMk/>
            <pc:sldMk cId="2925122511" sldId="266"/>
            <ac:spMk id="2" creationId="{779AE137-5CAB-4F5D-B042-8890D58F0849}"/>
          </ac:spMkLst>
        </pc:spChg>
        <pc:spChg chg="mod">
          <ac:chgData name="PEDRO HENRIQUE" userId="S::04557286070@senacrs.edu.br::80dc7b57-78c6-465f-8cbe-413a49797385" providerId="AD" clId="Web-{2E36D03A-1AEB-4A62-9BA1-23DEA25D3C8B}" dt="2021-08-29T23:10:55.420" v="126" actId="20577"/>
          <ac:spMkLst>
            <pc:docMk/>
            <pc:sldMk cId="2925122511" sldId="266"/>
            <ac:spMk id="3" creationId="{06E27A6C-C06B-47C3-8DAF-51026A6BC905}"/>
          </ac:spMkLst>
        </pc:spChg>
        <pc:spChg chg="add mod">
          <ac:chgData name="PEDRO HENRIQUE" userId="S::04557286070@senacrs.edu.br::80dc7b57-78c6-465f-8cbe-413a49797385" providerId="AD" clId="Web-{2E36D03A-1AEB-4A62-9BA1-23DEA25D3C8B}" dt="2021-08-29T23:04:00.123" v="105" actId="20577"/>
          <ac:spMkLst>
            <pc:docMk/>
            <pc:sldMk cId="2925122511" sldId="266"/>
            <ac:spMk id="4" creationId="{84A31FE7-7FEB-4813-AC20-827FDBFB83CA}"/>
          </ac:spMkLst>
        </pc:spChg>
        <pc:spChg chg="add mod">
          <ac:chgData name="PEDRO HENRIQUE" userId="S::04557286070@senacrs.edu.br::80dc7b57-78c6-465f-8cbe-413a49797385" providerId="AD" clId="Web-{2E36D03A-1AEB-4A62-9BA1-23DEA25D3C8B}" dt="2021-08-29T23:08:09.868" v="118" actId="20577"/>
          <ac:spMkLst>
            <pc:docMk/>
            <pc:sldMk cId="2925122511" sldId="266"/>
            <ac:spMk id="5" creationId="{4DB1994C-3F69-4D33-B6FF-AF8CEB857A4D}"/>
          </ac:spMkLst>
        </pc:spChg>
        <pc:spChg chg="add">
          <ac:chgData name="PEDRO HENRIQUE" userId="S::04557286070@senacrs.edu.br::80dc7b57-78c6-465f-8cbe-413a49797385" providerId="AD" clId="Web-{2E36D03A-1AEB-4A62-9BA1-23DEA25D3C8B}" dt="2021-08-29T23:10:33.779" v="125"/>
          <ac:spMkLst>
            <pc:docMk/>
            <pc:sldMk cId="2925122511" sldId="266"/>
            <ac:spMk id="11" creationId="{35879851-1A1D-4246-AAA1-C484E858337D}"/>
          </ac:spMkLst>
        </pc:spChg>
        <pc:picChg chg="add mod ord">
          <ac:chgData name="PEDRO HENRIQUE" userId="S::04557286070@senacrs.edu.br::80dc7b57-78c6-465f-8cbe-413a49797385" providerId="AD" clId="Web-{2E36D03A-1AEB-4A62-9BA1-23DEA25D3C8B}" dt="2021-08-29T23:10:33.779" v="125"/>
          <ac:picMkLst>
            <pc:docMk/>
            <pc:sldMk cId="2925122511" sldId="266"/>
            <ac:picMk id="6" creationId="{AB7A4C0E-56D1-4DD7-8C13-1C8F62644D0A}"/>
          </ac:picMkLst>
        </pc:picChg>
      </pc:sldChg>
    </pc:docChg>
  </pc:docChgLst>
  <pc:docChgLst>
    <pc:chgData name="PEDRO HENRIQUE" userId="S::04557286070@senacrs.edu.br::80dc7b57-78c6-465f-8cbe-413a49797385" providerId="AD" clId="Web-{92415836-CDDB-4593-896A-016283127376}"/>
    <pc:docChg chg="modSld">
      <pc:chgData name="PEDRO HENRIQUE" userId="S::04557286070@senacrs.edu.br::80dc7b57-78c6-465f-8cbe-413a49797385" providerId="AD" clId="Web-{92415836-CDDB-4593-896A-016283127376}" dt="2021-08-30T11:34:59.685" v="37" actId="1076"/>
      <pc:docMkLst>
        <pc:docMk/>
      </pc:docMkLst>
      <pc:sldChg chg="addSp modSp mod setBg setClrOvrMap">
        <pc:chgData name="PEDRO HENRIQUE" userId="S::04557286070@senacrs.edu.br::80dc7b57-78c6-465f-8cbe-413a49797385" providerId="AD" clId="Web-{92415836-CDDB-4593-896A-016283127376}" dt="2021-08-30T11:34:59.685" v="37" actId="1076"/>
        <pc:sldMkLst>
          <pc:docMk/>
          <pc:sldMk cId="3607202133" sldId="256"/>
        </pc:sldMkLst>
        <pc:spChg chg="mod">
          <ac:chgData name="PEDRO HENRIQUE" userId="S::04557286070@senacrs.edu.br::80dc7b57-78c6-465f-8cbe-413a49797385" providerId="AD" clId="Web-{92415836-CDDB-4593-896A-016283127376}" dt="2021-08-30T11:33:25.496" v="8"/>
          <ac:spMkLst>
            <pc:docMk/>
            <pc:sldMk cId="3607202133" sldId="256"/>
            <ac:spMk id="2" creationId="{00000000-0000-0000-0000-000000000000}"/>
          </ac:spMkLst>
        </pc:spChg>
        <pc:spChg chg="mod">
          <ac:chgData name="PEDRO HENRIQUE" userId="S::04557286070@senacrs.edu.br::80dc7b57-78c6-465f-8cbe-413a49797385" providerId="AD" clId="Web-{92415836-CDDB-4593-896A-016283127376}" dt="2021-08-30T11:34:59.685" v="37" actId="1076"/>
          <ac:spMkLst>
            <pc:docMk/>
            <pc:sldMk cId="3607202133" sldId="256"/>
            <ac:spMk id="3" creationId="{00000000-0000-0000-0000-000000000000}"/>
          </ac:spMkLst>
        </pc:spChg>
        <pc:spChg chg="mod">
          <ac:chgData name="PEDRO HENRIQUE" userId="S::04557286070@senacrs.edu.br::80dc7b57-78c6-465f-8cbe-413a49797385" providerId="AD" clId="Web-{92415836-CDDB-4593-896A-016283127376}" dt="2021-08-30T11:33:25.496" v="8"/>
          <ac:spMkLst>
            <pc:docMk/>
            <pc:sldMk cId="3607202133" sldId="256"/>
            <ac:spMk id="4" creationId="{3D220180-7873-4EE6-B690-78E1D9160369}"/>
          </ac:spMkLst>
        </pc:spChg>
        <pc:spChg chg="add">
          <ac:chgData name="PEDRO HENRIQUE" userId="S::04557286070@senacrs.edu.br::80dc7b57-78c6-465f-8cbe-413a49797385" providerId="AD" clId="Web-{92415836-CDDB-4593-896A-016283127376}" dt="2021-08-30T11:33:25.496" v="8"/>
          <ac:spMkLst>
            <pc:docMk/>
            <pc:sldMk cId="3607202133" sldId="256"/>
            <ac:spMk id="11" creationId="{1FF9CEF5-A50D-4B8B-9852-D76F7037867E}"/>
          </ac:spMkLst>
        </pc:spChg>
        <pc:spChg chg="add">
          <ac:chgData name="PEDRO HENRIQUE" userId="S::04557286070@senacrs.edu.br::80dc7b57-78c6-465f-8cbe-413a49797385" providerId="AD" clId="Web-{92415836-CDDB-4593-896A-016283127376}" dt="2021-08-30T11:33:25.496" v="8"/>
          <ac:spMkLst>
            <pc:docMk/>
            <pc:sldMk cId="3607202133" sldId="256"/>
            <ac:spMk id="13" creationId="{30684D86-C9D1-40C3-A9B6-EC935C7312E3}"/>
          </ac:spMkLst>
        </pc:spChg>
        <pc:spChg chg="add">
          <ac:chgData name="PEDRO HENRIQUE" userId="S::04557286070@senacrs.edu.br::80dc7b57-78c6-465f-8cbe-413a49797385" providerId="AD" clId="Web-{92415836-CDDB-4593-896A-016283127376}" dt="2021-08-30T11:33:25.496" v="8"/>
          <ac:spMkLst>
            <pc:docMk/>
            <pc:sldMk cId="3607202133" sldId="256"/>
            <ac:spMk id="15" creationId="{1EDF7896-F56A-49DA-90F3-F5CE8B9833AD}"/>
          </ac:spMkLst>
        </pc:spChg>
        <pc:picChg chg="mod ord">
          <ac:chgData name="PEDRO HENRIQUE" userId="S::04557286070@senacrs.edu.br::80dc7b57-78c6-465f-8cbe-413a49797385" providerId="AD" clId="Web-{92415836-CDDB-4593-896A-016283127376}" dt="2021-08-30T11:34:48.700" v="36" actId="1076"/>
          <ac:picMkLst>
            <pc:docMk/>
            <pc:sldMk cId="3607202133" sldId="256"/>
            <ac:picMk id="6" creationId="{01B4B84E-7A28-4AC6-8B1A-8BC5D40516E5}"/>
          </ac:picMkLst>
        </pc:picChg>
      </pc:sldChg>
    </pc:docChg>
  </pc:docChgLst>
  <pc:docChgLst>
    <pc:chgData name="LUCAS JENTZ CAMARGO" userId="S::03835395017@senacrs.edu.br::8ff785ad-788c-4784-a1d3-011711544141" providerId="AD" clId="Web-{453F62F8-47DC-4CC0-94DC-C34F1AD03ADE}"/>
    <pc:docChg chg="modSld">
      <pc:chgData name="LUCAS JENTZ CAMARGO" userId="S::03835395017@senacrs.edu.br::8ff785ad-788c-4784-a1d3-011711544141" providerId="AD" clId="Web-{453F62F8-47DC-4CC0-94DC-C34F1AD03ADE}" dt="2021-08-18T11:27:01.624" v="3" actId="20577"/>
      <pc:docMkLst>
        <pc:docMk/>
      </pc:docMkLst>
      <pc:sldChg chg="modSp">
        <pc:chgData name="LUCAS JENTZ CAMARGO" userId="S::03835395017@senacrs.edu.br::8ff785ad-788c-4784-a1d3-011711544141" providerId="AD" clId="Web-{453F62F8-47DC-4CC0-94DC-C34F1AD03ADE}" dt="2021-08-18T11:27:01.624" v="3" actId="20577"/>
        <pc:sldMkLst>
          <pc:docMk/>
          <pc:sldMk cId="3607202133" sldId="256"/>
        </pc:sldMkLst>
        <pc:spChg chg="mod">
          <ac:chgData name="LUCAS JENTZ CAMARGO" userId="S::03835395017@senacrs.edu.br::8ff785ad-788c-4784-a1d3-011711544141" providerId="AD" clId="Web-{453F62F8-47DC-4CC0-94DC-C34F1AD03ADE}" dt="2021-08-18T11:27:01.624" v="3" actId="20577"/>
          <ac:spMkLst>
            <pc:docMk/>
            <pc:sldMk cId="3607202133" sldId="256"/>
            <ac:spMk id="3" creationId="{00000000-0000-0000-0000-000000000000}"/>
          </ac:spMkLst>
        </pc:spChg>
      </pc:sldChg>
    </pc:docChg>
  </pc:docChgLst>
  <pc:docChgLst>
    <pc:chgData name="DANIEL OLIVEIRA DOS SANTOS CHINI" userId="S::04783736006@senacrs.edu.br::2a7ca60f-e7a5-4c4f-a944-2e0248418534" providerId="AD" clId="Web-{C3E01E23-E4AD-49B1-A2BE-BD433B348056}"/>
    <pc:docChg chg="addSld delSld modSld">
      <pc:chgData name="DANIEL OLIVEIRA DOS SANTOS CHINI" userId="S::04783736006@senacrs.edu.br::2a7ca60f-e7a5-4c4f-a944-2e0248418534" providerId="AD" clId="Web-{C3E01E23-E4AD-49B1-A2BE-BD433B348056}" dt="2021-08-29T20:15:14.242" v="17" actId="20577"/>
      <pc:docMkLst>
        <pc:docMk/>
      </pc:docMkLst>
      <pc:sldChg chg="modSp">
        <pc:chgData name="DANIEL OLIVEIRA DOS SANTOS CHINI" userId="S::04783736006@senacrs.edu.br::2a7ca60f-e7a5-4c4f-a944-2e0248418534" providerId="AD" clId="Web-{C3E01E23-E4AD-49B1-A2BE-BD433B348056}" dt="2021-08-29T20:14:57.132" v="11" actId="14100"/>
        <pc:sldMkLst>
          <pc:docMk/>
          <pc:sldMk cId="2416533744" sldId="260"/>
        </pc:sldMkLst>
        <pc:spChg chg="mod">
          <ac:chgData name="DANIEL OLIVEIRA DOS SANTOS CHINI" userId="S::04783736006@senacrs.edu.br::2a7ca60f-e7a5-4c4f-a944-2e0248418534" providerId="AD" clId="Web-{C3E01E23-E4AD-49B1-A2BE-BD433B348056}" dt="2021-08-29T20:14:57.132" v="11" actId="14100"/>
          <ac:spMkLst>
            <pc:docMk/>
            <pc:sldMk cId="2416533744" sldId="260"/>
            <ac:spMk id="3" creationId="{00000000-0000-0000-0000-000000000000}"/>
          </ac:spMkLst>
        </pc:spChg>
      </pc:sldChg>
      <pc:sldChg chg="new del">
        <pc:chgData name="DANIEL OLIVEIRA DOS SANTOS CHINI" userId="S::04783736006@senacrs.edu.br::2a7ca60f-e7a5-4c4f-a944-2e0248418534" providerId="AD" clId="Web-{C3E01E23-E4AD-49B1-A2BE-BD433B348056}" dt="2021-08-29T20:11:02.549" v="1"/>
        <pc:sldMkLst>
          <pc:docMk/>
          <pc:sldMk cId="382158175" sldId="263"/>
        </pc:sldMkLst>
      </pc:sldChg>
      <pc:sldChg chg="modSp new">
        <pc:chgData name="DANIEL OLIVEIRA DOS SANTOS CHINI" userId="S::04783736006@senacrs.edu.br::2a7ca60f-e7a5-4c4f-a944-2e0248418534" providerId="AD" clId="Web-{C3E01E23-E4AD-49B1-A2BE-BD433B348056}" dt="2021-08-29T20:15:14.242" v="17" actId="20577"/>
        <pc:sldMkLst>
          <pc:docMk/>
          <pc:sldMk cId="2967834558" sldId="263"/>
        </pc:sldMkLst>
        <pc:spChg chg="mod">
          <ac:chgData name="DANIEL OLIVEIRA DOS SANTOS CHINI" userId="S::04783736006@senacrs.edu.br::2a7ca60f-e7a5-4c4f-a944-2e0248418534" providerId="AD" clId="Web-{C3E01E23-E4AD-49B1-A2BE-BD433B348056}" dt="2021-08-29T20:15:14.242" v="17" actId="20577"/>
          <ac:spMkLst>
            <pc:docMk/>
            <pc:sldMk cId="2967834558" sldId="263"/>
            <ac:spMk id="2" creationId="{EA3DD3F0-979C-40C2-8AE5-FD26C13CFF27}"/>
          </ac:spMkLst>
        </pc:spChg>
      </pc:sldChg>
    </pc:docChg>
  </pc:docChgLst>
  <pc:docChgLst>
    <pc:chgData name="PEDRO HENRIQUE" userId="S::04557286070@senacrs.edu.br::80dc7b57-78c6-465f-8cbe-413a49797385" providerId="AD" clId="Web-{700C0B31-F301-47CB-9326-5A452856EA27}"/>
    <pc:docChg chg="modSld">
      <pc:chgData name="PEDRO HENRIQUE" userId="S::04557286070@senacrs.edu.br::80dc7b57-78c6-465f-8cbe-413a49797385" providerId="AD" clId="Web-{700C0B31-F301-47CB-9326-5A452856EA27}" dt="2021-08-20T12:29:48.802" v="0" actId="20577"/>
      <pc:docMkLst>
        <pc:docMk/>
      </pc:docMkLst>
      <pc:sldChg chg="modSp">
        <pc:chgData name="PEDRO HENRIQUE" userId="S::04557286070@senacrs.edu.br::80dc7b57-78c6-465f-8cbe-413a49797385" providerId="AD" clId="Web-{700C0B31-F301-47CB-9326-5A452856EA27}" dt="2021-08-20T12:29:48.802" v="0" actId="20577"/>
        <pc:sldMkLst>
          <pc:docMk/>
          <pc:sldMk cId="1959844291" sldId="258"/>
        </pc:sldMkLst>
        <pc:spChg chg="mod">
          <ac:chgData name="PEDRO HENRIQUE" userId="S::04557286070@senacrs.edu.br::80dc7b57-78c6-465f-8cbe-413a49797385" providerId="AD" clId="Web-{700C0B31-F301-47CB-9326-5A452856EA27}" dt="2021-08-20T12:29:48.802" v="0" actId="20577"/>
          <ac:spMkLst>
            <pc:docMk/>
            <pc:sldMk cId="1959844291" sldId="258"/>
            <ac:spMk id="3" creationId="{00000000-0000-0000-0000-000000000000}"/>
          </ac:spMkLst>
        </pc:spChg>
      </pc:sldChg>
    </pc:docChg>
  </pc:docChgLst>
  <pc:docChgLst>
    <pc:chgData name="GUSTAVO RIES PIONER" userId="S::04787868080@senacrs.edu.br::f2fa62de-5da9-4f9e-97a9-0f29afdccdb4" providerId="AD" clId="Web-{CBB4607A-BDF6-4AAC-B4AB-C7B0F70E4CE3}"/>
    <pc:docChg chg="modSld">
      <pc:chgData name="GUSTAVO RIES PIONER" userId="S::04787868080@senacrs.edu.br::f2fa62de-5da9-4f9e-97a9-0f29afdccdb4" providerId="AD" clId="Web-{CBB4607A-BDF6-4AAC-B4AB-C7B0F70E4CE3}" dt="2021-08-27T15:00:29.074" v="18" actId="20577"/>
      <pc:docMkLst>
        <pc:docMk/>
      </pc:docMkLst>
      <pc:sldChg chg="modSp">
        <pc:chgData name="GUSTAVO RIES PIONER" userId="S::04787868080@senacrs.edu.br::f2fa62de-5da9-4f9e-97a9-0f29afdccdb4" providerId="AD" clId="Web-{CBB4607A-BDF6-4AAC-B4AB-C7B0F70E4CE3}" dt="2021-08-27T15:00:29.074" v="18" actId="20577"/>
        <pc:sldMkLst>
          <pc:docMk/>
          <pc:sldMk cId="1098623048" sldId="261"/>
        </pc:sldMkLst>
        <pc:spChg chg="mod">
          <ac:chgData name="GUSTAVO RIES PIONER" userId="S::04787868080@senacrs.edu.br::f2fa62de-5da9-4f9e-97a9-0f29afdccdb4" providerId="AD" clId="Web-{CBB4607A-BDF6-4AAC-B4AB-C7B0F70E4CE3}" dt="2021-08-27T15:00:29.074" v="18" actId="20577"/>
          <ac:spMkLst>
            <pc:docMk/>
            <pc:sldMk cId="1098623048" sldId="261"/>
            <ac:spMk id="2" creationId="{00000000-0000-0000-0000-000000000000}"/>
          </ac:spMkLst>
        </pc:spChg>
      </pc:sldChg>
    </pc:docChg>
  </pc:docChgLst>
  <pc:docChgLst>
    <pc:chgData name="GUSTAVO RIES PIONER" userId="S::04787868080@senacrs.edu.br::f2fa62de-5da9-4f9e-97a9-0f29afdccdb4" providerId="AD" clId="Web-{3C7F43B9-6887-49A4-ACA7-5A88B8F8C83D}"/>
    <pc:docChg chg="addSld modSld">
      <pc:chgData name="GUSTAVO RIES PIONER" userId="S::04787868080@senacrs.edu.br::f2fa62de-5da9-4f9e-97a9-0f29afdccdb4" providerId="AD" clId="Web-{3C7F43B9-6887-49A4-ACA7-5A88B8F8C83D}" dt="2021-08-20T12:02:35.251" v="14" actId="20577"/>
      <pc:docMkLst>
        <pc:docMk/>
      </pc:docMkLst>
      <pc:sldChg chg="modSp new">
        <pc:chgData name="GUSTAVO RIES PIONER" userId="S::04787868080@senacrs.edu.br::f2fa62de-5da9-4f9e-97a9-0f29afdccdb4" providerId="AD" clId="Web-{3C7F43B9-6887-49A4-ACA7-5A88B8F8C83D}" dt="2021-08-20T12:02:35.251" v="14" actId="20577"/>
        <pc:sldMkLst>
          <pc:docMk/>
          <pc:sldMk cId="364983681" sldId="257"/>
        </pc:sldMkLst>
        <pc:spChg chg="mod">
          <ac:chgData name="GUSTAVO RIES PIONER" userId="S::04787868080@senacrs.edu.br::f2fa62de-5da9-4f9e-97a9-0f29afdccdb4" providerId="AD" clId="Web-{3C7F43B9-6887-49A4-ACA7-5A88B8F8C83D}" dt="2021-08-20T12:00:37.483" v="11" actId="20577"/>
          <ac:spMkLst>
            <pc:docMk/>
            <pc:sldMk cId="364983681" sldId="257"/>
            <ac:spMk id="2" creationId="{9F983248-9018-4D37-86E9-F14E90B0A193}"/>
          </ac:spMkLst>
        </pc:spChg>
        <pc:spChg chg="mod">
          <ac:chgData name="GUSTAVO RIES PIONER" userId="S::04787868080@senacrs.edu.br::f2fa62de-5da9-4f9e-97a9-0f29afdccdb4" providerId="AD" clId="Web-{3C7F43B9-6887-49A4-ACA7-5A88B8F8C83D}" dt="2021-08-20T12:02:35.251" v="14" actId="20577"/>
          <ac:spMkLst>
            <pc:docMk/>
            <pc:sldMk cId="364983681" sldId="257"/>
            <ac:spMk id="3" creationId="{E5C089EB-702D-4345-BE77-0DAE21B22D85}"/>
          </ac:spMkLst>
        </pc:spChg>
      </pc:sldChg>
    </pc:docChg>
  </pc:docChgLst>
  <pc:docChgLst>
    <pc:chgData name="PEDRO HENRIQUE" userId="S::04557286070@senacrs.edu.br::80dc7b57-78c6-465f-8cbe-413a49797385" providerId="AD" clId="Web-{C7A92F24-8E9D-4A04-ABD9-5E4475ECCB5C}"/>
    <pc:docChg chg="modSld">
      <pc:chgData name="PEDRO HENRIQUE" userId="S::04557286070@senacrs.edu.br::80dc7b57-78c6-465f-8cbe-413a49797385" providerId="AD" clId="Web-{C7A92F24-8E9D-4A04-ABD9-5E4475ECCB5C}" dt="2021-08-30T11:29:27.501" v="43" actId="1076"/>
      <pc:docMkLst>
        <pc:docMk/>
      </pc:docMkLst>
      <pc:sldChg chg="addSp modSp">
        <pc:chgData name="PEDRO HENRIQUE" userId="S::04557286070@senacrs.edu.br::80dc7b57-78c6-465f-8cbe-413a49797385" providerId="AD" clId="Web-{C7A92F24-8E9D-4A04-ABD9-5E4475ECCB5C}" dt="2021-08-30T11:29:27.501" v="43" actId="1076"/>
        <pc:sldMkLst>
          <pc:docMk/>
          <pc:sldMk cId="3607202133" sldId="256"/>
        </pc:sldMkLst>
        <pc:spChg chg="mod">
          <ac:chgData name="PEDRO HENRIQUE" userId="S::04557286070@senacrs.edu.br::80dc7b57-78c6-465f-8cbe-413a49797385" providerId="AD" clId="Web-{C7A92F24-8E9D-4A04-ABD9-5E4475ECCB5C}" dt="2021-08-30T11:24:55.495" v="31" actId="1076"/>
          <ac:spMkLst>
            <pc:docMk/>
            <pc:sldMk cId="3607202133" sldId="256"/>
            <ac:spMk id="3" creationId="{00000000-0000-0000-0000-000000000000}"/>
          </ac:spMkLst>
        </pc:spChg>
        <pc:spChg chg="add mod">
          <ac:chgData name="PEDRO HENRIQUE" userId="S::04557286070@senacrs.edu.br::80dc7b57-78c6-465f-8cbe-413a49797385" providerId="AD" clId="Web-{C7A92F24-8E9D-4A04-ABD9-5E4475ECCB5C}" dt="2021-08-30T11:24:11.088" v="20" actId="1076"/>
          <ac:spMkLst>
            <pc:docMk/>
            <pc:sldMk cId="3607202133" sldId="256"/>
            <ac:spMk id="4" creationId="{3D220180-7873-4EE6-B690-78E1D9160369}"/>
          </ac:spMkLst>
        </pc:spChg>
        <pc:spChg chg="add mod">
          <ac:chgData name="PEDRO HENRIQUE" userId="S::04557286070@senacrs.edu.br::80dc7b57-78c6-465f-8cbe-413a49797385" providerId="AD" clId="Web-{C7A92F24-8E9D-4A04-ABD9-5E4475ECCB5C}" dt="2021-08-30T11:28:27.906" v="36" actId="20577"/>
          <ac:spMkLst>
            <pc:docMk/>
            <pc:sldMk cId="3607202133" sldId="256"/>
            <ac:spMk id="5" creationId="{83BA7292-7166-40A0-9C88-56254CDD4759}"/>
          </ac:spMkLst>
        </pc:spChg>
        <pc:picChg chg="add mod">
          <ac:chgData name="PEDRO HENRIQUE" userId="S::04557286070@senacrs.edu.br::80dc7b57-78c6-465f-8cbe-413a49797385" providerId="AD" clId="Web-{C7A92F24-8E9D-4A04-ABD9-5E4475ECCB5C}" dt="2021-08-30T11:29:27.501" v="43" actId="1076"/>
          <ac:picMkLst>
            <pc:docMk/>
            <pc:sldMk cId="3607202133" sldId="256"/>
            <ac:picMk id="6" creationId="{01B4B84E-7A28-4AC6-8B1A-8BC5D40516E5}"/>
          </ac:picMkLst>
        </pc:picChg>
      </pc:sldChg>
      <pc:sldChg chg="modSp">
        <pc:chgData name="PEDRO HENRIQUE" userId="S::04557286070@senacrs.edu.br::80dc7b57-78c6-465f-8cbe-413a49797385" providerId="AD" clId="Web-{C7A92F24-8E9D-4A04-ABD9-5E4475ECCB5C}" dt="2021-08-30T11:16:45.016" v="13" actId="1076"/>
        <pc:sldMkLst>
          <pc:docMk/>
          <pc:sldMk cId="4158694338" sldId="265"/>
        </pc:sldMkLst>
        <pc:picChg chg="mod">
          <ac:chgData name="PEDRO HENRIQUE" userId="S::04557286070@senacrs.edu.br::80dc7b57-78c6-465f-8cbe-413a49797385" providerId="AD" clId="Web-{C7A92F24-8E9D-4A04-ABD9-5E4475ECCB5C}" dt="2021-08-30T11:16:45.016" v="13" actId="1076"/>
          <ac:picMkLst>
            <pc:docMk/>
            <pc:sldMk cId="4158694338" sldId="265"/>
            <ac:picMk id="5" creationId="{9B22F64D-E7A0-4B70-8E02-E9699624CF3D}"/>
          </ac:picMkLst>
        </pc:picChg>
      </pc:sldChg>
      <pc:sldChg chg="addSp modSp">
        <pc:chgData name="PEDRO HENRIQUE" userId="S::04557286070@senacrs.edu.br::80dc7b57-78c6-465f-8cbe-413a49797385" providerId="AD" clId="Web-{C7A92F24-8E9D-4A04-ABD9-5E4475ECCB5C}" dt="2021-08-30T11:08:41.303" v="8" actId="20577"/>
        <pc:sldMkLst>
          <pc:docMk/>
          <pc:sldMk cId="2925122511" sldId="266"/>
        </pc:sldMkLst>
        <pc:spChg chg="mod">
          <ac:chgData name="PEDRO HENRIQUE" userId="S::04557286070@senacrs.edu.br::80dc7b57-78c6-465f-8cbe-413a49797385" providerId="AD" clId="Web-{C7A92F24-8E9D-4A04-ABD9-5E4475ECCB5C}" dt="2021-08-30T11:08:16.974" v="5" actId="20577"/>
          <ac:spMkLst>
            <pc:docMk/>
            <pc:sldMk cId="2925122511" sldId="266"/>
            <ac:spMk id="2" creationId="{779AE137-5CAB-4F5D-B042-8890D58F0849}"/>
          </ac:spMkLst>
        </pc:spChg>
        <pc:spChg chg="mod">
          <ac:chgData name="PEDRO HENRIQUE" userId="S::04557286070@senacrs.edu.br::80dc7b57-78c6-465f-8cbe-413a49797385" providerId="AD" clId="Web-{C7A92F24-8E9D-4A04-ABD9-5E4475ECCB5C}" dt="2021-08-30T11:05:49.971" v="1" actId="20577"/>
          <ac:spMkLst>
            <pc:docMk/>
            <pc:sldMk cId="2925122511" sldId="266"/>
            <ac:spMk id="3" creationId="{06E27A6C-C06B-47C3-8DAF-51026A6BC905}"/>
          </ac:spMkLst>
        </pc:spChg>
        <pc:spChg chg="add mod">
          <ac:chgData name="PEDRO HENRIQUE" userId="S::04557286070@senacrs.edu.br::80dc7b57-78c6-465f-8cbe-413a49797385" providerId="AD" clId="Web-{C7A92F24-8E9D-4A04-ABD9-5E4475ECCB5C}" dt="2021-08-30T11:08:41.303" v="8" actId="20577"/>
          <ac:spMkLst>
            <pc:docMk/>
            <pc:sldMk cId="2925122511" sldId="266"/>
            <ac:spMk id="7" creationId="{3335B49F-E978-4B1C-A35B-8CF49BAF4E6A}"/>
          </ac:spMkLst>
        </pc:spChg>
      </pc:sldChg>
      <pc:sldChg chg="modSp">
        <pc:chgData name="PEDRO HENRIQUE" userId="S::04557286070@senacrs.edu.br::80dc7b57-78c6-465f-8cbe-413a49797385" providerId="AD" clId="Web-{C7A92F24-8E9D-4A04-ABD9-5E4475ECCB5C}" dt="2021-08-30T11:15:20.327" v="10" actId="20577"/>
        <pc:sldMkLst>
          <pc:docMk/>
          <pc:sldMk cId="2919770588" sldId="267"/>
        </pc:sldMkLst>
        <pc:spChg chg="mod">
          <ac:chgData name="PEDRO HENRIQUE" userId="S::04557286070@senacrs.edu.br::80dc7b57-78c6-465f-8cbe-413a49797385" providerId="AD" clId="Web-{C7A92F24-8E9D-4A04-ABD9-5E4475ECCB5C}" dt="2021-08-30T11:15:20.327" v="10" actId="20577"/>
          <ac:spMkLst>
            <pc:docMk/>
            <pc:sldMk cId="2919770588" sldId="267"/>
            <ac:spMk id="3" creationId="{92651789-A9F5-4843-A3BF-6132C4312BAE}"/>
          </ac:spMkLst>
        </pc:spChg>
      </pc:sldChg>
    </pc:docChg>
  </pc:docChgLst>
  <pc:docChgLst>
    <pc:chgData name="LUCAS JENTZ CAMARGO" userId="S::03835395017@senacrs.edu.br::8ff785ad-788c-4784-a1d3-011711544141" providerId="AD" clId="Web-{7C16803D-1C39-4628-87A5-A70AFBE56EBC}"/>
    <pc:docChg chg="modSld">
      <pc:chgData name="LUCAS JENTZ CAMARGO" userId="S::03835395017@senacrs.edu.br::8ff785ad-788c-4784-a1d3-011711544141" providerId="AD" clId="Web-{7C16803D-1C39-4628-87A5-A70AFBE56EBC}" dt="2021-08-18T11:29:41.779" v="67" actId="20577"/>
      <pc:docMkLst>
        <pc:docMk/>
      </pc:docMkLst>
      <pc:sldChg chg="modSp">
        <pc:chgData name="LUCAS JENTZ CAMARGO" userId="S::03835395017@senacrs.edu.br::8ff785ad-788c-4784-a1d3-011711544141" providerId="AD" clId="Web-{7C16803D-1C39-4628-87A5-A70AFBE56EBC}" dt="2021-08-18T11:29:41.779" v="67" actId="20577"/>
        <pc:sldMkLst>
          <pc:docMk/>
          <pc:sldMk cId="3607202133" sldId="256"/>
        </pc:sldMkLst>
        <pc:spChg chg="mod">
          <ac:chgData name="LUCAS JENTZ CAMARGO" userId="S::03835395017@senacrs.edu.br::8ff785ad-788c-4784-a1d3-011711544141" providerId="AD" clId="Web-{7C16803D-1C39-4628-87A5-A70AFBE56EBC}" dt="2021-08-18T11:29:41.779" v="67" actId="20577"/>
          <ac:spMkLst>
            <pc:docMk/>
            <pc:sldMk cId="3607202133" sldId="256"/>
            <ac:spMk id="3" creationId="{00000000-0000-0000-0000-000000000000}"/>
          </ac:spMkLst>
        </pc:spChg>
      </pc:sldChg>
    </pc:docChg>
  </pc:docChgLst>
  <pc:docChgLst>
    <pc:chgData name="DANIEL OLIVEIRA DOS SANTOS CHINI" userId="S::04783736006@senacrs.edu.br::2a7ca60f-e7a5-4c4f-a944-2e0248418534" providerId="AD" clId="Web-{7479EB03-7223-4555-B182-FE1332C72458}"/>
    <pc:docChg chg="modSld">
      <pc:chgData name="DANIEL OLIVEIRA DOS SANTOS CHINI" userId="S::04783736006@senacrs.edu.br::2a7ca60f-e7a5-4c4f-a944-2e0248418534" providerId="AD" clId="Web-{7479EB03-7223-4555-B182-FE1332C72458}" dt="2021-08-27T14:54:17.310" v="139" actId="1076"/>
      <pc:docMkLst>
        <pc:docMk/>
      </pc:docMkLst>
      <pc:sldChg chg="modSp">
        <pc:chgData name="DANIEL OLIVEIRA DOS SANTOS CHINI" userId="S::04783736006@senacrs.edu.br::2a7ca60f-e7a5-4c4f-a944-2e0248418534" providerId="AD" clId="Web-{7479EB03-7223-4555-B182-FE1332C72458}" dt="2021-08-27T14:49:30.397" v="109" actId="20577"/>
        <pc:sldMkLst>
          <pc:docMk/>
          <pc:sldMk cId="1931309839" sldId="259"/>
        </pc:sldMkLst>
        <pc:spChg chg="mod">
          <ac:chgData name="DANIEL OLIVEIRA DOS SANTOS CHINI" userId="S::04783736006@senacrs.edu.br::2a7ca60f-e7a5-4c4f-a944-2e0248418534" providerId="AD" clId="Web-{7479EB03-7223-4555-B182-FE1332C72458}" dt="2021-08-27T14:44:53.312" v="12" actId="20577"/>
          <ac:spMkLst>
            <pc:docMk/>
            <pc:sldMk cId="1931309839" sldId="259"/>
            <ac:spMk id="2" creationId="{00000000-0000-0000-0000-000000000000}"/>
          </ac:spMkLst>
        </pc:spChg>
        <pc:spChg chg="mod">
          <ac:chgData name="DANIEL OLIVEIRA DOS SANTOS CHINI" userId="S::04783736006@senacrs.edu.br::2a7ca60f-e7a5-4c4f-a944-2e0248418534" providerId="AD" clId="Web-{7479EB03-7223-4555-B182-FE1332C72458}" dt="2021-08-27T14:49:30.397" v="109" actId="20577"/>
          <ac:spMkLst>
            <pc:docMk/>
            <pc:sldMk cId="1931309839" sldId="259"/>
            <ac:spMk id="3" creationId="{00000000-0000-0000-0000-000000000000}"/>
          </ac:spMkLst>
        </pc:spChg>
      </pc:sldChg>
      <pc:sldChg chg="addSp delSp modSp mod setBg">
        <pc:chgData name="DANIEL OLIVEIRA DOS SANTOS CHINI" userId="S::04783736006@senacrs.edu.br::2a7ca60f-e7a5-4c4f-a944-2e0248418534" providerId="AD" clId="Web-{7479EB03-7223-4555-B182-FE1332C72458}" dt="2021-08-27T14:54:17.310" v="139" actId="1076"/>
        <pc:sldMkLst>
          <pc:docMk/>
          <pc:sldMk cId="2416533744" sldId="260"/>
        </pc:sldMkLst>
        <pc:spChg chg="mod">
          <ac:chgData name="DANIEL OLIVEIRA DOS SANTOS CHINI" userId="S::04783736006@senacrs.edu.br::2a7ca60f-e7a5-4c4f-a944-2e0248418534" providerId="AD" clId="Web-{7479EB03-7223-4555-B182-FE1332C72458}" dt="2021-08-27T14:54:10.826" v="138"/>
          <ac:spMkLst>
            <pc:docMk/>
            <pc:sldMk cId="2416533744" sldId="260"/>
            <ac:spMk id="2" creationId="{00000000-0000-0000-0000-000000000000}"/>
          </ac:spMkLst>
        </pc:spChg>
        <pc:spChg chg="mod">
          <ac:chgData name="DANIEL OLIVEIRA DOS SANTOS CHINI" userId="S::04783736006@senacrs.edu.br::2a7ca60f-e7a5-4c4f-a944-2e0248418534" providerId="AD" clId="Web-{7479EB03-7223-4555-B182-FE1332C72458}" dt="2021-08-27T14:54:10.826" v="138"/>
          <ac:spMkLst>
            <pc:docMk/>
            <pc:sldMk cId="2416533744" sldId="260"/>
            <ac:spMk id="3" creationId="{00000000-0000-0000-0000-000000000000}"/>
          </ac:spMkLst>
        </pc:spChg>
        <pc:spChg chg="add">
          <ac:chgData name="DANIEL OLIVEIRA DOS SANTOS CHINI" userId="S::04783736006@senacrs.edu.br::2a7ca60f-e7a5-4c4f-a944-2e0248418534" providerId="AD" clId="Web-{7479EB03-7223-4555-B182-FE1332C72458}" dt="2021-08-27T14:54:10.826" v="138"/>
          <ac:spMkLst>
            <pc:docMk/>
            <pc:sldMk cId="2416533744" sldId="260"/>
            <ac:spMk id="10" creationId="{3F4C104D-5F30-4811-9376-566B26E4719A}"/>
          </ac:spMkLst>
        </pc:spChg>
        <pc:spChg chg="add">
          <ac:chgData name="DANIEL OLIVEIRA DOS SANTOS CHINI" userId="S::04783736006@senacrs.edu.br::2a7ca60f-e7a5-4c4f-a944-2e0248418534" providerId="AD" clId="Web-{7479EB03-7223-4555-B182-FE1332C72458}" dt="2021-08-27T14:54:10.826" v="138"/>
          <ac:spMkLst>
            <pc:docMk/>
            <pc:sldMk cId="2416533744" sldId="260"/>
            <ac:spMk id="12" creationId="{0815E34B-5D02-4E01-A936-E8E1C0AB6F12}"/>
          </ac:spMkLst>
        </pc:spChg>
        <pc:spChg chg="add">
          <ac:chgData name="DANIEL OLIVEIRA DOS SANTOS CHINI" userId="S::04783736006@senacrs.edu.br::2a7ca60f-e7a5-4c4f-a944-2e0248418534" providerId="AD" clId="Web-{7479EB03-7223-4555-B182-FE1332C72458}" dt="2021-08-27T14:54:10.826" v="138"/>
          <ac:spMkLst>
            <pc:docMk/>
            <pc:sldMk cId="2416533744" sldId="260"/>
            <ac:spMk id="14" creationId="{7DE3414B-B032-4710-A468-D3285E38C5FF}"/>
          </ac:spMkLst>
        </pc:spChg>
        <pc:picChg chg="add del mod">
          <ac:chgData name="DANIEL OLIVEIRA DOS SANTOS CHINI" userId="S::04783736006@senacrs.edu.br::2a7ca60f-e7a5-4c4f-a944-2e0248418534" providerId="AD" clId="Web-{7479EB03-7223-4555-B182-FE1332C72458}" dt="2021-08-27T14:53:47.028" v="136"/>
          <ac:picMkLst>
            <pc:docMk/>
            <pc:sldMk cId="2416533744" sldId="260"/>
            <ac:picMk id="4" creationId="{956E3019-A85E-479F-8A08-BCF8AAB63824}"/>
          </ac:picMkLst>
        </pc:picChg>
        <pc:picChg chg="add mod">
          <ac:chgData name="DANIEL OLIVEIRA DOS SANTOS CHINI" userId="S::04783736006@senacrs.edu.br::2a7ca60f-e7a5-4c4f-a944-2e0248418534" providerId="AD" clId="Web-{7479EB03-7223-4555-B182-FE1332C72458}" dt="2021-08-27T14:54:17.310" v="139" actId="1076"/>
          <ac:picMkLst>
            <pc:docMk/>
            <pc:sldMk cId="2416533744" sldId="260"/>
            <ac:picMk id="5" creationId="{EEC8BA18-3155-49DA-827E-4FF46E3A6C8D}"/>
          </ac:picMkLst>
        </pc:picChg>
      </pc:sldChg>
    </pc:docChg>
  </pc:docChgLst>
  <pc:docChgLst>
    <pc:chgData name="GUSTAVO RIES PIONER" userId="S::04787868080@senacrs.edu.br::f2fa62de-5da9-4f9e-97a9-0f29afdccdb4" providerId="AD" clId="Web-{F564184D-0D6D-46C2-860D-A8C079D8B651}"/>
    <pc:docChg chg="modSld">
      <pc:chgData name="GUSTAVO RIES PIONER" userId="S::04787868080@senacrs.edu.br::f2fa62de-5da9-4f9e-97a9-0f29afdccdb4" providerId="AD" clId="Web-{F564184D-0D6D-46C2-860D-A8C079D8B651}" dt="2021-08-27T11:42:07.736" v="0" actId="20577"/>
      <pc:docMkLst>
        <pc:docMk/>
      </pc:docMkLst>
      <pc:sldChg chg="modSp">
        <pc:chgData name="GUSTAVO RIES PIONER" userId="S::04787868080@senacrs.edu.br::f2fa62de-5da9-4f9e-97a9-0f29afdccdb4" providerId="AD" clId="Web-{F564184D-0D6D-46C2-860D-A8C079D8B651}" dt="2021-08-27T11:42:07.736" v="0" actId="20577"/>
        <pc:sldMkLst>
          <pc:docMk/>
          <pc:sldMk cId="2265396582" sldId="262"/>
        </pc:sldMkLst>
        <pc:spChg chg="mod">
          <ac:chgData name="GUSTAVO RIES PIONER" userId="S::04787868080@senacrs.edu.br::f2fa62de-5da9-4f9e-97a9-0f29afdccdb4" providerId="AD" clId="Web-{F564184D-0D6D-46C2-860D-A8C079D8B651}" dt="2021-08-27T11:42:07.736" v="0" actId="20577"/>
          <ac:spMkLst>
            <pc:docMk/>
            <pc:sldMk cId="2265396582" sldId="262"/>
            <ac:spMk id="3" creationId="{38F924F4-916B-4F60-926C-8D61AFDB6E01}"/>
          </ac:spMkLst>
        </pc:spChg>
      </pc:sldChg>
    </pc:docChg>
  </pc:docChgLst>
  <pc:docChgLst>
    <pc:chgData name="PEDRO HENRIQUE" userId="S::04557286070@senacrs.edu.br::80dc7b57-78c6-465f-8cbe-413a49797385" providerId="AD" clId="Web-{81937D67-8AA6-47E3-91F5-3944E50DAB87}"/>
    <pc:docChg chg="modSld">
      <pc:chgData name="PEDRO HENRIQUE" userId="S::04557286070@senacrs.edu.br::80dc7b57-78c6-465f-8cbe-413a49797385" providerId="AD" clId="Web-{81937D67-8AA6-47E3-91F5-3944E50DAB87}" dt="2021-08-20T11:43:09.431" v="2" actId="20577"/>
      <pc:docMkLst>
        <pc:docMk/>
      </pc:docMkLst>
      <pc:sldChg chg="modSp">
        <pc:chgData name="PEDRO HENRIQUE" userId="S::04557286070@senacrs.edu.br::80dc7b57-78c6-465f-8cbe-413a49797385" providerId="AD" clId="Web-{81937D67-8AA6-47E3-91F5-3944E50DAB87}" dt="2021-08-20T11:43:09.431" v="2" actId="20577"/>
        <pc:sldMkLst>
          <pc:docMk/>
          <pc:sldMk cId="3607202133" sldId="256"/>
        </pc:sldMkLst>
        <pc:spChg chg="mod">
          <ac:chgData name="PEDRO HENRIQUE" userId="S::04557286070@senacrs.edu.br::80dc7b57-78c6-465f-8cbe-413a49797385" providerId="AD" clId="Web-{81937D67-8AA6-47E3-91F5-3944E50DAB87}" dt="2021-08-20T11:43:00.790" v="0" actId="1076"/>
          <ac:spMkLst>
            <pc:docMk/>
            <pc:sldMk cId="3607202133" sldId="256"/>
            <ac:spMk id="2" creationId="{00000000-0000-0000-0000-000000000000}"/>
          </ac:spMkLst>
        </pc:spChg>
        <pc:spChg chg="mod">
          <ac:chgData name="PEDRO HENRIQUE" userId="S::04557286070@senacrs.edu.br::80dc7b57-78c6-465f-8cbe-413a49797385" providerId="AD" clId="Web-{81937D67-8AA6-47E3-91F5-3944E50DAB87}" dt="2021-08-20T11:43:09.431" v="2" actId="20577"/>
          <ac:spMkLst>
            <pc:docMk/>
            <pc:sldMk cId="3607202133" sldId="256"/>
            <ac:spMk id="3" creationId="{00000000-0000-0000-0000-000000000000}"/>
          </ac:spMkLst>
        </pc:spChg>
      </pc:sldChg>
    </pc:docChg>
  </pc:docChgLst>
  <pc:docChgLst>
    <pc:chgData name="DANIEL OLIVEIRA DOS SANTOS CHINI" userId="S::04783736006@senacrs.edu.br::2a7ca60f-e7a5-4c4f-a944-2e0248418534" providerId="AD" clId="Web-{7A783806-4DC6-41F1-85F0-AAE9957D1924}"/>
    <pc:docChg chg="modSld sldOrd">
      <pc:chgData name="DANIEL OLIVEIRA DOS SANTOS CHINI" userId="S::04783736006@senacrs.edu.br::2a7ca60f-e7a5-4c4f-a944-2e0248418534" providerId="AD" clId="Web-{7A783806-4DC6-41F1-85F0-AAE9957D1924}" dt="2021-08-30T11:10:10.899" v="85" actId="20577"/>
      <pc:docMkLst>
        <pc:docMk/>
      </pc:docMkLst>
      <pc:sldChg chg="modSp ord">
        <pc:chgData name="DANIEL OLIVEIRA DOS SANTOS CHINI" userId="S::04783736006@senacrs.edu.br::2a7ca60f-e7a5-4c4f-a944-2e0248418534" providerId="AD" clId="Web-{7A783806-4DC6-41F1-85F0-AAE9957D1924}" dt="2021-08-30T11:07:10.958" v="53"/>
        <pc:sldMkLst>
          <pc:docMk/>
          <pc:sldMk cId="364983681" sldId="257"/>
        </pc:sldMkLst>
        <pc:spChg chg="mod">
          <ac:chgData name="DANIEL OLIVEIRA DOS SANTOS CHINI" userId="S::04783736006@senacrs.edu.br::2a7ca60f-e7a5-4c4f-a944-2e0248418534" providerId="AD" clId="Web-{7A783806-4DC6-41F1-85F0-AAE9957D1924}" dt="2021-08-30T11:04:04.516" v="6" actId="20577"/>
          <ac:spMkLst>
            <pc:docMk/>
            <pc:sldMk cId="364983681" sldId="257"/>
            <ac:spMk id="3" creationId="{E5C089EB-702D-4345-BE77-0DAE21B22D85}"/>
          </ac:spMkLst>
        </pc:spChg>
      </pc:sldChg>
      <pc:sldChg chg="ord">
        <pc:chgData name="DANIEL OLIVEIRA DOS SANTOS CHINI" userId="S::04783736006@senacrs.edu.br::2a7ca60f-e7a5-4c4f-a944-2e0248418534" providerId="AD" clId="Web-{7A783806-4DC6-41F1-85F0-AAE9957D1924}" dt="2021-08-30T11:07:16.505" v="54"/>
        <pc:sldMkLst>
          <pc:docMk/>
          <pc:sldMk cId="1959844291" sldId="258"/>
        </pc:sldMkLst>
      </pc:sldChg>
      <pc:sldChg chg="modSp ord">
        <pc:chgData name="DANIEL OLIVEIRA DOS SANTOS CHINI" userId="S::04783736006@senacrs.edu.br::2a7ca60f-e7a5-4c4f-a944-2e0248418534" providerId="AD" clId="Web-{7A783806-4DC6-41F1-85F0-AAE9957D1924}" dt="2021-08-30T11:07:28.114" v="55"/>
        <pc:sldMkLst>
          <pc:docMk/>
          <pc:sldMk cId="1931309839" sldId="259"/>
        </pc:sldMkLst>
        <pc:spChg chg="mod">
          <ac:chgData name="DANIEL OLIVEIRA DOS SANTOS CHINI" userId="S::04783736006@senacrs.edu.br::2a7ca60f-e7a5-4c4f-a944-2e0248418534" providerId="AD" clId="Web-{7A783806-4DC6-41F1-85F0-AAE9957D1924}" dt="2021-08-30T10:57:40.931" v="3" actId="20577"/>
          <ac:spMkLst>
            <pc:docMk/>
            <pc:sldMk cId="1931309839" sldId="259"/>
            <ac:spMk id="3" creationId="{00000000-0000-0000-0000-000000000000}"/>
          </ac:spMkLst>
        </pc:spChg>
      </pc:sldChg>
      <pc:sldChg chg="ord">
        <pc:chgData name="DANIEL OLIVEIRA DOS SANTOS CHINI" userId="S::04783736006@senacrs.edu.br::2a7ca60f-e7a5-4c4f-a944-2e0248418534" providerId="AD" clId="Web-{7A783806-4DC6-41F1-85F0-AAE9957D1924}" dt="2021-08-30T11:07:32.396" v="56"/>
        <pc:sldMkLst>
          <pc:docMk/>
          <pc:sldMk cId="2416533744" sldId="260"/>
        </pc:sldMkLst>
      </pc:sldChg>
      <pc:sldChg chg="addSp modSp ord">
        <pc:chgData name="DANIEL OLIVEIRA DOS SANTOS CHINI" userId="S::04783736006@senacrs.edu.br::2a7ca60f-e7a5-4c4f-a944-2e0248418534" providerId="AD" clId="Web-{7A783806-4DC6-41F1-85F0-AAE9957D1924}" dt="2021-08-30T11:10:10.899" v="85" actId="20577"/>
        <pc:sldMkLst>
          <pc:docMk/>
          <pc:sldMk cId="2265396582" sldId="262"/>
        </pc:sldMkLst>
        <pc:spChg chg="mod">
          <ac:chgData name="DANIEL OLIVEIRA DOS SANTOS CHINI" userId="S::04783736006@senacrs.edu.br::2a7ca60f-e7a5-4c4f-a944-2e0248418534" providerId="AD" clId="Web-{7A783806-4DC6-41F1-85F0-AAE9957D1924}" dt="2021-08-30T11:09:40.867" v="65" actId="20577"/>
          <ac:spMkLst>
            <pc:docMk/>
            <pc:sldMk cId="2265396582" sldId="262"/>
            <ac:spMk id="2" creationId="{EF9B9359-95BA-4709-8425-69488C1D08A4}"/>
          </ac:spMkLst>
        </pc:spChg>
        <pc:spChg chg="add mod">
          <ac:chgData name="DANIEL OLIVEIRA DOS SANTOS CHINI" userId="S::04783736006@senacrs.edu.br::2a7ca60f-e7a5-4c4f-a944-2e0248418534" providerId="AD" clId="Web-{7A783806-4DC6-41F1-85F0-AAE9957D1924}" dt="2021-08-30T11:10:10.899" v="85" actId="20577"/>
          <ac:spMkLst>
            <pc:docMk/>
            <pc:sldMk cId="2265396582" sldId="262"/>
            <ac:spMk id="4" creationId="{12FB86A4-F0F3-45EF-9FDD-29769DA7A131}"/>
          </ac:spMkLst>
        </pc:spChg>
      </pc:sldChg>
      <pc:sldChg chg="ord">
        <pc:chgData name="DANIEL OLIVEIRA DOS SANTOS CHINI" userId="S::04783736006@senacrs.edu.br::2a7ca60f-e7a5-4c4f-a944-2e0248418534" providerId="AD" clId="Web-{7A783806-4DC6-41F1-85F0-AAE9957D1924}" dt="2021-08-30T10:53:14.035" v="0"/>
        <pc:sldMkLst>
          <pc:docMk/>
          <pc:sldMk cId="2967834558" sldId="263"/>
        </pc:sldMkLst>
      </pc:sldChg>
      <pc:sldChg chg="modSp">
        <pc:chgData name="DANIEL OLIVEIRA DOS SANTOS CHINI" userId="S::04783736006@senacrs.edu.br::2a7ca60f-e7a5-4c4f-a944-2e0248418534" providerId="AD" clId="Web-{7A783806-4DC6-41F1-85F0-AAE9957D1924}" dt="2021-08-30T11:07:06.333" v="52" actId="20577"/>
        <pc:sldMkLst>
          <pc:docMk/>
          <pc:sldMk cId="4158694338" sldId="265"/>
        </pc:sldMkLst>
        <pc:spChg chg="mod">
          <ac:chgData name="DANIEL OLIVEIRA DOS SANTOS CHINI" userId="S::04783736006@senacrs.edu.br::2a7ca60f-e7a5-4c4f-a944-2e0248418534" providerId="AD" clId="Web-{7A783806-4DC6-41F1-85F0-AAE9957D1924}" dt="2021-08-30T11:07:06.333" v="52" actId="20577"/>
          <ac:spMkLst>
            <pc:docMk/>
            <pc:sldMk cId="4158694338" sldId="265"/>
            <ac:spMk id="2" creationId="{AC7F824D-5F5A-4238-9C8F-6E9347FE95FD}"/>
          </ac:spMkLst>
        </pc:spChg>
      </pc:sldChg>
      <pc:sldChg chg="modSp">
        <pc:chgData name="DANIEL OLIVEIRA DOS SANTOS CHINI" userId="S::04783736006@senacrs.edu.br::2a7ca60f-e7a5-4c4f-a944-2e0248418534" providerId="AD" clId="Web-{7A783806-4DC6-41F1-85F0-AAE9957D1924}" dt="2021-08-30T11:06:54.489" v="50" actId="20577"/>
        <pc:sldMkLst>
          <pc:docMk/>
          <pc:sldMk cId="2925122511" sldId="266"/>
        </pc:sldMkLst>
        <pc:spChg chg="mod">
          <ac:chgData name="DANIEL OLIVEIRA DOS SANTOS CHINI" userId="S::04783736006@senacrs.edu.br::2a7ca60f-e7a5-4c4f-a944-2e0248418534" providerId="AD" clId="Web-{7A783806-4DC6-41F1-85F0-AAE9957D1924}" dt="2021-08-30T11:06:54.489" v="50" actId="20577"/>
          <ac:spMkLst>
            <pc:docMk/>
            <pc:sldMk cId="2925122511" sldId="266"/>
            <ac:spMk id="2" creationId="{779AE137-5CAB-4F5D-B042-8890D58F0849}"/>
          </ac:spMkLst>
        </pc:spChg>
      </pc:sldChg>
    </pc:docChg>
  </pc:docChgLst>
  <pc:docChgLst>
    <pc:chgData name="GUSTAVO RIES PIONER" userId="S::04787868080@senacrs.edu.br::f2fa62de-5da9-4f9e-97a9-0f29afdccdb4" providerId="AD" clId="Web-{67DDAAD4-A36E-4F3B-847E-1FB66DDBD203}"/>
    <pc:docChg chg="addSld modSld">
      <pc:chgData name="GUSTAVO RIES PIONER" userId="S::04787868080@senacrs.edu.br::f2fa62de-5da9-4f9e-97a9-0f29afdccdb4" providerId="AD" clId="Web-{67DDAAD4-A36E-4F3B-847E-1FB66DDBD203}" dt="2021-08-27T11:40:31.771" v="7" actId="20577"/>
      <pc:docMkLst>
        <pc:docMk/>
      </pc:docMkLst>
      <pc:sldChg chg="modSp new">
        <pc:chgData name="GUSTAVO RIES PIONER" userId="S::04787868080@senacrs.edu.br::f2fa62de-5da9-4f9e-97a9-0f29afdccdb4" providerId="AD" clId="Web-{67DDAAD4-A36E-4F3B-847E-1FB66DDBD203}" dt="2021-08-27T11:40:31.771" v="7" actId="20577"/>
        <pc:sldMkLst>
          <pc:docMk/>
          <pc:sldMk cId="2265396582" sldId="262"/>
        </pc:sldMkLst>
        <pc:spChg chg="mod">
          <ac:chgData name="GUSTAVO RIES PIONER" userId="S::04787868080@senacrs.edu.br::f2fa62de-5da9-4f9e-97a9-0f29afdccdb4" providerId="AD" clId="Web-{67DDAAD4-A36E-4F3B-847E-1FB66DDBD203}" dt="2021-08-27T11:40:31.771" v="7" actId="20577"/>
          <ac:spMkLst>
            <pc:docMk/>
            <pc:sldMk cId="2265396582" sldId="262"/>
            <ac:spMk id="2" creationId="{EF9B9359-95BA-4709-8425-69488C1D08A4}"/>
          </ac:spMkLst>
        </pc:spChg>
      </pc:sldChg>
    </pc:docChg>
  </pc:docChgLst>
  <pc:docChgLst>
    <pc:chgData name="DANIEL OLIVEIRA DOS SANTOS CHINI" userId="S::04783736006@senacrs.edu.br::2a7ca60f-e7a5-4c4f-a944-2e0248418534" providerId="AD" clId="Web-{133D4D42-177A-4662-9ED2-39359FF38725}"/>
    <pc:docChg chg="addSld modSld">
      <pc:chgData name="DANIEL OLIVEIRA DOS SANTOS CHINI" userId="S::04783736006@senacrs.edu.br::2a7ca60f-e7a5-4c4f-a944-2e0248418534" providerId="AD" clId="Web-{133D4D42-177A-4662-9ED2-39359FF38725}" dt="2021-08-29T20:29:46.708" v="150" actId="20577"/>
      <pc:docMkLst>
        <pc:docMk/>
      </pc:docMkLst>
      <pc:sldChg chg="modSp">
        <pc:chgData name="DANIEL OLIVEIRA DOS SANTOS CHINI" userId="S::04783736006@senacrs.edu.br::2a7ca60f-e7a5-4c4f-a944-2e0248418534" providerId="AD" clId="Web-{133D4D42-177A-4662-9ED2-39359FF38725}" dt="2021-08-29T20:17:00.925" v="8" actId="20577"/>
        <pc:sldMkLst>
          <pc:docMk/>
          <pc:sldMk cId="3607202133" sldId="256"/>
        </pc:sldMkLst>
        <pc:spChg chg="mod">
          <ac:chgData name="DANIEL OLIVEIRA DOS SANTOS CHINI" userId="S::04783736006@senacrs.edu.br::2a7ca60f-e7a5-4c4f-a944-2e0248418534" providerId="AD" clId="Web-{133D4D42-177A-4662-9ED2-39359FF38725}" dt="2021-08-29T20:17:00.925" v="8" actId="20577"/>
          <ac:spMkLst>
            <pc:docMk/>
            <pc:sldMk cId="3607202133" sldId="256"/>
            <ac:spMk id="3" creationId="{00000000-0000-0000-0000-000000000000}"/>
          </ac:spMkLst>
        </pc:spChg>
      </pc:sldChg>
      <pc:sldChg chg="delSp modSp">
        <pc:chgData name="DANIEL OLIVEIRA DOS SANTOS CHINI" userId="S::04783736006@senacrs.edu.br::2a7ca60f-e7a5-4c4f-a944-2e0248418534" providerId="AD" clId="Web-{133D4D42-177A-4662-9ED2-39359FF38725}" dt="2021-08-29T20:27:47.467" v="144" actId="1076"/>
        <pc:sldMkLst>
          <pc:docMk/>
          <pc:sldMk cId="2416533744" sldId="260"/>
        </pc:sldMkLst>
        <pc:spChg chg="mod">
          <ac:chgData name="DANIEL OLIVEIRA DOS SANTOS CHINI" userId="S::04783736006@senacrs.edu.br::2a7ca60f-e7a5-4c4f-a944-2e0248418534" providerId="AD" clId="Web-{133D4D42-177A-4662-9ED2-39359FF38725}" dt="2021-08-29T20:27:47.467" v="144" actId="1076"/>
          <ac:spMkLst>
            <pc:docMk/>
            <pc:sldMk cId="2416533744" sldId="260"/>
            <ac:spMk id="2" creationId="{00000000-0000-0000-0000-000000000000}"/>
          </ac:spMkLst>
        </pc:spChg>
        <pc:spChg chg="mod">
          <ac:chgData name="DANIEL OLIVEIRA DOS SANTOS CHINI" userId="S::04783736006@senacrs.edu.br::2a7ca60f-e7a5-4c4f-a944-2e0248418534" providerId="AD" clId="Web-{133D4D42-177A-4662-9ED2-39359FF38725}" dt="2021-08-29T20:27:41.357" v="143"/>
          <ac:spMkLst>
            <pc:docMk/>
            <pc:sldMk cId="2416533744" sldId="260"/>
            <ac:spMk id="3" creationId="{00000000-0000-0000-0000-000000000000}"/>
          </ac:spMkLst>
        </pc:spChg>
        <pc:spChg chg="del">
          <ac:chgData name="DANIEL OLIVEIRA DOS SANTOS CHINI" userId="S::04783736006@senacrs.edu.br::2a7ca60f-e7a5-4c4f-a944-2e0248418534" providerId="AD" clId="Web-{133D4D42-177A-4662-9ED2-39359FF38725}" dt="2021-08-29T20:27:41.357" v="143"/>
          <ac:spMkLst>
            <pc:docMk/>
            <pc:sldMk cId="2416533744" sldId="260"/>
            <ac:spMk id="10" creationId="{3F4C104D-5F30-4811-9376-566B26E4719A}"/>
          </ac:spMkLst>
        </pc:spChg>
        <pc:spChg chg="del">
          <ac:chgData name="DANIEL OLIVEIRA DOS SANTOS CHINI" userId="S::04783736006@senacrs.edu.br::2a7ca60f-e7a5-4c4f-a944-2e0248418534" providerId="AD" clId="Web-{133D4D42-177A-4662-9ED2-39359FF38725}" dt="2021-08-29T20:27:41.357" v="143"/>
          <ac:spMkLst>
            <pc:docMk/>
            <pc:sldMk cId="2416533744" sldId="260"/>
            <ac:spMk id="12" creationId="{0815E34B-5D02-4E01-A936-E8E1C0AB6F12}"/>
          </ac:spMkLst>
        </pc:spChg>
        <pc:spChg chg="del">
          <ac:chgData name="DANIEL OLIVEIRA DOS SANTOS CHINI" userId="S::04783736006@senacrs.edu.br::2a7ca60f-e7a5-4c4f-a944-2e0248418534" providerId="AD" clId="Web-{133D4D42-177A-4662-9ED2-39359FF38725}" dt="2021-08-29T20:27:41.357" v="143"/>
          <ac:spMkLst>
            <pc:docMk/>
            <pc:sldMk cId="2416533744" sldId="260"/>
            <ac:spMk id="14" creationId="{7DE3414B-B032-4710-A468-D3285E38C5FF}"/>
          </ac:spMkLst>
        </pc:spChg>
        <pc:picChg chg="mod">
          <ac:chgData name="DANIEL OLIVEIRA DOS SANTOS CHINI" userId="S::04783736006@senacrs.edu.br::2a7ca60f-e7a5-4c4f-a944-2e0248418534" providerId="AD" clId="Web-{133D4D42-177A-4662-9ED2-39359FF38725}" dt="2021-08-29T20:27:41.357" v="143"/>
          <ac:picMkLst>
            <pc:docMk/>
            <pc:sldMk cId="2416533744" sldId="260"/>
            <ac:picMk id="5" creationId="{EEC8BA18-3155-49DA-827E-4FF46E3A6C8D}"/>
          </ac:picMkLst>
        </pc:picChg>
      </pc:sldChg>
      <pc:sldChg chg="modSp">
        <pc:chgData name="DANIEL OLIVEIRA DOS SANTOS CHINI" userId="S::04783736006@senacrs.edu.br::2a7ca60f-e7a5-4c4f-a944-2e0248418534" providerId="AD" clId="Web-{133D4D42-177A-4662-9ED2-39359FF38725}" dt="2021-08-29T20:29:46.708" v="150" actId="20577"/>
        <pc:sldMkLst>
          <pc:docMk/>
          <pc:sldMk cId="1098623048" sldId="261"/>
        </pc:sldMkLst>
        <pc:spChg chg="mod">
          <ac:chgData name="DANIEL OLIVEIRA DOS SANTOS CHINI" userId="S::04783736006@senacrs.edu.br::2a7ca60f-e7a5-4c4f-a944-2e0248418534" providerId="AD" clId="Web-{133D4D42-177A-4662-9ED2-39359FF38725}" dt="2021-08-29T20:29:35.707" v="146" actId="20577"/>
          <ac:spMkLst>
            <pc:docMk/>
            <pc:sldMk cId="1098623048" sldId="261"/>
            <ac:spMk id="2" creationId="{00000000-0000-0000-0000-000000000000}"/>
          </ac:spMkLst>
        </pc:spChg>
        <pc:spChg chg="mod">
          <ac:chgData name="DANIEL OLIVEIRA DOS SANTOS CHINI" userId="S::04783736006@senacrs.edu.br::2a7ca60f-e7a5-4c4f-a944-2e0248418534" providerId="AD" clId="Web-{133D4D42-177A-4662-9ED2-39359FF38725}" dt="2021-08-29T20:29:46.708" v="150" actId="20577"/>
          <ac:spMkLst>
            <pc:docMk/>
            <pc:sldMk cId="1098623048" sldId="261"/>
            <ac:spMk id="3" creationId="{00000000-0000-0000-0000-000000000000}"/>
          </ac:spMkLst>
        </pc:spChg>
      </pc:sldChg>
      <pc:sldChg chg="addSp delSp modSp mod setBg">
        <pc:chgData name="DANIEL OLIVEIRA DOS SANTOS CHINI" userId="S::04783736006@senacrs.edu.br::2a7ca60f-e7a5-4c4f-a944-2e0248418534" providerId="AD" clId="Web-{133D4D42-177A-4662-9ED2-39359FF38725}" dt="2021-08-29T20:27:32.919" v="142" actId="1076"/>
        <pc:sldMkLst>
          <pc:docMk/>
          <pc:sldMk cId="2967834558" sldId="263"/>
        </pc:sldMkLst>
        <pc:spChg chg="mod">
          <ac:chgData name="DANIEL OLIVEIRA DOS SANTOS CHINI" userId="S::04783736006@senacrs.edu.br::2a7ca60f-e7a5-4c4f-a944-2e0248418534" providerId="AD" clId="Web-{133D4D42-177A-4662-9ED2-39359FF38725}" dt="2021-08-29T20:27:32.919" v="142" actId="1076"/>
          <ac:spMkLst>
            <pc:docMk/>
            <pc:sldMk cId="2967834558" sldId="263"/>
            <ac:spMk id="2" creationId="{EA3DD3F0-979C-40C2-8AE5-FD26C13CFF27}"/>
          </ac:spMkLst>
        </pc:spChg>
        <pc:spChg chg="mod">
          <ac:chgData name="DANIEL OLIVEIRA DOS SANTOS CHINI" userId="S::04783736006@senacrs.edu.br::2a7ca60f-e7a5-4c4f-a944-2e0248418534" providerId="AD" clId="Web-{133D4D42-177A-4662-9ED2-39359FF38725}" dt="2021-08-29T20:27:25.653" v="141"/>
          <ac:spMkLst>
            <pc:docMk/>
            <pc:sldMk cId="2967834558" sldId="263"/>
            <ac:spMk id="3" creationId="{AFCA5831-41D8-4ACB-878B-8B882B0C3567}"/>
          </ac:spMkLst>
        </pc:spChg>
        <pc:spChg chg="add del">
          <ac:chgData name="DANIEL OLIVEIRA DOS SANTOS CHINI" userId="S::04783736006@senacrs.edu.br::2a7ca60f-e7a5-4c4f-a944-2e0248418534" providerId="AD" clId="Web-{133D4D42-177A-4662-9ED2-39359FF38725}" dt="2021-08-29T20:27:25.653" v="141"/>
          <ac:spMkLst>
            <pc:docMk/>
            <pc:sldMk cId="2967834558" sldId="263"/>
            <ac:spMk id="9" creationId="{3F4C104D-5F30-4811-9376-566B26E4719A}"/>
          </ac:spMkLst>
        </pc:spChg>
        <pc:spChg chg="add del">
          <ac:chgData name="DANIEL OLIVEIRA DOS SANTOS CHINI" userId="S::04783736006@senacrs.edu.br::2a7ca60f-e7a5-4c4f-a944-2e0248418534" providerId="AD" clId="Web-{133D4D42-177A-4662-9ED2-39359FF38725}" dt="2021-08-29T20:27:25.653" v="141"/>
          <ac:spMkLst>
            <pc:docMk/>
            <pc:sldMk cId="2967834558" sldId="263"/>
            <ac:spMk id="11" creationId="{0815E34B-5D02-4E01-A936-E8E1C0AB6F12}"/>
          </ac:spMkLst>
        </pc:spChg>
        <pc:spChg chg="add del">
          <ac:chgData name="DANIEL OLIVEIRA DOS SANTOS CHINI" userId="S::04783736006@senacrs.edu.br::2a7ca60f-e7a5-4c4f-a944-2e0248418534" providerId="AD" clId="Web-{133D4D42-177A-4662-9ED2-39359FF38725}" dt="2021-08-29T20:27:25.653" v="141"/>
          <ac:spMkLst>
            <pc:docMk/>
            <pc:sldMk cId="2967834558" sldId="263"/>
            <ac:spMk id="13" creationId="{7DE3414B-B032-4710-A468-D3285E38C5FF}"/>
          </ac:spMkLst>
        </pc:spChg>
        <pc:picChg chg="add mod">
          <ac:chgData name="DANIEL OLIVEIRA DOS SANTOS CHINI" userId="S::04783736006@senacrs.edu.br::2a7ca60f-e7a5-4c4f-a944-2e0248418534" providerId="AD" clId="Web-{133D4D42-177A-4662-9ED2-39359FF38725}" dt="2021-08-29T20:27:25.653" v="141"/>
          <ac:picMkLst>
            <pc:docMk/>
            <pc:sldMk cId="2967834558" sldId="263"/>
            <ac:picMk id="4" creationId="{C7FC394B-0920-4DAA-A5D0-9CAB1D155CF4}"/>
          </ac:picMkLst>
        </pc:picChg>
      </pc:sldChg>
      <pc:sldChg chg="modSp new">
        <pc:chgData name="DANIEL OLIVEIRA DOS SANTOS CHINI" userId="S::04783736006@senacrs.edu.br::2a7ca60f-e7a5-4c4f-a944-2e0248418534" providerId="AD" clId="Web-{133D4D42-177A-4662-9ED2-39359FF38725}" dt="2021-08-29T20:22:49.490" v="136" actId="20577"/>
        <pc:sldMkLst>
          <pc:docMk/>
          <pc:sldMk cId="3538883947" sldId="264"/>
        </pc:sldMkLst>
        <pc:spChg chg="mod">
          <ac:chgData name="DANIEL OLIVEIRA DOS SANTOS CHINI" userId="S::04783736006@senacrs.edu.br::2a7ca60f-e7a5-4c4f-a944-2e0248418534" providerId="AD" clId="Web-{133D4D42-177A-4662-9ED2-39359FF38725}" dt="2021-08-29T20:19:56.590" v="25" actId="20577"/>
          <ac:spMkLst>
            <pc:docMk/>
            <pc:sldMk cId="3538883947" sldId="264"/>
            <ac:spMk id="2" creationId="{CA5B6674-E1E6-4358-8A45-97043DD71A25}"/>
          </ac:spMkLst>
        </pc:spChg>
        <pc:spChg chg="mod">
          <ac:chgData name="DANIEL OLIVEIRA DOS SANTOS CHINI" userId="S::04783736006@senacrs.edu.br::2a7ca60f-e7a5-4c4f-a944-2e0248418534" providerId="AD" clId="Web-{133D4D42-177A-4662-9ED2-39359FF38725}" dt="2021-08-29T20:22:49.490" v="136" actId="20577"/>
          <ac:spMkLst>
            <pc:docMk/>
            <pc:sldMk cId="3538883947" sldId="264"/>
            <ac:spMk id="3" creationId="{D5ACA92C-9516-4919-A6E7-23B732CA32EA}"/>
          </ac:spMkLst>
        </pc:spChg>
      </pc:sldChg>
    </pc:docChg>
  </pc:docChgLst>
  <pc:docChgLst>
    <pc:chgData name="LUCAS JENTZ CAMARGO" userId="S::03835395017@senacrs.edu.br::8ff785ad-788c-4784-a1d3-011711544141" providerId="AD" clId="Web-{DDFADBC7-5FBA-4365-8B25-CF2ECA51726D}"/>
    <pc:docChg chg="addSld delSld modSld">
      <pc:chgData name="LUCAS JENTZ CAMARGO" userId="S::03835395017@senacrs.edu.br::8ff785ad-788c-4784-a1d3-011711544141" providerId="AD" clId="Web-{DDFADBC7-5FBA-4365-8B25-CF2ECA51726D}" dt="2021-08-30T11:20:01.290" v="58"/>
      <pc:docMkLst>
        <pc:docMk/>
      </pc:docMkLst>
      <pc:sldChg chg="modSp new">
        <pc:chgData name="LUCAS JENTZ CAMARGO" userId="S::03835395017@senacrs.edu.br::8ff785ad-788c-4784-a1d3-011711544141" providerId="AD" clId="Web-{DDFADBC7-5FBA-4365-8B25-CF2ECA51726D}" dt="2021-08-30T11:15:02.035" v="40" actId="20577"/>
        <pc:sldMkLst>
          <pc:docMk/>
          <pc:sldMk cId="2919770588" sldId="267"/>
        </pc:sldMkLst>
        <pc:spChg chg="mod">
          <ac:chgData name="LUCAS JENTZ CAMARGO" userId="S::03835395017@senacrs.edu.br::8ff785ad-788c-4784-a1d3-011711544141" providerId="AD" clId="Web-{DDFADBC7-5FBA-4365-8B25-CF2ECA51726D}" dt="2021-08-30T11:14:31.879" v="36" actId="20577"/>
          <ac:spMkLst>
            <pc:docMk/>
            <pc:sldMk cId="2919770588" sldId="267"/>
            <ac:spMk id="2" creationId="{ADC552B5-9C44-435A-8847-EF337A0CDCAF}"/>
          </ac:spMkLst>
        </pc:spChg>
        <pc:spChg chg="mod">
          <ac:chgData name="LUCAS JENTZ CAMARGO" userId="S::03835395017@senacrs.edu.br::8ff785ad-788c-4784-a1d3-011711544141" providerId="AD" clId="Web-{DDFADBC7-5FBA-4365-8B25-CF2ECA51726D}" dt="2021-08-30T11:15:02.035" v="40" actId="20577"/>
          <ac:spMkLst>
            <pc:docMk/>
            <pc:sldMk cId="2919770588" sldId="267"/>
            <ac:spMk id="3" creationId="{92651789-A9F5-4843-A3BF-6132C4312BAE}"/>
          </ac:spMkLst>
        </pc:spChg>
      </pc:sldChg>
      <pc:sldChg chg="modSp new del">
        <pc:chgData name="LUCAS JENTZ CAMARGO" userId="S::03835395017@senacrs.edu.br::8ff785ad-788c-4784-a1d3-011711544141" providerId="AD" clId="Web-{DDFADBC7-5FBA-4365-8B25-CF2ECA51726D}" dt="2021-08-30T11:20:01.290" v="58"/>
        <pc:sldMkLst>
          <pc:docMk/>
          <pc:sldMk cId="3210703757" sldId="268"/>
        </pc:sldMkLst>
        <pc:spChg chg="mod">
          <ac:chgData name="LUCAS JENTZ CAMARGO" userId="S::03835395017@senacrs.edu.br::8ff785ad-788c-4784-a1d3-011711544141" providerId="AD" clId="Web-{DDFADBC7-5FBA-4365-8B25-CF2ECA51726D}" dt="2021-08-30T11:19:25.712" v="54" actId="20577"/>
          <ac:spMkLst>
            <pc:docMk/>
            <pc:sldMk cId="3210703757" sldId="268"/>
            <ac:spMk id="2" creationId="{7A4F0EA9-2E8C-4A9D-B635-F9D536EA1239}"/>
          </ac:spMkLst>
        </pc:spChg>
        <pc:spChg chg="mod">
          <ac:chgData name="LUCAS JENTZ CAMARGO" userId="S::03835395017@senacrs.edu.br::8ff785ad-788c-4784-a1d3-011711544141" providerId="AD" clId="Web-{DDFADBC7-5FBA-4365-8B25-CF2ECA51726D}" dt="2021-08-30T11:19:43.618" v="57" actId="1076"/>
          <ac:spMkLst>
            <pc:docMk/>
            <pc:sldMk cId="3210703757" sldId="268"/>
            <ac:spMk id="3" creationId="{4215EEF3-50A8-444B-9208-94BCFE9B5C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DBB0-9E7F-4940-B14E-64AD9F795777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95A2-24A9-4AED-8387-EC8B080C18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0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52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72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9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7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6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4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5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3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73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6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A181-BD52-431B-82F2-5999B32C7AF9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108A68-5BE8-4F76-B849-47DAE79267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4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01B4B84E-7A28-4AC6-8B1A-8BC5D405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8000"/>
          <a:stretch/>
        </p:blipFill>
        <p:spPr>
          <a:xfrm>
            <a:off x="64642" y="-8068"/>
            <a:ext cx="9143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09" y="2514600"/>
            <a:ext cx="6686550" cy="2262781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Tráfico de animais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842" y="4591591"/>
            <a:ext cx="6686550" cy="112628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pt-BR">
                <a:cs typeface="Calibri"/>
              </a:rPr>
              <a:t>              </a:t>
            </a:r>
          </a:p>
          <a:p>
            <a:r>
              <a:rPr lang="pt-BR">
                <a:cs typeface="Calibri"/>
              </a:rPr>
              <a:t>Daniel Oliveira, Gustavo </a:t>
            </a:r>
            <a:r>
              <a:rPr lang="pt-BR" err="1">
                <a:cs typeface="Calibri"/>
              </a:rPr>
              <a:t>Pioner</a:t>
            </a:r>
            <a:r>
              <a:rPr lang="pt-BR">
                <a:cs typeface="Calibri"/>
              </a:rPr>
              <a:t>, Lucas Camargo e Pedro Henrique </a:t>
            </a:r>
          </a:p>
          <a:p>
            <a:r>
              <a:rPr lang="pt-BR">
                <a:cs typeface="Calibri"/>
              </a:rPr>
              <a:t>Senac - São Leopoldo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220180-7873-4EE6-B690-78E1D9160369}"/>
              </a:ext>
            </a:extLst>
          </p:cNvPr>
          <p:cNvSpPr txBox="1"/>
          <p:nvPr/>
        </p:nvSpPr>
        <p:spPr>
          <a:xfrm>
            <a:off x="260103" y="45897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1-A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BA7292-7166-40A0-9C88-56254CDD4759}"/>
              </a:ext>
            </a:extLst>
          </p:cNvPr>
          <p:cNvSpPr txBox="1"/>
          <p:nvPr/>
        </p:nvSpPr>
        <p:spPr>
          <a:xfrm>
            <a:off x="3343275" y="3343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0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Tráfico de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/>
              <a:t>Região que mais trafica animais</a:t>
            </a:r>
          </a:p>
          <a:p>
            <a:r>
              <a:rPr lang="pt-BR" sz="2000"/>
              <a:t>Países mais consumidores do tráfico de animais</a:t>
            </a:r>
          </a:p>
          <a:p>
            <a:r>
              <a:rPr lang="pt-BR" sz="2000"/>
              <a:t>Principais tipos de consumidores do tráfico de animais </a:t>
            </a:r>
          </a:p>
        </p:txBody>
      </p:sp>
    </p:spTree>
    <p:extLst>
      <p:ext uri="{BB962C8B-B14F-4D97-AF65-F5344CB8AC3E}">
        <p14:creationId xmlns:p14="http://schemas.microsoft.com/office/powerpoint/2010/main" val="109862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D3F0-979C-40C2-8AE5-FD26C13C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62" y="695300"/>
            <a:ext cx="3102795" cy="1280890"/>
          </a:xfrm>
        </p:spPr>
        <p:txBody>
          <a:bodyPr>
            <a:normAutofit/>
          </a:bodyPr>
          <a:lstStyle/>
          <a:p>
            <a:r>
              <a:rPr lang="pt-BR" sz="2800"/>
              <a:t>Conclusão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A5831-41D8-4ACB-878B-8B882B0C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>
                <a:solidFill>
                  <a:srgbClr val="000000"/>
                </a:solidFill>
                <a:ea typeface="+mn-lt"/>
                <a:cs typeface="+mn-lt"/>
              </a:rPr>
              <a:t>Conclui-se que é um trabalho muito complicado e complexo pois é muito difícil ter o controle de todos os animais para diminuir o tráfico. </a:t>
            </a:r>
          </a:p>
          <a:p>
            <a:pPr>
              <a:lnSpc>
                <a:spcPct val="90000"/>
              </a:lnSpc>
            </a:pPr>
            <a:r>
              <a:rPr lang="pt-BR" sz="1700">
                <a:solidFill>
                  <a:srgbClr val="000000"/>
                </a:solidFill>
                <a:ea typeface="+mn-lt"/>
                <a:cs typeface="+mn-lt"/>
              </a:rPr>
              <a:t>Mas pode-se aumentar a fiscalização nas florestas e em estradas para diminuir a caça, transporte e venda ilegais dos animais. </a:t>
            </a:r>
            <a:endParaRPr lang="pt-BR" sz="1700">
              <a:solidFill>
                <a:srgbClr val="000000"/>
              </a:solidFill>
            </a:endParaRPr>
          </a:p>
        </p:txBody>
      </p:sp>
      <p:pic>
        <p:nvPicPr>
          <p:cNvPr id="4" name="Imagem 4" descr="Uma imagem contendo pessoa, ao ar livre, homem, comida&#10;&#10;Descrição gerada automaticamente">
            <a:extLst>
              <a:ext uri="{FF2B5EF4-FFF2-40B4-BE49-F238E27FC236}">
                <a16:creationId xmlns:a16="http://schemas.microsoft.com/office/drawing/2014/main" id="{C7FC394B-0920-4DAA-A5D0-9CAB1D15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2078140"/>
            <a:ext cx="4088720" cy="23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B6674-E1E6-4358-8A45-97043DD7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CA92C-9516-4919-A6E7-23B732CA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Outra maneira de diminuir o tráfico de animais é intimidar os traficantes é aumentando as punições.</a:t>
            </a:r>
          </a:p>
          <a:p>
            <a:r>
              <a:rPr lang="pt-BR">
                <a:ea typeface="+mn-lt"/>
                <a:cs typeface="+mn-lt"/>
              </a:rPr>
              <a:t> Constatasse que o tráfico de animais diminui a quantidade de espécies da fauna podendo causar um grande desequilíbrio no ecossistema.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8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B9359-95BA-4709-8425-69488C1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924F4-916B-4F60-926C-8D61AFDB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O tráfico de animais é um problema que ocorre no Brasil e em outros países e os principais destinos dos animais retirados de seus hábitats naturais e para colecionadores ou são levados para laboratório. </a:t>
            </a:r>
          </a:p>
          <a:p>
            <a:r>
              <a:rPr lang="pt-BR">
                <a:ea typeface="+mn-lt"/>
                <a:cs typeface="+mn-lt"/>
              </a:rPr>
              <a:t>Queremos sensibilizar as pessoas que retiram animais de seus hábitats naturais para diminuir o tráfico das espécies, pois além de reduzir o número de espécies da flora, compromete o equilíbrio do ecossistema.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FB86A4-F0F3-45EF-9FDD-29769DA7A131}"/>
              </a:ext>
            </a:extLst>
          </p:cNvPr>
          <p:cNvSpPr txBox="1"/>
          <p:nvPr/>
        </p:nvSpPr>
        <p:spPr>
          <a:xfrm>
            <a:off x="4972248" y="9460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9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83248-9018-4D37-86E9-F14E90B0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"/>
              </a:rPr>
              <a:t>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089EB-702D-4345-BE77-0DAE21B2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cs typeface="Calibri"/>
              </a:rPr>
              <a:t>Problema de pesquisa: como diminuir com a caça e tráfico ilegal de espécies da fauna protegida no RS?</a:t>
            </a:r>
          </a:p>
          <a:p>
            <a:r>
              <a:rPr lang="pt-BR" sz="2000">
                <a:cs typeface="Calibri"/>
              </a:rPr>
              <a:t>Objetivo geral: proteger as espécies da fauna protegida do tráfico e caça</a:t>
            </a:r>
          </a:p>
          <a:p>
            <a:pPr marL="0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649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/>
              <a:t>Objetivos específicos</a:t>
            </a:r>
          </a:p>
          <a:p>
            <a:r>
              <a:rPr lang="pt-BR" sz="2000"/>
              <a:t>Conscientizar caçadores das espécies da fauna protegida</a:t>
            </a:r>
          </a:p>
          <a:p>
            <a:r>
              <a:rPr lang="pt-BR" sz="2000"/>
              <a:t>Analisar medidas que poderiam ser tomadas para protegê-las</a:t>
            </a:r>
          </a:p>
          <a:p>
            <a:r>
              <a:rPr lang="pt-BR" sz="2000"/>
              <a:t>Sugerir a melhora da fiscalização nas áreas protegidas </a:t>
            </a:r>
          </a:p>
        </p:txBody>
      </p:sp>
    </p:spTree>
    <p:extLst>
      <p:ext uri="{BB962C8B-B14F-4D97-AF65-F5344CB8AC3E}">
        <p14:creationId xmlns:p14="http://schemas.microsoft.com/office/powerpoint/2010/main" val="195984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Tráfico de animais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É um problema que ocorre no Brasil e no resto do mundo. </a:t>
            </a:r>
          </a:p>
          <a:p>
            <a:r>
              <a:rPr lang="pt-BR"/>
              <a:t>Principais destinos desses animais: colecionadores ou são levados para laboratório.</a:t>
            </a:r>
          </a:p>
          <a:p>
            <a:r>
              <a:rPr lang="pt-BR">
                <a:ea typeface="+mn-lt"/>
                <a:cs typeface="+mn-lt"/>
              </a:rPr>
              <a:t>o tráfico de animais silvestres, é o terceiro maior comercio ilegal perdendo apenas para tráfico de drogas e tráfico de armas.  Os animais são retirados da mata e de seus habitats naturais para movimentar o mercado. E isso é um dos motivos que acaba ajudando a acabar com a fauna brasileira. 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0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242" y="679480"/>
            <a:ext cx="3102795" cy="1280890"/>
          </a:xfrm>
        </p:spPr>
        <p:txBody>
          <a:bodyPr>
            <a:normAutofit/>
          </a:bodyPr>
          <a:lstStyle/>
          <a:p>
            <a:r>
              <a:rPr lang="pt-BR" sz="2800"/>
              <a:t>Tráfico de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Queremos sensibilizar as pessoas que retiram animais de seus hábitats naturais para diminuir o tráfico das espécies.</a:t>
            </a:r>
            <a:endParaRPr lang="pt-BR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Cada animal é importante para ecossistema e com o tráfico de animais ao longo prazo pode causar a extinção de várias espécies. </a:t>
            </a:r>
            <a:endParaRPr lang="pt-BR">
              <a:solidFill>
                <a:srgbClr val="000000"/>
              </a:solidFill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EEC8BA18-3155-49DA-827E-4FF46E3A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7" y="2108144"/>
            <a:ext cx="4088720" cy="23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F824D-5F5A-4238-9C8F-6E9347FE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Tráfico de animais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1EDA7-63F3-4658-AA84-262A6B99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42802"/>
            <a:ext cx="6527364" cy="5336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Esse tráfico funciona e como o Brasil tem muita diversidade biológica, ele faz grande renda. Estamos falando de animais que são retirados do seu habitat natural, são enjaulados e até mesmo sofrem maus tratos, também pelo estresse de estar presos e fora do seu local de naturalidade.</a:t>
            </a:r>
          </a:p>
          <a:p>
            <a:r>
              <a:rPr lang="pt-BR">
                <a:ea typeface="+mn-lt"/>
                <a:cs typeface="+mn-lt"/>
              </a:rPr>
              <a:t>Os animais são transportados pelos próprios traficantes e sem medos pois a pena para alguém que comete esse tipo de crime é de 6 meses a 1 ano. 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3BB59A-0D12-4EC6-99C0-385B11F9BAF4}"/>
              </a:ext>
            </a:extLst>
          </p:cNvPr>
          <p:cNvSpPr txBox="1"/>
          <p:nvPr/>
        </p:nvSpPr>
        <p:spPr>
          <a:xfrm>
            <a:off x="3200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5" name="Imagem 5" descr="Pássaro em cima da gaiola&#10;&#10;Descrição gerada automaticamente">
            <a:extLst>
              <a:ext uri="{FF2B5EF4-FFF2-40B4-BE49-F238E27FC236}">
                <a16:creationId xmlns:a16="http://schemas.microsoft.com/office/drawing/2014/main" id="{9B22F64D-E7A0-4B70-8E02-E9699624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878" y="4865222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41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AB7A4C0E-56D1-4DD7-8C13-1C8F62644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121" r="6878" b="-2"/>
          <a:stretch/>
        </p:blipFill>
        <p:spPr>
          <a:xfrm>
            <a:off x="-6618" y="-5610"/>
            <a:ext cx="9143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9AE137-5CAB-4F5D-B042-8890D58F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3" y="624110"/>
            <a:ext cx="6683766" cy="128089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  <a:highlight>
                  <a:srgbClr val="FFFF00"/>
                </a:highlight>
              </a:rPr>
              <a:t>Tráfico de animais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27A6C-C06B-47C3-8DAF-51026A6B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8C26C"/>
              </a:buClr>
            </a:pPr>
            <a:r>
              <a:rPr lang="pt-BR">
                <a:ea typeface="+mn-lt"/>
                <a:cs typeface="+mn-lt"/>
              </a:rPr>
              <a:t>Há consequências ruins quando se deixa animais confinados, são elas:</a:t>
            </a:r>
          </a:p>
          <a:p>
            <a:pPr marL="0" indent="0">
              <a:buClr>
                <a:srgbClr val="78C26C"/>
              </a:buClr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Clr>
                <a:srgbClr val="78C26C"/>
              </a:buClr>
              <a:buNone/>
            </a:pPr>
            <a:r>
              <a:rPr lang="pt-BR">
                <a:ea typeface="+mn-lt"/>
                <a:cs typeface="+mn-lt"/>
              </a:rPr>
              <a:t>A dissipação corporal é comprometida. </a:t>
            </a:r>
            <a:endParaRPr lang="pt-BR"/>
          </a:p>
          <a:p>
            <a:pPr marL="0" indent="0">
              <a:buClr>
                <a:srgbClr val="78C26C"/>
              </a:buClr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Clr>
                <a:srgbClr val="78C26C"/>
              </a:buClr>
              <a:buNone/>
            </a:pPr>
            <a:r>
              <a:rPr lang="pt-BR">
                <a:ea typeface="+mn-lt"/>
                <a:cs typeface="+mn-lt"/>
              </a:rPr>
              <a:t>Em alguns casos comprometendo movimentações básicas de uma ave como abrir as asas ou ciscar. </a:t>
            </a:r>
            <a:endParaRPr lang="pt-BR"/>
          </a:p>
          <a:p>
            <a:pPr marL="0" indent="0">
              <a:buClr>
                <a:srgbClr val="78C26C"/>
              </a:buClr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Aves também ficam expressadas pelo confinamento e começam a arrancar suas próprias penas.  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A31FE7-7FEB-4813-AC20-827FDBFB83CA}"/>
              </a:ext>
            </a:extLst>
          </p:cNvPr>
          <p:cNvSpPr txBox="1"/>
          <p:nvPr/>
        </p:nvSpPr>
        <p:spPr>
          <a:xfrm flipH="1">
            <a:off x="6840228" y="3200399"/>
            <a:ext cx="1982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B1994C-3F69-4D33-B6FF-AF8CEB857A4D}"/>
              </a:ext>
            </a:extLst>
          </p:cNvPr>
          <p:cNvSpPr txBox="1"/>
          <p:nvPr/>
        </p:nvSpPr>
        <p:spPr>
          <a:xfrm>
            <a:off x="3200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5B49F-E978-4B1C-A35B-8CF49BAF4E6A}"/>
              </a:ext>
            </a:extLst>
          </p:cNvPr>
          <p:cNvSpPr txBox="1"/>
          <p:nvPr/>
        </p:nvSpPr>
        <p:spPr>
          <a:xfrm>
            <a:off x="3200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2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52B5-9C44-435A-8847-EF337A0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Tráfico de animal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51789-A9F5-4843-A3BF-6132C431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867556"/>
            <a:ext cx="6591985" cy="472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O tráfico de animais silvestres é categorizado como o terceiro maior organização criminosa no mundo, e por sermos um país rico em fauna, e infelizmente uma grande parte desses animais traficados é retirado do Brasil. </a:t>
            </a:r>
          </a:p>
          <a:p>
            <a:r>
              <a:rPr lang="pt-BR">
                <a:ea typeface="+mn-lt"/>
                <a:cs typeface="+mn-lt"/>
              </a:rPr>
              <a:t>Segundo o professor do curso de Medicina Veterinária do Centro Universitário Doutor Leão Sampaio (</a:t>
            </a:r>
            <a:r>
              <a:rPr lang="pt-BR" err="1">
                <a:ea typeface="+mn-lt"/>
                <a:cs typeface="+mn-lt"/>
              </a:rPr>
              <a:t>Unileão</a:t>
            </a:r>
            <a:r>
              <a:rPr lang="pt-BR">
                <a:ea typeface="+mn-lt"/>
                <a:cs typeface="+mn-lt"/>
              </a:rPr>
              <a:t>) Rener Alcântara, uma das principais consequências desta prática é a diminuição de animais na natureza, e resultando na aceleração da extinção de diversas espécies brasileiras, a ainda causa um grande desequilíbrio ao meio ambiente. </a:t>
            </a:r>
          </a:p>
          <a:p>
            <a:pPr marL="0" indent="0">
              <a:buNone/>
            </a:pPr>
            <a:br>
              <a:rPr lang="pt-BR" sz="1400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977058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Cacho</vt:lpstr>
      <vt:lpstr>Tráfico de animais </vt:lpstr>
      <vt:lpstr>Introdução</vt:lpstr>
      <vt:lpstr>introdução</vt:lpstr>
      <vt:lpstr>Introdução </vt:lpstr>
      <vt:lpstr>Tráfico de animais </vt:lpstr>
      <vt:lpstr>Tráfico de animais</vt:lpstr>
      <vt:lpstr>Tráfico de animais</vt:lpstr>
      <vt:lpstr>Tráfico de animais</vt:lpstr>
      <vt:lpstr>Tráfico de animal</vt:lpstr>
      <vt:lpstr>Tráfico de animais</vt:lpstr>
      <vt:lpstr>Conclusão 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Tráfico de animais </dc:title>
  <dc:creator>Usuário do Windows</dc:creator>
  <cp:revision>1</cp:revision>
  <dcterms:created xsi:type="dcterms:W3CDTF">2021-08-18T11:16:22Z</dcterms:created>
  <dcterms:modified xsi:type="dcterms:W3CDTF">2021-08-30T11:35:05Z</dcterms:modified>
</cp:coreProperties>
</file>