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AB1F8D-A41F-48EE-BC0E-E11E9A27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eu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ornare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058E1D-3255-4266-8C1B-963AAAB64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DauphinPlain"/>
              </a:rPr>
              <a:t>Lorem</a:t>
            </a:r>
            <a:r>
              <a:rPr lang="pt-BR" b="0" i="0" dirty="0">
                <a:solidFill>
                  <a:srgbClr val="000000"/>
                </a:solidFill>
                <a:effectLst/>
                <a:latin typeface="DauphinPlain"/>
              </a:rPr>
              <a:t> Ipsum</a:t>
            </a:r>
          </a:p>
          <a:p>
            <a:pPr algn="l"/>
            <a:endParaRPr lang="pt-BR" dirty="0"/>
          </a:p>
        </p:txBody>
      </p:sp>
      <p:pic>
        <p:nvPicPr>
          <p:cNvPr id="4" name="Picture 3" descr="Luzes desfocadas em uma tela de fundo azul">
            <a:extLst>
              <a:ext uri="{FF2B5EF4-FFF2-40B4-BE49-F238E27FC236}">
                <a16:creationId xmlns:a16="http://schemas.microsoft.com/office/drawing/2014/main" id="{C1FB7FA3-BCDE-02A2-CBD1-AAFE0B331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6" r="37170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70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5"/>
      </a:accent1>
      <a:accent2>
        <a:srgbClr val="9717D5"/>
      </a:accent2>
      <a:accent3>
        <a:srgbClr val="5A29E7"/>
      </a:accent3>
      <a:accent4>
        <a:srgbClr val="203DD6"/>
      </a:accent4>
      <a:accent5>
        <a:srgbClr val="2996E7"/>
      </a:accent5>
      <a:accent6>
        <a:srgbClr val="15BFC0"/>
      </a:accent6>
      <a:hlink>
        <a:srgbClr val="3F73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DauphinPlain</vt:lpstr>
      <vt:lpstr>Open Sans</vt:lpstr>
      <vt:lpstr>Univers Condensed Light</vt:lpstr>
      <vt:lpstr>Walbaum Display Light</vt:lpstr>
      <vt:lpstr>AngleLinesVTI</vt:lpstr>
      <vt:lpstr>Praesent eu ornare odio.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Praesent eu ornare odio.</dc:title>
  <dc:creator>Oliveira, Renan Tinti de</dc:creator>
  <cp:lastModifiedBy>Oliveira, Renan Tinti de</cp:lastModifiedBy>
  <cp:revision>1</cp:revision>
  <dcterms:created xsi:type="dcterms:W3CDTF">2022-06-08T17:40:38Z</dcterms:created>
  <dcterms:modified xsi:type="dcterms:W3CDTF">2022-06-08T17:41:42Z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2022-06-08T17:40:38Z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ad2ef03d-cc38-434c-b83c-a68d8f209a71</vt:lpwstr>
  </property>
  <property fmtid="{D5CDD505-2E9C-101B-9397-08002B2CF9AE}" pid="8" name="MSIP_Label_ea60d57e-af5b-4752-ac57-3e4f28ca11dc_ContentBits">
    <vt:lpwstr>0</vt:lpwstr>
  </property>
</Properties>
</file>