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d89d2776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d89d2776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3342425" y="590500"/>
            <a:ext cx="2388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Exercício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91375" y="1402075"/>
            <a:ext cx="38115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b="1"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Crie um novo repositório local e  inicie o  git nele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b="1"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Crie um arquivo executável de SHELL SCRIPT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b="1"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execução do arquivo deve ficar igual da imagem 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b="1"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Obs: Deve ser feito o commit da informação por PARTES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b="1"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Commitar de forma correta, detalhando o que foi feito no commit.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305275" y="2063275"/>
            <a:ext cx="38115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450" y="1280475"/>
            <a:ext cx="5097801" cy="376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50" y="152400"/>
            <a:ext cx="655335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