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342425" y="590500"/>
            <a:ext cx="2388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Exercício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43600" y="1358500"/>
            <a:ext cx="5658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Crie um novo repositório local com um projeto à sua escolha e realize pelo menos cinco commits neste repositório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Crie um arquivo chamado senhas.txt e verifique se o arquivo esta sendo “rastreavel” (se ele pode ser adicionado e commitado)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Caso apareça que pode, adicione ele no gitignore do seu projeto, e deixe ele nao rastreável.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Envie essa alteração para o GitHub e GitLab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Escolha algum colega, de um FORK no repositorio dele e crie um  arquivo com seu nome: ex aluno.txt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Envie um commit tendo esse arquivo txt, e abra uma solicitação de pull request para a branch do seu amigo.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