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3342425" y="590500"/>
            <a:ext cx="2388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Exercício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243600" y="1358500"/>
            <a:ext cx="56589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Crie um novo repositório local com um projeto à sua escolha 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Crie uma branch chamada DEV, essa branch deve ter as mesmas informações da branch master/main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Crie da branch dev, uma branch chamada feature/criandoArquivoDeNome e adicione um arquivo com seu nome dentro.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Cria da branch dev, uma branch chamada release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Crie dois pull  request, um mergeando a branch feature/criandoArquivoDeNome para a branch DEV e outro com a mesma branch para a feature/Release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 Crie uma branch chamada  hotfix/corrigindoNomeDoArquivo e  crie também um arquivo com seu nome. E abra um pull request da hotfix para a branch Master/Main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