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4db88f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4db88f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a4db88ff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a4db88ff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c3b673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c3b673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a4db88f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a4db88f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4db88f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4db88f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a4db88ff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a4db88ff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a4db88ff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a4db88ff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a4db88f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a4db88f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a4db88f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a4db88f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4db88ff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4db88ff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a4db88ff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a4db88ff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a4db88ff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a4db88ff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a4db88ff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a4db88ff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a4db88ff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a4db88ff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4db88ff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a4db88ff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a4db88ff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a4db88ff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a4db88ff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a4db88ff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a4db88f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a4db88f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a4db88f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a4db88f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a4db88ff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a4db88ff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18a528da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18a528da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a4db88ff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a4db88ff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a4db88ff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a4db88ff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a4db88ff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a4db88ff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a4db88f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a4db88f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918a528d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918a528d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918a528d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918a528d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918a528d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918a528d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918a528d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918a528d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5d0d3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d5d0d3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5d0d30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d5d0d30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18a528da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18a528d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5d0d30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d5d0d3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18a528da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18a528da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18a528d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18a528d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597d0a6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597d0a6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4db88f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a4db88f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4db88ff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a4db88ff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31625" y="2130750"/>
            <a:ext cx="5975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</a:t>
            </a:r>
            <a:r>
              <a:rPr lang="pt-BR"/>
              <a:t>Básicos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3338275" y="2117150"/>
            <a:ext cx="2948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 Status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294700" y="553400"/>
            <a:ext cx="2081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 Status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701300" y="1740600"/>
            <a:ext cx="56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git status exibe as condições do diretório de trabalho. Ele permite que você veja quais alterações foram feitas, quais não foram e quais arquivos não estão sendo monitorados pelo Git.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1801775" y="237400"/>
            <a:ext cx="4283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Exemplo do comando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701300" y="1740600"/>
            <a:ext cx="56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~ git status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50" y="2517100"/>
            <a:ext cx="561029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604125" y="2034550"/>
            <a:ext cx="2170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Add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Add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O comando git add adiciona uma alteração no diretório ativo à área de staging. Ele diz ao Git que você quer incluir atualizações a um arquivo específico no próximo commit. No entanto, git add não tem efeito real e significativo no repositório — as alterações não são gravadas AINDA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1704150" y="258300"/>
            <a:ext cx="550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Exemplo do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565563" y="1459200"/>
            <a:ext cx="51972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~ git add aula1.txt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075" y="2429925"/>
            <a:ext cx="3993091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1704150" y="258300"/>
            <a:ext cx="550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Exemplo do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1565563" y="1459200"/>
            <a:ext cx="51972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~ git add *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00" y="2331825"/>
            <a:ext cx="51911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3338275" y="2117150"/>
            <a:ext cx="2948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 Commit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294700" y="553400"/>
            <a:ext cx="2457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 Commit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1701300" y="1740600"/>
            <a:ext cx="56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git commit salva um instantâneo das mudanças preparadas do projeto no momento. Os instantâneos com commit podem ser considerados versões "seguras" de um projeto, o Git nunca os altera, a menos que você peça a ele. Antes da execução de git commit, o comando git add é usado para promover ou "preparar" mudanças no projeto que são armazenadas em um commit. Estes dois comandos - git commit e git add - estão entre os mais usados.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1801775" y="237400"/>
            <a:ext cx="4283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Exemplo do comando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1265400" y="1250225"/>
            <a:ext cx="5658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~ git commit -m “Initial Commit”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025" y="1715300"/>
            <a:ext cx="53816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604125" y="2034550"/>
            <a:ext cx="2556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config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ctrTitle"/>
          </p:nvPr>
        </p:nvSpPr>
        <p:spPr>
          <a:xfrm>
            <a:off x="1932300" y="1547750"/>
            <a:ext cx="5975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PUTS, DEI COMMIT E ME ARREPENDI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2897400" y="2007300"/>
            <a:ext cx="3067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log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log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8" name="Google Shape;198;p34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O comando git add adiciona uma alteração no diretório ativo à área de staging. Ele diz ao Git que você quer incluir atualizações a um arquivo específico no próximo commit. No entanto, git add não tem efeito real e significativo no repositório — as alterações não são gravadas AINDA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1704150" y="258300"/>
            <a:ext cx="550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Exemplo do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4" name="Google Shape;204;p35"/>
          <p:cNvSpPr txBox="1"/>
          <p:nvPr>
            <p:ph type="title"/>
          </p:nvPr>
        </p:nvSpPr>
        <p:spPr>
          <a:xfrm>
            <a:off x="1565563" y="1459200"/>
            <a:ext cx="51972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~ git log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575" y="2247275"/>
            <a:ext cx="54006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3338275" y="2117150"/>
            <a:ext cx="2948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 reset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3294700" y="553400"/>
            <a:ext cx="2457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 reset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1701300" y="1740600"/>
            <a:ext cx="56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git reset é uma ferramenta complexa e versátil para desfazer alterações. Ele tem três formas principais de invocação. Estas formas correspondem aos argumentos --soft, --mixed, --hard da linha de comandos. Cada um dos três argumentos corresponde a um mecanismo de gerenciamento do estado interno do Git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1801775" y="237400"/>
            <a:ext cx="4283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Exemplo do comando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1265400" y="1250225"/>
            <a:ext cx="5658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~ git reset –- hard “hashDoCommit”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575" y="1954850"/>
            <a:ext cx="2865518" cy="29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2897400" y="2007300"/>
            <a:ext cx="3067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Stash e git Stash pop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stash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4" name="Google Shape;234;p40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git stash arquiva (ou faz o stash) de alterações que você fez na cópia de trabalho durante um determinado período, para que você possa trabalhar em outra coisa, depois voltar e fazer a reaplicação mais tarde. O stashing é útil quando você precisa alternar com rapidez o contexto e trabalhar em outra coisa, mas está no meio da alteração de código e não está pronto para fazer commit.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1704150" y="258300"/>
            <a:ext cx="550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Exemplo do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40" name="Google Shape;240;p41"/>
          <p:cNvSpPr txBox="1"/>
          <p:nvPr>
            <p:ph type="title"/>
          </p:nvPr>
        </p:nvSpPr>
        <p:spPr>
          <a:xfrm>
            <a:off x="1565563" y="1459200"/>
            <a:ext cx="51972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~ git stash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~ git stash pop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4725"/>
            <a:ext cx="3548910" cy="26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Git config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A primeira coisa que você deve fazer ao instalar Git é configurar seu nome de usuário e endereço de e-mail. Isto é importante porque cada commit usa esta informação, e ela é carimbada de forma imutável nos commits que você começa a criar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ctrTitle"/>
          </p:nvPr>
        </p:nvSpPr>
        <p:spPr>
          <a:xfrm>
            <a:off x="1932300" y="1547750"/>
            <a:ext cx="5975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PUTS, QUERO RESETAR TUDO QUE EU FIZ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/>
        </p:nvSpPr>
        <p:spPr>
          <a:xfrm>
            <a:off x="1801775" y="237400"/>
            <a:ext cx="4283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Exemplo do comando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1265400" y="1250225"/>
            <a:ext cx="5658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~ git reset –- hard 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413" y="1867675"/>
            <a:ext cx="4610881" cy="29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ctrTitle"/>
          </p:nvPr>
        </p:nvSpPr>
        <p:spPr>
          <a:xfrm>
            <a:off x="1932300" y="1547750"/>
            <a:ext cx="5975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PUTS, DEI UM ADD ERRADO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/>
        </p:nvSpPr>
        <p:spPr>
          <a:xfrm>
            <a:off x="1801775" y="237400"/>
            <a:ext cx="4283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Exemplo do comando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45"/>
          <p:cNvSpPr txBox="1"/>
          <p:nvPr/>
        </p:nvSpPr>
        <p:spPr>
          <a:xfrm>
            <a:off x="1265400" y="1250225"/>
            <a:ext cx="5658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~ git reset “Arquivo”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400" y="1818650"/>
            <a:ext cx="4861822" cy="29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ctrTitle"/>
          </p:nvPr>
        </p:nvSpPr>
        <p:spPr>
          <a:xfrm>
            <a:off x="1888725" y="823100"/>
            <a:ext cx="5975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PUTS, ESCREVI UMA MENSAGEM ERRADA, OU QUERO ALTERAR O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1742300" y="350925"/>
            <a:ext cx="652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commit</a:t>
            </a:r>
            <a:r>
              <a:rPr lang="pt-BR" sz="3600">
                <a:solidFill>
                  <a:schemeClr val="dk1"/>
                </a:solidFill>
              </a:rPr>
              <a:t> --amend </a:t>
            </a:r>
            <a:endParaRPr/>
          </a:p>
        </p:txBody>
      </p:sp>
      <p:sp>
        <p:nvSpPr>
          <p:cNvPr id="276" name="Google Shape;276;p47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O comando git commit --amend é uma forma conveniente de modificar o commit mais recente. Ele permite que você combine alterações preparadas com o commit anterior, em vez de criar um novo commit. Ele também pode ser usado simplesmente para editar a mensagem do commit anterior sem alterar seu instantâneo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1742300" y="350925"/>
            <a:ext cx="652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commit --amend </a:t>
            </a:r>
            <a:endParaRPr/>
          </a:p>
        </p:txBody>
      </p:sp>
      <p:sp>
        <p:nvSpPr>
          <p:cNvPr id="282" name="Google Shape;282;p48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POREM, POOOOREM, POOOOOREM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usar o </a:t>
            </a:r>
            <a:r>
              <a:rPr b="0" lang="pt-BR" sz="1400">
                <a:latin typeface="Lato"/>
                <a:ea typeface="Lato"/>
                <a:cs typeface="Lato"/>
                <a:sym typeface="Lato"/>
              </a:rPr>
              <a:t>–-</a:t>
            </a:r>
            <a:r>
              <a:rPr b="0" lang="pt-BR" sz="1400">
                <a:latin typeface="Lato"/>
                <a:ea typeface="Lato"/>
                <a:cs typeface="Lato"/>
                <a:sym typeface="Lato"/>
              </a:rPr>
              <a:t>amend não apenas altera o commit mais recente, ele o substitui totalmente, o que significa que o commit emendado será uma nova entidade com sua própria referência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1704150" y="258300"/>
            <a:ext cx="550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Exemplo do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88" name="Google Shape;288;p49"/>
          <p:cNvSpPr txBox="1"/>
          <p:nvPr>
            <p:ph type="title"/>
          </p:nvPr>
        </p:nvSpPr>
        <p:spPr>
          <a:xfrm>
            <a:off x="966227" y="1481025"/>
            <a:ext cx="5957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~ git commit </a:t>
            </a:r>
            <a:r>
              <a:rPr lang="pt-BR" sz="2400">
                <a:latin typeface="Lato"/>
                <a:ea typeface="Lato"/>
                <a:cs typeface="Lato"/>
                <a:sym typeface="Lato"/>
              </a:rPr>
              <a:t>--amend -m “message”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88" y="2119550"/>
            <a:ext cx="5380567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9"/>
          <p:cNvSpPr txBox="1"/>
          <p:nvPr>
            <p:ph type="title"/>
          </p:nvPr>
        </p:nvSpPr>
        <p:spPr>
          <a:xfrm>
            <a:off x="6733225" y="2571750"/>
            <a:ext cx="18309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OBS: usando a tag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--oneline é trazido somente a hash do commit e a mensagem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ctrTitle"/>
          </p:nvPr>
        </p:nvSpPr>
        <p:spPr>
          <a:xfrm>
            <a:off x="2613925" y="2354075"/>
            <a:ext cx="5975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PUTS, ESQUECI O QUE ALTEREI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797000" y="404650"/>
            <a:ext cx="2004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diff</a:t>
            </a:r>
            <a:endParaRPr/>
          </a:p>
        </p:txBody>
      </p:sp>
      <p:sp>
        <p:nvSpPr>
          <p:cNvPr id="301" name="Google Shape;301;p51"/>
          <p:cNvSpPr txBox="1"/>
          <p:nvPr>
            <p:ph type="title"/>
          </p:nvPr>
        </p:nvSpPr>
        <p:spPr>
          <a:xfrm>
            <a:off x="845400" y="1409325"/>
            <a:ext cx="7453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2200">
                <a:latin typeface="Lato"/>
                <a:ea typeface="Lato"/>
                <a:cs typeface="Lato"/>
                <a:sym typeface="Lato"/>
              </a:rPr>
              <a:t>Comando Git que  realiza uma função de comparação nas fontes de dados Git. Essas fontes de dados podem ser commits, ramificações, arquivos e outros. Este documento vai discutir solicitações comuns de git diff e comparações de padrões de fluxo de trabalho.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704150" y="258300"/>
            <a:ext cx="550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Exemplo do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1598277" y="1878750"/>
            <a:ext cx="58923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~ git config </a:t>
            </a:r>
            <a:r>
              <a:rPr lang="pt-BR" sz="1900">
                <a:latin typeface="Lato"/>
                <a:ea typeface="Lato"/>
                <a:cs typeface="Lato"/>
                <a:sym typeface="Lato"/>
              </a:rPr>
              <a:t>--global user.name "Renan"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1598277" y="2172825"/>
            <a:ext cx="58923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~ git config --global user.email "email"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00" y="2985500"/>
            <a:ext cx="49339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1704150" y="258300"/>
            <a:ext cx="550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Exemplo do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07" name="Google Shape;307;p52"/>
          <p:cNvSpPr txBox="1"/>
          <p:nvPr>
            <p:ph type="title"/>
          </p:nvPr>
        </p:nvSpPr>
        <p:spPr>
          <a:xfrm>
            <a:off x="966227" y="1481025"/>
            <a:ext cx="5957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~ git diff “arquivo”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138" y="2093450"/>
            <a:ext cx="62007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704150" y="258300"/>
            <a:ext cx="550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Exemplo do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700" y="1124375"/>
            <a:ext cx="4316242" cy="3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604125" y="2034550"/>
            <a:ext cx="178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Init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Git Init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O comando git init cria um novo repositório do Git. Ele pode ser usado para converter um projeto existente e não versionado em um repositório do Git ou inicializar um novo repositório vazio. A maioria dos outros comandos Git não está disponível fora de um repositório inicializado, portanto, este costuma ser o primeiro comando que você executa em um novo projeto.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Git Init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A execução do git init cria um subdiretório .git no diretório de trabalho atual, que contém todos os metadados Git necessários para o novo repositório. Esses metadados incluem subdiretórios para objetos, referências e arquivos de template. Também é criado um arquivo HEAD que aponta para o commit em uso no momento.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704150" y="258300"/>
            <a:ext cx="550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Exemplo do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1598263" y="1878750"/>
            <a:ext cx="51972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~ git init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138" y="3562225"/>
            <a:ext cx="53054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