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f05c63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f05c63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f05c63e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f05c63e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f05c63ec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f05c63ec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f05c63ec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f05c63ec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f05c63ec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f05c63e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05c63ec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f05c63ec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f05c63ec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f05c63ec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f05c63e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f05c63e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f05c63ec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f05c63ec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f05c63ec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f05c63ec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18a528da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18a528da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a6fc086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a6fc086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a6fc086c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a6fc086c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6fc086c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6fc086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a6fc086c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a6fc086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a6fc086c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a6fc086c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6fc086c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a6fc086c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531625" y="2130750"/>
            <a:ext cx="59751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ShellScript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367275" y="2474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Condicional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if [ CONDICAO ];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then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# SE SATISFAZ ENTRA AQUI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else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# SE NAO SATISFAZ ENTRA AQUI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fi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367275" y="2474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Operadores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 -eq  ou ==  (equal), igual.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50" y="1823325"/>
            <a:ext cx="30670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367275" y="2474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Operadores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8" name="Google Shape;138;p24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-lt  : menor que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013" y="1802738"/>
            <a:ext cx="29813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367275" y="2474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Operadores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-le  : menor ou igual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50" y="1804588"/>
            <a:ext cx="32575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2367275" y="2474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Operadores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-gt  : maior que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88" y="1782438"/>
            <a:ext cx="28289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367275" y="2474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Operadores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-ge  : maior ou igual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38" y="1743313"/>
            <a:ext cx="30384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2367275" y="2474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Operadores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-ne  : diferente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788" y="1757088"/>
            <a:ext cx="29813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2367275" y="2474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Operadores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-e "$FILE" = verifica se o ARQUIVO existe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325" y="1839775"/>
            <a:ext cx="2043750" cy="1777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1976000" y="247400"/>
            <a:ext cx="5528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Parâmetros e Variáveis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325" y="916175"/>
            <a:ext cx="57816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976000" y="247400"/>
            <a:ext cx="5528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Parâmetros</a:t>
            </a:r>
            <a:r>
              <a:rPr lang="pt-BR" sz="3600">
                <a:solidFill>
                  <a:schemeClr val="dk1"/>
                </a:solidFill>
              </a:rPr>
              <a:t> e </a:t>
            </a:r>
            <a:r>
              <a:rPr lang="pt-BR" sz="3600">
                <a:solidFill>
                  <a:schemeClr val="dk1"/>
                </a:solidFill>
              </a:rPr>
              <a:t>Variáveis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800" y="953175"/>
            <a:ext cx="4847399" cy="38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604125" y="2034550"/>
            <a:ext cx="2556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O que é?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489700" y="2583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O que é?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Linguagem de programação interpretada. Usado em praticamente TODOS os sistemas operacionais (Windows, Linux e MAC). Atualmente existem </a:t>
            </a:r>
            <a:r>
              <a:rPr b="0" lang="pt-BR" sz="1400">
                <a:latin typeface="Lato"/>
                <a:ea typeface="Lato"/>
                <a:cs typeface="Lato"/>
                <a:sym typeface="Lato"/>
              </a:rPr>
              <a:t>vários</a:t>
            </a:r>
            <a:r>
              <a:rPr b="0" lang="pt-BR" sz="1400">
                <a:latin typeface="Lato"/>
                <a:ea typeface="Lato"/>
                <a:cs typeface="Lato"/>
                <a:sym typeface="Lato"/>
              </a:rPr>
              <a:t> programas tipo Shell.. mas os principais são: SH e BASH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394525" y="2910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O que é SHELL?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O shell é responsável não apenas por desenhar o seu pequeno prompt, mas também por interpretar seus comandos, especialmente se você colocar uma lógica complicada, condicionais e assim por diante. 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394525" y="2910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SIMPLIFICANDO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SHELL == INTERPRETADOR NO TERMINAL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367275" y="2474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Diferenças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O Bash tem muitos recursos que são exclusivos apenas para o interpretador BASH(que é o mais comum).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Claro, isso  não impede outros Shell implementar dentro deles mesmo, o Bash.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367275" y="2474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Vantagens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Uma das muitas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vantagens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de usar o SHELL Script, é que eles não precisam ser compilados. Ou seja, basta apenas criar um arquivo e inserir comandos a ele. Para dar a este arquivo a definição de “shell script”, teremos que incluir uma linha no  começo do arquivo  (“#!/bin/bash”) e acrescentar a extensão .sh no final do  nome do arquivo.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OBS: Caso esteja utilizando o Linux, também precisa acrescentar o comando CHMOD para dar permissão ao arquivo de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executável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367275" y="2474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Estrutura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Estruturas de decisão (if)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Estrutura  de repetição (for, while)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Funções e Argumentos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Criar variáveis e escopo destas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598250" y="1409325"/>
            <a:ext cx="65463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pwd -  Comando que exibe o caminho completo do  diretório  atual.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cd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 Navegar entre as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pastas : ex: cd /home/username/Documents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ls - Usado para listar todo o conteúdo dentro de um diretório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mkdir - Comando para criar um novo diretório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rmdir  - Remover o diretório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rm -  Remover um arquivo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echo - Usado para imprimir um texto na tela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whoami - Mostra com quem você está logado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ping - Envia um “ping”   para o  host e mostra o resultado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cp - Faz uma cópia do arquivo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date -  Exibe a data atual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date '+%d/%m/%Y %H:%M:%S' - Exibe a data no formato dia/mes/ano Hora:minuto:segundo 	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1562475" y="247400"/>
            <a:ext cx="5601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Exemplos de comando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