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9d0a6366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9d0a6366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9dfa0d5a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9dfa0d5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9dfa0d5a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9dfa0d5a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9d0a6366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9d0a6366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9d887dec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9d887dec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9d887dec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9d887dec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9d887dec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9d887dec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9d887dec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9d887dec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9d887dec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9d887dec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9d887dec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9d887dec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9d887dec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9d887dec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9d887dec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9d887dec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9d887dec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9d887dec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9d0a6366f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9d0a6366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9d887dec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9d887dec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9d887dec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9d887dec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9d887dec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9d887dec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9d887dec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9d887dec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9d887dec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9d887dec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9d887dec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9d887dec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9dfa0d5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9dfa0d5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9bd37bbe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9bd37bbe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414300" y="1891025"/>
            <a:ext cx="28995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489700" y="258300"/>
            <a:ext cx="3723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Git Flow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24" name="Google Shape;124;p22"/>
          <p:cNvSpPr txBox="1"/>
          <p:nvPr>
            <p:ph type="title"/>
          </p:nvPr>
        </p:nvSpPr>
        <p:spPr>
          <a:xfrm>
            <a:off x="1598250" y="1409325"/>
            <a:ext cx="51972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Sob este modelo, os desenvolvedores criam uma ramificação de recurso e retardam o merge com a ramificação principal até que o recurso esteja completo. Essas ramificações de recursos de longa duração exigem mais colaboração para fazer o merge e têm um risco maior de se desviarem da ramificação do tronco. Elas também podem introduzir atualizações conflitantes.</a:t>
            </a:r>
            <a:endParaRPr b="0"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489700" y="258300"/>
            <a:ext cx="3723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Git Flow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30" name="Google Shape;130;p23"/>
          <p:cNvSpPr txBox="1"/>
          <p:nvPr>
            <p:ph type="title"/>
          </p:nvPr>
        </p:nvSpPr>
        <p:spPr>
          <a:xfrm>
            <a:off x="1598250" y="1409325"/>
            <a:ext cx="51972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Uma das vantagens do Git Flow é o controle estrito. Somente desenvolvedores autorizados podem aprovar mudanças depois de analisá-las de perto. Ele garante a qualidade do código e ajuda a eliminar bugs antecipadamente.</a:t>
            </a:r>
            <a:endParaRPr b="0"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489700" y="258300"/>
            <a:ext cx="3723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Git Flow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36" name="Google Shape;136;p24"/>
          <p:cNvSpPr txBox="1"/>
          <p:nvPr>
            <p:ph type="title"/>
          </p:nvPr>
        </p:nvSpPr>
        <p:spPr>
          <a:xfrm>
            <a:off x="1598250" y="1409325"/>
            <a:ext cx="51972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 No entanto, é preciso lembrar que isso também pode ser uma grande desvantagem. Ele cria um fluxo que retarda o desenvolvimento de software. Se a velocidade for sua principal preocupação, então pode ser um problema sério. Os recursos desenvolvidos separadamente podem criar ramos de longa duração que podem ser difíceis de combinar com o projeto principal.</a:t>
            </a:r>
            <a:endParaRPr b="0"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489700" y="258300"/>
            <a:ext cx="3723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Git Flow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875" y="982550"/>
            <a:ext cx="7587277" cy="38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485850" y="394525"/>
            <a:ext cx="2016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Dev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48" name="Google Shape;148;p26"/>
          <p:cNvSpPr txBox="1"/>
          <p:nvPr>
            <p:ph type="title"/>
          </p:nvPr>
        </p:nvSpPr>
        <p:spPr>
          <a:xfrm>
            <a:off x="1598250" y="1409325"/>
            <a:ext cx="51972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1700">
                <a:latin typeface="Lato"/>
                <a:ea typeface="Lato"/>
                <a:cs typeface="Lato"/>
                <a:sym typeface="Lato"/>
              </a:rPr>
              <a:t>  Ao invés de uma única ramificação main, esse fluxo de trabalho usa duas ramificações para registrar o histórico do projeto. A ramificação main armazena o histórico do lançamento oficial, e a ramificação develop serve como uma ramificação de integração para recursos. </a:t>
            </a:r>
            <a:endParaRPr b="0"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485850" y="394525"/>
            <a:ext cx="2016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Dev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100" y="2001450"/>
            <a:ext cx="268605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485850" y="394525"/>
            <a:ext cx="2016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Feature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60" name="Google Shape;160;p28"/>
          <p:cNvSpPr txBox="1"/>
          <p:nvPr>
            <p:ph type="title"/>
          </p:nvPr>
        </p:nvSpPr>
        <p:spPr>
          <a:xfrm>
            <a:off x="1598250" y="1409325"/>
            <a:ext cx="51972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1700">
                <a:latin typeface="Lato"/>
                <a:ea typeface="Lato"/>
                <a:cs typeface="Lato"/>
                <a:sym typeface="Lato"/>
              </a:rPr>
              <a:t>Cada novo recurso deve residir na própria ramificação, que pode ser enviada por push para o repositório central para backup/colaboração. No entanto, em vez de serem ramificações da ramificação principal, as ramificações feature usam a ramificação develop como pai. Quando um recurso é concluído, ele passa por merge de volta para a ramificação de desenvolvimento. Os recursos não devem nunca interagir direto com a ramificação main.</a:t>
            </a:r>
            <a:endParaRPr b="0"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1598250" y="1409325"/>
            <a:ext cx="51972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1700">
                <a:latin typeface="Lato"/>
                <a:ea typeface="Lato"/>
                <a:cs typeface="Lato"/>
                <a:sym typeface="Lato"/>
              </a:rPr>
              <a:t>As ramificações de recurso são em geral criadas a partir da ramificação de desenvolvimento mais recente.</a:t>
            </a:r>
            <a:endParaRPr b="0"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9"/>
          <p:cNvSpPr txBox="1"/>
          <p:nvPr>
            <p:ph type="title"/>
          </p:nvPr>
        </p:nvSpPr>
        <p:spPr>
          <a:xfrm>
            <a:off x="3485850" y="394525"/>
            <a:ext cx="2016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Feature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485850" y="394525"/>
            <a:ext cx="2016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Feature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175" y="1363975"/>
            <a:ext cx="628650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485850" y="394525"/>
            <a:ext cx="2016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Release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78" name="Google Shape;178;p31"/>
          <p:cNvSpPr txBox="1"/>
          <p:nvPr>
            <p:ph type="title"/>
          </p:nvPr>
        </p:nvSpPr>
        <p:spPr>
          <a:xfrm>
            <a:off x="1598250" y="1409325"/>
            <a:ext cx="51972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1700">
                <a:latin typeface="Lato"/>
                <a:ea typeface="Lato"/>
                <a:cs typeface="Lato"/>
                <a:sym typeface="Lato"/>
              </a:rPr>
              <a:t>Uma vez que a ramificação develop adquiriu recursos suficientes para um lançamento (ou uma data de lançamento predeterminada está se aproximando), você divide uma ramificação release a partir da ramificação develop. Criar esta ramificação dá início ao próximo ciclo de lançamento, portanto nenhum novo recurso pode ser adicionado depois deste ponto — apenas atualizações de segurança, geração de documentação e outras tarefas relacionadas ao lançamento devem ir nesta ramificação. </a:t>
            </a:r>
            <a:endParaRPr b="0"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2280075" y="258300"/>
            <a:ext cx="3723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Antes de tudo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1598250" y="1409325"/>
            <a:ext cx="51972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Antes de começarmos a entender sobre GitFlow, primeiro precisamos trabalhar um pouco com BRANCH</a:t>
            </a:r>
            <a:endParaRPr b="0"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1598250" y="1409325"/>
            <a:ext cx="51972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1700">
                <a:latin typeface="Lato"/>
                <a:ea typeface="Lato"/>
                <a:cs typeface="Lato"/>
                <a:sym typeface="Lato"/>
              </a:rPr>
              <a:t>Quando estiver pronta para ser lançada, a ramificação release passa por merge para a ramificação main e é marcada com o número da versão. Ela também deve passar por merge de volta para a ramificação develop, que pode ter progredido desde que o lançamento foi iniciado.</a:t>
            </a:r>
            <a:endParaRPr b="0"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32"/>
          <p:cNvSpPr txBox="1"/>
          <p:nvPr>
            <p:ph type="title"/>
          </p:nvPr>
        </p:nvSpPr>
        <p:spPr>
          <a:xfrm>
            <a:off x="3485850" y="394525"/>
            <a:ext cx="2016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Release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485850" y="394525"/>
            <a:ext cx="2016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Release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163" y="1162525"/>
            <a:ext cx="5419725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489700" y="258300"/>
            <a:ext cx="3723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Hotfix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96" name="Google Shape;196;p34"/>
          <p:cNvSpPr txBox="1"/>
          <p:nvPr>
            <p:ph type="title"/>
          </p:nvPr>
        </p:nvSpPr>
        <p:spPr>
          <a:xfrm>
            <a:off x="1598250" y="1409325"/>
            <a:ext cx="51972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1500">
                <a:latin typeface="Lato"/>
                <a:ea typeface="Lato"/>
                <a:cs typeface="Lato"/>
                <a:sym typeface="Lato"/>
              </a:rPr>
              <a:t>As ramificações de manutenção ou de “hotfix” são usadas para corrigir com rapidez lançamentos de produção. As ramificações de hotfix se parecem muito com ramificações release e feature, com a diferença de serem baseadas na ramificação main ao invés da ramificação develop. Esta é a única ramificação que deve ser dividido direto da ramificação main. Assim que a correção é concluída, deve ser feito o merge dela tanto na ramificação main quanto na ramificação develop (ou na ramificação release atual) e a ramificação main deve ser marcada com um número de versão atualizado.</a:t>
            </a:r>
            <a:endParaRPr b="0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3489700" y="258300"/>
            <a:ext cx="3723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Hotfix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350" y="1053375"/>
            <a:ext cx="4902944" cy="38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2432650" y="1963725"/>
            <a:ext cx="3723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O que é uma Branch?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489700" y="258300"/>
            <a:ext cx="3723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Branch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1598250" y="1409325"/>
            <a:ext cx="51972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Também chamado de ramificação, é um “ponteiro”  para as alterações feitas nos arquivos do projeto. Gerando uma nova ramificação garantindo que o código instável não seja mesclado nos arquivos do projeto principal.</a:t>
            </a:r>
            <a:endParaRPr b="0"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2432650" y="1963725"/>
            <a:ext cx="3723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Comandos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015650" y="421750"/>
            <a:ext cx="3723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Comandos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1598250" y="1409325"/>
            <a:ext cx="51972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~ git checkout -B “nomeDaBranch”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Cria </a:t>
            </a:r>
            <a:r>
              <a:rPr b="0" lang="pt-BR" sz="1800">
                <a:latin typeface="Lato"/>
                <a:ea typeface="Lato"/>
                <a:cs typeface="Lato"/>
                <a:sym typeface="Lato"/>
              </a:rPr>
              <a:t>a partir</a:t>
            </a:r>
            <a:r>
              <a:rPr b="0" lang="pt-BR" sz="1800">
                <a:latin typeface="Lato"/>
                <a:ea typeface="Lato"/>
                <a:cs typeface="Lato"/>
                <a:sym typeface="Lato"/>
              </a:rPr>
              <a:t> da branch atual,  uma nova ramificação. o -B garante que caso a ramificação </a:t>
            </a:r>
            <a:r>
              <a:rPr b="0" lang="pt-BR" sz="1800">
                <a:latin typeface="Lato"/>
                <a:ea typeface="Lato"/>
                <a:cs typeface="Lato"/>
                <a:sym typeface="Lato"/>
              </a:rPr>
              <a:t>não</a:t>
            </a:r>
            <a:r>
              <a:rPr b="0" lang="pt-BR" sz="1800">
                <a:latin typeface="Lato"/>
                <a:ea typeface="Lato"/>
                <a:cs typeface="Lato"/>
                <a:sym typeface="Lato"/>
              </a:rPr>
              <a:t> exista, ela seja criada.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015650" y="421750"/>
            <a:ext cx="3723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Comandos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1598250" y="1409325"/>
            <a:ext cx="51972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~ git checkout -B “main”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Da mesma forma que  cria ramificação, também pode ser utilizado para voltar para  ramificações anteriores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015650" y="421750"/>
            <a:ext cx="3723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Comandos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1598250" y="1409325"/>
            <a:ext cx="51972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~ git merge “nomeDaBranch”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O comando git merge, faz a tentativa de mesclar as branch,  utilizando como branch a receber o </a:t>
            </a:r>
            <a:r>
              <a:rPr b="0" lang="pt-BR" sz="1800">
                <a:latin typeface="Lato"/>
                <a:ea typeface="Lato"/>
                <a:cs typeface="Lato"/>
                <a:sym typeface="Lato"/>
              </a:rPr>
              <a:t>conteúdo</a:t>
            </a:r>
            <a:r>
              <a:rPr b="0" lang="pt-BR" sz="1800">
                <a:latin typeface="Lato"/>
                <a:ea typeface="Lato"/>
                <a:cs typeface="Lato"/>
                <a:sym typeface="Lato"/>
              </a:rPr>
              <a:t>, </a:t>
            </a:r>
            <a:r>
              <a:rPr b="0" lang="pt-BR" sz="1800">
                <a:latin typeface="Lato"/>
                <a:ea typeface="Lato"/>
                <a:cs typeface="Lato"/>
                <a:sym typeface="Lato"/>
              </a:rPr>
              <a:t>onde</a:t>
            </a:r>
            <a:r>
              <a:rPr b="0" lang="pt-BR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pt-BR" sz="1800">
                <a:latin typeface="Lato"/>
                <a:ea typeface="Lato"/>
                <a:cs typeface="Lato"/>
                <a:sym typeface="Lato"/>
              </a:rPr>
              <a:t>está</a:t>
            </a:r>
            <a:r>
              <a:rPr b="0" lang="pt-BR" sz="1800">
                <a:latin typeface="Lato"/>
                <a:ea typeface="Lato"/>
                <a:cs typeface="Lato"/>
                <a:sym typeface="Lato"/>
              </a:rPr>
              <a:t> o ponteiro atual.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489700" y="258300"/>
            <a:ext cx="3723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Git Flow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1598250" y="1409325"/>
            <a:ext cx="51972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É um fluxo de trabalho abstrato para o Git criado para facilitar o processo de desenvolvimento com uma série de comandos novos. O nome por trás desse modelo é </a:t>
            </a:r>
            <a:r>
              <a:rPr lang="pt-BR" sz="1800">
                <a:latin typeface="Lato"/>
                <a:ea typeface="Lato"/>
                <a:cs typeface="Lato"/>
                <a:sym typeface="Lato"/>
              </a:rPr>
              <a:t>Vincent Driessen</a:t>
            </a:r>
            <a:r>
              <a:rPr b="0" lang="pt-BR" sz="1800">
                <a:latin typeface="Lato"/>
                <a:ea typeface="Lato"/>
                <a:cs typeface="Lato"/>
                <a:sym typeface="Lato"/>
              </a:rPr>
              <a:t> que, em 2010, escreveu em seu blog pessoal a maneira que ele pensou ser a mais simples de se trabalhar com o Git em larga escala.</a:t>
            </a:r>
            <a:endParaRPr b="0"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