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dfa0d5a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dfa0d5a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dfa0d5a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dfa0d5a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dfa0d5a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dfa0d5a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dfa0d5a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dfa0d5a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d887de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d887de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d887de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d887de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dfa0d5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dfa0d5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dfa0d5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dfa0d5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dfa0d5a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dfa0d5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dfa0d5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dfa0d5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dfa0d5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dfa0d5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dfa0d5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dfa0d5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414300" y="1891025"/>
            <a:ext cx="2899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Trunk 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25" y="865375"/>
            <a:ext cx="5126725" cy="3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90375" y="498050"/>
            <a:ext cx="777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100">
                <a:solidFill>
                  <a:schemeClr val="dk1"/>
                </a:solidFill>
              </a:rPr>
              <a:t>Como funciona esse fluxo?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990375" y="1266050"/>
            <a:ext cx="7461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Todos os desenvolvedores trabalham em uma única branch com acesso aberto a ela. Muitas vezes é simplesmente a branch master/main. Eles confirmam o código e o executam.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Claro, em alguns casos eles criam branchs de recursos de curta duração. Uma vez que o código em seu branch compila e passa em todos os testes, eles a mergeam diretamente para master/main. Isso garante que o desenvolvimento seja verdadeiramente contínuo e evita que os desenvolvedores criem conflitos de mesclagem que são difíceis de resolver.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00" y="1672550"/>
            <a:ext cx="76771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90375" y="498050"/>
            <a:ext cx="777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Quando o desenvolvimento baseado em tronco funciona melhor?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990375" y="1971900"/>
            <a:ext cx="7461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De um jeito mais simples? se o Git Flow não atende sua demanda, o Trunk Based é a melhor alternativa. Os </a:t>
            </a:r>
            <a:r>
              <a:rPr b="0" lang="pt-BR" sz="1500">
                <a:latin typeface="Lato"/>
                <a:ea typeface="Lato"/>
                <a:cs typeface="Lato"/>
                <a:sym typeface="Lato"/>
              </a:rPr>
              <a:t>prós</a:t>
            </a:r>
            <a:r>
              <a:rPr b="0" lang="pt-BR" sz="1500">
                <a:latin typeface="Lato"/>
                <a:ea typeface="Lato"/>
                <a:cs typeface="Lato"/>
                <a:sym typeface="Lato"/>
              </a:rPr>
              <a:t> e contras de um, são os contras e </a:t>
            </a:r>
            <a:r>
              <a:rPr b="0" lang="pt-BR" sz="1500">
                <a:latin typeface="Lato"/>
                <a:ea typeface="Lato"/>
                <a:cs typeface="Lato"/>
                <a:sym typeface="Lato"/>
              </a:rPr>
              <a:t>prós</a:t>
            </a:r>
            <a:r>
              <a:rPr b="0" lang="pt-BR" sz="1500">
                <a:latin typeface="Lato"/>
                <a:ea typeface="Lato"/>
                <a:cs typeface="Lato"/>
                <a:sym typeface="Lato"/>
              </a:rPr>
              <a:t> de outro.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225600" y="1506025"/>
            <a:ext cx="48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Trunk Based ou Desenvolvimento baseado em tronco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936650" y="912125"/>
            <a:ext cx="48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Wait !!!!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936650" y="1909050"/>
            <a:ext cx="65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Antes de começarmos, precisamos discutir um pouco mais coisa sobre o git flow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90375" y="498050"/>
            <a:ext cx="777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100">
                <a:solidFill>
                  <a:schemeClr val="dk1"/>
                </a:solidFill>
              </a:rPr>
              <a:t>Quando o Git Flow funciona melhor?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990375" y="1971900"/>
            <a:ext cx="7461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Se você trabalha principalmente com desenvolvedores juniores, deve ter uma maneira de verificar o trabalho de perto. Você pode dar a eles várias dicas sobre como fazer as coisas com mais eficiência e ajudá-los a melhorar suas habilidades mais rapidamente. As pessoas que aceitam solicitações pull têm controle estrito sobre alterações recorrentes, para que possam evitar a deterioração da qualidade do código.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1297000" y="1163975"/>
            <a:ext cx="6909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° Quando você tem muitos desenvolvedores juniores.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90375" y="498050"/>
            <a:ext cx="777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100">
                <a:solidFill>
                  <a:schemeClr val="dk1"/>
                </a:solidFill>
              </a:rPr>
              <a:t>Quando o Git Flow funciona melhor?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990375" y="1971900"/>
            <a:ext cx="7461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Esse estilo também parece funcionar bem quando você já tem um produto de sucesso. Nesses casos, o foco geralmente está no desempenho do aplicativo e nos recursos de carga. Esse tipo de otimização requer mudanças muito precisas. Normalmente, o tempo não é uma restrição, então este estilo funciona bem aqui. Além do mais, as grandes empresas são ideais para esse estilo.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1297000" y="1163975"/>
            <a:ext cx="6909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° </a:t>
            </a:r>
            <a:r>
              <a:rPr b="0" lang="pt-BR" sz="2000">
                <a:latin typeface="Lato"/>
                <a:ea typeface="Lato"/>
                <a:cs typeface="Lato"/>
                <a:sym typeface="Lato"/>
              </a:rPr>
              <a:t>Quando você tem um produto estabelecido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25600" y="1506025"/>
            <a:ext cx="48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Quando o Git Flow pode causar problemas?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90375" y="498050"/>
            <a:ext cx="777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Quando o Git Flow pode causar problemas?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990375" y="1971900"/>
            <a:ext cx="7461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Se você está apenas começando, o Git Flow não é para você. Provavelmente, você deseja criar uma POC rapidamente. Fazer solicitações pull cria um grande gargalo que retarda drasticamente a velocidade de toda a equipe.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1297000" y="1163975"/>
            <a:ext cx="6909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° </a:t>
            </a:r>
            <a:r>
              <a:rPr b="0" lang="pt-BR" sz="2000">
                <a:latin typeface="Lato"/>
                <a:ea typeface="Lato"/>
                <a:cs typeface="Lato"/>
                <a:sym typeface="Lato"/>
              </a:rPr>
              <a:t>Quando você está apenas começando.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90375" y="498050"/>
            <a:ext cx="7775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</a:rPr>
              <a:t>Quando o Git Flow pode causar problemas?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90375" y="1971900"/>
            <a:ext cx="7461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Depois de alcançar a primeira versão do seu produto, provavelmente você precisará girá-la algumas vezes para atender às necessidades dos clientes. Novamente, várias ramificações e solicitações de pull reduzem drasticamente a velocidade de desenvolvimento e não são aconselhadas em tais casos.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1297000" y="1163975"/>
            <a:ext cx="6909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° </a:t>
            </a:r>
            <a:r>
              <a:rPr b="0" lang="pt-BR" sz="2000">
                <a:latin typeface="Lato"/>
                <a:ea typeface="Lato"/>
                <a:cs typeface="Lato"/>
                <a:sym typeface="Lato"/>
              </a:rPr>
              <a:t>Quando você precisa testar rapidamente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225600" y="1506025"/>
            <a:ext cx="48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Para esses casos, temos então o Trunked Based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