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9bd37bb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9bd37bb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be98211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be98211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be98211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be98211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be98211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be98211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06275" y="1689750"/>
            <a:ext cx="4670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Versionamento semântico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366350" y="519825"/>
            <a:ext cx="669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Versionamento semântico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O Versionamento Semântico nada mais é do que um conjunto de regras e particularidades que mostram como os números das versões do aplicativo foram desenvolvidos. Em outras palavras, a quantidade de mudanças pelas quais o app passou e quais alterações foram compatíveis ou incompatíveis com a versão anterior.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366350" y="519825"/>
            <a:ext cx="669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Versionamento semântico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50" y="1238625"/>
            <a:ext cx="8080212" cy="35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366350" y="519825"/>
            <a:ext cx="669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Versionamento semântico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100" y="1778025"/>
            <a:ext cx="57531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524025" y="536175"/>
            <a:ext cx="266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Como usar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O Versionamento Semântico nada mais é do que um conjunto de regras e particularidades que mostram como os números das versões do aplicativo foram desenvolvidos. Em outras palavras, a quantidade de mudanças pelas quais o app passou e quais alterações foram compatíveis ou incompatíveis com a versão anterior.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