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</p:sldMasterIdLst>
  <p:notesMasterIdLst>
    <p:notesMasterId r:id="rId5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5" r:id="rId24"/>
    <p:sldId id="276" r:id="rId25"/>
    <p:sldId id="277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4" r:id="rId41"/>
    <p:sldId id="295" r:id="rId42"/>
    <p:sldId id="297" r:id="rId43"/>
    <p:sldId id="296" r:id="rId44"/>
    <p:sldId id="301" r:id="rId45"/>
    <p:sldId id="302" r:id="rId46"/>
    <p:sldId id="298" r:id="rId47"/>
    <p:sldId id="299" r:id="rId48"/>
    <p:sldId id="300" r:id="rId49"/>
    <p:sldId id="303" r:id="rId50"/>
    <p:sldId id="293" r:id="rId51"/>
  </p:sldIdLst>
  <p:sldSz cx="10969625" cy="6170613"/>
  <p:notesSz cx="6858000" cy="9144000"/>
  <p:custDataLst>
    <p:tags r:id="rId5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8F65D-8EDC-C6B0-8187-00037A193019}" v="7" dt="2025-06-10T13:42:43.292"/>
    <p1510:client id="{F05E1725-B3AA-B7A8-6318-9A11001B7C98}" v="5" dt="2025-06-11T14:03:45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gs" Target="tags/tag1.xml"/><Relationship Id="rId58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microsoft.com/office/2015/10/relationships/revisionInfo" Target="revisionInfo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S-EngineeringTechnicalSchool BOT-ResearchDevelopment (CaP/ETS)" userId="S::ct67ca@bosch.com::ae1e7f03-ca27-454d-9228-b72381b5c31c" providerId="AD" clId="Web-{4AD1E3FC-32D4-B45C-4FAD-8681CE36697A}"/>
    <pc:docChg chg="modSld">
      <pc:chgData name="ETS-EngineeringTechnicalSchool BOT-ResearchDevelopment (CaP/ETS)" userId="S::ct67ca@bosch.com::ae1e7f03-ca27-454d-9228-b72381b5c31c" providerId="AD" clId="Web-{4AD1E3FC-32D4-B45C-4FAD-8681CE36697A}" dt="2025-06-04T10:52:11.168" v="1" actId="20577"/>
      <pc:docMkLst>
        <pc:docMk/>
      </pc:docMkLst>
      <pc:sldChg chg="modSp">
        <pc:chgData name="ETS-EngineeringTechnicalSchool BOT-ResearchDevelopment (CaP/ETS)" userId="S::ct67ca@bosch.com::ae1e7f03-ca27-454d-9228-b72381b5c31c" providerId="AD" clId="Web-{4AD1E3FC-32D4-B45C-4FAD-8681CE36697A}" dt="2025-06-04T10:52:11.168" v="1" actId="20577"/>
        <pc:sldMkLst>
          <pc:docMk/>
          <pc:sldMk cId="2076169150" sldId="262"/>
        </pc:sldMkLst>
        <pc:spChg chg="mod">
          <ac:chgData name="ETS-EngineeringTechnicalSchool BOT-ResearchDevelopment (CaP/ETS)" userId="S::ct67ca@bosch.com::ae1e7f03-ca27-454d-9228-b72381b5c31c" providerId="AD" clId="Web-{4AD1E3FC-32D4-B45C-4FAD-8681CE36697A}" dt="2025-06-04T10:52:11.168" v="1" actId="20577"/>
          <ac:spMkLst>
            <pc:docMk/>
            <pc:sldMk cId="2076169150" sldId="262"/>
            <ac:spMk id="6" creationId="{E35064C3-0010-5250-FDCA-E3AE584B2986}"/>
          </ac:spMkLst>
        </pc:spChg>
      </pc:sldChg>
    </pc:docChg>
  </pc:docChgLst>
  <pc:docChgLst>
    <pc:chgData name="Ferreira Vinicius (SO/OPM-TS12-BR)" userId="658dc48d-7dfa-4da8-be50-9cdeddadb44c" providerId="ADAL" clId="{0EBA9F21-4F3D-4CFF-B941-1676AD797ED5}"/>
    <pc:docChg chg="modSld">
      <pc:chgData name="Ferreira Vinicius (SO/OPM-TS12-BR)" userId="658dc48d-7dfa-4da8-be50-9cdeddadb44c" providerId="ADAL" clId="{0EBA9F21-4F3D-4CFF-B941-1676AD797ED5}" dt="2024-06-20T18:25:30.345" v="3" actId="20577"/>
      <pc:docMkLst>
        <pc:docMk/>
      </pc:docMkLst>
      <pc:sldChg chg="modSp mod">
        <pc:chgData name="Ferreira Vinicius (SO/OPM-TS12-BR)" userId="658dc48d-7dfa-4da8-be50-9cdeddadb44c" providerId="ADAL" clId="{0EBA9F21-4F3D-4CFF-B941-1676AD797ED5}" dt="2024-06-20T18:25:30.345" v="3" actId="20577"/>
        <pc:sldMkLst>
          <pc:docMk/>
          <pc:sldMk cId="3372234947" sldId="270"/>
        </pc:sldMkLst>
        <pc:spChg chg="mod">
          <ac:chgData name="Ferreira Vinicius (SO/OPM-TS12-BR)" userId="658dc48d-7dfa-4da8-be50-9cdeddadb44c" providerId="ADAL" clId="{0EBA9F21-4F3D-4CFF-B941-1676AD797ED5}" dt="2024-06-20T18:25:30.345" v="3" actId="20577"/>
          <ac:spMkLst>
            <pc:docMk/>
            <pc:sldMk cId="3372234947" sldId="270"/>
            <ac:spMk id="4" creationId="{C949C4F3-1699-2BE1-02CE-BD921F201D4A}"/>
          </ac:spMkLst>
        </pc:spChg>
      </pc:sldChg>
    </pc:docChg>
  </pc:docChgLst>
  <pc:docChgLst>
    <pc:chgData name="ETS-EngineeringTechnicalSchool BOT-ResearchDevelopment (CaP/ETS)" userId="S::ct67ca@bosch.com::ae1e7f03-ca27-454d-9228-b72381b5c31c" providerId="AD" clId="Web-{F05E1725-B3AA-B7A8-6318-9A11001B7C98}"/>
    <pc:docChg chg="modSld">
      <pc:chgData name="ETS-EngineeringTechnicalSchool BOT-ResearchDevelopment (CaP/ETS)" userId="S::ct67ca@bosch.com::ae1e7f03-ca27-454d-9228-b72381b5c31c" providerId="AD" clId="Web-{F05E1725-B3AA-B7A8-6318-9A11001B7C98}" dt="2025-06-11T14:03:45.327" v="4" actId="1076"/>
      <pc:docMkLst>
        <pc:docMk/>
      </pc:docMkLst>
      <pc:sldChg chg="modSp">
        <pc:chgData name="ETS-EngineeringTechnicalSchool BOT-ResearchDevelopment (CaP/ETS)" userId="S::ct67ca@bosch.com::ae1e7f03-ca27-454d-9228-b72381b5c31c" providerId="AD" clId="Web-{F05E1725-B3AA-B7A8-6318-9A11001B7C98}" dt="2025-06-11T12:02:40.425" v="1" actId="1076"/>
        <pc:sldMkLst>
          <pc:docMk/>
          <pc:sldMk cId="2076169150" sldId="262"/>
        </pc:sldMkLst>
        <pc:spChg chg="mod">
          <ac:chgData name="ETS-EngineeringTechnicalSchool BOT-ResearchDevelopment (CaP/ETS)" userId="S::ct67ca@bosch.com::ae1e7f03-ca27-454d-9228-b72381b5c31c" providerId="AD" clId="Web-{F05E1725-B3AA-B7A8-6318-9A11001B7C98}" dt="2025-06-11T12:02:40.425" v="1" actId="1076"/>
          <ac:spMkLst>
            <pc:docMk/>
            <pc:sldMk cId="2076169150" sldId="262"/>
            <ac:spMk id="2" creationId="{5AE573F1-94D2-8A10-DA96-D8F18E30BBF4}"/>
          </ac:spMkLst>
        </pc:spChg>
        <pc:spChg chg="mod">
          <ac:chgData name="ETS-EngineeringTechnicalSchool BOT-ResearchDevelopment (CaP/ETS)" userId="S::ct67ca@bosch.com::ae1e7f03-ca27-454d-9228-b72381b5c31c" providerId="AD" clId="Web-{F05E1725-B3AA-B7A8-6318-9A11001B7C98}" dt="2025-06-11T11:59:37.355" v="0" actId="1076"/>
          <ac:spMkLst>
            <pc:docMk/>
            <pc:sldMk cId="2076169150" sldId="262"/>
            <ac:spMk id="4" creationId="{B8A111A4-2B15-1150-B007-02395AEBD08C}"/>
          </ac:spMkLst>
        </pc:spChg>
      </pc:sldChg>
      <pc:sldChg chg="modSp">
        <pc:chgData name="ETS-EngineeringTechnicalSchool BOT-ResearchDevelopment (CaP/ETS)" userId="S::ct67ca@bosch.com::ae1e7f03-ca27-454d-9228-b72381b5c31c" providerId="AD" clId="Web-{F05E1725-B3AA-B7A8-6318-9A11001B7C98}" dt="2025-06-11T13:05:11.730" v="3" actId="14100"/>
        <pc:sldMkLst>
          <pc:docMk/>
          <pc:sldMk cId="2409753162" sldId="266"/>
        </pc:sldMkLst>
        <pc:spChg chg="mod">
          <ac:chgData name="ETS-EngineeringTechnicalSchool BOT-ResearchDevelopment (CaP/ETS)" userId="S::ct67ca@bosch.com::ae1e7f03-ca27-454d-9228-b72381b5c31c" providerId="AD" clId="Web-{F05E1725-B3AA-B7A8-6318-9A11001B7C98}" dt="2025-06-11T13:05:11.730" v="3" actId="14100"/>
          <ac:spMkLst>
            <pc:docMk/>
            <pc:sldMk cId="2409753162" sldId="266"/>
            <ac:spMk id="4" creationId="{1B99CF09-1F64-A691-664C-83DC390E37E0}"/>
          </ac:spMkLst>
        </pc:spChg>
      </pc:sldChg>
      <pc:sldChg chg="modSp">
        <pc:chgData name="ETS-EngineeringTechnicalSchool BOT-ResearchDevelopment (CaP/ETS)" userId="S::ct67ca@bosch.com::ae1e7f03-ca27-454d-9228-b72381b5c31c" providerId="AD" clId="Web-{F05E1725-B3AA-B7A8-6318-9A11001B7C98}" dt="2025-06-11T14:03:45.327" v="4" actId="1076"/>
        <pc:sldMkLst>
          <pc:docMk/>
          <pc:sldMk cId="2262511026" sldId="268"/>
        </pc:sldMkLst>
        <pc:picChg chg="mod">
          <ac:chgData name="ETS-EngineeringTechnicalSchool BOT-ResearchDevelopment (CaP/ETS)" userId="S::ct67ca@bosch.com::ae1e7f03-ca27-454d-9228-b72381b5c31c" providerId="AD" clId="Web-{F05E1725-B3AA-B7A8-6318-9A11001B7C98}" dt="2025-06-11T14:03:45.327" v="4" actId="1076"/>
          <ac:picMkLst>
            <pc:docMk/>
            <pc:sldMk cId="2262511026" sldId="268"/>
            <ac:picMk id="7" creationId="{60739916-8FB0-DD61-3FA4-B79B6A5F425D}"/>
          </ac:picMkLst>
        </pc:picChg>
      </pc:sldChg>
    </pc:docChg>
  </pc:docChgLst>
  <pc:docChgLst>
    <pc:chgData name="ETS-EngineeringTechnicalSchool BOT-ResearchDevelopment (CaP/ETS)" userId="S::ct67ca@bosch.com::ae1e7f03-ca27-454d-9228-b72381b5c31c" providerId="AD" clId="Web-{2F06EEED-4217-49A4-518D-43B9CAAF68AE}"/>
    <pc:docChg chg="modSld">
      <pc:chgData name="ETS-EngineeringTechnicalSchool BOT-ResearchDevelopment (CaP/ETS)" userId="S::ct67ca@bosch.com::ae1e7f03-ca27-454d-9228-b72381b5c31c" providerId="AD" clId="Web-{2F06EEED-4217-49A4-518D-43B9CAAF68AE}" dt="2025-05-30T11:23:43.938" v="1" actId="20577"/>
      <pc:docMkLst>
        <pc:docMk/>
      </pc:docMkLst>
      <pc:sldChg chg="modSp">
        <pc:chgData name="ETS-EngineeringTechnicalSchool BOT-ResearchDevelopment (CaP/ETS)" userId="S::ct67ca@bosch.com::ae1e7f03-ca27-454d-9228-b72381b5c31c" providerId="AD" clId="Web-{2F06EEED-4217-49A4-518D-43B9CAAF68AE}" dt="2025-05-30T11:23:43.938" v="1" actId="20577"/>
        <pc:sldMkLst>
          <pc:docMk/>
          <pc:sldMk cId="2782319970" sldId="259"/>
        </pc:sldMkLst>
        <pc:spChg chg="mod">
          <ac:chgData name="ETS-EngineeringTechnicalSchool BOT-ResearchDevelopment (CaP/ETS)" userId="S::ct67ca@bosch.com::ae1e7f03-ca27-454d-9228-b72381b5c31c" providerId="AD" clId="Web-{2F06EEED-4217-49A4-518D-43B9CAAF68AE}" dt="2025-05-30T11:23:43.938" v="1" actId="20577"/>
          <ac:spMkLst>
            <pc:docMk/>
            <pc:sldMk cId="2782319970" sldId="259"/>
            <ac:spMk id="4" creationId="{A791DD5A-1D37-5E30-D8FD-AF12928545E9}"/>
          </ac:spMkLst>
        </pc:spChg>
      </pc:sldChg>
    </pc:docChg>
  </pc:docChgLst>
  <pc:docChgLst>
    <pc:chgData name="Ferreira Vinicius (CaP/ETS)" userId="658dc48d-7dfa-4da8-be50-9cdeddadb44c" providerId="ADAL" clId="{1DD73030-3557-47AD-9FC7-E13F0628FC80}"/>
    <pc:docChg chg="undo custSel addSld delSld modSld">
      <pc:chgData name="Ferreira Vinicius (CaP/ETS)" userId="658dc48d-7dfa-4da8-be50-9cdeddadb44c" providerId="ADAL" clId="{1DD73030-3557-47AD-9FC7-E13F0628FC80}" dt="2024-01-30T14:14:47.277" v="5363" actId="1076"/>
      <pc:docMkLst>
        <pc:docMk/>
      </pc:docMkLst>
      <pc:sldChg chg="modSp mod">
        <pc:chgData name="Ferreira Vinicius (CaP/ETS)" userId="658dc48d-7dfa-4da8-be50-9cdeddadb44c" providerId="ADAL" clId="{1DD73030-3557-47AD-9FC7-E13F0628FC80}" dt="2024-01-19T16:28:13.216" v="162"/>
        <pc:sldMkLst>
          <pc:docMk/>
          <pc:sldMk cId="28530264" sldId="256"/>
        </pc:sldMkLst>
        <pc:spChg chg="mod">
          <ac:chgData name="Ferreira Vinicius (CaP/ETS)" userId="658dc48d-7dfa-4da8-be50-9cdeddadb44c" providerId="ADAL" clId="{1DD73030-3557-47AD-9FC7-E13F0628FC80}" dt="2024-01-19T16:28:13.216" v="162"/>
          <ac:spMkLst>
            <pc:docMk/>
            <pc:sldMk cId="28530264" sldId="256"/>
            <ac:spMk id="2" creationId="{17DB89E0-89D9-4425-AE04-BF03119740B1}"/>
          </ac:spMkLst>
        </pc:spChg>
      </pc:sldChg>
      <pc:sldChg chg="modSp mod">
        <pc:chgData name="Ferreira Vinicius (CaP/ETS)" userId="658dc48d-7dfa-4da8-be50-9cdeddadb44c" providerId="ADAL" clId="{1DD73030-3557-47AD-9FC7-E13F0628FC80}" dt="2024-01-19T16:28:18.649" v="164"/>
        <pc:sldMkLst>
          <pc:docMk/>
          <pc:sldMk cId="3074676117" sldId="257"/>
        </pc:sldMkLst>
        <pc:spChg chg="mod">
          <ac:chgData name="Ferreira Vinicius (CaP/ETS)" userId="658dc48d-7dfa-4da8-be50-9cdeddadb44c" providerId="ADAL" clId="{1DD73030-3557-47AD-9FC7-E13F0628FC80}" dt="2024-01-19T16:28:18.649" v="164"/>
          <ac:spMkLst>
            <pc:docMk/>
            <pc:sldMk cId="3074676117" sldId="257"/>
            <ac:spMk id="2" creationId="{F07F2799-6585-2C7D-CCAE-0D0D2DB2C739}"/>
          </ac:spMkLst>
        </pc:spChg>
        <pc:spChg chg="mod">
          <ac:chgData name="Ferreira Vinicius (CaP/ETS)" userId="658dc48d-7dfa-4da8-be50-9cdeddadb44c" providerId="ADAL" clId="{1DD73030-3557-47AD-9FC7-E13F0628FC80}" dt="2024-01-19T16:28:16.811" v="163"/>
          <ac:spMkLst>
            <pc:docMk/>
            <pc:sldMk cId="3074676117" sldId="257"/>
            <ac:spMk id="3" creationId="{D3BE1D97-A310-BB5D-CBFD-BEE539F8239E}"/>
          </ac:spMkLst>
        </pc:spChg>
      </pc:sldChg>
      <pc:sldChg chg="modSp mod">
        <pc:chgData name="Ferreira Vinicius (CaP/ETS)" userId="658dc48d-7dfa-4da8-be50-9cdeddadb44c" providerId="ADAL" clId="{1DD73030-3557-47AD-9FC7-E13F0628FC80}" dt="2024-01-29T15:23:18.646" v="2765" actId="20577"/>
        <pc:sldMkLst>
          <pc:docMk/>
          <pc:sldMk cId="139335316" sldId="258"/>
        </pc:sldMkLst>
        <pc:spChg chg="mod">
          <ac:chgData name="Ferreira Vinicius (CaP/ETS)" userId="658dc48d-7dfa-4da8-be50-9cdeddadb44c" providerId="ADAL" clId="{1DD73030-3557-47AD-9FC7-E13F0628FC80}" dt="2024-01-19T16:28:23.016" v="165"/>
          <ac:spMkLst>
            <pc:docMk/>
            <pc:sldMk cId="139335316" sldId="258"/>
            <ac:spMk id="3" creationId="{0E5CA312-9116-603D-77DD-D45A2C12CA35}"/>
          </ac:spMkLst>
        </pc:spChg>
        <pc:spChg chg="mod">
          <ac:chgData name="Ferreira Vinicius (CaP/ETS)" userId="658dc48d-7dfa-4da8-be50-9cdeddadb44c" providerId="ADAL" clId="{1DD73030-3557-47AD-9FC7-E13F0628FC80}" dt="2024-01-29T15:23:18.646" v="2765" actId="20577"/>
          <ac:spMkLst>
            <pc:docMk/>
            <pc:sldMk cId="139335316" sldId="258"/>
            <ac:spMk id="4" creationId="{24152AA8-81B7-BC47-9A7C-4E702888DDF1}"/>
          </ac:spMkLst>
        </pc:spChg>
      </pc:sldChg>
      <pc:sldChg chg="addSp modSp mod">
        <pc:chgData name="Ferreira Vinicius (CaP/ETS)" userId="658dc48d-7dfa-4da8-be50-9cdeddadb44c" providerId="ADAL" clId="{1DD73030-3557-47AD-9FC7-E13F0628FC80}" dt="2024-01-19T16:28:25.462" v="166"/>
        <pc:sldMkLst>
          <pc:docMk/>
          <pc:sldMk cId="2782319970" sldId="259"/>
        </pc:sldMkLst>
        <pc:spChg chg="mod">
          <ac:chgData name="Ferreira Vinicius (CaP/ETS)" userId="658dc48d-7dfa-4da8-be50-9cdeddadb44c" providerId="ADAL" clId="{1DD73030-3557-47AD-9FC7-E13F0628FC80}" dt="2024-01-19T16:16:42.928" v="32" actId="20577"/>
          <ac:spMkLst>
            <pc:docMk/>
            <pc:sldMk cId="2782319970" sldId="259"/>
            <ac:spMk id="2" creationId="{37AE5764-F0F1-4E73-0910-EB89B9B5B000}"/>
          </ac:spMkLst>
        </pc:spChg>
        <pc:spChg chg="mod">
          <ac:chgData name="Ferreira Vinicius (CaP/ETS)" userId="658dc48d-7dfa-4da8-be50-9cdeddadb44c" providerId="ADAL" clId="{1DD73030-3557-47AD-9FC7-E13F0628FC80}" dt="2024-01-19T16:28:25.462" v="166"/>
          <ac:spMkLst>
            <pc:docMk/>
            <pc:sldMk cId="2782319970" sldId="259"/>
            <ac:spMk id="3" creationId="{FEC4B5B8-B6E3-D423-7CE5-DC50A540D6C7}"/>
          </ac:spMkLst>
        </pc:spChg>
        <pc:spChg chg="mod">
          <ac:chgData name="Ferreira Vinicius (CaP/ETS)" userId="658dc48d-7dfa-4da8-be50-9cdeddadb44c" providerId="ADAL" clId="{1DD73030-3557-47AD-9FC7-E13F0628FC80}" dt="2024-01-19T16:27:22.870" v="155" actId="14100"/>
          <ac:spMkLst>
            <pc:docMk/>
            <pc:sldMk cId="2782319970" sldId="259"/>
            <ac:spMk id="4" creationId="{A791DD5A-1D37-5E30-D8FD-AF12928545E9}"/>
          </ac:spMkLst>
        </pc:spChg>
        <pc:picChg chg="add mod">
          <ac:chgData name="Ferreira Vinicius (CaP/ETS)" userId="658dc48d-7dfa-4da8-be50-9cdeddadb44c" providerId="ADAL" clId="{1DD73030-3557-47AD-9FC7-E13F0628FC80}" dt="2024-01-19T16:27:29.965" v="157" actId="1076"/>
          <ac:picMkLst>
            <pc:docMk/>
            <pc:sldMk cId="2782319970" sldId="259"/>
            <ac:picMk id="7" creationId="{91DD2C75-821B-D343-B27B-DD4986AD6444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29T17:15:44.119" v="4528" actId="14100"/>
        <pc:sldMkLst>
          <pc:docMk/>
          <pc:sldMk cId="2797968596" sldId="260"/>
        </pc:sldMkLst>
        <pc:spChg chg="mod">
          <ac:chgData name="Ferreira Vinicius (CaP/ETS)" userId="658dc48d-7dfa-4da8-be50-9cdeddadb44c" providerId="ADAL" clId="{1DD73030-3557-47AD-9FC7-E13F0628FC80}" dt="2024-01-19T16:28:48.852" v="188" actId="20577"/>
          <ac:spMkLst>
            <pc:docMk/>
            <pc:sldMk cId="2797968596" sldId="260"/>
            <ac:spMk id="2" creationId="{4E59E9A8-7BA2-4B0B-CC98-C54DF48DDCFB}"/>
          </ac:spMkLst>
        </pc:spChg>
        <pc:spChg chg="mod replST">
          <ac:chgData name="Ferreira Vinicius (CaP/ETS)" userId="658dc48d-7dfa-4da8-be50-9cdeddadb44c" providerId="ADAL" clId="{1DD73030-3557-47AD-9FC7-E13F0628FC80}" dt="2024-01-19T16:28:27.682" v="167"/>
          <ac:spMkLst>
            <pc:docMk/>
            <pc:sldMk cId="2797968596" sldId="260"/>
            <ac:spMk id="3" creationId="{C9E1CCC1-0794-8BBB-3BE3-8156DFCE6D07}"/>
          </ac:spMkLst>
        </pc:spChg>
        <pc:spChg chg="mod">
          <ac:chgData name="Ferreira Vinicius (CaP/ETS)" userId="658dc48d-7dfa-4da8-be50-9cdeddadb44c" providerId="ADAL" clId="{1DD73030-3557-47AD-9FC7-E13F0628FC80}" dt="2024-01-19T16:30:05.826" v="310" actId="20577"/>
          <ac:spMkLst>
            <pc:docMk/>
            <pc:sldMk cId="2797968596" sldId="260"/>
            <ac:spMk id="4" creationId="{25EE6185-AAF6-EA43-3116-99880434E6CE}"/>
          </ac:spMkLst>
        </pc:spChg>
        <pc:picChg chg="add mod">
          <ac:chgData name="Ferreira Vinicius (CaP/ETS)" userId="658dc48d-7dfa-4da8-be50-9cdeddadb44c" providerId="ADAL" clId="{1DD73030-3557-47AD-9FC7-E13F0628FC80}" dt="2024-01-19T16:30:15.537" v="313" actId="1076"/>
          <ac:picMkLst>
            <pc:docMk/>
            <pc:sldMk cId="2797968596" sldId="260"/>
            <ac:picMk id="7" creationId="{0E2DECA5-88B5-517F-0324-61E61B5C20AF}"/>
          </ac:picMkLst>
        </pc:picChg>
        <pc:picChg chg="add mod">
          <ac:chgData name="Ferreira Vinicius (CaP/ETS)" userId="658dc48d-7dfa-4da8-be50-9cdeddadb44c" providerId="ADAL" clId="{1DD73030-3557-47AD-9FC7-E13F0628FC80}" dt="2024-01-29T17:15:44.119" v="4528" actId="14100"/>
          <ac:picMkLst>
            <pc:docMk/>
            <pc:sldMk cId="2797968596" sldId="260"/>
            <ac:picMk id="8" creationId="{760EB694-2DD2-DF95-DDDC-8337936A9DDE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19T16:36:19.472" v="415" actId="1076"/>
        <pc:sldMkLst>
          <pc:docMk/>
          <pc:sldMk cId="186304673" sldId="261"/>
        </pc:sldMkLst>
        <pc:spChg chg="mod">
          <ac:chgData name="Ferreira Vinicius (CaP/ETS)" userId="658dc48d-7dfa-4da8-be50-9cdeddadb44c" providerId="ADAL" clId="{1DD73030-3557-47AD-9FC7-E13F0628FC80}" dt="2024-01-19T16:33:38.019" v="322" actId="20577"/>
          <ac:spMkLst>
            <pc:docMk/>
            <pc:sldMk cId="186304673" sldId="261"/>
            <ac:spMk id="2" creationId="{E56C3C42-940F-5921-3212-993C5D1645BF}"/>
          </ac:spMkLst>
        </pc:spChg>
        <pc:spChg chg="mod replST">
          <ac:chgData name="Ferreira Vinicius (CaP/ETS)" userId="658dc48d-7dfa-4da8-be50-9cdeddadb44c" providerId="ADAL" clId="{1DD73030-3557-47AD-9FC7-E13F0628FC80}" dt="2024-01-19T16:33:33.694" v="316" actId="20577"/>
          <ac:spMkLst>
            <pc:docMk/>
            <pc:sldMk cId="186304673" sldId="261"/>
            <ac:spMk id="3" creationId="{D2964BB0-13BE-E3FE-915B-E6777B5FF8D1}"/>
          </ac:spMkLst>
        </pc:spChg>
        <pc:spChg chg="mod">
          <ac:chgData name="Ferreira Vinicius (CaP/ETS)" userId="658dc48d-7dfa-4da8-be50-9cdeddadb44c" providerId="ADAL" clId="{1DD73030-3557-47AD-9FC7-E13F0628FC80}" dt="2024-01-19T16:34:38.704" v="412" actId="20577"/>
          <ac:spMkLst>
            <pc:docMk/>
            <pc:sldMk cId="186304673" sldId="261"/>
            <ac:spMk id="4" creationId="{43B8815D-669B-A658-F641-03E27F3EBE22}"/>
          </ac:spMkLst>
        </pc:spChg>
        <pc:picChg chg="add mod">
          <ac:chgData name="Ferreira Vinicius (CaP/ETS)" userId="658dc48d-7dfa-4da8-be50-9cdeddadb44c" providerId="ADAL" clId="{1DD73030-3557-47AD-9FC7-E13F0628FC80}" dt="2024-01-19T16:36:19.472" v="415" actId="1076"/>
          <ac:picMkLst>
            <pc:docMk/>
            <pc:sldMk cId="186304673" sldId="261"/>
            <ac:picMk id="7" creationId="{E0F20443-854C-536F-4E59-2E9FCD84397B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30T13:11:42.453" v="5212"/>
        <pc:sldMkLst>
          <pc:docMk/>
          <pc:sldMk cId="2076169150" sldId="262"/>
        </pc:sldMkLst>
        <pc:spChg chg="mod">
          <ac:chgData name="Ferreira Vinicius (CaP/ETS)" userId="658dc48d-7dfa-4da8-be50-9cdeddadb44c" providerId="ADAL" clId="{1DD73030-3557-47AD-9FC7-E13F0628FC80}" dt="2024-01-19T16:40:30.123" v="441" actId="20577"/>
          <ac:spMkLst>
            <pc:docMk/>
            <pc:sldMk cId="2076169150" sldId="262"/>
            <ac:spMk id="2" creationId="{5AE573F1-94D2-8A10-DA96-D8F18E30BBF4}"/>
          </ac:spMkLst>
        </pc:spChg>
        <pc:spChg chg="mod replST">
          <ac:chgData name="Ferreira Vinicius (CaP/ETS)" userId="658dc48d-7dfa-4da8-be50-9cdeddadb44c" providerId="ADAL" clId="{1DD73030-3557-47AD-9FC7-E13F0628FC80}" dt="2024-01-19T16:37:17.186" v="418" actId="20577"/>
          <ac:spMkLst>
            <pc:docMk/>
            <pc:sldMk cId="2076169150" sldId="262"/>
            <ac:spMk id="3" creationId="{5B430DD6-D7B4-FD57-B91B-58108DC07842}"/>
          </ac:spMkLst>
        </pc:spChg>
        <pc:spChg chg="mod">
          <ac:chgData name="Ferreira Vinicius (CaP/ETS)" userId="658dc48d-7dfa-4da8-be50-9cdeddadb44c" providerId="ADAL" clId="{1DD73030-3557-47AD-9FC7-E13F0628FC80}" dt="2024-01-30T13:11:28.360" v="5210"/>
          <ac:spMkLst>
            <pc:docMk/>
            <pc:sldMk cId="2076169150" sldId="262"/>
            <ac:spMk id="4" creationId="{B8A111A4-2B15-1150-B007-02395AEBD08C}"/>
          </ac:spMkLst>
        </pc:spChg>
        <pc:spChg chg="add mod">
          <ac:chgData name="Ferreira Vinicius (CaP/ETS)" userId="658dc48d-7dfa-4da8-be50-9cdeddadb44c" providerId="ADAL" clId="{1DD73030-3557-47AD-9FC7-E13F0628FC80}" dt="2024-01-30T13:11:42.453" v="5212"/>
          <ac:spMkLst>
            <pc:docMk/>
            <pc:sldMk cId="2076169150" sldId="262"/>
            <ac:spMk id="6" creationId="{E35064C3-0010-5250-FDCA-E3AE584B2986}"/>
          </ac:spMkLst>
        </pc:spChg>
      </pc:sldChg>
      <pc:sldChg chg="addSp delSp modSp new mod">
        <pc:chgData name="Ferreira Vinicius (CaP/ETS)" userId="658dc48d-7dfa-4da8-be50-9cdeddadb44c" providerId="ADAL" clId="{1DD73030-3557-47AD-9FC7-E13F0628FC80}" dt="2024-01-30T13:12:08.876" v="5217" actId="20577"/>
        <pc:sldMkLst>
          <pc:docMk/>
          <pc:sldMk cId="3333596064" sldId="263"/>
        </pc:sldMkLst>
        <pc:spChg chg="mod">
          <ac:chgData name="Ferreira Vinicius (CaP/ETS)" userId="658dc48d-7dfa-4da8-be50-9cdeddadb44c" providerId="ADAL" clId="{1DD73030-3557-47AD-9FC7-E13F0628FC80}" dt="2024-01-19T16:43:57.686" v="544" actId="20577"/>
          <ac:spMkLst>
            <pc:docMk/>
            <pc:sldMk cId="3333596064" sldId="263"/>
            <ac:spMk id="2" creationId="{FF40DE62-25B4-6B97-A6CA-BACC91D951A8}"/>
          </ac:spMkLst>
        </pc:spChg>
        <pc:spChg chg="mod replST">
          <ac:chgData name="Ferreira Vinicius (CaP/ETS)" userId="658dc48d-7dfa-4da8-be50-9cdeddadb44c" providerId="ADAL" clId="{1DD73030-3557-47AD-9FC7-E13F0628FC80}" dt="2024-01-19T16:43:46.278" v="523" actId="20577"/>
          <ac:spMkLst>
            <pc:docMk/>
            <pc:sldMk cId="3333596064" sldId="263"/>
            <ac:spMk id="3" creationId="{72D52166-0900-8FFF-EB65-A9F0014B9F4D}"/>
          </ac:spMkLst>
        </pc:spChg>
        <pc:spChg chg="add del mod">
          <ac:chgData name="Ferreira Vinicius (CaP/ETS)" userId="658dc48d-7dfa-4da8-be50-9cdeddadb44c" providerId="ADAL" clId="{1DD73030-3557-47AD-9FC7-E13F0628FC80}" dt="2024-01-30T13:12:08.876" v="5217" actId="20577"/>
          <ac:spMkLst>
            <pc:docMk/>
            <pc:sldMk cId="3333596064" sldId="263"/>
            <ac:spMk id="4" creationId="{B7AF3D92-EBDF-9803-4DED-D19150723D6D}"/>
          </ac:spMkLst>
        </pc:spChg>
        <pc:spChg chg="add del mod">
          <ac:chgData name="Ferreira Vinicius (CaP/ETS)" userId="658dc48d-7dfa-4da8-be50-9cdeddadb44c" providerId="ADAL" clId="{1DD73030-3557-47AD-9FC7-E13F0628FC80}" dt="2024-01-19T16:47:12.508" v="620" actId="478"/>
          <ac:spMkLst>
            <pc:docMk/>
            <pc:sldMk cId="3333596064" sldId="263"/>
            <ac:spMk id="7" creationId="{9E83D213-D9BB-913C-6CD1-D1399A98C3C0}"/>
          </ac:spMkLst>
        </pc:spChg>
      </pc:sldChg>
      <pc:sldChg chg="modSp new mod">
        <pc:chgData name="Ferreira Vinicius (CaP/ETS)" userId="658dc48d-7dfa-4da8-be50-9cdeddadb44c" providerId="ADAL" clId="{1DD73030-3557-47AD-9FC7-E13F0628FC80}" dt="2024-01-30T13:12:43.735" v="5226" actId="20577"/>
        <pc:sldMkLst>
          <pc:docMk/>
          <pc:sldMk cId="2385266148" sldId="264"/>
        </pc:sldMkLst>
        <pc:spChg chg="mod">
          <ac:chgData name="Ferreira Vinicius (CaP/ETS)" userId="658dc48d-7dfa-4da8-be50-9cdeddadb44c" providerId="ADAL" clId="{1DD73030-3557-47AD-9FC7-E13F0628FC80}" dt="2024-01-19T16:48:33.687" v="646" actId="20577"/>
          <ac:spMkLst>
            <pc:docMk/>
            <pc:sldMk cId="2385266148" sldId="264"/>
            <ac:spMk id="2" creationId="{EACA4604-CCC3-61DD-97A1-1192B3D50D99}"/>
          </ac:spMkLst>
        </pc:spChg>
        <pc:spChg chg="mod replST">
          <ac:chgData name="Ferreira Vinicius (CaP/ETS)" userId="658dc48d-7dfa-4da8-be50-9cdeddadb44c" providerId="ADAL" clId="{1DD73030-3557-47AD-9FC7-E13F0628FC80}" dt="2024-01-19T16:48:27.146" v="629" actId="20577"/>
          <ac:spMkLst>
            <pc:docMk/>
            <pc:sldMk cId="2385266148" sldId="264"/>
            <ac:spMk id="3" creationId="{0BA5C828-504D-25A5-18F1-ED303E1F76C0}"/>
          </ac:spMkLst>
        </pc:spChg>
        <pc:spChg chg="mod">
          <ac:chgData name="Ferreira Vinicius (CaP/ETS)" userId="658dc48d-7dfa-4da8-be50-9cdeddadb44c" providerId="ADAL" clId="{1DD73030-3557-47AD-9FC7-E13F0628FC80}" dt="2024-01-30T13:12:43.735" v="5226" actId="20577"/>
          <ac:spMkLst>
            <pc:docMk/>
            <pc:sldMk cId="2385266148" sldId="264"/>
            <ac:spMk id="4" creationId="{B3EA7E2A-DA07-C2A1-E7EE-C560C9D3A1E9}"/>
          </ac:spMkLst>
        </pc:spChg>
      </pc:sldChg>
      <pc:sldChg chg="addSp modSp new mod">
        <pc:chgData name="Ferreira Vinicius (CaP/ETS)" userId="658dc48d-7dfa-4da8-be50-9cdeddadb44c" providerId="ADAL" clId="{1DD73030-3557-47AD-9FC7-E13F0628FC80}" dt="2024-01-19T16:54:38.177" v="865" actId="20577"/>
        <pc:sldMkLst>
          <pc:docMk/>
          <pc:sldMk cId="3122976299" sldId="265"/>
        </pc:sldMkLst>
        <pc:spChg chg="mod">
          <ac:chgData name="Ferreira Vinicius (CaP/ETS)" userId="658dc48d-7dfa-4da8-be50-9cdeddadb44c" providerId="ADAL" clId="{1DD73030-3557-47AD-9FC7-E13F0628FC80}" dt="2024-01-19T16:52:11.458" v="718" actId="20577"/>
          <ac:spMkLst>
            <pc:docMk/>
            <pc:sldMk cId="3122976299" sldId="265"/>
            <ac:spMk id="2" creationId="{C005B301-3966-3410-3939-79DCB864B64E}"/>
          </ac:spMkLst>
        </pc:spChg>
        <pc:spChg chg="mod replST">
          <ac:chgData name="Ferreira Vinicius (CaP/ETS)" userId="658dc48d-7dfa-4da8-be50-9cdeddadb44c" providerId="ADAL" clId="{1DD73030-3557-47AD-9FC7-E13F0628FC80}" dt="2024-01-19T16:52:08.836" v="712" actId="20577"/>
          <ac:spMkLst>
            <pc:docMk/>
            <pc:sldMk cId="3122976299" sldId="265"/>
            <ac:spMk id="3" creationId="{EBF89BD7-E05A-D3AA-92AE-DED560018B39}"/>
          </ac:spMkLst>
        </pc:spChg>
        <pc:spChg chg="mod">
          <ac:chgData name="Ferreira Vinicius (CaP/ETS)" userId="658dc48d-7dfa-4da8-be50-9cdeddadb44c" providerId="ADAL" clId="{1DD73030-3557-47AD-9FC7-E13F0628FC80}" dt="2024-01-19T16:54:38.177" v="865" actId="20577"/>
          <ac:spMkLst>
            <pc:docMk/>
            <pc:sldMk cId="3122976299" sldId="265"/>
            <ac:spMk id="4" creationId="{8AB049ED-B1DD-B582-2D8E-47D960D60FC4}"/>
          </ac:spMkLst>
        </pc:spChg>
        <pc:picChg chg="add mod">
          <ac:chgData name="Ferreira Vinicius (CaP/ETS)" userId="658dc48d-7dfa-4da8-be50-9cdeddadb44c" providerId="ADAL" clId="{1DD73030-3557-47AD-9FC7-E13F0628FC80}" dt="2024-01-19T16:53:53.755" v="821" actId="1076"/>
          <ac:picMkLst>
            <pc:docMk/>
            <pc:sldMk cId="3122976299" sldId="265"/>
            <ac:picMk id="7" creationId="{47DB5EE4-BCF0-F1D1-78B6-B770CD947B9E}"/>
          </ac:picMkLst>
        </pc:picChg>
      </pc:sldChg>
      <pc:sldChg chg="modSp new mod">
        <pc:chgData name="Ferreira Vinicius (CaP/ETS)" userId="658dc48d-7dfa-4da8-be50-9cdeddadb44c" providerId="ADAL" clId="{1DD73030-3557-47AD-9FC7-E13F0628FC80}" dt="2024-01-30T13:13:06.607" v="5232" actId="20577"/>
        <pc:sldMkLst>
          <pc:docMk/>
          <pc:sldMk cId="2409753162" sldId="266"/>
        </pc:sldMkLst>
        <pc:spChg chg="mod">
          <ac:chgData name="Ferreira Vinicius (CaP/ETS)" userId="658dc48d-7dfa-4da8-be50-9cdeddadb44c" providerId="ADAL" clId="{1DD73030-3557-47AD-9FC7-E13F0628FC80}" dt="2024-01-19T16:54:09.335" v="862" actId="20577"/>
          <ac:spMkLst>
            <pc:docMk/>
            <pc:sldMk cId="2409753162" sldId="266"/>
            <ac:spMk id="2" creationId="{FAF6BC4C-C8DC-1853-4CE7-B5C7D18C8F5F}"/>
          </ac:spMkLst>
        </pc:spChg>
        <pc:spChg chg="mod replST">
          <ac:chgData name="Ferreira Vinicius (CaP/ETS)" userId="658dc48d-7dfa-4da8-be50-9cdeddadb44c" providerId="ADAL" clId="{1DD73030-3557-47AD-9FC7-E13F0628FC80}" dt="2024-01-19T16:53:57.728" v="824" actId="20577"/>
          <ac:spMkLst>
            <pc:docMk/>
            <pc:sldMk cId="2409753162" sldId="266"/>
            <ac:spMk id="3" creationId="{326CED0A-807E-B394-B36A-904A0FF5D8CC}"/>
          </ac:spMkLst>
        </pc:spChg>
        <pc:spChg chg="mod">
          <ac:chgData name="Ferreira Vinicius (CaP/ETS)" userId="658dc48d-7dfa-4da8-be50-9cdeddadb44c" providerId="ADAL" clId="{1DD73030-3557-47AD-9FC7-E13F0628FC80}" dt="2024-01-30T13:13:06.607" v="5232" actId="20577"/>
          <ac:spMkLst>
            <pc:docMk/>
            <pc:sldMk cId="2409753162" sldId="266"/>
            <ac:spMk id="4" creationId="{1B99CF09-1F64-A691-664C-83DC390E37E0}"/>
          </ac:spMkLst>
        </pc:spChg>
      </pc:sldChg>
      <pc:sldChg chg="addSp modSp new mod">
        <pc:chgData name="Ferreira Vinicius (CaP/ETS)" userId="658dc48d-7dfa-4da8-be50-9cdeddadb44c" providerId="ADAL" clId="{1DD73030-3557-47AD-9FC7-E13F0628FC80}" dt="2024-01-29T17:16:10.269" v="4531" actId="1076"/>
        <pc:sldMkLst>
          <pc:docMk/>
          <pc:sldMk cId="3980686973" sldId="267"/>
        </pc:sldMkLst>
        <pc:spChg chg="mod">
          <ac:chgData name="Ferreira Vinicius (CaP/ETS)" userId="658dc48d-7dfa-4da8-be50-9cdeddadb44c" providerId="ADAL" clId="{1DD73030-3557-47AD-9FC7-E13F0628FC80}" dt="2024-01-19T16:57:20.372" v="963" actId="20577"/>
          <ac:spMkLst>
            <pc:docMk/>
            <pc:sldMk cId="3980686973" sldId="267"/>
            <ac:spMk id="2" creationId="{2696EFA8-B66B-2AC4-2C75-882497969715}"/>
          </ac:spMkLst>
        </pc:spChg>
        <pc:spChg chg="mod replST">
          <ac:chgData name="Ferreira Vinicius (CaP/ETS)" userId="658dc48d-7dfa-4da8-be50-9cdeddadb44c" providerId="ADAL" clId="{1DD73030-3557-47AD-9FC7-E13F0628FC80}" dt="2024-01-19T16:57:08.358" v="938" actId="20577"/>
          <ac:spMkLst>
            <pc:docMk/>
            <pc:sldMk cId="3980686973" sldId="267"/>
            <ac:spMk id="3" creationId="{AAA26637-4ACC-E9F8-5459-D638EF9767B7}"/>
          </ac:spMkLst>
        </pc:spChg>
        <pc:spChg chg="mod">
          <ac:chgData name="Ferreira Vinicius (CaP/ETS)" userId="658dc48d-7dfa-4da8-be50-9cdeddadb44c" providerId="ADAL" clId="{1DD73030-3557-47AD-9FC7-E13F0628FC80}" dt="2024-01-19T17:01:14.185" v="1047" actId="5793"/>
          <ac:spMkLst>
            <pc:docMk/>
            <pc:sldMk cId="3980686973" sldId="267"/>
            <ac:spMk id="4" creationId="{AADB73A1-C1C4-4291-9200-6DA6CC42BAB0}"/>
          </ac:spMkLst>
        </pc:spChg>
        <pc:picChg chg="add mod">
          <ac:chgData name="Ferreira Vinicius (CaP/ETS)" userId="658dc48d-7dfa-4da8-be50-9cdeddadb44c" providerId="ADAL" clId="{1DD73030-3557-47AD-9FC7-E13F0628FC80}" dt="2024-01-29T17:16:10.269" v="4531" actId="1076"/>
          <ac:picMkLst>
            <pc:docMk/>
            <pc:sldMk cId="3980686973" sldId="267"/>
            <ac:picMk id="7" creationId="{360FDF54-91A8-EDA4-4E18-75A3C9B7B96B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19T17:03:26.285" v="1180" actId="1076"/>
        <pc:sldMkLst>
          <pc:docMk/>
          <pc:sldMk cId="2262511026" sldId="268"/>
        </pc:sldMkLst>
        <pc:spChg chg="mod">
          <ac:chgData name="Ferreira Vinicius (CaP/ETS)" userId="658dc48d-7dfa-4da8-be50-9cdeddadb44c" providerId="ADAL" clId="{1DD73030-3557-47AD-9FC7-E13F0628FC80}" dt="2024-01-19T17:01:41.484" v="1075" actId="20577"/>
          <ac:spMkLst>
            <pc:docMk/>
            <pc:sldMk cId="2262511026" sldId="268"/>
            <ac:spMk id="2" creationId="{D52D770A-414A-CA37-B937-29B4FFE684CA}"/>
          </ac:spMkLst>
        </pc:spChg>
        <pc:spChg chg="mod replST">
          <ac:chgData name="Ferreira Vinicius (CaP/ETS)" userId="658dc48d-7dfa-4da8-be50-9cdeddadb44c" providerId="ADAL" clId="{1DD73030-3557-47AD-9FC7-E13F0628FC80}" dt="2024-01-19T17:01:33.712" v="1050" actId="20577"/>
          <ac:spMkLst>
            <pc:docMk/>
            <pc:sldMk cId="2262511026" sldId="268"/>
            <ac:spMk id="3" creationId="{36EC04C6-2EB2-06C2-145C-02D5FED70240}"/>
          </ac:spMkLst>
        </pc:spChg>
        <pc:spChg chg="mod">
          <ac:chgData name="Ferreira Vinicius (CaP/ETS)" userId="658dc48d-7dfa-4da8-be50-9cdeddadb44c" providerId="ADAL" clId="{1DD73030-3557-47AD-9FC7-E13F0628FC80}" dt="2024-01-19T17:03:08.742" v="1177" actId="20577"/>
          <ac:spMkLst>
            <pc:docMk/>
            <pc:sldMk cId="2262511026" sldId="268"/>
            <ac:spMk id="4" creationId="{08824F16-4EC0-9F9A-A054-F0A8640B7E04}"/>
          </ac:spMkLst>
        </pc:spChg>
        <pc:picChg chg="add mod">
          <ac:chgData name="Ferreira Vinicius (CaP/ETS)" userId="658dc48d-7dfa-4da8-be50-9cdeddadb44c" providerId="ADAL" clId="{1DD73030-3557-47AD-9FC7-E13F0628FC80}" dt="2024-01-19T17:03:26.285" v="1180" actId="1076"/>
          <ac:picMkLst>
            <pc:docMk/>
            <pc:sldMk cId="2262511026" sldId="268"/>
            <ac:picMk id="7" creationId="{60739916-8FB0-DD61-3FA4-B79B6A5F425D}"/>
          </ac:picMkLst>
        </pc:picChg>
      </pc:sldChg>
      <pc:sldChg chg="modSp new mod">
        <pc:chgData name="Ferreira Vinicius (CaP/ETS)" userId="658dc48d-7dfa-4da8-be50-9cdeddadb44c" providerId="ADAL" clId="{1DD73030-3557-47AD-9FC7-E13F0628FC80}" dt="2024-01-30T13:14:27.119" v="5236" actId="20577"/>
        <pc:sldMkLst>
          <pc:docMk/>
          <pc:sldMk cId="3838327720" sldId="269"/>
        </pc:sldMkLst>
        <pc:spChg chg="mod">
          <ac:chgData name="Ferreira Vinicius (CaP/ETS)" userId="658dc48d-7dfa-4da8-be50-9cdeddadb44c" providerId="ADAL" clId="{1DD73030-3557-47AD-9FC7-E13F0628FC80}" dt="2024-01-19T17:04:08.279" v="1233" actId="20577"/>
          <ac:spMkLst>
            <pc:docMk/>
            <pc:sldMk cId="3838327720" sldId="269"/>
            <ac:spMk id="2" creationId="{944A38A5-C882-1978-DD5D-968366BF00FD}"/>
          </ac:spMkLst>
        </pc:spChg>
        <pc:spChg chg="mod replST">
          <ac:chgData name="Ferreira Vinicius (CaP/ETS)" userId="658dc48d-7dfa-4da8-be50-9cdeddadb44c" providerId="ADAL" clId="{1DD73030-3557-47AD-9FC7-E13F0628FC80}" dt="2024-01-19T17:03:55.223" v="1183" actId="20577"/>
          <ac:spMkLst>
            <pc:docMk/>
            <pc:sldMk cId="3838327720" sldId="269"/>
            <ac:spMk id="3" creationId="{C0A52F7B-EA66-6DF4-548A-2877E3536D44}"/>
          </ac:spMkLst>
        </pc:spChg>
        <pc:spChg chg="mod">
          <ac:chgData name="Ferreira Vinicius (CaP/ETS)" userId="658dc48d-7dfa-4da8-be50-9cdeddadb44c" providerId="ADAL" clId="{1DD73030-3557-47AD-9FC7-E13F0628FC80}" dt="2024-01-30T13:14:27.119" v="5236" actId="20577"/>
          <ac:spMkLst>
            <pc:docMk/>
            <pc:sldMk cId="3838327720" sldId="269"/>
            <ac:spMk id="4" creationId="{9A804A28-4F0E-CCA8-8E75-96CDC992C0CB}"/>
          </ac:spMkLst>
        </pc:spChg>
      </pc:sldChg>
      <pc:sldChg chg="addSp modSp new mod">
        <pc:chgData name="Ferreira Vinicius (CaP/ETS)" userId="658dc48d-7dfa-4da8-be50-9cdeddadb44c" providerId="ADAL" clId="{1DD73030-3557-47AD-9FC7-E13F0628FC80}" dt="2024-01-30T13:15:14.867" v="5240"/>
        <pc:sldMkLst>
          <pc:docMk/>
          <pc:sldMk cId="3372234947" sldId="270"/>
        </pc:sldMkLst>
        <pc:spChg chg="mod">
          <ac:chgData name="Ferreira Vinicius (CaP/ETS)" userId="658dc48d-7dfa-4da8-be50-9cdeddadb44c" providerId="ADAL" clId="{1DD73030-3557-47AD-9FC7-E13F0628FC80}" dt="2024-01-19T17:20:34.715" v="1343" actId="20577"/>
          <ac:spMkLst>
            <pc:docMk/>
            <pc:sldMk cId="3372234947" sldId="270"/>
            <ac:spMk id="2" creationId="{B9DA7847-98F6-5FB9-5AE8-96EF63E5F75A}"/>
          </ac:spMkLst>
        </pc:spChg>
        <pc:spChg chg="mod replST">
          <ac:chgData name="Ferreira Vinicius (CaP/ETS)" userId="658dc48d-7dfa-4da8-be50-9cdeddadb44c" providerId="ADAL" clId="{1DD73030-3557-47AD-9FC7-E13F0628FC80}" dt="2024-01-19T17:20:19.794" v="1310" actId="20577"/>
          <ac:spMkLst>
            <pc:docMk/>
            <pc:sldMk cId="3372234947" sldId="270"/>
            <ac:spMk id="3" creationId="{95E52B65-0B04-D7A2-9D74-C2796155CBB5}"/>
          </ac:spMkLst>
        </pc:spChg>
        <pc:spChg chg="mod">
          <ac:chgData name="Ferreira Vinicius (CaP/ETS)" userId="658dc48d-7dfa-4da8-be50-9cdeddadb44c" providerId="ADAL" clId="{1DD73030-3557-47AD-9FC7-E13F0628FC80}" dt="2024-01-30T13:15:14.867" v="5240"/>
          <ac:spMkLst>
            <pc:docMk/>
            <pc:sldMk cId="3372234947" sldId="270"/>
            <ac:spMk id="4" creationId="{C949C4F3-1699-2BE1-02CE-BD921F201D4A}"/>
          </ac:spMkLst>
        </pc:spChg>
        <pc:spChg chg="add mod">
          <ac:chgData name="Ferreira Vinicius (CaP/ETS)" userId="658dc48d-7dfa-4da8-be50-9cdeddadb44c" providerId="ADAL" clId="{1DD73030-3557-47AD-9FC7-E13F0628FC80}" dt="2024-01-19T17:24:24.480" v="1431" actId="14100"/>
          <ac:spMkLst>
            <pc:docMk/>
            <pc:sldMk cId="3372234947" sldId="270"/>
            <ac:spMk id="6" creationId="{1AA73602-42A2-98F7-CA6E-8E9A485536DF}"/>
          </ac:spMkLst>
        </pc:spChg>
      </pc:sldChg>
      <pc:sldChg chg="addSp modSp new mod">
        <pc:chgData name="Ferreira Vinicius (CaP/ETS)" userId="658dc48d-7dfa-4da8-be50-9cdeddadb44c" providerId="ADAL" clId="{1DD73030-3557-47AD-9FC7-E13F0628FC80}" dt="2024-01-23T10:38:33.332" v="1788" actId="207"/>
        <pc:sldMkLst>
          <pc:docMk/>
          <pc:sldMk cId="3702096280" sldId="271"/>
        </pc:sldMkLst>
        <pc:spChg chg="mod">
          <ac:chgData name="Ferreira Vinicius (CaP/ETS)" userId="658dc48d-7dfa-4da8-be50-9cdeddadb44c" providerId="ADAL" clId="{1DD73030-3557-47AD-9FC7-E13F0628FC80}" dt="2024-01-23T10:31:34.478" v="1454" actId="20577"/>
          <ac:spMkLst>
            <pc:docMk/>
            <pc:sldMk cId="3702096280" sldId="271"/>
            <ac:spMk id="2" creationId="{2B6A9A79-C92F-80E4-1721-A47651D72538}"/>
          </ac:spMkLst>
        </pc:spChg>
        <pc:spChg chg="mod replST">
          <ac:chgData name="Ferreira Vinicius (CaP/ETS)" userId="658dc48d-7dfa-4da8-be50-9cdeddadb44c" providerId="ADAL" clId="{1DD73030-3557-47AD-9FC7-E13F0628FC80}" dt="2024-01-23T10:31:27.181" v="1434" actId="20577"/>
          <ac:spMkLst>
            <pc:docMk/>
            <pc:sldMk cId="3702096280" sldId="271"/>
            <ac:spMk id="3" creationId="{A3D275A8-B988-7324-8E27-3CBB2F4C11D8}"/>
          </ac:spMkLst>
        </pc:spChg>
        <pc:spChg chg="mod">
          <ac:chgData name="Ferreira Vinicius (CaP/ETS)" userId="658dc48d-7dfa-4da8-be50-9cdeddadb44c" providerId="ADAL" clId="{1DD73030-3557-47AD-9FC7-E13F0628FC80}" dt="2024-01-23T10:38:21.675" v="1785" actId="1076"/>
          <ac:spMkLst>
            <pc:docMk/>
            <pc:sldMk cId="3702096280" sldId="271"/>
            <ac:spMk id="4" creationId="{ACE59350-F710-92A9-9D10-F11C3B523CDD}"/>
          </ac:spMkLst>
        </pc:spChg>
        <pc:spChg chg="add mod">
          <ac:chgData name="Ferreira Vinicius (CaP/ETS)" userId="658dc48d-7dfa-4da8-be50-9cdeddadb44c" providerId="ADAL" clId="{1DD73030-3557-47AD-9FC7-E13F0628FC80}" dt="2024-01-23T10:38:33.332" v="1788" actId="207"/>
          <ac:spMkLst>
            <pc:docMk/>
            <pc:sldMk cId="3702096280" sldId="271"/>
            <ac:spMk id="8" creationId="{E8E05E72-ED56-7711-5819-8F5B05106A55}"/>
          </ac:spMkLst>
        </pc:spChg>
        <pc:picChg chg="add mod">
          <ac:chgData name="Ferreira Vinicius (CaP/ETS)" userId="658dc48d-7dfa-4da8-be50-9cdeddadb44c" providerId="ADAL" clId="{1DD73030-3557-47AD-9FC7-E13F0628FC80}" dt="2024-01-23T10:38:06.088" v="1781" actId="1076"/>
          <ac:picMkLst>
            <pc:docMk/>
            <pc:sldMk cId="3702096280" sldId="271"/>
            <ac:picMk id="7" creationId="{3F4D0866-FFE5-2B9C-ABFF-4D30736F663B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23T10:50:34.991" v="2120" actId="1076"/>
        <pc:sldMkLst>
          <pc:docMk/>
          <pc:sldMk cId="3082262497" sldId="272"/>
        </pc:sldMkLst>
        <pc:spChg chg="mod">
          <ac:chgData name="Ferreira Vinicius (CaP/ETS)" userId="658dc48d-7dfa-4da8-be50-9cdeddadb44c" providerId="ADAL" clId="{1DD73030-3557-47AD-9FC7-E13F0628FC80}" dt="2024-01-23T10:42:04.483" v="1817" actId="20577"/>
          <ac:spMkLst>
            <pc:docMk/>
            <pc:sldMk cId="3082262497" sldId="272"/>
            <ac:spMk id="2" creationId="{F02B1216-FFC1-798C-3107-504BE4E770EA}"/>
          </ac:spMkLst>
        </pc:spChg>
        <pc:spChg chg="mod replST">
          <ac:chgData name="Ferreira Vinicius (CaP/ETS)" userId="658dc48d-7dfa-4da8-be50-9cdeddadb44c" providerId="ADAL" clId="{1DD73030-3557-47AD-9FC7-E13F0628FC80}" dt="2024-01-23T10:38:41.489" v="1791" actId="20577"/>
          <ac:spMkLst>
            <pc:docMk/>
            <pc:sldMk cId="3082262497" sldId="272"/>
            <ac:spMk id="3" creationId="{D30E6215-E58E-FE5A-60EF-A41D84C7A804}"/>
          </ac:spMkLst>
        </pc:spChg>
        <pc:spChg chg="mod">
          <ac:chgData name="Ferreira Vinicius (CaP/ETS)" userId="658dc48d-7dfa-4da8-be50-9cdeddadb44c" providerId="ADAL" clId="{1DD73030-3557-47AD-9FC7-E13F0628FC80}" dt="2024-01-23T10:49:58.425" v="2114" actId="20577"/>
          <ac:spMkLst>
            <pc:docMk/>
            <pc:sldMk cId="3082262497" sldId="272"/>
            <ac:spMk id="4" creationId="{180F7B56-9280-FD8F-AD69-ECD1CE00AC4F}"/>
          </ac:spMkLst>
        </pc:spChg>
        <pc:spChg chg="add mod">
          <ac:chgData name="Ferreira Vinicius (CaP/ETS)" userId="658dc48d-7dfa-4da8-be50-9cdeddadb44c" providerId="ADAL" clId="{1DD73030-3557-47AD-9FC7-E13F0628FC80}" dt="2024-01-23T10:49:19.911" v="2023" actId="1076"/>
          <ac:spMkLst>
            <pc:docMk/>
            <pc:sldMk cId="3082262497" sldId="272"/>
            <ac:spMk id="10" creationId="{7FF1FA2B-1E6B-FF96-3881-DB40D04C6765}"/>
          </ac:spMkLst>
        </pc:spChg>
        <pc:spChg chg="add mod">
          <ac:chgData name="Ferreira Vinicius (CaP/ETS)" userId="658dc48d-7dfa-4da8-be50-9cdeddadb44c" providerId="ADAL" clId="{1DD73030-3557-47AD-9FC7-E13F0628FC80}" dt="2024-01-23T10:50:32.840" v="2119" actId="1076"/>
          <ac:spMkLst>
            <pc:docMk/>
            <pc:sldMk cId="3082262497" sldId="272"/>
            <ac:spMk id="15" creationId="{7A297C05-2F01-1B78-B6BF-D844AE42F5C3}"/>
          </ac:spMkLst>
        </pc:spChg>
        <pc:picChg chg="add mod">
          <ac:chgData name="Ferreira Vinicius (CaP/ETS)" userId="658dc48d-7dfa-4da8-be50-9cdeddadb44c" providerId="ADAL" clId="{1DD73030-3557-47AD-9FC7-E13F0628FC80}" dt="2024-01-23T10:45:28.114" v="1936" actId="1076"/>
          <ac:picMkLst>
            <pc:docMk/>
            <pc:sldMk cId="3082262497" sldId="272"/>
            <ac:picMk id="7" creationId="{B8203FA8-6694-0F22-D3EC-EE83DF64D37C}"/>
          </ac:picMkLst>
        </pc:picChg>
        <pc:picChg chg="add mod">
          <ac:chgData name="Ferreira Vinicius (CaP/ETS)" userId="658dc48d-7dfa-4da8-be50-9cdeddadb44c" providerId="ADAL" clId="{1DD73030-3557-47AD-9FC7-E13F0628FC80}" dt="2024-01-23T10:46:36.126" v="1942" actId="1076"/>
          <ac:picMkLst>
            <pc:docMk/>
            <pc:sldMk cId="3082262497" sldId="272"/>
            <ac:picMk id="9" creationId="{3A6586BF-6C6C-3763-A324-0FC86742C1BC}"/>
          </ac:picMkLst>
        </pc:picChg>
        <pc:picChg chg="add mod">
          <ac:chgData name="Ferreira Vinicius (CaP/ETS)" userId="658dc48d-7dfa-4da8-be50-9cdeddadb44c" providerId="ADAL" clId="{1DD73030-3557-47AD-9FC7-E13F0628FC80}" dt="2024-01-23T10:50:02.669" v="2115" actId="1076"/>
          <ac:picMkLst>
            <pc:docMk/>
            <pc:sldMk cId="3082262497" sldId="272"/>
            <ac:picMk id="12" creationId="{19639006-5D8E-B0E4-7EE6-DB990990CE70}"/>
          </ac:picMkLst>
        </pc:picChg>
        <pc:picChg chg="add mod">
          <ac:chgData name="Ferreira Vinicius (CaP/ETS)" userId="658dc48d-7dfa-4da8-be50-9cdeddadb44c" providerId="ADAL" clId="{1DD73030-3557-47AD-9FC7-E13F0628FC80}" dt="2024-01-23T10:50:34.991" v="2120" actId="1076"/>
          <ac:picMkLst>
            <pc:docMk/>
            <pc:sldMk cId="3082262497" sldId="272"/>
            <ac:picMk id="14" creationId="{847A60C2-78D8-7291-660B-FD716402FBDF}"/>
          </ac:picMkLst>
        </pc:picChg>
      </pc:sldChg>
      <pc:sldChg chg="addSp delSp modSp new add del mod">
        <pc:chgData name="Ferreira Vinicius (CaP/ETS)" userId="658dc48d-7dfa-4da8-be50-9cdeddadb44c" providerId="ADAL" clId="{1DD73030-3557-47AD-9FC7-E13F0628FC80}" dt="2024-01-29T15:27:12.526" v="2769" actId="47"/>
        <pc:sldMkLst>
          <pc:docMk/>
          <pc:sldMk cId="179445460" sldId="273"/>
        </pc:sldMkLst>
        <pc:spChg chg="mod">
          <ac:chgData name="Ferreira Vinicius (CaP/ETS)" userId="658dc48d-7dfa-4da8-be50-9cdeddadb44c" providerId="ADAL" clId="{1DD73030-3557-47AD-9FC7-E13F0628FC80}" dt="2024-01-23T10:53:33.034" v="2143" actId="20577"/>
          <ac:spMkLst>
            <pc:docMk/>
            <pc:sldMk cId="179445460" sldId="273"/>
            <ac:spMk id="2" creationId="{115F0821-9A33-A96C-CD74-CE8AC4801DC5}"/>
          </ac:spMkLst>
        </pc:spChg>
        <pc:spChg chg="mod replST">
          <ac:chgData name="Ferreira Vinicius (CaP/ETS)" userId="658dc48d-7dfa-4da8-be50-9cdeddadb44c" providerId="ADAL" clId="{1DD73030-3557-47AD-9FC7-E13F0628FC80}" dt="2024-01-23T10:53:26.575" v="2123" actId="20577"/>
          <ac:spMkLst>
            <pc:docMk/>
            <pc:sldMk cId="179445460" sldId="273"/>
            <ac:spMk id="3" creationId="{9B2BE9C4-2568-5B38-C94D-818BCC894081}"/>
          </ac:spMkLst>
        </pc:spChg>
        <pc:spChg chg="mod">
          <ac:chgData name="Ferreira Vinicius (CaP/ETS)" userId="658dc48d-7dfa-4da8-be50-9cdeddadb44c" providerId="ADAL" clId="{1DD73030-3557-47AD-9FC7-E13F0628FC80}" dt="2024-01-24T10:56:17.013" v="2635"/>
          <ac:spMkLst>
            <pc:docMk/>
            <pc:sldMk cId="179445460" sldId="273"/>
            <ac:spMk id="4" creationId="{ADE0807F-32E3-759B-354B-71FE7A2C4E79}"/>
          </ac:spMkLst>
        </pc:spChg>
        <pc:spChg chg="add mod">
          <ac:chgData name="Ferreira Vinicius (CaP/ETS)" userId="658dc48d-7dfa-4da8-be50-9cdeddadb44c" providerId="ADAL" clId="{1DD73030-3557-47AD-9FC7-E13F0628FC80}" dt="2024-01-24T10:56:28.570" v="2637" actId="1076"/>
          <ac:spMkLst>
            <pc:docMk/>
            <pc:sldMk cId="179445460" sldId="273"/>
            <ac:spMk id="8" creationId="{1CA8D14C-B126-D5EB-3FC8-97776F9E702B}"/>
          </ac:spMkLst>
        </pc:spChg>
        <pc:spChg chg="add mod">
          <ac:chgData name="Ferreira Vinicius (CaP/ETS)" userId="658dc48d-7dfa-4da8-be50-9cdeddadb44c" providerId="ADAL" clId="{1DD73030-3557-47AD-9FC7-E13F0628FC80}" dt="2024-01-24T10:56:35.537" v="2639" actId="1076"/>
          <ac:spMkLst>
            <pc:docMk/>
            <pc:sldMk cId="179445460" sldId="273"/>
            <ac:spMk id="11" creationId="{118CA92C-A04A-1368-1C15-1DE047BAAF7C}"/>
          </ac:spMkLst>
        </pc:spChg>
        <pc:spChg chg="add mod">
          <ac:chgData name="Ferreira Vinicius (CaP/ETS)" userId="658dc48d-7dfa-4da8-be50-9cdeddadb44c" providerId="ADAL" clId="{1DD73030-3557-47AD-9FC7-E13F0628FC80}" dt="2024-01-24T10:56:41.470" v="2641" actId="1076"/>
          <ac:spMkLst>
            <pc:docMk/>
            <pc:sldMk cId="179445460" sldId="273"/>
            <ac:spMk id="14" creationId="{E20E893B-7CB9-AAC1-E3E1-0F8F527AE890}"/>
          </ac:spMkLst>
        </pc:spChg>
        <pc:spChg chg="add del mod">
          <ac:chgData name="Ferreira Vinicius (CaP/ETS)" userId="658dc48d-7dfa-4da8-be50-9cdeddadb44c" providerId="ADAL" clId="{1DD73030-3557-47AD-9FC7-E13F0628FC80}" dt="2024-01-24T10:52:54.567" v="2513" actId="478"/>
          <ac:spMkLst>
            <pc:docMk/>
            <pc:sldMk cId="179445460" sldId="273"/>
            <ac:spMk id="16" creationId="{87BAF31A-5B97-0273-E80F-9BA78DC1730F}"/>
          </ac:spMkLst>
        </pc:spChg>
        <pc:spChg chg="add del mod">
          <ac:chgData name="Ferreira Vinicius (CaP/ETS)" userId="658dc48d-7dfa-4da8-be50-9cdeddadb44c" providerId="ADAL" clId="{1DD73030-3557-47AD-9FC7-E13F0628FC80}" dt="2024-01-24T10:52:54.567" v="2513" actId="478"/>
          <ac:spMkLst>
            <pc:docMk/>
            <pc:sldMk cId="179445460" sldId="273"/>
            <ac:spMk id="18" creationId="{70FE5F30-B8C2-88E2-B2B0-15A0AA93E22F}"/>
          </ac:spMkLst>
        </pc:spChg>
        <pc:spChg chg="add del mod">
          <ac:chgData name="Ferreira Vinicius (CaP/ETS)" userId="658dc48d-7dfa-4da8-be50-9cdeddadb44c" providerId="ADAL" clId="{1DD73030-3557-47AD-9FC7-E13F0628FC80}" dt="2024-01-24T10:52:54.567" v="2513" actId="478"/>
          <ac:spMkLst>
            <pc:docMk/>
            <pc:sldMk cId="179445460" sldId="273"/>
            <ac:spMk id="20" creationId="{9B128C92-8732-8291-2780-BAE1AE699C4D}"/>
          </ac:spMkLst>
        </pc:spChg>
        <pc:picChg chg="add mod">
          <ac:chgData name="Ferreira Vinicius (CaP/ETS)" userId="658dc48d-7dfa-4da8-be50-9cdeddadb44c" providerId="ADAL" clId="{1DD73030-3557-47AD-9FC7-E13F0628FC80}" dt="2024-01-24T10:56:22.617" v="2636" actId="1076"/>
          <ac:picMkLst>
            <pc:docMk/>
            <pc:sldMk cId="179445460" sldId="273"/>
            <ac:picMk id="7" creationId="{DF34F663-8614-85AF-9783-AA12CFEF7B5A}"/>
          </ac:picMkLst>
        </pc:picChg>
        <pc:picChg chg="add mod">
          <ac:chgData name="Ferreira Vinicius (CaP/ETS)" userId="658dc48d-7dfa-4da8-be50-9cdeddadb44c" providerId="ADAL" clId="{1DD73030-3557-47AD-9FC7-E13F0628FC80}" dt="2024-01-24T10:56:31.829" v="2638" actId="1076"/>
          <ac:picMkLst>
            <pc:docMk/>
            <pc:sldMk cId="179445460" sldId="273"/>
            <ac:picMk id="10" creationId="{F21F9CB4-7E8B-3175-F200-E58ADD7FAC75}"/>
          </ac:picMkLst>
        </pc:picChg>
        <pc:picChg chg="add mod">
          <ac:chgData name="Ferreira Vinicius (CaP/ETS)" userId="658dc48d-7dfa-4da8-be50-9cdeddadb44c" providerId="ADAL" clId="{1DD73030-3557-47AD-9FC7-E13F0628FC80}" dt="2024-01-24T10:56:38.138" v="2640" actId="1076"/>
          <ac:picMkLst>
            <pc:docMk/>
            <pc:sldMk cId="179445460" sldId="273"/>
            <ac:picMk id="13" creationId="{F19B9D0B-331F-E243-CA59-B28632A873A7}"/>
          </ac:picMkLst>
        </pc:picChg>
        <pc:picChg chg="add del mod">
          <ac:chgData name="Ferreira Vinicius (CaP/ETS)" userId="658dc48d-7dfa-4da8-be50-9cdeddadb44c" providerId="ADAL" clId="{1DD73030-3557-47AD-9FC7-E13F0628FC80}" dt="2024-01-24T10:52:54.567" v="2513" actId="478"/>
          <ac:picMkLst>
            <pc:docMk/>
            <pc:sldMk cId="179445460" sldId="273"/>
            <ac:picMk id="15" creationId="{8CD41017-6676-31C3-CAFA-080661346A9E}"/>
          </ac:picMkLst>
        </pc:picChg>
        <pc:picChg chg="add del mod">
          <ac:chgData name="Ferreira Vinicius (CaP/ETS)" userId="658dc48d-7dfa-4da8-be50-9cdeddadb44c" providerId="ADAL" clId="{1DD73030-3557-47AD-9FC7-E13F0628FC80}" dt="2024-01-24T10:52:54.567" v="2513" actId="478"/>
          <ac:picMkLst>
            <pc:docMk/>
            <pc:sldMk cId="179445460" sldId="273"/>
            <ac:picMk id="17" creationId="{ADC81C0D-DC01-1B8D-2585-0994F07B882A}"/>
          </ac:picMkLst>
        </pc:picChg>
        <pc:picChg chg="add del mod">
          <ac:chgData name="Ferreira Vinicius (CaP/ETS)" userId="658dc48d-7dfa-4da8-be50-9cdeddadb44c" providerId="ADAL" clId="{1DD73030-3557-47AD-9FC7-E13F0628FC80}" dt="2024-01-24T10:52:54.567" v="2513" actId="478"/>
          <ac:picMkLst>
            <pc:docMk/>
            <pc:sldMk cId="179445460" sldId="273"/>
            <ac:picMk id="19" creationId="{CD161264-9CC6-985D-5420-5E0B502F43FE}"/>
          </ac:picMkLst>
        </pc:picChg>
      </pc:sldChg>
      <pc:sldChg chg="addSp modSp new del mod">
        <pc:chgData name="Ferreira Vinicius (CaP/ETS)" userId="658dc48d-7dfa-4da8-be50-9cdeddadb44c" providerId="ADAL" clId="{1DD73030-3557-47AD-9FC7-E13F0628FC80}" dt="2024-01-29T15:27:03.330" v="2766" actId="47"/>
        <pc:sldMkLst>
          <pc:docMk/>
          <pc:sldMk cId="367828549" sldId="274"/>
        </pc:sldMkLst>
        <pc:spChg chg="mod">
          <ac:chgData name="Ferreira Vinicius (CaP/ETS)" userId="658dc48d-7dfa-4da8-be50-9cdeddadb44c" providerId="ADAL" clId="{1DD73030-3557-47AD-9FC7-E13F0628FC80}" dt="2024-01-24T10:59:25.368" v="2756" actId="20577"/>
          <ac:spMkLst>
            <pc:docMk/>
            <pc:sldMk cId="367828549" sldId="274"/>
            <ac:spMk id="2" creationId="{2C6D5F03-5C67-7E19-2A67-C9FC71A752C7}"/>
          </ac:spMkLst>
        </pc:spChg>
        <pc:spChg chg="mod replST">
          <ac:chgData name="Ferreira Vinicius (CaP/ETS)" userId="658dc48d-7dfa-4da8-be50-9cdeddadb44c" providerId="ADAL" clId="{1DD73030-3557-47AD-9FC7-E13F0628FC80}" dt="2024-01-24T10:57:07.633" v="2644" actId="20577"/>
          <ac:spMkLst>
            <pc:docMk/>
            <pc:sldMk cId="367828549" sldId="274"/>
            <ac:spMk id="3" creationId="{8D1960FD-E938-04CB-1122-32BB81FD21D9}"/>
          </ac:spMkLst>
        </pc:spChg>
        <pc:spChg chg="mod">
          <ac:chgData name="Ferreira Vinicius (CaP/ETS)" userId="658dc48d-7dfa-4da8-be50-9cdeddadb44c" providerId="ADAL" clId="{1DD73030-3557-47AD-9FC7-E13F0628FC80}" dt="2024-01-24T10:57:56.842" v="2743" actId="20577"/>
          <ac:spMkLst>
            <pc:docMk/>
            <pc:sldMk cId="367828549" sldId="274"/>
            <ac:spMk id="4" creationId="{BD9216AC-37FD-8899-A8CF-0D21859F6361}"/>
          </ac:spMkLst>
        </pc:spChg>
        <pc:spChg chg="add mod">
          <ac:chgData name="Ferreira Vinicius (CaP/ETS)" userId="658dc48d-7dfa-4da8-be50-9cdeddadb44c" providerId="ADAL" clId="{1DD73030-3557-47AD-9FC7-E13F0628FC80}" dt="2024-01-24T10:58:23.025" v="2748" actId="1076"/>
          <ac:spMkLst>
            <pc:docMk/>
            <pc:sldMk cId="367828549" sldId="274"/>
            <ac:spMk id="8" creationId="{DD393CAB-C483-18B7-07CD-C8B339AA1454}"/>
          </ac:spMkLst>
        </pc:spChg>
        <pc:spChg chg="add mod">
          <ac:chgData name="Ferreira Vinicius (CaP/ETS)" userId="658dc48d-7dfa-4da8-be50-9cdeddadb44c" providerId="ADAL" clId="{1DD73030-3557-47AD-9FC7-E13F0628FC80}" dt="2024-01-24T10:58:52.114" v="2752" actId="1076"/>
          <ac:spMkLst>
            <pc:docMk/>
            <pc:sldMk cId="367828549" sldId="274"/>
            <ac:spMk id="11" creationId="{9E4F78FD-D8FE-BA10-1C8F-499B02D0E6CF}"/>
          </ac:spMkLst>
        </pc:spChg>
        <pc:spChg chg="add mod">
          <ac:chgData name="Ferreira Vinicius (CaP/ETS)" userId="658dc48d-7dfa-4da8-be50-9cdeddadb44c" providerId="ADAL" clId="{1DD73030-3557-47AD-9FC7-E13F0628FC80}" dt="2024-01-24T10:58:59.884" v="2754" actId="1076"/>
          <ac:spMkLst>
            <pc:docMk/>
            <pc:sldMk cId="367828549" sldId="274"/>
            <ac:spMk id="12" creationId="{BA284168-24D9-93A3-CA70-B29D4846715D}"/>
          </ac:spMkLst>
        </pc:spChg>
        <pc:picChg chg="add mod">
          <ac:chgData name="Ferreira Vinicius (CaP/ETS)" userId="658dc48d-7dfa-4da8-be50-9cdeddadb44c" providerId="ADAL" clId="{1DD73030-3557-47AD-9FC7-E13F0628FC80}" dt="2024-01-24T10:58:16.100" v="2746" actId="1076"/>
          <ac:picMkLst>
            <pc:docMk/>
            <pc:sldMk cId="367828549" sldId="274"/>
            <ac:picMk id="7" creationId="{66BE1D5E-9E42-9F35-56B3-DF6395EC2D20}"/>
          </ac:picMkLst>
        </pc:picChg>
        <pc:picChg chg="add mod">
          <ac:chgData name="Ferreira Vinicius (CaP/ETS)" userId="658dc48d-7dfa-4da8-be50-9cdeddadb44c" providerId="ADAL" clId="{1DD73030-3557-47AD-9FC7-E13F0628FC80}" dt="2024-01-24T10:58:44.347" v="2750" actId="1076"/>
          <ac:picMkLst>
            <pc:docMk/>
            <pc:sldMk cId="367828549" sldId="274"/>
            <ac:picMk id="10" creationId="{8227CBB3-733E-2D35-AF5F-78245DC01152}"/>
          </ac:picMkLst>
        </pc:picChg>
      </pc:sldChg>
      <pc:sldChg chg="addSp delSp modSp new mod">
        <pc:chgData name="Ferreira Vinicius (CaP/ETS)" userId="658dc48d-7dfa-4da8-be50-9cdeddadb44c" providerId="ADAL" clId="{1DD73030-3557-47AD-9FC7-E13F0628FC80}" dt="2024-01-29T15:30:43.779" v="2992" actId="1076"/>
        <pc:sldMkLst>
          <pc:docMk/>
          <pc:sldMk cId="1216602090" sldId="275"/>
        </pc:sldMkLst>
        <pc:spChg chg="mod">
          <ac:chgData name="Ferreira Vinicius (CaP/ETS)" userId="658dc48d-7dfa-4da8-be50-9cdeddadb44c" providerId="ADAL" clId="{1DD73030-3557-47AD-9FC7-E13F0628FC80}" dt="2024-01-29T15:27:27.777" v="2784" actId="20577"/>
          <ac:spMkLst>
            <pc:docMk/>
            <pc:sldMk cId="1216602090" sldId="275"/>
            <ac:spMk id="2" creationId="{1320A19A-07F7-F56C-30E0-B447BE0CD875}"/>
          </ac:spMkLst>
        </pc:spChg>
        <pc:spChg chg="mod replST">
          <ac:chgData name="Ferreira Vinicius (CaP/ETS)" userId="658dc48d-7dfa-4da8-be50-9cdeddadb44c" providerId="ADAL" clId="{1DD73030-3557-47AD-9FC7-E13F0628FC80}" dt="2024-01-24T11:12:01.275" v="2759" actId="20577"/>
          <ac:spMkLst>
            <pc:docMk/>
            <pc:sldMk cId="1216602090" sldId="275"/>
            <ac:spMk id="3" creationId="{905DA22A-7CB2-93BD-C026-8C090F286552}"/>
          </ac:spMkLst>
        </pc:spChg>
        <pc:spChg chg="mod">
          <ac:chgData name="Ferreira Vinicius (CaP/ETS)" userId="658dc48d-7dfa-4da8-be50-9cdeddadb44c" providerId="ADAL" clId="{1DD73030-3557-47AD-9FC7-E13F0628FC80}" dt="2024-01-29T15:29:03.288" v="2962" actId="1076"/>
          <ac:spMkLst>
            <pc:docMk/>
            <pc:sldMk cId="1216602090" sldId="275"/>
            <ac:spMk id="4" creationId="{84A88691-0AD0-389E-20C8-A282060BC8A7}"/>
          </ac:spMkLst>
        </pc:spChg>
        <pc:spChg chg="add mod">
          <ac:chgData name="Ferreira Vinicius (CaP/ETS)" userId="658dc48d-7dfa-4da8-be50-9cdeddadb44c" providerId="ADAL" clId="{1DD73030-3557-47AD-9FC7-E13F0628FC80}" dt="2024-01-29T15:30:40.352" v="2991" actId="1076"/>
          <ac:spMkLst>
            <pc:docMk/>
            <pc:sldMk cId="1216602090" sldId="275"/>
            <ac:spMk id="8" creationId="{F0F5029E-D1F3-5C08-2CD4-1DB7118EC378}"/>
          </ac:spMkLst>
        </pc:spChg>
        <pc:spChg chg="add mod">
          <ac:chgData name="Ferreira Vinicius (CaP/ETS)" userId="658dc48d-7dfa-4da8-be50-9cdeddadb44c" providerId="ADAL" clId="{1DD73030-3557-47AD-9FC7-E13F0628FC80}" dt="2024-01-29T15:30:43.779" v="2992" actId="1076"/>
          <ac:spMkLst>
            <pc:docMk/>
            <pc:sldMk cId="1216602090" sldId="275"/>
            <ac:spMk id="9" creationId="{E5E9F0B2-4D5F-8B05-2BA1-E764B8E075A4}"/>
          </ac:spMkLst>
        </pc:spChg>
        <pc:spChg chg="add mod">
          <ac:chgData name="Ferreira Vinicius (CaP/ETS)" userId="658dc48d-7dfa-4da8-be50-9cdeddadb44c" providerId="ADAL" clId="{1DD73030-3557-47AD-9FC7-E13F0628FC80}" dt="2024-01-29T15:30:30.110" v="2987" actId="1076"/>
          <ac:spMkLst>
            <pc:docMk/>
            <pc:sldMk cId="1216602090" sldId="275"/>
            <ac:spMk id="11" creationId="{C2821C7A-95B5-9D32-CAC0-B31D29FCDDBD}"/>
          </ac:spMkLst>
        </pc:spChg>
        <pc:picChg chg="add mod">
          <ac:chgData name="Ferreira Vinicius (CaP/ETS)" userId="658dc48d-7dfa-4da8-be50-9cdeddadb44c" providerId="ADAL" clId="{1DD73030-3557-47AD-9FC7-E13F0628FC80}" dt="2024-01-29T15:30:27.653" v="2986" actId="1076"/>
          <ac:picMkLst>
            <pc:docMk/>
            <pc:sldMk cId="1216602090" sldId="275"/>
            <ac:picMk id="7" creationId="{7B3330D4-97FF-0941-5DE7-0A141832EEEB}"/>
          </ac:picMkLst>
        </pc:picChg>
        <pc:picChg chg="add del mod">
          <ac:chgData name="Ferreira Vinicius (CaP/ETS)" userId="658dc48d-7dfa-4da8-be50-9cdeddadb44c" providerId="ADAL" clId="{1DD73030-3557-47AD-9FC7-E13F0628FC80}" dt="2024-01-29T15:29:39.462" v="2971" actId="478"/>
          <ac:picMkLst>
            <pc:docMk/>
            <pc:sldMk cId="1216602090" sldId="275"/>
            <ac:picMk id="10" creationId="{95FDEBBA-BD9D-B24D-9212-1AE10238A2BE}"/>
          </ac:picMkLst>
        </pc:picChg>
        <pc:picChg chg="add mod">
          <ac:chgData name="Ferreira Vinicius (CaP/ETS)" userId="658dc48d-7dfa-4da8-be50-9cdeddadb44c" providerId="ADAL" clId="{1DD73030-3557-47AD-9FC7-E13F0628FC80}" dt="2024-01-29T15:30:37.323" v="2990" actId="1076"/>
          <ac:picMkLst>
            <pc:docMk/>
            <pc:sldMk cId="1216602090" sldId="275"/>
            <ac:picMk id="13" creationId="{19BCC6EF-220B-7798-5851-EB08BA8B8B5C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29T15:35:23.584" v="3219" actId="1076"/>
        <pc:sldMkLst>
          <pc:docMk/>
          <pc:sldMk cId="504059932" sldId="276"/>
        </pc:sldMkLst>
        <pc:spChg chg="mod">
          <ac:chgData name="Ferreira Vinicius (CaP/ETS)" userId="658dc48d-7dfa-4da8-be50-9cdeddadb44c" providerId="ADAL" clId="{1DD73030-3557-47AD-9FC7-E13F0628FC80}" dt="2024-01-29T15:32:23.074" v="3017" actId="20577"/>
          <ac:spMkLst>
            <pc:docMk/>
            <pc:sldMk cId="504059932" sldId="276"/>
            <ac:spMk id="2" creationId="{6E5F3C17-9B78-D354-FC39-2A1D02E8F75D}"/>
          </ac:spMkLst>
        </pc:spChg>
        <pc:spChg chg="mod replST">
          <ac:chgData name="Ferreira Vinicius (CaP/ETS)" userId="658dc48d-7dfa-4da8-be50-9cdeddadb44c" providerId="ADAL" clId="{1DD73030-3557-47AD-9FC7-E13F0628FC80}" dt="2024-01-29T15:32:14.983" v="2995" actId="20577"/>
          <ac:spMkLst>
            <pc:docMk/>
            <pc:sldMk cId="504059932" sldId="276"/>
            <ac:spMk id="3" creationId="{43A1088D-551D-F139-6486-310C6E97EC27}"/>
          </ac:spMkLst>
        </pc:spChg>
        <pc:spChg chg="mod">
          <ac:chgData name="Ferreira Vinicius (CaP/ETS)" userId="658dc48d-7dfa-4da8-be50-9cdeddadb44c" providerId="ADAL" clId="{1DD73030-3557-47AD-9FC7-E13F0628FC80}" dt="2024-01-29T15:34:26.524" v="3210" actId="20577"/>
          <ac:spMkLst>
            <pc:docMk/>
            <pc:sldMk cId="504059932" sldId="276"/>
            <ac:spMk id="4" creationId="{022BA204-9784-0EF1-BAE4-52D5B0EE457B}"/>
          </ac:spMkLst>
        </pc:spChg>
        <pc:spChg chg="add mod">
          <ac:chgData name="Ferreira Vinicius (CaP/ETS)" userId="658dc48d-7dfa-4da8-be50-9cdeddadb44c" providerId="ADAL" clId="{1DD73030-3557-47AD-9FC7-E13F0628FC80}" dt="2024-01-29T15:34:22.765" v="3207" actId="1076"/>
          <ac:spMkLst>
            <pc:docMk/>
            <pc:sldMk cId="504059932" sldId="276"/>
            <ac:spMk id="7" creationId="{14CE3A87-3BA9-0539-0A0F-12C26F3A1AB5}"/>
          </ac:spMkLst>
        </pc:spChg>
        <pc:spChg chg="add mod">
          <ac:chgData name="Ferreira Vinicius (CaP/ETS)" userId="658dc48d-7dfa-4da8-be50-9cdeddadb44c" providerId="ADAL" clId="{1DD73030-3557-47AD-9FC7-E13F0628FC80}" dt="2024-01-29T15:35:23.584" v="3219" actId="1076"/>
          <ac:spMkLst>
            <pc:docMk/>
            <pc:sldMk cId="504059932" sldId="276"/>
            <ac:spMk id="10" creationId="{CC1CE19C-7948-2B17-3240-8D241A49F6DF}"/>
          </ac:spMkLst>
        </pc:spChg>
        <pc:picChg chg="add mod">
          <ac:chgData name="Ferreira Vinicius (CaP/ETS)" userId="658dc48d-7dfa-4da8-be50-9cdeddadb44c" providerId="ADAL" clId="{1DD73030-3557-47AD-9FC7-E13F0628FC80}" dt="2024-01-29T15:34:11.153" v="3205" actId="1076"/>
          <ac:picMkLst>
            <pc:docMk/>
            <pc:sldMk cId="504059932" sldId="276"/>
            <ac:picMk id="6" creationId="{7A0DF9D1-1939-6C11-5162-E1674F91F3E1}"/>
          </ac:picMkLst>
        </pc:picChg>
        <pc:picChg chg="add mod modCrop">
          <ac:chgData name="Ferreira Vinicius (CaP/ETS)" userId="658dc48d-7dfa-4da8-be50-9cdeddadb44c" providerId="ADAL" clId="{1DD73030-3557-47AD-9FC7-E13F0628FC80}" dt="2024-01-29T15:35:15.061" v="3217" actId="1076"/>
          <ac:picMkLst>
            <pc:docMk/>
            <pc:sldMk cId="504059932" sldId="276"/>
            <ac:picMk id="9" creationId="{99C1205D-1FDE-EB4C-80FE-E4D4D24DA044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29T17:16:51.939" v="4535" actId="1076"/>
        <pc:sldMkLst>
          <pc:docMk/>
          <pc:sldMk cId="4017462544" sldId="277"/>
        </pc:sldMkLst>
        <pc:spChg chg="mod">
          <ac:chgData name="Ferreira Vinicius (CaP/ETS)" userId="658dc48d-7dfa-4da8-be50-9cdeddadb44c" providerId="ADAL" clId="{1DD73030-3557-47AD-9FC7-E13F0628FC80}" dt="2024-01-29T15:43:20.459" v="3239" actId="20577"/>
          <ac:spMkLst>
            <pc:docMk/>
            <pc:sldMk cId="4017462544" sldId="277"/>
            <ac:spMk id="2" creationId="{7EDE0C01-9238-4FF7-004B-E8C1A8ECF584}"/>
          </ac:spMkLst>
        </pc:spChg>
        <pc:spChg chg="mod replST">
          <ac:chgData name="Ferreira Vinicius (CaP/ETS)" userId="658dc48d-7dfa-4da8-be50-9cdeddadb44c" providerId="ADAL" clId="{1DD73030-3557-47AD-9FC7-E13F0628FC80}" dt="2024-01-29T15:42:35.844" v="3222" actId="20577"/>
          <ac:spMkLst>
            <pc:docMk/>
            <pc:sldMk cId="4017462544" sldId="277"/>
            <ac:spMk id="3" creationId="{135E86B5-9F22-89B7-6BCC-C50784939C47}"/>
          </ac:spMkLst>
        </pc:spChg>
        <pc:spChg chg="mod">
          <ac:chgData name="Ferreira Vinicius (CaP/ETS)" userId="658dc48d-7dfa-4da8-be50-9cdeddadb44c" providerId="ADAL" clId="{1DD73030-3557-47AD-9FC7-E13F0628FC80}" dt="2024-01-29T15:44:57.537" v="3390" actId="20577"/>
          <ac:spMkLst>
            <pc:docMk/>
            <pc:sldMk cId="4017462544" sldId="277"/>
            <ac:spMk id="4" creationId="{78F008A9-ECF1-09D2-6181-4E4E403CE85B}"/>
          </ac:spMkLst>
        </pc:spChg>
        <pc:spChg chg="add mod">
          <ac:chgData name="Ferreira Vinicius (CaP/ETS)" userId="658dc48d-7dfa-4da8-be50-9cdeddadb44c" providerId="ADAL" clId="{1DD73030-3557-47AD-9FC7-E13F0628FC80}" dt="2024-01-29T15:45:28.589" v="3397" actId="1076"/>
          <ac:spMkLst>
            <pc:docMk/>
            <pc:sldMk cId="4017462544" sldId="277"/>
            <ac:spMk id="8" creationId="{6EAE7535-47A3-C71D-531C-2939693F3CA5}"/>
          </ac:spMkLst>
        </pc:spChg>
        <pc:spChg chg="add mod">
          <ac:chgData name="Ferreira Vinicius (CaP/ETS)" userId="658dc48d-7dfa-4da8-be50-9cdeddadb44c" providerId="ADAL" clId="{1DD73030-3557-47AD-9FC7-E13F0628FC80}" dt="2024-01-29T15:45:54.947" v="3401" actId="1076"/>
          <ac:spMkLst>
            <pc:docMk/>
            <pc:sldMk cId="4017462544" sldId="277"/>
            <ac:spMk id="11" creationId="{29E6CEDB-307F-00E6-3DD8-DD9E3BB771FC}"/>
          </ac:spMkLst>
        </pc:spChg>
        <pc:picChg chg="add mod">
          <ac:chgData name="Ferreira Vinicius (CaP/ETS)" userId="658dc48d-7dfa-4da8-be50-9cdeddadb44c" providerId="ADAL" clId="{1DD73030-3557-47AD-9FC7-E13F0628FC80}" dt="2024-01-29T15:45:16.954" v="3394" actId="1076"/>
          <ac:picMkLst>
            <pc:docMk/>
            <pc:sldMk cId="4017462544" sldId="277"/>
            <ac:picMk id="7" creationId="{E15F8BE3-4E51-06A4-95D3-D5EE4BCF737D}"/>
          </ac:picMkLst>
        </pc:picChg>
        <pc:picChg chg="add mod">
          <ac:chgData name="Ferreira Vinicius (CaP/ETS)" userId="658dc48d-7dfa-4da8-be50-9cdeddadb44c" providerId="ADAL" clId="{1DD73030-3557-47AD-9FC7-E13F0628FC80}" dt="2024-01-29T15:45:46.998" v="3399" actId="1076"/>
          <ac:picMkLst>
            <pc:docMk/>
            <pc:sldMk cId="4017462544" sldId="277"/>
            <ac:picMk id="10" creationId="{C0B5D0D2-95CB-BAC5-C948-0321463176D5}"/>
          </ac:picMkLst>
        </pc:picChg>
        <pc:picChg chg="add mod">
          <ac:chgData name="Ferreira Vinicius (CaP/ETS)" userId="658dc48d-7dfa-4da8-be50-9cdeddadb44c" providerId="ADAL" clId="{1DD73030-3557-47AD-9FC7-E13F0628FC80}" dt="2024-01-29T17:16:51.939" v="4535" actId="1076"/>
          <ac:picMkLst>
            <pc:docMk/>
            <pc:sldMk cId="4017462544" sldId="277"/>
            <ac:picMk id="13" creationId="{BF9B3A41-12EC-83CD-6155-4A5C160A5BC7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29T15:48:29.351" v="3555" actId="1076"/>
        <pc:sldMkLst>
          <pc:docMk/>
          <pc:sldMk cId="4226880643" sldId="278"/>
        </pc:sldMkLst>
        <pc:spChg chg="mod">
          <ac:chgData name="Ferreira Vinicius (CaP/ETS)" userId="658dc48d-7dfa-4da8-be50-9cdeddadb44c" providerId="ADAL" clId="{1DD73030-3557-47AD-9FC7-E13F0628FC80}" dt="2024-01-29T15:46:11.044" v="3426" actId="20577"/>
          <ac:spMkLst>
            <pc:docMk/>
            <pc:sldMk cId="4226880643" sldId="278"/>
            <ac:spMk id="2" creationId="{2C21A4C0-0AF1-71C7-5BF9-F0D875F7688C}"/>
          </ac:spMkLst>
        </pc:spChg>
        <pc:spChg chg="mod replST">
          <ac:chgData name="Ferreira Vinicius (CaP/ETS)" userId="658dc48d-7dfa-4da8-be50-9cdeddadb44c" providerId="ADAL" clId="{1DD73030-3557-47AD-9FC7-E13F0628FC80}" dt="2024-01-29T15:46:03.762" v="3404" actId="20577"/>
          <ac:spMkLst>
            <pc:docMk/>
            <pc:sldMk cId="4226880643" sldId="278"/>
            <ac:spMk id="3" creationId="{90F6A6F6-C8B0-C705-33CD-1770444DF0B6}"/>
          </ac:spMkLst>
        </pc:spChg>
        <pc:spChg chg="mod">
          <ac:chgData name="Ferreira Vinicius (CaP/ETS)" userId="658dc48d-7dfa-4da8-be50-9cdeddadb44c" providerId="ADAL" clId="{1DD73030-3557-47AD-9FC7-E13F0628FC80}" dt="2024-01-29T15:47:08.772" v="3542" actId="20577"/>
          <ac:spMkLst>
            <pc:docMk/>
            <pc:sldMk cId="4226880643" sldId="278"/>
            <ac:spMk id="4" creationId="{3CAD8597-F7EE-CA67-A1A5-9A34CF1BB93F}"/>
          </ac:spMkLst>
        </pc:spChg>
        <pc:picChg chg="add mod">
          <ac:chgData name="Ferreira Vinicius (CaP/ETS)" userId="658dc48d-7dfa-4da8-be50-9cdeddadb44c" providerId="ADAL" clId="{1DD73030-3557-47AD-9FC7-E13F0628FC80}" dt="2024-01-29T15:48:27.117" v="3554" actId="1076"/>
          <ac:picMkLst>
            <pc:docMk/>
            <pc:sldMk cId="4226880643" sldId="278"/>
            <ac:picMk id="7" creationId="{82F9A36F-54BC-2C17-BB8A-71C470AB1AFD}"/>
          </ac:picMkLst>
        </pc:picChg>
        <pc:picChg chg="add mod">
          <ac:chgData name="Ferreira Vinicius (CaP/ETS)" userId="658dc48d-7dfa-4da8-be50-9cdeddadb44c" providerId="ADAL" clId="{1DD73030-3557-47AD-9FC7-E13F0628FC80}" dt="2024-01-29T15:48:29.351" v="3555" actId="1076"/>
          <ac:picMkLst>
            <pc:docMk/>
            <pc:sldMk cId="4226880643" sldId="278"/>
            <ac:picMk id="9" creationId="{AD6FFB02-F58A-84B4-C0D0-720E2278B012}"/>
          </ac:picMkLst>
        </pc:picChg>
      </pc:sldChg>
      <pc:sldChg chg="addSp delSp modSp new del mod">
        <pc:chgData name="Ferreira Vinicius (CaP/ETS)" userId="658dc48d-7dfa-4da8-be50-9cdeddadb44c" providerId="ADAL" clId="{1DD73030-3557-47AD-9FC7-E13F0628FC80}" dt="2024-01-29T16:52:19.536" v="3609" actId="47"/>
        <pc:sldMkLst>
          <pc:docMk/>
          <pc:sldMk cId="4072655837" sldId="279"/>
        </pc:sldMkLst>
        <pc:spChg chg="mod">
          <ac:chgData name="Ferreira Vinicius (CaP/ETS)" userId="658dc48d-7dfa-4da8-be50-9cdeddadb44c" providerId="ADAL" clId="{1DD73030-3557-47AD-9FC7-E13F0628FC80}" dt="2024-01-29T16:50:10.612" v="3578" actId="20577"/>
          <ac:spMkLst>
            <pc:docMk/>
            <pc:sldMk cId="4072655837" sldId="279"/>
            <ac:spMk id="2" creationId="{B315A977-030E-E129-0654-D4E72942268A}"/>
          </ac:spMkLst>
        </pc:spChg>
        <pc:spChg chg="mod replST">
          <ac:chgData name="Ferreira Vinicius (CaP/ETS)" userId="658dc48d-7dfa-4da8-be50-9cdeddadb44c" providerId="ADAL" clId="{1DD73030-3557-47AD-9FC7-E13F0628FC80}" dt="2024-01-29T16:50:03.202" v="3558" actId="20577"/>
          <ac:spMkLst>
            <pc:docMk/>
            <pc:sldMk cId="4072655837" sldId="279"/>
            <ac:spMk id="3" creationId="{387E0259-3E18-2661-83A0-06EBB780C132}"/>
          </ac:spMkLst>
        </pc:spChg>
        <pc:spChg chg="add del mod">
          <ac:chgData name="Ferreira Vinicius (CaP/ETS)" userId="658dc48d-7dfa-4da8-be50-9cdeddadb44c" providerId="ADAL" clId="{1DD73030-3557-47AD-9FC7-E13F0628FC80}" dt="2024-01-29T16:51:13.152" v="3600" actId="931"/>
          <ac:spMkLst>
            <pc:docMk/>
            <pc:sldMk cId="4072655837" sldId="279"/>
            <ac:spMk id="4" creationId="{7071F8CB-6072-929D-7ADD-A955D2A6C6DA}"/>
          </ac:spMkLst>
        </pc:spChg>
        <pc:picChg chg="add del mod">
          <ac:chgData name="Ferreira Vinicius (CaP/ETS)" userId="658dc48d-7dfa-4da8-be50-9cdeddadb44c" providerId="ADAL" clId="{1DD73030-3557-47AD-9FC7-E13F0628FC80}" dt="2024-01-29T16:50:53.746" v="3599" actId="931"/>
          <ac:picMkLst>
            <pc:docMk/>
            <pc:sldMk cId="4072655837" sldId="279"/>
            <ac:picMk id="7" creationId="{BF2628C6-B60C-468A-C199-C11198BAD97E}"/>
          </ac:picMkLst>
        </pc:picChg>
        <pc:picChg chg="add mod">
          <ac:chgData name="Ferreira Vinicius (CaP/ETS)" userId="658dc48d-7dfa-4da8-be50-9cdeddadb44c" providerId="ADAL" clId="{1DD73030-3557-47AD-9FC7-E13F0628FC80}" dt="2024-01-29T16:51:48.366" v="3605" actId="1076"/>
          <ac:picMkLst>
            <pc:docMk/>
            <pc:sldMk cId="4072655837" sldId="279"/>
            <ac:picMk id="9" creationId="{F02CD842-9B78-97E7-9EEB-C5325AEA2B72}"/>
          </ac:picMkLst>
        </pc:picChg>
      </pc:sldChg>
      <pc:sldChg chg="addSp delSp modSp new mod">
        <pc:chgData name="Ferreira Vinicius (CaP/ETS)" userId="658dc48d-7dfa-4da8-be50-9cdeddadb44c" providerId="ADAL" clId="{1DD73030-3557-47AD-9FC7-E13F0628FC80}" dt="2024-01-29T19:56:24.142" v="4904" actId="20577"/>
        <pc:sldMkLst>
          <pc:docMk/>
          <pc:sldMk cId="3572530650" sldId="280"/>
        </pc:sldMkLst>
        <pc:spChg chg="mod">
          <ac:chgData name="Ferreira Vinicius (CaP/ETS)" userId="658dc48d-7dfa-4da8-be50-9cdeddadb44c" providerId="ADAL" clId="{1DD73030-3557-47AD-9FC7-E13F0628FC80}" dt="2024-01-29T16:52:26.205" v="3628" actId="20577"/>
          <ac:spMkLst>
            <pc:docMk/>
            <pc:sldMk cId="3572530650" sldId="280"/>
            <ac:spMk id="2" creationId="{94B6DDAD-D4C0-823D-DB25-F7B91EA1627B}"/>
          </ac:spMkLst>
        </pc:spChg>
        <pc:spChg chg="mod replST">
          <ac:chgData name="Ferreira Vinicius (CaP/ETS)" userId="658dc48d-7dfa-4da8-be50-9cdeddadb44c" providerId="ADAL" clId="{1DD73030-3557-47AD-9FC7-E13F0628FC80}" dt="2024-01-29T16:52:03.991" v="3608" actId="20577"/>
          <ac:spMkLst>
            <pc:docMk/>
            <pc:sldMk cId="3572530650" sldId="280"/>
            <ac:spMk id="3" creationId="{C8AF5159-2110-6F6D-A88F-3B30C55F3E46}"/>
          </ac:spMkLst>
        </pc:spChg>
        <pc:spChg chg="mod">
          <ac:chgData name="Ferreira Vinicius (CaP/ETS)" userId="658dc48d-7dfa-4da8-be50-9cdeddadb44c" providerId="ADAL" clId="{1DD73030-3557-47AD-9FC7-E13F0628FC80}" dt="2024-01-29T19:56:24.142" v="4904" actId="20577"/>
          <ac:spMkLst>
            <pc:docMk/>
            <pc:sldMk cId="3572530650" sldId="280"/>
            <ac:spMk id="4" creationId="{00F6BDFD-DABF-DAA7-5B90-F3978689EDCB}"/>
          </ac:spMkLst>
        </pc:spChg>
        <pc:picChg chg="add mod">
          <ac:chgData name="Ferreira Vinicius (CaP/ETS)" userId="658dc48d-7dfa-4da8-be50-9cdeddadb44c" providerId="ADAL" clId="{1DD73030-3557-47AD-9FC7-E13F0628FC80}" dt="2024-01-29T16:52:20.888" v="3610"/>
          <ac:picMkLst>
            <pc:docMk/>
            <pc:sldMk cId="3572530650" sldId="280"/>
            <ac:picMk id="6" creationId="{56457E29-E363-08EA-36AF-7FE3DF51797E}"/>
          </ac:picMkLst>
        </pc:picChg>
        <pc:picChg chg="add mod">
          <ac:chgData name="Ferreira Vinicius (CaP/ETS)" userId="658dc48d-7dfa-4da8-be50-9cdeddadb44c" providerId="ADAL" clId="{1DD73030-3557-47AD-9FC7-E13F0628FC80}" dt="2024-01-29T17:00:13.850" v="4171" actId="1076"/>
          <ac:picMkLst>
            <pc:docMk/>
            <pc:sldMk cId="3572530650" sldId="280"/>
            <ac:picMk id="8" creationId="{B5E7BD27-1E58-B921-36D6-279C95655049}"/>
          </ac:picMkLst>
        </pc:picChg>
        <pc:picChg chg="add del mod">
          <ac:chgData name="Ferreira Vinicius (CaP/ETS)" userId="658dc48d-7dfa-4da8-be50-9cdeddadb44c" providerId="ADAL" clId="{1DD73030-3557-47AD-9FC7-E13F0628FC80}" dt="2024-01-29T19:56:19.871" v="4902" actId="478"/>
          <ac:picMkLst>
            <pc:docMk/>
            <pc:sldMk cId="3572530650" sldId="280"/>
            <ac:picMk id="10" creationId="{A19EE3CB-55F1-94A7-CE78-525EDB1F1966}"/>
          </ac:picMkLst>
        </pc:picChg>
      </pc:sldChg>
      <pc:sldChg chg="modSp new mod">
        <pc:chgData name="Ferreira Vinicius (CaP/ETS)" userId="658dc48d-7dfa-4da8-be50-9cdeddadb44c" providerId="ADAL" clId="{1DD73030-3557-47AD-9FC7-E13F0628FC80}" dt="2024-01-29T17:12:52.458" v="4490" actId="20577"/>
        <pc:sldMkLst>
          <pc:docMk/>
          <pc:sldMk cId="3587562341" sldId="281"/>
        </pc:sldMkLst>
        <pc:spChg chg="mod">
          <ac:chgData name="Ferreira Vinicius (CaP/ETS)" userId="658dc48d-7dfa-4da8-be50-9cdeddadb44c" providerId="ADAL" clId="{1DD73030-3557-47AD-9FC7-E13F0628FC80}" dt="2024-01-29T17:12:52.458" v="4490" actId="20577"/>
          <ac:spMkLst>
            <pc:docMk/>
            <pc:sldMk cId="3587562341" sldId="281"/>
            <ac:spMk id="2" creationId="{DB38AB0F-FECF-728D-5536-45412746974A}"/>
          </ac:spMkLst>
        </pc:spChg>
        <pc:spChg chg="mod replST">
          <ac:chgData name="Ferreira Vinicius (CaP/ETS)" userId="658dc48d-7dfa-4da8-be50-9cdeddadb44c" providerId="ADAL" clId="{1DD73030-3557-47AD-9FC7-E13F0628FC80}" dt="2024-01-29T17:01:25.236" v="4276" actId="20577"/>
          <ac:spMkLst>
            <pc:docMk/>
            <pc:sldMk cId="3587562341" sldId="281"/>
            <ac:spMk id="3" creationId="{2D7C14F4-9E26-CA23-7A67-708D49679646}"/>
          </ac:spMkLst>
        </pc:spChg>
        <pc:spChg chg="mod">
          <ac:chgData name="Ferreira Vinicius (CaP/ETS)" userId="658dc48d-7dfa-4da8-be50-9cdeddadb44c" providerId="ADAL" clId="{1DD73030-3557-47AD-9FC7-E13F0628FC80}" dt="2024-01-29T17:12:23.739" v="4460" actId="20577"/>
          <ac:spMkLst>
            <pc:docMk/>
            <pc:sldMk cId="3587562341" sldId="281"/>
            <ac:spMk id="4" creationId="{55D76D5F-A774-67C2-D475-98D4DC9EA157}"/>
          </ac:spMkLst>
        </pc:spChg>
      </pc:sldChg>
      <pc:sldChg chg="modSp new mod">
        <pc:chgData name="Ferreira Vinicius (CaP/ETS)" userId="658dc48d-7dfa-4da8-be50-9cdeddadb44c" providerId="ADAL" clId="{1DD73030-3557-47AD-9FC7-E13F0628FC80}" dt="2024-01-30T13:16:06.895" v="5245" actId="20577"/>
        <pc:sldMkLst>
          <pc:docMk/>
          <pc:sldMk cId="3057961740" sldId="282"/>
        </pc:sldMkLst>
        <pc:spChg chg="mod">
          <ac:chgData name="Ferreira Vinicius (CaP/ETS)" userId="658dc48d-7dfa-4da8-be50-9cdeddadb44c" providerId="ADAL" clId="{1DD73030-3557-47AD-9FC7-E13F0628FC80}" dt="2024-01-29T17:19:51.452" v="4570" actId="20577"/>
          <ac:spMkLst>
            <pc:docMk/>
            <pc:sldMk cId="3057961740" sldId="282"/>
            <ac:spMk id="2" creationId="{8B1C7087-E091-89F2-58D0-6B7DA955613F}"/>
          </ac:spMkLst>
        </pc:spChg>
        <pc:spChg chg="mod replST">
          <ac:chgData name="Ferreira Vinicius (CaP/ETS)" userId="658dc48d-7dfa-4da8-be50-9cdeddadb44c" providerId="ADAL" clId="{1DD73030-3557-47AD-9FC7-E13F0628FC80}" dt="2024-01-29T17:12:29.402" v="4463" actId="20577"/>
          <ac:spMkLst>
            <pc:docMk/>
            <pc:sldMk cId="3057961740" sldId="282"/>
            <ac:spMk id="3" creationId="{C5142CFF-C94B-48FF-21D8-623753C71348}"/>
          </ac:spMkLst>
        </pc:spChg>
        <pc:spChg chg="mod">
          <ac:chgData name="Ferreira Vinicius (CaP/ETS)" userId="658dc48d-7dfa-4da8-be50-9cdeddadb44c" providerId="ADAL" clId="{1DD73030-3557-47AD-9FC7-E13F0628FC80}" dt="2024-01-30T13:16:06.895" v="5245" actId="20577"/>
          <ac:spMkLst>
            <pc:docMk/>
            <pc:sldMk cId="3057961740" sldId="282"/>
            <ac:spMk id="4" creationId="{B0D332F3-F0BF-AA06-BF19-FC6CC82446C2}"/>
          </ac:spMkLst>
        </pc:spChg>
      </pc:sldChg>
      <pc:sldChg chg="modSp new mod">
        <pc:chgData name="Ferreira Vinicius (CaP/ETS)" userId="658dc48d-7dfa-4da8-be50-9cdeddadb44c" providerId="ADAL" clId="{1DD73030-3557-47AD-9FC7-E13F0628FC80}" dt="2024-01-29T17:20:09.599" v="4582" actId="5793"/>
        <pc:sldMkLst>
          <pc:docMk/>
          <pc:sldMk cId="1059038056" sldId="283"/>
        </pc:sldMkLst>
        <pc:spChg chg="mod">
          <ac:chgData name="Ferreira Vinicius (CaP/ETS)" userId="658dc48d-7dfa-4da8-be50-9cdeddadb44c" providerId="ADAL" clId="{1DD73030-3557-47AD-9FC7-E13F0628FC80}" dt="2024-01-29T17:19:58.535" v="4574" actId="20577"/>
          <ac:spMkLst>
            <pc:docMk/>
            <pc:sldMk cId="1059038056" sldId="283"/>
            <ac:spMk id="2" creationId="{72A9B348-BED5-80D6-F2E8-A73AA6C2D18F}"/>
          </ac:spMkLst>
        </pc:spChg>
        <pc:spChg chg="mod replST">
          <ac:chgData name="Ferreira Vinicius (CaP/ETS)" userId="658dc48d-7dfa-4da8-be50-9cdeddadb44c" providerId="ADAL" clId="{1DD73030-3557-47AD-9FC7-E13F0628FC80}" dt="2024-01-29T17:19:38.125" v="4538" actId="20577"/>
          <ac:spMkLst>
            <pc:docMk/>
            <pc:sldMk cId="1059038056" sldId="283"/>
            <ac:spMk id="3" creationId="{1C1C2DF1-CFCA-FAE5-6A6A-777EDCD2F59D}"/>
          </ac:spMkLst>
        </pc:spChg>
        <pc:spChg chg="mod">
          <ac:chgData name="Ferreira Vinicius (CaP/ETS)" userId="658dc48d-7dfa-4da8-be50-9cdeddadb44c" providerId="ADAL" clId="{1DD73030-3557-47AD-9FC7-E13F0628FC80}" dt="2024-01-29T17:20:09.599" v="4582" actId="5793"/>
          <ac:spMkLst>
            <pc:docMk/>
            <pc:sldMk cId="1059038056" sldId="283"/>
            <ac:spMk id="4" creationId="{81301325-E902-F8EA-D014-E88A1AB27AFB}"/>
          </ac:spMkLst>
        </pc:spChg>
      </pc:sldChg>
      <pc:sldChg chg="modSp new mod">
        <pc:chgData name="Ferreira Vinicius (CaP/ETS)" userId="658dc48d-7dfa-4da8-be50-9cdeddadb44c" providerId="ADAL" clId="{1DD73030-3557-47AD-9FC7-E13F0628FC80}" dt="2024-01-30T11:21:26.525" v="5039" actId="20577"/>
        <pc:sldMkLst>
          <pc:docMk/>
          <pc:sldMk cId="2083781691" sldId="284"/>
        </pc:sldMkLst>
        <pc:spChg chg="mod">
          <ac:chgData name="Ferreira Vinicius (CaP/ETS)" userId="658dc48d-7dfa-4da8-be50-9cdeddadb44c" providerId="ADAL" clId="{1DD73030-3557-47AD-9FC7-E13F0628FC80}" dt="2024-01-29T19:48:58.005" v="4605" actId="20577"/>
          <ac:spMkLst>
            <pc:docMk/>
            <pc:sldMk cId="2083781691" sldId="284"/>
            <ac:spMk id="2" creationId="{BEFB8DAB-978F-95F3-2AD0-BA2DB35CB5E1}"/>
          </ac:spMkLst>
        </pc:spChg>
        <pc:spChg chg="mod replST">
          <ac:chgData name="Ferreira Vinicius (CaP/ETS)" userId="658dc48d-7dfa-4da8-be50-9cdeddadb44c" providerId="ADAL" clId="{1DD73030-3557-47AD-9FC7-E13F0628FC80}" dt="2024-01-29T19:48:47.481" v="4585" actId="20577"/>
          <ac:spMkLst>
            <pc:docMk/>
            <pc:sldMk cId="2083781691" sldId="284"/>
            <ac:spMk id="3" creationId="{813C7CA3-76CD-99FE-80B6-46CCD89BFDE5}"/>
          </ac:spMkLst>
        </pc:spChg>
        <pc:spChg chg="mod">
          <ac:chgData name="Ferreira Vinicius (CaP/ETS)" userId="658dc48d-7dfa-4da8-be50-9cdeddadb44c" providerId="ADAL" clId="{1DD73030-3557-47AD-9FC7-E13F0628FC80}" dt="2024-01-30T11:21:26.525" v="5039" actId="20577"/>
          <ac:spMkLst>
            <pc:docMk/>
            <pc:sldMk cId="2083781691" sldId="284"/>
            <ac:spMk id="4" creationId="{D3F4F678-C7C6-DB1E-BD35-74EB43DA1DAE}"/>
          </ac:spMkLst>
        </pc:spChg>
      </pc:sldChg>
      <pc:sldChg chg="addSp modSp new mod">
        <pc:chgData name="Ferreira Vinicius (CaP/ETS)" userId="658dc48d-7dfa-4da8-be50-9cdeddadb44c" providerId="ADAL" clId="{1DD73030-3557-47AD-9FC7-E13F0628FC80}" dt="2024-01-29T19:50:36.589" v="4664"/>
        <pc:sldMkLst>
          <pc:docMk/>
          <pc:sldMk cId="1885006017" sldId="285"/>
        </pc:sldMkLst>
        <pc:spChg chg="mod">
          <ac:chgData name="Ferreira Vinicius (CaP/ETS)" userId="658dc48d-7dfa-4da8-be50-9cdeddadb44c" providerId="ADAL" clId="{1DD73030-3557-47AD-9FC7-E13F0628FC80}" dt="2024-01-29T19:49:35.832" v="4647" actId="20577"/>
          <ac:spMkLst>
            <pc:docMk/>
            <pc:sldMk cId="1885006017" sldId="285"/>
            <ac:spMk id="2" creationId="{EEC8A07D-4035-4539-3E23-D87515D5E6EB}"/>
          </ac:spMkLst>
        </pc:spChg>
        <pc:spChg chg="mod replST">
          <ac:chgData name="Ferreira Vinicius (CaP/ETS)" userId="658dc48d-7dfa-4da8-be50-9cdeddadb44c" providerId="ADAL" clId="{1DD73030-3557-47AD-9FC7-E13F0628FC80}" dt="2024-01-29T19:49:25.578" v="4621" actId="20577"/>
          <ac:spMkLst>
            <pc:docMk/>
            <pc:sldMk cId="1885006017" sldId="285"/>
            <ac:spMk id="3" creationId="{BB66EE12-4966-9BF1-53A6-13AC8EA7B9D9}"/>
          </ac:spMkLst>
        </pc:spChg>
        <pc:spChg chg="mod">
          <ac:chgData name="Ferreira Vinicius (CaP/ETS)" userId="658dc48d-7dfa-4da8-be50-9cdeddadb44c" providerId="ADAL" clId="{1DD73030-3557-47AD-9FC7-E13F0628FC80}" dt="2024-01-29T19:50:31.622" v="4662" actId="1076"/>
          <ac:spMkLst>
            <pc:docMk/>
            <pc:sldMk cId="1885006017" sldId="285"/>
            <ac:spMk id="4" creationId="{6BB69BAF-1818-AE4B-D0B9-58732BC83339}"/>
          </ac:spMkLst>
        </pc:spChg>
        <pc:spChg chg="add mod">
          <ac:chgData name="Ferreira Vinicius (CaP/ETS)" userId="658dc48d-7dfa-4da8-be50-9cdeddadb44c" providerId="ADAL" clId="{1DD73030-3557-47AD-9FC7-E13F0628FC80}" dt="2024-01-29T19:50:36.589" v="4664"/>
          <ac:spMkLst>
            <pc:docMk/>
            <pc:sldMk cId="1885006017" sldId="285"/>
            <ac:spMk id="6" creationId="{CF5F28FC-285D-B0BE-3398-EA420E9FB31A}"/>
          </ac:spMkLst>
        </pc:spChg>
      </pc:sldChg>
      <pc:sldChg chg="addSp modSp new mod">
        <pc:chgData name="Ferreira Vinicius (CaP/ETS)" userId="658dc48d-7dfa-4da8-be50-9cdeddadb44c" providerId="ADAL" clId="{1DD73030-3557-47AD-9FC7-E13F0628FC80}" dt="2024-01-29T19:51:53.136" v="4710" actId="1076"/>
        <pc:sldMkLst>
          <pc:docMk/>
          <pc:sldMk cId="2734722309" sldId="286"/>
        </pc:sldMkLst>
        <pc:spChg chg="mod">
          <ac:chgData name="Ferreira Vinicius (CaP/ETS)" userId="658dc48d-7dfa-4da8-be50-9cdeddadb44c" providerId="ADAL" clId="{1DD73030-3557-47AD-9FC7-E13F0628FC80}" dt="2024-01-29T19:51:06.367" v="4691" actId="20577"/>
          <ac:spMkLst>
            <pc:docMk/>
            <pc:sldMk cId="2734722309" sldId="286"/>
            <ac:spMk id="2" creationId="{64FA6E3A-4B2F-5397-F407-53BA33B4EE39}"/>
          </ac:spMkLst>
        </pc:spChg>
        <pc:spChg chg="mod replST">
          <ac:chgData name="Ferreira Vinicius (CaP/ETS)" userId="658dc48d-7dfa-4da8-be50-9cdeddadb44c" providerId="ADAL" clId="{1DD73030-3557-47AD-9FC7-E13F0628FC80}" dt="2024-01-29T19:50:42.558" v="4667" actId="20577"/>
          <ac:spMkLst>
            <pc:docMk/>
            <pc:sldMk cId="2734722309" sldId="286"/>
            <ac:spMk id="3" creationId="{319EAA67-BF4B-9319-B40C-4DF6847C8768}"/>
          </ac:spMkLst>
        </pc:spChg>
        <pc:spChg chg="mod">
          <ac:chgData name="Ferreira Vinicius (CaP/ETS)" userId="658dc48d-7dfa-4da8-be50-9cdeddadb44c" providerId="ADAL" clId="{1DD73030-3557-47AD-9FC7-E13F0628FC80}" dt="2024-01-29T19:51:32.614" v="4707" actId="5793"/>
          <ac:spMkLst>
            <pc:docMk/>
            <pc:sldMk cId="2734722309" sldId="286"/>
            <ac:spMk id="4" creationId="{53B2BA17-43BA-349E-CEA0-A12ADDBDBD97}"/>
          </ac:spMkLst>
        </pc:spChg>
        <pc:picChg chg="add mod">
          <ac:chgData name="Ferreira Vinicius (CaP/ETS)" userId="658dc48d-7dfa-4da8-be50-9cdeddadb44c" providerId="ADAL" clId="{1DD73030-3557-47AD-9FC7-E13F0628FC80}" dt="2024-01-29T19:51:53.136" v="4710" actId="1076"/>
          <ac:picMkLst>
            <pc:docMk/>
            <pc:sldMk cId="2734722309" sldId="286"/>
            <ac:picMk id="7" creationId="{4CDD14E0-FE06-B2F0-85C9-60810798FF21}"/>
          </ac:picMkLst>
        </pc:picChg>
      </pc:sldChg>
      <pc:sldChg chg="modSp new mod">
        <pc:chgData name="Ferreira Vinicius (CaP/ETS)" userId="658dc48d-7dfa-4da8-be50-9cdeddadb44c" providerId="ADAL" clId="{1DD73030-3557-47AD-9FC7-E13F0628FC80}" dt="2024-01-30T13:16:39.795" v="5247"/>
        <pc:sldMkLst>
          <pc:docMk/>
          <pc:sldMk cId="1757612320" sldId="287"/>
        </pc:sldMkLst>
        <pc:spChg chg="mod">
          <ac:chgData name="Ferreira Vinicius (CaP/ETS)" userId="658dc48d-7dfa-4da8-be50-9cdeddadb44c" providerId="ADAL" clId="{1DD73030-3557-47AD-9FC7-E13F0628FC80}" dt="2024-01-29T19:52:11.916" v="4722" actId="20577"/>
          <ac:spMkLst>
            <pc:docMk/>
            <pc:sldMk cId="1757612320" sldId="287"/>
            <ac:spMk id="2" creationId="{86B89428-2846-DC06-BED8-B3252EC2F144}"/>
          </ac:spMkLst>
        </pc:spChg>
        <pc:spChg chg="mod replST">
          <ac:chgData name="Ferreira Vinicius (CaP/ETS)" userId="658dc48d-7dfa-4da8-be50-9cdeddadb44c" providerId="ADAL" clId="{1DD73030-3557-47AD-9FC7-E13F0628FC80}" dt="2024-01-29T19:51:58.514" v="4713" actId="20577"/>
          <ac:spMkLst>
            <pc:docMk/>
            <pc:sldMk cId="1757612320" sldId="287"/>
            <ac:spMk id="3" creationId="{3AA59031-F456-D51A-4C4C-0F4FDE827996}"/>
          </ac:spMkLst>
        </pc:spChg>
        <pc:spChg chg="mod">
          <ac:chgData name="Ferreira Vinicius (CaP/ETS)" userId="658dc48d-7dfa-4da8-be50-9cdeddadb44c" providerId="ADAL" clId="{1DD73030-3557-47AD-9FC7-E13F0628FC80}" dt="2024-01-30T13:16:39.795" v="5247"/>
          <ac:spMkLst>
            <pc:docMk/>
            <pc:sldMk cId="1757612320" sldId="287"/>
            <ac:spMk id="4" creationId="{148D7BDF-91D3-BE73-66E4-2713147BB398}"/>
          </ac:spMkLst>
        </pc:spChg>
      </pc:sldChg>
      <pc:sldChg chg="addSp delSp modSp new mod">
        <pc:chgData name="Ferreira Vinicius (CaP/ETS)" userId="658dc48d-7dfa-4da8-be50-9cdeddadb44c" providerId="ADAL" clId="{1DD73030-3557-47AD-9FC7-E13F0628FC80}" dt="2024-01-29T20:00:45.127" v="5034" actId="5793"/>
        <pc:sldMkLst>
          <pc:docMk/>
          <pc:sldMk cId="1343888059" sldId="288"/>
        </pc:sldMkLst>
        <pc:spChg chg="mod">
          <ac:chgData name="Ferreira Vinicius (CaP/ETS)" userId="658dc48d-7dfa-4da8-be50-9cdeddadb44c" providerId="ADAL" clId="{1DD73030-3557-47AD-9FC7-E13F0628FC80}" dt="2024-01-29T19:54:19.698" v="4897" actId="20577"/>
          <ac:spMkLst>
            <pc:docMk/>
            <pc:sldMk cId="1343888059" sldId="288"/>
            <ac:spMk id="2" creationId="{3D3A4539-63F1-F31A-7696-BBCA4528C83D}"/>
          </ac:spMkLst>
        </pc:spChg>
        <pc:spChg chg="mod replST">
          <ac:chgData name="Ferreira Vinicius (CaP/ETS)" userId="658dc48d-7dfa-4da8-be50-9cdeddadb44c" providerId="ADAL" clId="{1DD73030-3557-47AD-9FC7-E13F0628FC80}" dt="2024-01-29T19:54:10.384" v="4878" actId="20577"/>
          <ac:spMkLst>
            <pc:docMk/>
            <pc:sldMk cId="1343888059" sldId="288"/>
            <ac:spMk id="3" creationId="{203BD401-1144-557A-0ED5-B8E1CE701EE6}"/>
          </ac:spMkLst>
        </pc:spChg>
        <pc:spChg chg="del">
          <ac:chgData name="Ferreira Vinicius (CaP/ETS)" userId="658dc48d-7dfa-4da8-be50-9cdeddadb44c" providerId="ADAL" clId="{1DD73030-3557-47AD-9FC7-E13F0628FC80}" dt="2024-01-29T19:54:30.998" v="4898" actId="931"/>
          <ac:spMkLst>
            <pc:docMk/>
            <pc:sldMk cId="1343888059" sldId="288"/>
            <ac:spMk id="4" creationId="{FC7ECD20-5930-EA0C-0864-3CA5CF9769E0}"/>
          </ac:spMkLst>
        </pc:spChg>
        <pc:spChg chg="add mod">
          <ac:chgData name="Ferreira Vinicius (CaP/ETS)" userId="658dc48d-7dfa-4da8-be50-9cdeddadb44c" providerId="ADAL" clId="{1DD73030-3557-47AD-9FC7-E13F0628FC80}" dt="2024-01-29T20:00:45.127" v="5034" actId="5793"/>
          <ac:spMkLst>
            <pc:docMk/>
            <pc:sldMk cId="1343888059" sldId="288"/>
            <ac:spMk id="9" creationId="{F1BCCEA2-4B6F-6809-329B-9DF20F0F3EB1}"/>
          </ac:spMkLst>
        </pc:spChg>
        <pc:picChg chg="add del mod">
          <ac:chgData name="Ferreira Vinicius (CaP/ETS)" userId="658dc48d-7dfa-4da8-be50-9cdeddadb44c" providerId="ADAL" clId="{1DD73030-3557-47AD-9FC7-E13F0628FC80}" dt="2024-01-29T19:54:52.145" v="4901" actId="478"/>
          <ac:picMkLst>
            <pc:docMk/>
            <pc:sldMk cId="1343888059" sldId="288"/>
            <ac:picMk id="7" creationId="{1C14620F-D1E6-7DE9-7AF6-D5514514AD85}"/>
          </ac:picMkLst>
        </pc:picChg>
      </pc:sldChg>
      <pc:sldChg chg="addSp delSp modSp new mod">
        <pc:chgData name="Ferreira Vinicius (CaP/ETS)" userId="658dc48d-7dfa-4da8-be50-9cdeddadb44c" providerId="ADAL" clId="{1DD73030-3557-47AD-9FC7-E13F0628FC80}" dt="2024-01-30T13:31:42.627" v="5253" actId="1076"/>
        <pc:sldMkLst>
          <pc:docMk/>
          <pc:sldMk cId="2623403615" sldId="289"/>
        </pc:sldMkLst>
        <pc:spChg chg="mod">
          <ac:chgData name="Ferreira Vinicius (CaP/ETS)" userId="658dc48d-7dfa-4da8-be50-9cdeddadb44c" providerId="ADAL" clId="{1DD73030-3557-47AD-9FC7-E13F0628FC80}" dt="2024-01-30T13:10:40.981" v="5208" actId="20577"/>
          <ac:spMkLst>
            <pc:docMk/>
            <pc:sldMk cId="2623403615" sldId="289"/>
            <ac:spMk id="2" creationId="{63848F61-ADAB-DAC7-8595-43C9F912387A}"/>
          </ac:spMkLst>
        </pc:spChg>
        <pc:spChg chg="mod replST">
          <ac:chgData name="Ferreira Vinicius (CaP/ETS)" userId="658dc48d-7dfa-4da8-be50-9cdeddadb44c" providerId="ADAL" clId="{1DD73030-3557-47AD-9FC7-E13F0628FC80}" dt="2024-01-30T11:25:05.468" v="5042" actId="20577"/>
          <ac:spMkLst>
            <pc:docMk/>
            <pc:sldMk cId="2623403615" sldId="289"/>
            <ac:spMk id="3" creationId="{256894B6-A14A-2796-D08B-FE0214A240AA}"/>
          </ac:spMkLst>
        </pc:spChg>
        <pc:spChg chg="mod">
          <ac:chgData name="Ferreira Vinicius (CaP/ETS)" userId="658dc48d-7dfa-4da8-be50-9cdeddadb44c" providerId="ADAL" clId="{1DD73030-3557-47AD-9FC7-E13F0628FC80}" dt="2024-01-30T11:25:58.796" v="5179" actId="20577"/>
          <ac:spMkLst>
            <pc:docMk/>
            <pc:sldMk cId="2623403615" sldId="289"/>
            <ac:spMk id="4" creationId="{43DE11A9-E3BE-BAF6-65B2-0B69DA482370}"/>
          </ac:spMkLst>
        </pc:spChg>
        <pc:picChg chg="add mod">
          <ac:chgData name="Ferreira Vinicius (CaP/ETS)" userId="658dc48d-7dfa-4da8-be50-9cdeddadb44c" providerId="ADAL" clId="{1DD73030-3557-47AD-9FC7-E13F0628FC80}" dt="2024-01-30T13:10:10.249" v="5196" actId="1076"/>
          <ac:picMkLst>
            <pc:docMk/>
            <pc:sldMk cId="2623403615" sldId="289"/>
            <ac:picMk id="7" creationId="{6EC51FCF-D316-E101-275E-C05BBEF12970}"/>
          </ac:picMkLst>
        </pc:picChg>
        <pc:picChg chg="add del mod">
          <ac:chgData name="Ferreira Vinicius (CaP/ETS)" userId="658dc48d-7dfa-4da8-be50-9cdeddadb44c" providerId="ADAL" clId="{1DD73030-3557-47AD-9FC7-E13F0628FC80}" dt="2024-01-30T13:31:39.204" v="5251" actId="478"/>
          <ac:picMkLst>
            <pc:docMk/>
            <pc:sldMk cId="2623403615" sldId="289"/>
            <ac:picMk id="9" creationId="{0A1FA926-6F66-D427-66C5-CB05A13E8DFC}"/>
          </ac:picMkLst>
        </pc:picChg>
        <pc:picChg chg="add mod">
          <ac:chgData name="Ferreira Vinicius (CaP/ETS)" userId="658dc48d-7dfa-4da8-be50-9cdeddadb44c" providerId="ADAL" clId="{1DD73030-3557-47AD-9FC7-E13F0628FC80}" dt="2024-01-30T13:31:42.627" v="5253" actId="1076"/>
          <ac:picMkLst>
            <pc:docMk/>
            <pc:sldMk cId="2623403615" sldId="289"/>
            <ac:picMk id="11" creationId="{CC6F15D3-1790-59A9-9A33-C7D0DE823DAB}"/>
          </ac:picMkLst>
        </pc:picChg>
      </pc:sldChg>
      <pc:sldChg chg="addSp delSp modSp new mod">
        <pc:chgData name="Ferreira Vinicius (CaP/ETS)" userId="658dc48d-7dfa-4da8-be50-9cdeddadb44c" providerId="ADAL" clId="{1DD73030-3557-47AD-9FC7-E13F0628FC80}" dt="2024-01-30T13:51:41.448" v="5279" actId="1076"/>
        <pc:sldMkLst>
          <pc:docMk/>
          <pc:sldMk cId="204020991" sldId="290"/>
        </pc:sldMkLst>
        <pc:spChg chg="mod">
          <ac:chgData name="Ferreira Vinicius (CaP/ETS)" userId="658dc48d-7dfa-4da8-be50-9cdeddadb44c" providerId="ADAL" clId="{1DD73030-3557-47AD-9FC7-E13F0628FC80}" dt="2024-01-30T13:51:34.638" v="5275" actId="20577"/>
          <ac:spMkLst>
            <pc:docMk/>
            <pc:sldMk cId="204020991" sldId="290"/>
            <ac:spMk id="2" creationId="{6E692B70-196D-3BE7-E8A7-A8D43BDCEB20}"/>
          </ac:spMkLst>
        </pc:spChg>
        <pc:spChg chg="mod replST">
          <ac:chgData name="Ferreira Vinicius (CaP/ETS)" userId="658dc48d-7dfa-4da8-be50-9cdeddadb44c" providerId="ADAL" clId="{1DD73030-3557-47AD-9FC7-E13F0628FC80}" dt="2024-01-30T13:17:01.314" v="5250" actId="20577"/>
          <ac:spMkLst>
            <pc:docMk/>
            <pc:sldMk cId="204020991" sldId="290"/>
            <ac:spMk id="3" creationId="{2B06AF32-4494-05E4-7257-98B24746FA1A}"/>
          </ac:spMkLst>
        </pc:spChg>
        <pc:spChg chg="del">
          <ac:chgData name="Ferreira Vinicius (CaP/ETS)" userId="658dc48d-7dfa-4da8-be50-9cdeddadb44c" providerId="ADAL" clId="{1DD73030-3557-47AD-9FC7-E13F0628FC80}" dt="2024-01-30T13:51:37.325" v="5276" actId="478"/>
          <ac:spMkLst>
            <pc:docMk/>
            <pc:sldMk cId="204020991" sldId="290"/>
            <ac:spMk id="4" creationId="{1A3FECE0-0004-ADD1-CD66-22A944724322}"/>
          </ac:spMkLst>
        </pc:spChg>
        <pc:picChg chg="add mod">
          <ac:chgData name="Ferreira Vinicius (CaP/ETS)" userId="658dc48d-7dfa-4da8-be50-9cdeddadb44c" providerId="ADAL" clId="{1DD73030-3557-47AD-9FC7-E13F0628FC80}" dt="2024-01-30T13:51:41.448" v="5279" actId="1076"/>
          <ac:picMkLst>
            <pc:docMk/>
            <pc:sldMk cId="204020991" sldId="290"/>
            <ac:picMk id="7" creationId="{566DECD9-05EB-E45B-D16F-48FA59364DE8}"/>
          </ac:picMkLst>
        </pc:picChg>
      </pc:sldChg>
      <pc:sldChg chg="add del">
        <pc:chgData name="Ferreira Vinicius (CaP/ETS)" userId="658dc48d-7dfa-4da8-be50-9cdeddadb44c" providerId="ADAL" clId="{1DD73030-3557-47AD-9FC7-E13F0628FC80}" dt="2024-01-30T13:14:17.340" v="5234"/>
        <pc:sldMkLst>
          <pc:docMk/>
          <pc:sldMk cId="3261725207" sldId="290"/>
        </pc:sldMkLst>
      </pc:sldChg>
      <pc:sldChg chg="addSp delSp modSp new mod">
        <pc:chgData name="Ferreira Vinicius (CaP/ETS)" userId="658dc48d-7dfa-4da8-be50-9cdeddadb44c" providerId="ADAL" clId="{1DD73030-3557-47AD-9FC7-E13F0628FC80}" dt="2024-01-30T14:13:52.043" v="5357"/>
        <pc:sldMkLst>
          <pc:docMk/>
          <pc:sldMk cId="1825888467" sldId="291"/>
        </pc:sldMkLst>
        <pc:spChg chg="mod">
          <ac:chgData name="Ferreira Vinicius (CaP/ETS)" userId="658dc48d-7dfa-4da8-be50-9cdeddadb44c" providerId="ADAL" clId="{1DD73030-3557-47AD-9FC7-E13F0628FC80}" dt="2024-01-30T14:12:39.938" v="5304" actId="20577"/>
          <ac:spMkLst>
            <pc:docMk/>
            <pc:sldMk cId="1825888467" sldId="291"/>
            <ac:spMk id="2" creationId="{FFF8387A-11B0-1C47-C1EB-B34A87138F1A}"/>
          </ac:spMkLst>
        </pc:spChg>
        <pc:spChg chg="mod replST">
          <ac:chgData name="Ferreira Vinicius (CaP/ETS)" userId="658dc48d-7dfa-4da8-be50-9cdeddadb44c" providerId="ADAL" clId="{1DD73030-3557-47AD-9FC7-E13F0628FC80}" dt="2024-01-30T14:12:28.685" v="5282" actId="20577"/>
          <ac:spMkLst>
            <pc:docMk/>
            <pc:sldMk cId="1825888467" sldId="291"/>
            <ac:spMk id="3" creationId="{152ABF38-94CB-9811-22D5-974224467E08}"/>
          </ac:spMkLst>
        </pc:spChg>
        <pc:spChg chg="del">
          <ac:chgData name="Ferreira Vinicius (CaP/ETS)" userId="658dc48d-7dfa-4da8-be50-9cdeddadb44c" providerId="ADAL" clId="{1DD73030-3557-47AD-9FC7-E13F0628FC80}" dt="2024-01-30T14:13:50.738" v="5356" actId="478"/>
          <ac:spMkLst>
            <pc:docMk/>
            <pc:sldMk cId="1825888467" sldId="291"/>
            <ac:spMk id="4" creationId="{40CD3B8A-1BB4-F755-AAD3-A792FB615BAC}"/>
          </ac:spMkLst>
        </pc:spChg>
        <pc:picChg chg="add mod">
          <ac:chgData name="Ferreira Vinicius (CaP/ETS)" userId="658dc48d-7dfa-4da8-be50-9cdeddadb44c" providerId="ADAL" clId="{1DD73030-3557-47AD-9FC7-E13F0628FC80}" dt="2024-01-30T14:13:52.043" v="5357"/>
          <ac:picMkLst>
            <pc:docMk/>
            <pc:sldMk cId="1825888467" sldId="291"/>
            <ac:picMk id="6" creationId="{60A1914D-9D1A-8523-3D03-03C64E139A33}"/>
          </ac:picMkLst>
        </pc:picChg>
      </pc:sldChg>
      <pc:sldChg chg="addSp delSp modSp new mod">
        <pc:chgData name="Ferreira Vinicius (CaP/ETS)" userId="658dc48d-7dfa-4da8-be50-9cdeddadb44c" providerId="ADAL" clId="{1DD73030-3557-47AD-9FC7-E13F0628FC80}" dt="2024-01-30T14:14:47.277" v="5363" actId="1076"/>
        <pc:sldMkLst>
          <pc:docMk/>
          <pc:sldMk cId="3969526165" sldId="292"/>
        </pc:sldMkLst>
        <pc:spChg chg="mod">
          <ac:chgData name="Ferreira Vinicius (CaP/ETS)" userId="658dc48d-7dfa-4da8-be50-9cdeddadb44c" providerId="ADAL" clId="{1DD73030-3557-47AD-9FC7-E13F0628FC80}" dt="2024-01-30T14:12:54.903" v="5346" actId="20577"/>
          <ac:spMkLst>
            <pc:docMk/>
            <pc:sldMk cId="3969526165" sldId="292"/>
            <ac:spMk id="2" creationId="{184DB7F3-4957-60C9-5AF2-537DFEF1DE06}"/>
          </ac:spMkLst>
        </pc:spChg>
        <pc:spChg chg="mod replST">
          <ac:chgData name="Ferreira Vinicius (CaP/ETS)" userId="658dc48d-7dfa-4da8-be50-9cdeddadb44c" providerId="ADAL" clId="{1DD73030-3557-47AD-9FC7-E13F0628FC80}" dt="2024-01-30T14:12:43.666" v="5307" actId="20577"/>
          <ac:spMkLst>
            <pc:docMk/>
            <pc:sldMk cId="3969526165" sldId="292"/>
            <ac:spMk id="3" creationId="{5FC72512-A546-A39B-A727-90CEB4E9E7B5}"/>
          </ac:spMkLst>
        </pc:spChg>
        <pc:spChg chg="del">
          <ac:chgData name="Ferreira Vinicius (CaP/ETS)" userId="658dc48d-7dfa-4da8-be50-9cdeddadb44c" providerId="ADAL" clId="{1DD73030-3557-47AD-9FC7-E13F0628FC80}" dt="2024-01-30T14:13:39.419" v="5350" actId="478"/>
          <ac:spMkLst>
            <pc:docMk/>
            <pc:sldMk cId="3969526165" sldId="292"/>
            <ac:spMk id="4" creationId="{8158041D-713F-286E-32E8-FDE30819150E}"/>
          </ac:spMkLst>
        </pc:spChg>
        <pc:picChg chg="add del mod">
          <ac:chgData name="Ferreira Vinicius (CaP/ETS)" userId="658dc48d-7dfa-4da8-be50-9cdeddadb44c" providerId="ADAL" clId="{1DD73030-3557-47AD-9FC7-E13F0628FC80}" dt="2024-01-30T14:13:46.577" v="5354" actId="21"/>
          <ac:picMkLst>
            <pc:docMk/>
            <pc:sldMk cId="3969526165" sldId="292"/>
            <ac:picMk id="7" creationId="{E154355F-1C5C-3BD0-E685-534A35666BED}"/>
          </ac:picMkLst>
        </pc:picChg>
        <pc:picChg chg="add mod">
          <ac:chgData name="Ferreira Vinicius (CaP/ETS)" userId="658dc48d-7dfa-4da8-be50-9cdeddadb44c" providerId="ADAL" clId="{1DD73030-3557-47AD-9FC7-E13F0628FC80}" dt="2024-01-30T14:14:19.811" v="5360" actId="1076"/>
          <ac:picMkLst>
            <pc:docMk/>
            <pc:sldMk cId="3969526165" sldId="292"/>
            <ac:picMk id="9" creationId="{9AED1F94-D2B7-C760-1C8E-44C74756198E}"/>
          </ac:picMkLst>
        </pc:picChg>
        <pc:picChg chg="add mod">
          <ac:chgData name="Ferreira Vinicius (CaP/ETS)" userId="658dc48d-7dfa-4da8-be50-9cdeddadb44c" providerId="ADAL" clId="{1DD73030-3557-47AD-9FC7-E13F0628FC80}" dt="2024-01-30T14:14:47.277" v="5363" actId="1076"/>
          <ac:picMkLst>
            <pc:docMk/>
            <pc:sldMk cId="3969526165" sldId="292"/>
            <ac:picMk id="11" creationId="{14267773-B131-0AA9-B7BC-EB91D08FE2A6}"/>
          </ac:picMkLst>
        </pc:picChg>
      </pc:sldChg>
      <pc:sldChg chg="modSp new del mod">
        <pc:chgData name="Ferreira Vinicius (CaP/ETS)" userId="658dc48d-7dfa-4da8-be50-9cdeddadb44c" providerId="ADAL" clId="{1DD73030-3557-47AD-9FC7-E13F0628FC80}" dt="2024-01-30T14:13:48.078" v="5355" actId="47"/>
        <pc:sldMkLst>
          <pc:docMk/>
          <pc:sldMk cId="3527252420" sldId="293"/>
        </pc:sldMkLst>
        <pc:spChg chg="mod replST">
          <ac:chgData name="Ferreira Vinicius (CaP/ETS)" userId="658dc48d-7dfa-4da8-be50-9cdeddadb44c" providerId="ADAL" clId="{1DD73030-3557-47AD-9FC7-E13F0628FC80}" dt="2024-01-30T14:13:41.587" v="5353" actId="20577"/>
          <ac:spMkLst>
            <pc:docMk/>
            <pc:sldMk cId="3527252420" sldId="293"/>
            <ac:spMk id="3" creationId="{7343CF7E-5FD1-338E-FDE7-C48B830B2EA7}"/>
          </ac:spMkLst>
        </pc:spChg>
      </pc:sldChg>
    </pc:docChg>
  </pc:docChgLst>
  <pc:docChgLst>
    <pc:chgData name="ETS-EngineeringTechnicalSchool BOT-ResearchDevelopment (CaP/ETS)" userId="S::ct67ca@bosch.com::ae1e7f03-ca27-454d-9228-b72381b5c31c" providerId="AD" clId="Web-{DA979483-02B4-89FD-31A2-A51FEC7E3D5B}"/>
    <pc:docChg chg="modSld">
      <pc:chgData name="ETS-EngineeringTechnicalSchool BOT-ResearchDevelopment (CaP/ETS)" userId="S::ct67ca@bosch.com::ae1e7f03-ca27-454d-9228-b72381b5c31c" providerId="AD" clId="Web-{DA979483-02B4-89FD-31A2-A51FEC7E3D5B}" dt="2025-06-06T11:42:42.804" v="0" actId="1076"/>
      <pc:docMkLst>
        <pc:docMk/>
      </pc:docMkLst>
      <pc:sldChg chg="modSp">
        <pc:chgData name="ETS-EngineeringTechnicalSchool BOT-ResearchDevelopment (CaP/ETS)" userId="S::ct67ca@bosch.com::ae1e7f03-ca27-454d-9228-b72381b5c31c" providerId="AD" clId="Web-{DA979483-02B4-89FD-31A2-A51FEC7E3D5B}" dt="2025-06-06T11:42:42.804" v="0" actId="1076"/>
        <pc:sldMkLst>
          <pc:docMk/>
          <pc:sldMk cId="3333596064" sldId="263"/>
        </pc:sldMkLst>
        <pc:spChg chg="mod">
          <ac:chgData name="ETS-EngineeringTechnicalSchool BOT-ResearchDevelopment (CaP/ETS)" userId="S::ct67ca@bosch.com::ae1e7f03-ca27-454d-9228-b72381b5c31c" providerId="AD" clId="Web-{DA979483-02B4-89FD-31A2-A51FEC7E3D5B}" dt="2025-06-06T11:42:42.804" v="0" actId="1076"/>
          <ac:spMkLst>
            <pc:docMk/>
            <pc:sldMk cId="3333596064" sldId="263"/>
            <ac:spMk id="4" creationId="{B7AF3D92-EBDF-9803-4DED-D19150723D6D}"/>
          </ac:spMkLst>
        </pc:spChg>
      </pc:sldChg>
    </pc:docChg>
  </pc:docChgLst>
  <pc:docChgLst>
    <pc:chgData name="Ferreira Vinicius (SO/OPM-TS12-BR)" userId="658dc48d-7dfa-4da8-be50-9cdeddadb44c" providerId="ADAL" clId="{B2BC0C5F-8E0A-44F8-A8C4-CB5241FA944E}"/>
    <pc:docChg chg="undo custSel addSld modSld">
      <pc:chgData name="Ferreira Vinicius (SO/OPM-TS12-BR)" userId="658dc48d-7dfa-4da8-be50-9cdeddadb44c" providerId="ADAL" clId="{B2BC0C5F-8E0A-44F8-A8C4-CB5241FA944E}" dt="2024-09-02T17:42:42.768" v="2157" actId="20577"/>
      <pc:docMkLst>
        <pc:docMk/>
      </pc:docMkLst>
      <pc:sldChg chg="modSp mod">
        <pc:chgData name="Ferreira Vinicius (SO/OPM-TS12-BR)" userId="658dc48d-7dfa-4da8-be50-9cdeddadb44c" providerId="ADAL" clId="{B2BC0C5F-8E0A-44F8-A8C4-CB5241FA944E}" dt="2024-09-02T17:42:42.768" v="2157" actId="20577"/>
        <pc:sldMkLst>
          <pc:docMk/>
          <pc:sldMk cId="3372234947" sldId="270"/>
        </pc:sldMkLst>
        <pc:spChg chg="mod">
          <ac:chgData name="Ferreira Vinicius (SO/OPM-TS12-BR)" userId="658dc48d-7dfa-4da8-be50-9cdeddadb44c" providerId="ADAL" clId="{B2BC0C5F-8E0A-44F8-A8C4-CB5241FA944E}" dt="2024-09-02T17:42:42.768" v="2157" actId="20577"/>
          <ac:spMkLst>
            <pc:docMk/>
            <pc:sldMk cId="3372234947" sldId="270"/>
            <ac:spMk id="4" creationId="{C949C4F3-1699-2BE1-02CE-BD921F201D4A}"/>
          </ac:spMkLst>
        </pc:spChg>
      </pc:sldChg>
      <pc:sldChg chg="modSp mod">
        <pc:chgData name="Ferreira Vinicius (SO/OPM-TS12-BR)" userId="658dc48d-7dfa-4da8-be50-9cdeddadb44c" providerId="ADAL" clId="{B2BC0C5F-8E0A-44F8-A8C4-CB5241FA944E}" dt="2024-08-01T12:18:32.975" v="1301" actId="20577"/>
        <pc:sldMkLst>
          <pc:docMk/>
          <pc:sldMk cId="3257563912" sldId="293"/>
        </pc:sldMkLst>
        <pc:spChg chg="mod">
          <ac:chgData name="Ferreira Vinicius (SO/OPM-TS12-BR)" userId="658dc48d-7dfa-4da8-be50-9cdeddadb44c" providerId="ADAL" clId="{B2BC0C5F-8E0A-44F8-A8C4-CB5241FA944E}" dt="2024-08-01T12:18:32.975" v="1301" actId="20577"/>
          <ac:spMkLst>
            <pc:docMk/>
            <pc:sldMk cId="3257563912" sldId="293"/>
            <ac:spMk id="4" creationId="{34DB57C0-2BE2-4849-366E-15EA0581B390}"/>
          </ac:spMkLst>
        </pc:spChg>
      </pc:sldChg>
      <pc:sldChg chg="addSp modSp new mod">
        <pc:chgData name="Ferreira Vinicius (SO/OPM-TS12-BR)" userId="658dc48d-7dfa-4da8-be50-9cdeddadb44c" providerId="ADAL" clId="{B2BC0C5F-8E0A-44F8-A8C4-CB5241FA944E}" dt="2024-08-01T11:22:25.083" v="301" actId="14100"/>
        <pc:sldMkLst>
          <pc:docMk/>
          <pc:sldMk cId="3204279793" sldId="294"/>
        </pc:sldMkLst>
        <pc:spChg chg="mod">
          <ac:chgData name="Ferreira Vinicius (SO/OPM-TS12-BR)" userId="658dc48d-7dfa-4da8-be50-9cdeddadb44c" providerId="ADAL" clId="{B2BC0C5F-8E0A-44F8-A8C4-CB5241FA944E}" dt="2024-08-01T11:09:39.183" v="31" actId="20577"/>
          <ac:spMkLst>
            <pc:docMk/>
            <pc:sldMk cId="3204279793" sldId="294"/>
            <ac:spMk id="2" creationId="{654732BD-3277-C327-4EF0-2C96A4717A3A}"/>
          </ac:spMkLst>
        </pc:spChg>
        <pc:spChg chg="mod replST">
          <ac:chgData name="Ferreira Vinicius (SO/OPM-TS12-BR)" userId="658dc48d-7dfa-4da8-be50-9cdeddadb44c" providerId="ADAL" clId="{B2BC0C5F-8E0A-44F8-A8C4-CB5241FA944E}" dt="2024-08-01T11:09:21.261" v="2" actId="20577"/>
          <ac:spMkLst>
            <pc:docMk/>
            <pc:sldMk cId="3204279793" sldId="294"/>
            <ac:spMk id="3" creationId="{208CD8F2-DFDF-1EBB-963D-83FA47B2C2B3}"/>
          </ac:spMkLst>
        </pc:spChg>
        <pc:spChg chg="mod">
          <ac:chgData name="Ferreira Vinicius (SO/OPM-TS12-BR)" userId="658dc48d-7dfa-4da8-be50-9cdeddadb44c" providerId="ADAL" clId="{B2BC0C5F-8E0A-44F8-A8C4-CB5241FA944E}" dt="2024-08-01T11:19:50.062" v="292" actId="20577"/>
          <ac:spMkLst>
            <pc:docMk/>
            <pc:sldMk cId="3204279793" sldId="294"/>
            <ac:spMk id="4" creationId="{AED8BB45-B00D-6346-B335-1EC0159A704A}"/>
          </ac:spMkLst>
        </pc:spChg>
        <pc:picChg chg="add mod">
          <ac:chgData name="Ferreira Vinicius (SO/OPM-TS12-BR)" userId="658dc48d-7dfa-4da8-be50-9cdeddadb44c" providerId="ADAL" clId="{B2BC0C5F-8E0A-44F8-A8C4-CB5241FA944E}" dt="2024-08-01T11:21:32.563" v="295" actId="1076"/>
          <ac:picMkLst>
            <pc:docMk/>
            <pc:sldMk cId="3204279793" sldId="294"/>
            <ac:picMk id="1026" creationId="{3A02C2B8-02BC-2781-9BCA-BD08A40EC559}"/>
          </ac:picMkLst>
        </pc:picChg>
        <pc:picChg chg="add mod">
          <ac:chgData name="Ferreira Vinicius (SO/OPM-TS12-BR)" userId="658dc48d-7dfa-4da8-be50-9cdeddadb44c" providerId="ADAL" clId="{B2BC0C5F-8E0A-44F8-A8C4-CB5241FA944E}" dt="2024-08-01T11:22:25.083" v="301" actId="14100"/>
          <ac:picMkLst>
            <pc:docMk/>
            <pc:sldMk cId="3204279793" sldId="294"/>
            <ac:picMk id="1028" creationId="{D8D821DB-365D-91C0-6695-5C101FD91EDA}"/>
          </ac:picMkLst>
        </pc:picChg>
      </pc:sldChg>
      <pc:sldChg chg="addSp delSp modSp new mod modNotesTx">
        <pc:chgData name="Ferreira Vinicius (SO/OPM-TS12-BR)" userId="658dc48d-7dfa-4da8-be50-9cdeddadb44c" providerId="ADAL" clId="{B2BC0C5F-8E0A-44F8-A8C4-CB5241FA944E}" dt="2024-08-01T12:33:50.694" v="1495" actId="20577"/>
        <pc:sldMkLst>
          <pc:docMk/>
          <pc:sldMk cId="2539807148" sldId="295"/>
        </pc:sldMkLst>
        <pc:spChg chg="mod">
          <ac:chgData name="Ferreira Vinicius (SO/OPM-TS12-BR)" userId="658dc48d-7dfa-4da8-be50-9cdeddadb44c" providerId="ADAL" clId="{B2BC0C5F-8E0A-44F8-A8C4-CB5241FA944E}" dt="2024-08-01T11:43:46.064" v="329" actId="20577"/>
          <ac:spMkLst>
            <pc:docMk/>
            <pc:sldMk cId="2539807148" sldId="295"/>
            <ac:spMk id="2" creationId="{96971B7E-3B1A-6B3B-D77D-5F07BEF8AEF9}"/>
          </ac:spMkLst>
        </pc:spChg>
        <pc:spChg chg="mod replST">
          <ac:chgData name="Ferreira Vinicius (SO/OPM-TS12-BR)" userId="658dc48d-7dfa-4da8-be50-9cdeddadb44c" providerId="ADAL" clId="{B2BC0C5F-8E0A-44F8-A8C4-CB5241FA944E}" dt="2024-08-01T11:33:52.107" v="304" actId="20577"/>
          <ac:spMkLst>
            <pc:docMk/>
            <pc:sldMk cId="2539807148" sldId="295"/>
            <ac:spMk id="3" creationId="{0C570DFA-2F8E-2C12-320C-C8EE997C8977}"/>
          </ac:spMkLst>
        </pc:spChg>
        <pc:spChg chg="add del mod">
          <ac:chgData name="Ferreira Vinicius (SO/OPM-TS12-BR)" userId="658dc48d-7dfa-4da8-be50-9cdeddadb44c" providerId="ADAL" clId="{B2BC0C5F-8E0A-44F8-A8C4-CB5241FA944E}" dt="2024-08-01T11:47:32.424" v="691" actId="20577"/>
          <ac:spMkLst>
            <pc:docMk/>
            <pc:sldMk cId="2539807148" sldId="295"/>
            <ac:spMk id="4" creationId="{064BD067-6C15-8FE3-AF04-C0F4DE340AE3}"/>
          </ac:spMkLst>
        </pc:spChg>
        <pc:spChg chg="add del mod">
          <ac:chgData name="Ferreira Vinicius (SO/OPM-TS12-BR)" userId="658dc48d-7dfa-4da8-be50-9cdeddadb44c" providerId="ADAL" clId="{B2BC0C5F-8E0A-44F8-A8C4-CB5241FA944E}" dt="2024-08-01T11:39:04.873" v="312"/>
          <ac:spMkLst>
            <pc:docMk/>
            <pc:sldMk cId="2539807148" sldId="295"/>
            <ac:spMk id="6" creationId="{682E3590-B8BD-1F0C-542B-A796A524E8EC}"/>
          </ac:spMkLst>
        </pc:spChg>
        <pc:spChg chg="add del mod">
          <ac:chgData name="Ferreira Vinicius (SO/OPM-TS12-BR)" userId="658dc48d-7dfa-4da8-be50-9cdeddadb44c" providerId="ADAL" clId="{B2BC0C5F-8E0A-44F8-A8C4-CB5241FA944E}" dt="2024-08-01T11:39:04.138" v="311" actId="21"/>
          <ac:spMkLst>
            <pc:docMk/>
            <pc:sldMk cId="2539807148" sldId="295"/>
            <ac:spMk id="7" creationId="{C9BF8D23-68E0-4714-C579-B2E59D6B732A}"/>
          </ac:spMkLst>
        </pc:spChg>
      </pc:sldChg>
      <pc:sldChg chg="modSp new mod">
        <pc:chgData name="Ferreira Vinicius (SO/OPM-TS12-BR)" userId="658dc48d-7dfa-4da8-be50-9cdeddadb44c" providerId="ADAL" clId="{B2BC0C5F-8E0A-44F8-A8C4-CB5241FA944E}" dt="2024-08-01T12:25:56.819" v="1383" actId="20578"/>
        <pc:sldMkLst>
          <pc:docMk/>
          <pc:sldMk cId="135426341" sldId="296"/>
        </pc:sldMkLst>
        <pc:spChg chg="mod">
          <ac:chgData name="Ferreira Vinicius (SO/OPM-TS12-BR)" userId="658dc48d-7dfa-4da8-be50-9cdeddadb44c" providerId="ADAL" clId="{B2BC0C5F-8E0A-44F8-A8C4-CB5241FA944E}" dt="2024-08-01T11:58:27.444" v="713" actId="20577"/>
          <ac:spMkLst>
            <pc:docMk/>
            <pc:sldMk cId="135426341" sldId="296"/>
            <ac:spMk id="2" creationId="{D2B8373C-A47B-1ED1-C8B6-F4E3ED7F20DA}"/>
          </ac:spMkLst>
        </pc:spChg>
        <pc:spChg chg="mod replST">
          <ac:chgData name="Ferreira Vinicius (SO/OPM-TS12-BR)" userId="658dc48d-7dfa-4da8-be50-9cdeddadb44c" providerId="ADAL" clId="{B2BC0C5F-8E0A-44F8-A8C4-CB5241FA944E}" dt="2024-08-01T11:43:59.556" v="332" actId="20577"/>
          <ac:spMkLst>
            <pc:docMk/>
            <pc:sldMk cId="135426341" sldId="296"/>
            <ac:spMk id="3" creationId="{53BEE82C-F8DB-E87E-9B6A-22AD6A8F5C32}"/>
          </ac:spMkLst>
        </pc:spChg>
        <pc:spChg chg="mod">
          <ac:chgData name="Ferreira Vinicius (SO/OPM-TS12-BR)" userId="658dc48d-7dfa-4da8-be50-9cdeddadb44c" providerId="ADAL" clId="{B2BC0C5F-8E0A-44F8-A8C4-CB5241FA944E}" dt="2024-08-01T12:25:56.819" v="1383" actId="20578"/>
          <ac:spMkLst>
            <pc:docMk/>
            <pc:sldMk cId="135426341" sldId="296"/>
            <ac:spMk id="4" creationId="{713E8733-6543-F22C-AEEB-94049C2A5699}"/>
          </ac:spMkLst>
        </pc:spChg>
      </pc:sldChg>
      <pc:sldChg chg="addSp delSp modSp new mod">
        <pc:chgData name="Ferreira Vinicius (SO/OPM-TS12-BR)" userId="658dc48d-7dfa-4da8-be50-9cdeddadb44c" providerId="ADAL" clId="{B2BC0C5F-8E0A-44F8-A8C4-CB5241FA944E}" dt="2024-08-01T11:59:59.852" v="923" actId="20577"/>
        <pc:sldMkLst>
          <pc:docMk/>
          <pc:sldMk cId="11741730" sldId="297"/>
        </pc:sldMkLst>
        <pc:spChg chg="mod">
          <ac:chgData name="Ferreira Vinicius (SO/OPM-TS12-BR)" userId="658dc48d-7dfa-4da8-be50-9cdeddadb44c" providerId="ADAL" clId="{B2BC0C5F-8E0A-44F8-A8C4-CB5241FA944E}" dt="2024-08-01T11:58:32.864" v="723" actId="20577"/>
          <ac:spMkLst>
            <pc:docMk/>
            <pc:sldMk cId="11741730" sldId="297"/>
            <ac:spMk id="2" creationId="{73F65EE0-E13B-A86F-4826-3B03FC61ADB5}"/>
          </ac:spMkLst>
        </pc:spChg>
        <pc:spChg chg="mod replST">
          <ac:chgData name="Ferreira Vinicius (SO/OPM-TS12-BR)" userId="658dc48d-7dfa-4da8-be50-9cdeddadb44c" providerId="ADAL" clId="{B2BC0C5F-8E0A-44F8-A8C4-CB5241FA944E}" dt="2024-08-01T11:58:14.464" v="694" actId="20577"/>
          <ac:spMkLst>
            <pc:docMk/>
            <pc:sldMk cId="11741730" sldId="297"/>
            <ac:spMk id="3" creationId="{AF48C2C9-B700-A586-D772-74A9056A51FF}"/>
          </ac:spMkLst>
        </pc:spChg>
        <pc:spChg chg="add del mod">
          <ac:chgData name="Ferreira Vinicius (SO/OPM-TS12-BR)" userId="658dc48d-7dfa-4da8-be50-9cdeddadb44c" providerId="ADAL" clId="{B2BC0C5F-8E0A-44F8-A8C4-CB5241FA944E}" dt="2024-08-01T11:59:59.852" v="923" actId="20577"/>
          <ac:spMkLst>
            <pc:docMk/>
            <pc:sldMk cId="11741730" sldId="297"/>
            <ac:spMk id="4" creationId="{E988B0D6-7A38-EFB2-22A4-6D770197D587}"/>
          </ac:spMkLst>
        </pc:spChg>
        <pc:spChg chg="add del mod">
          <ac:chgData name="Ferreira Vinicius (SO/OPM-TS12-BR)" userId="658dc48d-7dfa-4da8-be50-9cdeddadb44c" providerId="ADAL" clId="{B2BC0C5F-8E0A-44F8-A8C4-CB5241FA944E}" dt="2024-08-01T11:58:46.867" v="725"/>
          <ac:spMkLst>
            <pc:docMk/>
            <pc:sldMk cId="11741730" sldId="297"/>
            <ac:spMk id="6" creationId="{08BDE972-56E6-A67D-E2B4-F1487D84BDC5}"/>
          </ac:spMkLst>
        </pc:spChg>
      </pc:sldChg>
      <pc:sldChg chg="modSp new mod">
        <pc:chgData name="Ferreira Vinicius (SO/OPM-TS12-BR)" userId="658dc48d-7dfa-4da8-be50-9cdeddadb44c" providerId="ADAL" clId="{B2BC0C5F-8E0A-44F8-A8C4-CB5241FA944E}" dt="2024-08-01T16:29:50.826" v="1680" actId="5793"/>
        <pc:sldMkLst>
          <pc:docMk/>
          <pc:sldMk cId="3935557283" sldId="298"/>
        </pc:sldMkLst>
        <pc:spChg chg="mod">
          <ac:chgData name="Ferreira Vinicius (SO/OPM-TS12-BR)" userId="658dc48d-7dfa-4da8-be50-9cdeddadb44c" providerId="ADAL" clId="{B2BC0C5F-8E0A-44F8-A8C4-CB5241FA944E}" dt="2024-08-01T12:17:39.886" v="1131" actId="20577"/>
          <ac:spMkLst>
            <pc:docMk/>
            <pc:sldMk cId="3935557283" sldId="298"/>
            <ac:spMk id="2" creationId="{5CE4BA63-4718-B3B1-6F03-E8C1966AE7DC}"/>
          </ac:spMkLst>
        </pc:spChg>
        <pc:spChg chg="mod replST">
          <ac:chgData name="Ferreira Vinicius (SO/OPM-TS12-BR)" userId="658dc48d-7dfa-4da8-be50-9cdeddadb44c" providerId="ADAL" clId="{B2BC0C5F-8E0A-44F8-A8C4-CB5241FA944E}" dt="2024-08-01T12:14:13.477" v="1123" actId="20577"/>
          <ac:spMkLst>
            <pc:docMk/>
            <pc:sldMk cId="3935557283" sldId="298"/>
            <ac:spMk id="3" creationId="{BD3A7C07-0C8F-0364-C484-5B04E072B6D5}"/>
          </ac:spMkLst>
        </pc:spChg>
        <pc:spChg chg="mod">
          <ac:chgData name="Ferreira Vinicius (SO/OPM-TS12-BR)" userId="658dc48d-7dfa-4da8-be50-9cdeddadb44c" providerId="ADAL" clId="{B2BC0C5F-8E0A-44F8-A8C4-CB5241FA944E}" dt="2024-08-01T16:29:50.826" v="1680" actId="5793"/>
          <ac:spMkLst>
            <pc:docMk/>
            <pc:sldMk cId="3935557283" sldId="298"/>
            <ac:spMk id="4" creationId="{C4845844-A52B-05F6-F333-C0D889D53BA0}"/>
          </ac:spMkLst>
        </pc:spChg>
      </pc:sldChg>
      <pc:sldChg chg="addSp delSp modSp new mod">
        <pc:chgData name="Ferreira Vinicius (SO/OPM-TS12-BR)" userId="658dc48d-7dfa-4da8-be50-9cdeddadb44c" providerId="ADAL" clId="{B2BC0C5F-8E0A-44F8-A8C4-CB5241FA944E}" dt="2024-08-01T16:28:27.582" v="1652" actId="1076"/>
        <pc:sldMkLst>
          <pc:docMk/>
          <pc:sldMk cId="1075974016" sldId="299"/>
        </pc:sldMkLst>
        <pc:spChg chg="mod">
          <ac:chgData name="Ferreira Vinicius (SO/OPM-TS12-BR)" userId="658dc48d-7dfa-4da8-be50-9cdeddadb44c" providerId="ADAL" clId="{B2BC0C5F-8E0A-44F8-A8C4-CB5241FA944E}" dt="2024-08-01T12:24:23.520" v="1355" actId="20577"/>
          <ac:spMkLst>
            <pc:docMk/>
            <pc:sldMk cId="1075974016" sldId="299"/>
            <ac:spMk id="2" creationId="{C3F13533-C56F-ABCC-6C35-7D28D6E853B6}"/>
          </ac:spMkLst>
        </pc:spChg>
        <pc:spChg chg="mod replST">
          <ac:chgData name="Ferreira Vinicius (SO/OPM-TS12-BR)" userId="658dc48d-7dfa-4da8-be50-9cdeddadb44c" providerId="ADAL" clId="{B2BC0C5F-8E0A-44F8-A8C4-CB5241FA944E}" dt="2024-08-01T12:24:20.630" v="1350" actId="20577"/>
          <ac:spMkLst>
            <pc:docMk/>
            <pc:sldMk cId="1075974016" sldId="299"/>
            <ac:spMk id="3" creationId="{BEE21F10-6008-7624-8A92-27208A785C5D}"/>
          </ac:spMkLst>
        </pc:spChg>
        <pc:spChg chg="del mod">
          <ac:chgData name="Ferreira Vinicius (SO/OPM-TS12-BR)" userId="658dc48d-7dfa-4da8-be50-9cdeddadb44c" providerId="ADAL" clId="{B2BC0C5F-8E0A-44F8-A8C4-CB5241FA944E}" dt="2024-08-01T16:25:43.948" v="1524" actId="478"/>
          <ac:spMkLst>
            <pc:docMk/>
            <pc:sldMk cId="1075974016" sldId="299"/>
            <ac:spMk id="4" creationId="{B376A796-E4BF-E0E9-2CD4-6879D6E0252F}"/>
          </ac:spMkLst>
        </pc:spChg>
        <pc:spChg chg="add mod">
          <ac:chgData name="Ferreira Vinicius (SO/OPM-TS12-BR)" userId="658dc48d-7dfa-4da8-be50-9cdeddadb44c" providerId="ADAL" clId="{B2BC0C5F-8E0A-44F8-A8C4-CB5241FA944E}" dt="2024-08-01T16:27:33.402" v="1640" actId="21"/>
          <ac:spMkLst>
            <pc:docMk/>
            <pc:sldMk cId="1075974016" sldId="299"/>
            <ac:spMk id="7" creationId="{6E7C0B4C-93DB-C5A4-BDD9-BC7C3D8409F4}"/>
          </ac:spMkLst>
        </pc:spChg>
        <pc:spChg chg="add mod">
          <ac:chgData name="Ferreira Vinicius (SO/OPM-TS12-BR)" userId="658dc48d-7dfa-4da8-be50-9cdeddadb44c" providerId="ADAL" clId="{B2BC0C5F-8E0A-44F8-A8C4-CB5241FA944E}" dt="2024-08-01T16:28:19.432" v="1650" actId="14100"/>
          <ac:spMkLst>
            <pc:docMk/>
            <pc:sldMk cId="1075974016" sldId="299"/>
            <ac:spMk id="8" creationId="{BF4A6CDA-1163-47C0-69DD-36D3D348DE90}"/>
          </ac:spMkLst>
        </pc:spChg>
        <pc:spChg chg="add mod">
          <ac:chgData name="Ferreira Vinicius (SO/OPM-TS12-BR)" userId="658dc48d-7dfa-4da8-be50-9cdeddadb44c" providerId="ADAL" clId="{B2BC0C5F-8E0A-44F8-A8C4-CB5241FA944E}" dt="2024-08-01T16:28:27.582" v="1652" actId="1076"/>
          <ac:spMkLst>
            <pc:docMk/>
            <pc:sldMk cId="1075974016" sldId="299"/>
            <ac:spMk id="9" creationId="{471566C9-BFD2-9642-7392-7D23F8CEDDA3}"/>
          </ac:spMkLst>
        </pc:spChg>
      </pc:sldChg>
      <pc:sldChg chg="modSp new mod">
        <pc:chgData name="Ferreira Vinicius (SO/OPM-TS12-BR)" userId="658dc48d-7dfa-4da8-be50-9cdeddadb44c" providerId="ADAL" clId="{B2BC0C5F-8E0A-44F8-A8C4-CB5241FA944E}" dt="2024-08-01T18:49:16.041" v="2142" actId="5793"/>
        <pc:sldMkLst>
          <pc:docMk/>
          <pc:sldMk cId="1115799902" sldId="300"/>
        </pc:sldMkLst>
        <pc:spChg chg="mod">
          <ac:chgData name="Ferreira Vinicius (SO/OPM-TS12-BR)" userId="658dc48d-7dfa-4da8-be50-9cdeddadb44c" providerId="ADAL" clId="{B2BC0C5F-8E0A-44F8-A8C4-CB5241FA944E}" dt="2024-08-01T12:34:12.703" v="1505" actId="20577"/>
          <ac:spMkLst>
            <pc:docMk/>
            <pc:sldMk cId="1115799902" sldId="300"/>
            <ac:spMk id="2" creationId="{06F527B2-0A28-610D-935F-26B141127B33}"/>
          </ac:spMkLst>
        </pc:spChg>
        <pc:spChg chg="mod replST">
          <ac:chgData name="Ferreira Vinicius (SO/OPM-TS12-BR)" userId="658dc48d-7dfa-4da8-be50-9cdeddadb44c" providerId="ADAL" clId="{B2BC0C5F-8E0A-44F8-A8C4-CB5241FA944E}" dt="2024-08-01T12:34:09.055" v="1498" actId="20577"/>
          <ac:spMkLst>
            <pc:docMk/>
            <pc:sldMk cId="1115799902" sldId="300"/>
            <ac:spMk id="3" creationId="{DF52BF33-0A6F-A3AE-FB75-2B0CC15347FA}"/>
          </ac:spMkLst>
        </pc:spChg>
        <pc:spChg chg="mod">
          <ac:chgData name="Ferreira Vinicius (SO/OPM-TS12-BR)" userId="658dc48d-7dfa-4da8-be50-9cdeddadb44c" providerId="ADAL" clId="{B2BC0C5F-8E0A-44F8-A8C4-CB5241FA944E}" dt="2024-08-01T18:49:16.041" v="2142" actId="5793"/>
          <ac:spMkLst>
            <pc:docMk/>
            <pc:sldMk cId="1115799902" sldId="300"/>
            <ac:spMk id="4" creationId="{25421152-4D47-BB43-5233-5AD6C7012F3B}"/>
          </ac:spMkLst>
        </pc:spChg>
      </pc:sldChg>
      <pc:sldChg chg="addSp modSp new mod">
        <pc:chgData name="Ferreira Vinicius (SO/OPM-TS12-BR)" userId="658dc48d-7dfa-4da8-be50-9cdeddadb44c" providerId="ADAL" clId="{B2BC0C5F-8E0A-44F8-A8C4-CB5241FA944E}" dt="2024-08-01T16:44:34.502" v="1829" actId="1076"/>
        <pc:sldMkLst>
          <pc:docMk/>
          <pc:sldMk cId="1114103438" sldId="301"/>
        </pc:sldMkLst>
        <pc:spChg chg="mod">
          <ac:chgData name="Ferreira Vinicius (SO/OPM-TS12-BR)" userId="658dc48d-7dfa-4da8-be50-9cdeddadb44c" providerId="ADAL" clId="{B2BC0C5F-8E0A-44F8-A8C4-CB5241FA944E}" dt="2024-08-01T16:30:19.441" v="1697" actId="20577"/>
          <ac:spMkLst>
            <pc:docMk/>
            <pc:sldMk cId="1114103438" sldId="301"/>
            <ac:spMk id="2" creationId="{C34316F2-E5CE-1177-5D27-80858E9E5FF5}"/>
          </ac:spMkLst>
        </pc:spChg>
        <pc:spChg chg="mod replST">
          <ac:chgData name="Ferreira Vinicius (SO/OPM-TS12-BR)" userId="658dc48d-7dfa-4da8-be50-9cdeddadb44c" providerId="ADAL" clId="{B2BC0C5F-8E0A-44F8-A8C4-CB5241FA944E}" dt="2024-08-01T16:30:15.151" v="1684" actId="20577"/>
          <ac:spMkLst>
            <pc:docMk/>
            <pc:sldMk cId="1114103438" sldId="301"/>
            <ac:spMk id="3" creationId="{C8D7F751-1761-A5CB-78C5-E8F764D12930}"/>
          </ac:spMkLst>
        </pc:spChg>
        <pc:spChg chg="mod">
          <ac:chgData name="Ferreira Vinicius (SO/OPM-TS12-BR)" userId="658dc48d-7dfa-4da8-be50-9cdeddadb44c" providerId="ADAL" clId="{B2BC0C5F-8E0A-44F8-A8C4-CB5241FA944E}" dt="2024-08-01T16:32:02.602" v="1822" actId="20577"/>
          <ac:spMkLst>
            <pc:docMk/>
            <pc:sldMk cId="1114103438" sldId="301"/>
            <ac:spMk id="4" creationId="{19D3594F-5131-4AC4-4B2F-ACC9085BF5AA}"/>
          </ac:spMkLst>
        </pc:spChg>
        <pc:picChg chg="add mod">
          <ac:chgData name="Ferreira Vinicius (SO/OPM-TS12-BR)" userId="658dc48d-7dfa-4da8-be50-9cdeddadb44c" providerId="ADAL" clId="{B2BC0C5F-8E0A-44F8-A8C4-CB5241FA944E}" dt="2024-08-01T16:43:56.646" v="1825" actId="1076"/>
          <ac:picMkLst>
            <pc:docMk/>
            <pc:sldMk cId="1114103438" sldId="301"/>
            <ac:picMk id="4098" creationId="{8D1E953F-1B45-C9F3-3B94-9851ACB9032E}"/>
          </ac:picMkLst>
        </pc:picChg>
        <pc:picChg chg="add mod">
          <ac:chgData name="Ferreira Vinicius (SO/OPM-TS12-BR)" userId="658dc48d-7dfa-4da8-be50-9cdeddadb44c" providerId="ADAL" clId="{B2BC0C5F-8E0A-44F8-A8C4-CB5241FA944E}" dt="2024-08-01T16:44:34.502" v="1829" actId="1076"/>
          <ac:picMkLst>
            <pc:docMk/>
            <pc:sldMk cId="1114103438" sldId="301"/>
            <ac:picMk id="4100" creationId="{45B40737-C89E-F6E0-0CA1-B2B9A13B29C3}"/>
          </ac:picMkLst>
        </pc:picChg>
      </pc:sldChg>
      <pc:sldChg chg="addSp delSp modSp new mod">
        <pc:chgData name="Ferreira Vinicius (SO/OPM-TS12-BR)" userId="658dc48d-7dfa-4da8-be50-9cdeddadb44c" providerId="ADAL" clId="{B2BC0C5F-8E0A-44F8-A8C4-CB5241FA944E}" dt="2024-08-01T16:58:07.441" v="1951" actId="12"/>
        <pc:sldMkLst>
          <pc:docMk/>
          <pc:sldMk cId="3017257615" sldId="302"/>
        </pc:sldMkLst>
        <pc:spChg chg="mod replST">
          <ac:chgData name="Ferreira Vinicius (SO/OPM-TS12-BR)" userId="658dc48d-7dfa-4da8-be50-9cdeddadb44c" providerId="ADAL" clId="{B2BC0C5F-8E0A-44F8-A8C4-CB5241FA944E}" dt="2024-08-01T16:50:15.132" v="1832" actId="20577"/>
          <ac:spMkLst>
            <pc:docMk/>
            <pc:sldMk cId="3017257615" sldId="302"/>
            <ac:spMk id="2" creationId="{CAD0EBB7-9910-6DB0-950C-C7AB321B7BB6}"/>
          </ac:spMkLst>
        </pc:spChg>
        <pc:spChg chg="mod">
          <ac:chgData name="Ferreira Vinicius (SO/OPM-TS12-BR)" userId="658dc48d-7dfa-4da8-be50-9cdeddadb44c" providerId="ADAL" clId="{B2BC0C5F-8E0A-44F8-A8C4-CB5241FA944E}" dt="2024-08-01T16:50:23.072" v="1855" actId="20577"/>
          <ac:spMkLst>
            <pc:docMk/>
            <pc:sldMk cId="3017257615" sldId="302"/>
            <ac:spMk id="3" creationId="{4C38608B-B639-8A25-7A87-B73389C51DF2}"/>
          </ac:spMkLst>
        </pc:spChg>
        <pc:spChg chg="mod">
          <ac:chgData name="Ferreira Vinicius (SO/OPM-TS12-BR)" userId="658dc48d-7dfa-4da8-be50-9cdeddadb44c" providerId="ADAL" clId="{B2BC0C5F-8E0A-44F8-A8C4-CB5241FA944E}" dt="2024-08-01T16:55:19.894" v="1901" actId="12"/>
          <ac:spMkLst>
            <pc:docMk/>
            <pc:sldMk cId="3017257615" sldId="302"/>
            <ac:spMk id="4" creationId="{D2D78EB5-12CF-9616-5B9C-F5B16B47A1F7}"/>
          </ac:spMkLst>
        </pc:spChg>
        <pc:spChg chg="add del mod">
          <ac:chgData name="Ferreira Vinicius (SO/OPM-TS12-BR)" userId="658dc48d-7dfa-4da8-be50-9cdeddadb44c" providerId="ADAL" clId="{B2BC0C5F-8E0A-44F8-A8C4-CB5241FA944E}" dt="2024-08-01T16:58:07.441" v="1951" actId="12"/>
          <ac:spMkLst>
            <pc:docMk/>
            <pc:sldMk cId="3017257615" sldId="302"/>
            <ac:spMk id="5" creationId="{22EDC62B-FD9B-17C6-F809-C9797EB16C00}"/>
          </ac:spMkLst>
        </pc:spChg>
        <pc:spChg chg="add del mod">
          <ac:chgData name="Ferreira Vinicius (SO/OPM-TS12-BR)" userId="658dc48d-7dfa-4da8-be50-9cdeddadb44c" providerId="ADAL" clId="{B2BC0C5F-8E0A-44F8-A8C4-CB5241FA944E}" dt="2024-08-01T16:55:45.491" v="1903"/>
          <ac:spMkLst>
            <pc:docMk/>
            <pc:sldMk cId="3017257615" sldId="302"/>
            <ac:spMk id="7" creationId="{61D6803D-BFE6-D649-E8DC-09E95FE30FEA}"/>
          </ac:spMkLst>
        </pc:spChg>
      </pc:sldChg>
      <pc:sldChg chg="modSp new mod">
        <pc:chgData name="Ferreira Vinicius (SO/OPM-TS12-BR)" userId="658dc48d-7dfa-4da8-be50-9cdeddadb44c" providerId="ADAL" clId="{B2BC0C5F-8E0A-44F8-A8C4-CB5241FA944E}" dt="2024-08-01T18:49:30.391" v="2153" actId="404"/>
        <pc:sldMkLst>
          <pc:docMk/>
          <pc:sldMk cId="3774760855" sldId="303"/>
        </pc:sldMkLst>
        <pc:spChg chg="mod">
          <ac:chgData name="Ferreira Vinicius (SO/OPM-TS12-BR)" userId="658dc48d-7dfa-4da8-be50-9cdeddadb44c" providerId="ADAL" clId="{B2BC0C5F-8E0A-44F8-A8C4-CB5241FA944E}" dt="2024-08-01T18:49:20.396" v="2150" actId="20577"/>
          <ac:spMkLst>
            <pc:docMk/>
            <pc:sldMk cId="3774760855" sldId="303"/>
            <ac:spMk id="2" creationId="{7F4C1846-B6E4-A997-0E57-D79E078A1B5F}"/>
          </ac:spMkLst>
        </pc:spChg>
        <pc:spChg chg="mod replST">
          <ac:chgData name="Ferreira Vinicius (SO/OPM-TS12-BR)" userId="658dc48d-7dfa-4da8-be50-9cdeddadb44c" providerId="ADAL" clId="{B2BC0C5F-8E0A-44F8-A8C4-CB5241FA944E}" dt="2024-08-01T18:49:17.606" v="2145" actId="20577"/>
          <ac:spMkLst>
            <pc:docMk/>
            <pc:sldMk cId="3774760855" sldId="303"/>
            <ac:spMk id="3" creationId="{969424CA-0D2D-519D-6CA6-25FB978EB82A}"/>
          </ac:spMkLst>
        </pc:spChg>
        <pc:spChg chg="mod">
          <ac:chgData name="Ferreira Vinicius (SO/OPM-TS12-BR)" userId="658dc48d-7dfa-4da8-be50-9cdeddadb44c" providerId="ADAL" clId="{B2BC0C5F-8E0A-44F8-A8C4-CB5241FA944E}" dt="2024-08-01T18:49:30.391" v="2153" actId="404"/>
          <ac:spMkLst>
            <pc:docMk/>
            <pc:sldMk cId="3774760855" sldId="303"/>
            <ac:spMk id="4" creationId="{66BCA4C6-7492-CFE7-B5DD-2D1FF446FD0B}"/>
          </ac:spMkLst>
        </pc:spChg>
      </pc:sldChg>
    </pc:docChg>
  </pc:docChgLst>
  <pc:docChgLst>
    <pc:chgData name="ETS-EngineeringTechnicalSchool BOT-ResearchDevelopment (CaP/ETS)" userId="S::ct67ca@bosch.com::ae1e7f03-ca27-454d-9228-b72381b5c31c" providerId="AD" clId="Web-{72D8F65D-8EDC-C6B0-8187-00037A193019}"/>
    <pc:docChg chg="modSld">
      <pc:chgData name="ETS-EngineeringTechnicalSchool BOT-ResearchDevelopment (CaP/ETS)" userId="S::ct67ca@bosch.com::ae1e7f03-ca27-454d-9228-b72381b5c31c" providerId="AD" clId="Web-{72D8F65D-8EDC-C6B0-8187-00037A193019}" dt="2025-06-10T13:42:43.292" v="6" actId="20577"/>
      <pc:docMkLst>
        <pc:docMk/>
      </pc:docMkLst>
      <pc:sldChg chg="modSp">
        <pc:chgData name="ETS-EngineeringTechnicalSchool BOT-ResearchDevelopment (CaP/ETS)" userId="S::ct67ca@bosch.com::ae1e7f03-ca27-454d-9228-b72381b5c31c" providerId="AD" clId="Web-{72D8F65D-8EDC-C6B0-8187-00037A193019}" dt="2025-06-10T13:42:43.292" v="6" actId="20577"/>
        <pc:sldMkLst>
          <pc:docMk/>
          <pc:sldMk cId="2409753162" sldId="266"/>
        </pc:sldMkLst>
        <pc:spChg chg="mod">
          <ac:chgData name="ETS-EngineeringTechnicalSchool BOT-ResearchDevelopment (CaP/ETS)" userId="S::ct67ca@bosch.com::ae1e7f03-ca27-454d-9228-b72381b5c31c" providerId="AD" clId="Web-{72D8F65D-8EDC-C6B0-8187-00037A193019}" dt="2025-06-10T13:42:43.292" v="6" actId="20577"/>
          <ac:spMkLst>
            <pc:docMk/>
            <pc:sldMk cId="2409753162" sldId="266"/>
            <ac:spMk id="4" creationId="{1B99CF09-1F64-A691-664C-83DC390E37E0}"/>
          </ac:spMkLst>
        </pc:spChg>
      </pc:sldChg>
    </pc:docChg>
  </pc:docChgLst>
  <pc:docChgLst>
    <pc:chgData name="Ferreira Vinicius (SO/OPM-TS12-BR)" userId="658dc48d-7dfa-4da8-be50-9cdeddadb44c" providerId="ADAL" clId="{D6815260-2B4A-4582-B408-F7F1D47D4E54}"/>
    <pc:docChg chg="modSld">
      <pc:chgData name="Ferreira Vinicius (SO/OPM-TS12-BR)" userId="658dc48d-7dfa-4da8-be50-9cdeddadb44c" providerId="ADAL" clId="{D6815260-2B4A-4582-B408-F7F1D47D4E54}" dt="2025-02-11T18:49:43.926" v="2" actId="20577"/>
      <pc:docMkLst>
        <pc:docMk/>
      </pc:docMkLst>
      <pc:sldChg chg="modSp mod">
        <pc:chgData name="Ferreira Vinicius (SO/OPM-TS12-BR)" userId="658dc48d-7dfa-4da8-be50-9cdeddadb44c" providerId="ADAL" clId="{D6815260-2B4A-4582-B408-F7F1D47D4E54}" dt="2025-02-11T18:49:43.926" v="2" actId="20577"/>
        <pc:sldMkLst>
          <pc:docMk/>
          <pc:sldMk cId="3980686973" sldId="267"/>
        </pc:sldMkLst>
        <pc:spChg chg="mod">
          <ac:chgData name="Ferreira Vinicius (SO/OPM-TS12-BR)" userId="658dc48d-7dfa-4da8-be50-9cdeddadb44c" providerId="ADAL" clId="{D6815260-2B4A-4582-B408-F7F1D47D4E54}" dt="2025-02-11T18:49:43.926" v="2" actId="20577"/>
          <ac:spMkLst>
            <pc:docMk/>
            <pc:sldMk cId="3980686973" sldId="267"/>
            <ac:spMk id="4" creationId="{AADB73A1-C1C4-4291-9200-6DA6CC42BAB0}"/>
          </ac:spMkLst>
        </pc:spChg>
      </pc:sldChg>
    </pc:docChg>
  </pc:docChgLst>
  <pc:docChgLst>
    <pc:chgData name="Ferreira Vinicius (SO/OPM-TS12-BR)" userId="658dc48d-7dfa-4da8-be50-9cdeddadb44c" providerId="ADAL" clId="{1E90280F-AE22-4F0F-BFBE-0627FBB5F7F5}"/>
    <pc:docChg chg="custSel modSld">
      <pc:chgData name="Ferreira Vinicius (SO/OPM-TS12-BR)" userId="658dc48d-7dfa-4da8-be50-9cdeddadb44c" providerId="ADAL" clId="{1E90280F-AE22-4F0F-BFBE-0627FBB5F7F5}" dt="2024-10-24T16:41:32.659" v="8" actId="313"/>
      <pc:docMkLst>
        <pc:docMk/>
      </pc:docMkLst>
      <pc:sldChg chg="modSp mod">
        <pc:chgData name="Ferreira Vinicius (SO/OPM-TS12-BR)" userId="658dc48d-7dfa-4da8-be50-9cdeddadb44c" providerId="ADAL" clId="{1E90280F-AE22-4F0F-BFBE-0627FBB5F7F5}" dt="2024-10-24T16:41:32.659" v="8" actId="313"/>
        <pc:sldMkLst>
          <pc:docMk/>
          <pc:sldMk cId="2782319970" sldId="259"/>
        </pc:sldMkLst>
        <pc:spChg chg="mod">
          <ac:chgData name="Ferreira Vinicius (SO/OPM-TS12-BR)" userId="658dc48d-7dfa-4da8-be50-9cdeddadb44c" providerId="ADAL" clId="{1E90280F-AE22-4F0F-BFBE-0627FBB5F7F5}" dt="2024-10-24T16:41:32.659" v="8" actId="313"/>
          <ac:spMkLst>
            <pc:docMk/>
            <pc:sldMk cId="2782319970" sldId="259"/>
            <ac:spMk id="4" creationId="{A791DD5A-1D37-5E30-D8FD-AF12928545E9}"/>
          </ac:spMkLst>
        </pc:spChg>
      </pc:sldChg>
      <pc:sldChg chg="addSp delSp modSp mod">
        <pc:chgData name="Ferreira Vinicius (SO/OPM-TS12-BR)" userId="658dc48d-7dfa-4da8-be50-9cdeddadb44c" providerId="ADAL" clId="{1E90280F-AE22-4F0F-BFBE-0627FBB5F7F5}" dt="2024-10-22T11:35:45.377" v="7" actId="1076"/>
        <pc:sldMkLst>
          <pc:docMk/>
          <pc:sldMk cId="3122976299" sldId="265"/>
        </pc:sldMkLst>
        <pc:picChg chg="del">
          <ac:chgData name="Ferreira Vinicius (SO/OPM-TS12-BR)" userId="658dc48d-7dfa-4da8-be50-9cdeddadb44c" providerId="ADAL" clId="{1E90280F-AE22-4F0F-BFBE-0627FBB5F7F5}" dt="2024-10-22T11:35:27.723" v="0" actId="478"/>
          <ac:picMkLst>
            <pc:docMk/>
            <pc:sldMk cId="3122976299" sldId="265"/>
            <ac:picMk id="7" creationId="{47DB5EE4-BCF0-F1D1-78B6-B770CD947B9E}"/>
          </ac:picMkLst>
        </pc:picChg>
        <pc:picChg chg="add mod modCrop">
          <ac:chgData name="Ferreira Vinicius (SO/OPM-TS12-BR)" userId="658dc48d-7dfa-4da8-be50-9cdeddadb44c" providerId="ADAL" clId="{1E90280F-AE22-4F0F-BFBE-0627FBB5F7F5}" dt="2024-10-22T11:35:45.377" v="7" actId="1076"/>
          <ac:picMkLst>
            <pc:docMk/>
            <pc:sldMk cId="3122976299" sldId="265"/>
            <ac:picMk id="8" creationId="{11E2E941-DC5C-CE2C-0F53-949032692A9C}"/>
          </ac:picMkLst>
        </pc:picChg>
      </pc:sldChg>
    </pc:docChg>
  </pc:docChgLst>
  <pc:docChgLst>
    <pc:chgData name="Ferreira Vinicius (SO/OPM-TS12-BR)" userId="658dc48d-7dfa-4da8-be50-9cdeddadb44c" providerId="ADAL" clId="{90021D86-1C84-457F-A65A-28E86F78CF42}"/>
    <pc:docChg chg="custSel addSld modSld">
      <pc:chgData name="Ferreira Vinicius (SO/OPM-TS12-BR)" userId="658dc48d-7dfa-4da8-be50-9cdeddadb44c" providerId="ADAL" clId="{90021D86-1C84-457F-A65A-28E86F78CF42}" dt="2024-03-18T14:17:05.485" v="618" actId="20577"/>
      <pc:docMkLst>
        <pc:docMk/>
      </pc:docMkLst>
      <pc:sldChg chg="modSp mod">
        <pc:chgData name="Ferreira Vinicius (SO/OPM-TS12-BR)" userId="658dc48d-7dfa-4da8-be50-9cdeddadb44c" providerId="ADAL" clId="{90021D86-1C84-457F-A65A-28E86F78CF42}" dt="2024-03-18T14:15:17.792" v="607" actId="20577"/>
        <pc:sldMkLst>
          <pc:docMk/>
          <pc:sldMk cId="2782319970" sldId="259"/>
        </pc:sldMkLst>
        <pc:spChg chg="mod">
          <ac:chgData name="Ferreira Vinicius (SO/OPM-TS12-BR)" userId="658dc48d-7dfa-4da8-be50-9cdeddadb44c" providerId="ADAL" clId="{90021D86-1C84-457F-A65A-28E86F78CF42}" dt="2024-03-18T14:15:17.792" v="607" actId="20577"/>
          <ac:spMkLst>
            <pc:docMk/>
            <pc:sldMk cId="2782319970" sldId="259"/>
            <ac:spMk id="4" creationId="{A791DD5A-1D37-5E30-D8FD-AF12928545E9}"/>
          </ac:spMkLst>
        </pc:spChg>
      </pc:sldChg>
      <pc:sldChg chg="modSp mod">
        <pc:chgData name="Ferreira Vinicius (SO/OPM-TS12-BR)" userId="658dc48d-7dfa-4da8-be50-9cdeddadb44c" providerId="ADAL" clId="{90021D86-1C84-457F-A65A-28E86F78CF42}" dt="2024-03-18T14:17:05.485" v="618" actId="20577"/>
        <pc:sldMkLst>
          <pc:docMk/>
          <pc:sldMk cId="2076169150" sldId="262"/>
        </pc:sldMkLst>
        <pc:spChg chg="mod">
          <ac:chgData name="Ferreira Vinicius (SO/OPM-TS12-BR)" userId="658dc48d-7dfa-4da8-be50-9cdeddadb44c" providerId="ADAL" clId="{90021D86-1C84-457F-A65A-28E86F78CF42}" dt="2024-03-11T15:43:39.356" v="4" actId="20577"/>
          <ac:spMkLst>
            <pc:docMk/>
            <pc:sldMk cId="2076169150" sldId="262"/>
            <ac:spMk id="4" creationId="{B8A111A4-2B15-1150-B007-02395AEBD08C}"/>
          </ac:spMkLst>
        </pc:spChg>
        <pc:spChg chg="mod">
          <ac:chgData name="Ferreira Vinicius (SO/OPM-TS12-BR)" userId="658dc48d-7dfa-4da8-be50-9cdeddadb44c" providerId="ADAL" clId="{90021D86-1C84-457F-A65A-28E86F78CF42}" dt="2024-03-18T14:17:05.485" v="618" actId="20577"/>
          <ac:spMkLst>
            <pc:docMk/>
            <pc:sldMk cId="2076169150" sldId="262"/>
            <ac:spMk id="6" creationId="{E35064C3-0010-5250-FDCA-E3AE584B2986}"/>
          </ac:spMkLst>
        </pc:spChg>
      </pc:sldChg>
      <pc:sldChg chg="modSp mod">
        <pc:chgData name="Ferreira Vinicius (SO/OPM-TS12-BR)" userId="658dc48d-7dfa-4da8-be50-9cdeddadb44c" providerId="ADAL" clId="{90021D86-1C84-457F-A65A-28E86F78CF42}" dt="2024-03-11T15:44:37.761" v="25" actId="20577"/>
        <pc:sldMkLst>
          <pc:docMk/>
          <pc:sldMk cId="2385266148" sldId="264"/>
        </pc:sldMkLst>
        <pc:spChg chg="mod">
          <ac:chgData name="Ferreira Vinicius (SO/OPM-TS12-BR)" userId="658dc48d-7dfa-4da8-be50-9cdeddadb44c" providerId="ADAL" clId="{90021D86-1C84-457F-A65A-28E86F78CF42}" dt="2024-03-11T15:44:37.761" v="25" actId="20577"/>
          <ac:spMkLst>
            <pc:docMk/>
            <pc:sldMk cId="2385266148" sldId="264"/>
            <ac:spMk id="4" creationId="{B3EA7E2A-DA07-C2A1-E7EE-C560C9D3A1E9}"/>
          </ac:spMkLst>
        </pc:spChg>
      </pc:sldChg>
      <pc:sldChg chg="modSp mod">
        <pc:chgData name="Ferreira Vinicius (SO/OPM-TS12-BR)" userId="658dc48d-7dfa-4da8-be50-9cdeddadb44c" providerId="ADAL" clId="{90021D86-1C84-457F-A65A-28E86F78CF42}" dt="2024-03-13T11:00:02.432" v="531" actId="20577"/>
        <pc:sldMkLst>
          <pc:docMk/>
          <pc:sldMk cId="3057961740" sldId="282"/>
        </pc:sldMkLst>
        <pc:spChg chg="mod">
          <ac:chgData name="Ferreira Vinicius (SO/OPM-TS12-BR)" userId="658dc48d-7dfa-4da8-be50-9cdeddadb44c" providerId="ADAL" clId="{90021D86-1C84-457F-A65A-28E86F78CF42}" dt="2024-03-13T11:00:02.432" v="531" actId="20577"/>
          <ac:spMkLst>
            <pc:docMk/>
            <pc:sldMk cId="3057961740" sldId="282"/>
            <ac:spMk id="4" creationId="{B0D332F3-F0BF-AA06-BF19-FC6CC82446C2}"/>
          </ac:spMkLst>
        </pc:spChg>
      </pc:sldChg>
      <pc:sldChg chg="modSp mod">
        <pc:chgData name="Ferreira Vinicius (SO/OPM-TS12-BR)" userId="658dc48d-7dfa-4da8-be50-9cdeddadb44c" providerId="ADAL" clId="{90021D86-1C84-457F-A65A-28E86F78CF42}" dt="2024-03-13T11:14:08.781" v="533" actId="20577"/>
        <pc:sldMkLst>
          <pc:docMk/>
          <pc:sldMk cId="2083781691" sldId="284"/>
        </pc:sldMkLst>
        <pc:spChg chg="mod">
          <ac:chgData name="Ferreira Vinicius (SO/OPM-TS12-BR)" userId="658dc48d-7dfa-4da8-be50-9cdeddadb44c" providerId="ADAL" clId="{90021D86-1C84-457F-A65A-28E86F78CF42}" dt="2024-03-13T11:14:08.781" v="533" actId="20577"/>
          <ac:spMkLst>
            <pc:docMk/>
            <pc:sldMk cId="2083781691" sldId="284"/>
            <ac:spMk id="4" creationId="{D3F4F678-C7C6-DB1E-BD35-74EB43DA1DAE}"/>
          </ac:spMkLst>
        </pc:spChg>
      </pc:sldChg>
      <pc:sldChg chg="modSp mod">
        <pc:chgData name="Ferreira Vinicius (SO/OPM-TS12-BR)" userId="658dc48d-7dfa-4da8-be50-9cdeddadb44c" providerId="ADAL" clId="{90021D86-1C84-457F-A65A-28E86F78CF42}" dt="2024-03-13T11:19:29.167" v="551" actId="20577"/>
        <pc:sldMkLst>
          <pc:docMk/>
          <pc:sldMk cId="1885006017" sldId="285"/>
        </pc:sldMkLst>
        <pc:spChg chg="mod">
          <ac:chgData name="Ferreira Vinicius (SO/OPM-TS12-BR)" userId="658dc48d-7dfa-4da8-be50-9cdeddadb44c" providerId="ADAL" clId="{90021D86-1C84-457F-A65A-28E86F78CF42}" dt="2024-03-13T11:17:36.324" v="536" actId="14100"/>
          <ac:spMkLst>
            <pc:docMk/>
            <pc:sldMk cId="1885006017" sldId="285"/>
            <ac:spMk id="4" creationId="{6BB69BAF-1818-AE4B-D0B9-58732BC83339}"/>
          </ac:spMkLst>
        </pc:spChg>
        <pc:spChg chg="mod">
          <ac:chgData name="Ferreira Vinicius (SO/OPM-TS12-BR)" userId="658dc48d-7dfa-4da8-be50-9cdeddadb44c" providerId="ADAL" clId="{90021D86-1C84-457F-A65A-28E86F78CF42}" dt="2024-03-13T11:19:29.167" v="551" actId="20577"/>
          <ac:spMkLst>
            <pc:docMk/>
            <pc:sldMk cId="1885006017" sldId="285"/>
            <ac:spMk id="6" creationId="{CF5F28FC-285D-B0BE-3398-EA420E9FB31A}"/>
          </ac:spMkLst>
        </pc:spChg>
      </pc:sldChg>
      <pc:sldChg chg="modSp new mod">
        <pc:chgData name="Ferreira Vinicius (SO/OPM-TS12-BR)" userId="658dc48d-7dfa-4da8-be50-9cdeddadb44c" providerId="ADAL" clId="{90021D86-1C84-457F-A65A-28E86F78CF42}" dt="2024-03-11T15:50:24.826" v="526" actId="20577"/>
        <pc:sldMkLst>
          <pc:docMk/>
          <pc:sldMk cId="3257563912" sldId="293"/>
        </pc:sldMkLst>
        <pc:spChg chg="mod">
          <ac:chgData name="Ferreira Vinicius (SO/OPM-TS12-BR)" userId="658dc48d-7dfa-4da8-be50-9cdeddadb44c" providerId="ADAL" clId="{90021D86-1C84-457F-A65A-28E86F78CF42}" dt="2024-03-11T15:47:18.717" v="43" actId="20577"/>
          <ac:spMkLst>
            <pc:docMk/>
            <pc:sldMk cId="3257563912" sldId="293"/>
            <ac:spMk id="2" creationId="{5E9FCE5E-EF97-1EC4-2A5A-0EB5BE34A19A}"/>
          </ac:spMkLst>
        </pc:spChg>
        <pc:spChg chg="mod replST">
          <ac:chgData name="Ferreira Vinicius (SO/OPM-TS12-BR)" userId="658dc48d-7dfa-4da8-be50-9cdeddadb44c" providerId="ADAL" clId="{90021D86-1C84-457F-A65A-28E86F78CF42}" dt="2024-03-11T15:47:13.050" v="28" actId="20577"/>
          <ac:spMkLst>
            <pc:docMk/>
            <pc:sldMk cId="3257563912" sldId="293"/>
            <ac:spMk id="3" creationId="{6799A683-12B0-90E1-8ACF-B53DB349F282}"/>
          </ac:spMkLst>
        </pc:spChg>
        <pc:spChg chg="mod">
          <ac:chgData name="Ferreira Vinicius (SO/OPM-TS12-BR)" userId="658dc48d-7dfa-4da8-be50-9cdeddadb44c" providerId="ADAL" clId="{90021D86-1C84-457F-A65A-28E86F78CF42}" dt="2024-03-11T15:50:24.826" v="526" actId="20577"/>
          <ac:spMkLst>
            <pc:docMk/>
            <pc:sldMk cId="3257563912" sldId="293"/>
            <ac:spMk id="4" creationId="{34DB57C0-2BE2-4849-366E-15EA0581B390}"/>
          </ac:spMkLst>
        </pc:spChg>
      </pc:sldChg>
    </pc:docChg>
  </pc:docChgLst>
  <pc:docChgLst>
    <pc:chgData name="Ferreira Vinicius (SO/OPM-TS12-BR)" userId="658dc48d-7dfa-4da8-be50-9cdeddadb44c" providerId="ADAL" clId="{9567D9B3-E46D-4D9F-A1D0-48184326356B}"/>
    <pc:docChg chg="modSld">
      <pc:chgData name="Ferreira Vinicius (SO/OPM-TS12-BR)" userId="658dc48d-7dfa-4da8-be50-9cdeddadb44c" providerId="ADAL" clId="{9567D9B3-E46D-4D9F-A1D0-48184326356B}" dt="2025-03-27T11:14:37.702" v="1" actId="1076"/>
      <pc:docMkLst>
        <pc:docMk/>
      </pc:docMkLst>
      <pc:sldChg chg="modSp mod">
        <pc:chgData name="Ferreira Vinicius (SO/OPM-TS12-BR)" userId="658dc48d-7dfa-4da8-be50-9cdeddadb44c" providerId="ADAL" clId="{9567D9B3-E46D-4D9F-A1D0-48184326356B}" dt="2025-03-27T11:14:37.702" v="1" actId="1076"/>
        <pc:sldMkLst>
          <pc:docMk/>
          <pc:sldMk cId="3122976299" sldId="265"/>
        </pc:sldMkLst>
        <pc:picChg chg="mod modCrop">
          <ac:chgData name="Ferreira Vinicius (SO/OPM-TS12-BR)" userId="658dc48d-7dfa-4da8-be50-9cdeddadb44c" providerId="ADAL" clId="{9567D9B3-E46D-4D9F-A1D0-48184326356B}" dt="2025-03-27T11:14:37.702" v="1" actId="1076"/>
          <ac:picMkLst>
            <pc:docMk/>
            <pc:sldMk cId="3122976299" sldId="265"/>
            <ac:picMk id="8" creationId="{11E2E941-DC5C-CE2C-0F53-949032692A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00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Padrões das portas:</a:t>
            </a:r>
          </a:p>
          <a:p>
            <a:r>
              <a:rPr lang="pt-BR"/>
              <a:t>JS: 5500</a:t>
            </a:r>
          </a:p>
          <a:p>
            <a:r>
              <a:rPr lang="pt-BR"/>
              <a:t>Node: 3000,</a:t>
            </a:r>
          </a:p>
          <a:p>
            <a:r>
              <a:rPr lang="pt-BR" err="1"/>
              <a:t>React</a:t>
            </a:r>
            <a:r>
              <a:rPr lang="pt-BR"/>
              <a:t>: 3000,</a:t>
            </a:r>
          </a:p>
          <a:p>
            <a:r>
              <a:rPr lang="pt-BR"/>
              <a:t>Angular: 4200,</a:t>
            </a:r>
          </a:p>
          <a:p>
            <a:r>
              <a:rPr lang="pt-BR" err="1"/>
              <a:t>Vue</a:t>
            </a:r>
            <a:r>
              <a:rPr lang="pt-BR"/>
              <a:t>: 8080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02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2024-01-17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</a:t>
            </a:r>
            <a:r>
              <a:rPr lang="pt-BR" err="1"/>
              <a:t>Ingestion</a:t>
            </a:r>
            <a:r>
              <a:rPr lang="pt-BR"/>
              <a:t> </a:t>
            </a:r>
            <a:r>
              <a:rPr lang="en-US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Vinícius José Ferreira, </a:t>
            </a:r>
            <a:r>
              <a:rPr lang="en-US" err="1"/>
              <a:t>CaP</a:t>
            </a:r>
            <a:r>
              <a:rPr lang="en-US"/>
              <a:t>/ETS, 17/01/2024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5B301-3966-3410-3939-79DCB864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F89BD7-E05A-D3AA-92AE-DED560018B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B049ED-B1DD-B582-2D8E-47D960D60FC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Dentro da pasta Models criar os seguintes arquivos: __all__models.py e curso_model.py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255A8C-0BB6-A36D-48F0-73473FE4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1E2E941-DC5C-CE2C-0F53-949032692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79"/>
          <a:stretch/>
        </p:blipFill>
        <p:spPr>
          <a:xfrm>
            <a:off x="2911045" y="2434841"/>
            <a:ext cx="5147109" cy="196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7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6BC4C-C8DC-1853-4CE7-B5C7D18C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Models – curso_model.py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6CED0A-807E-B394-B36A-904A0FF5D8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99CF09-1F64-A691-664C-83DC390E37E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8088048" cy="4434844"/>
          </a:xfrm>
        </p:spPr>
        <p:txBody>
          <a:bodyPr vert="horz" lIns="0" tIns="0" rIns="0" bIns="0" rtlCol="0" anchor="t">
            <a:noAutofit/>
          </a:bodyPr>
          <a:lstStyle/>
          <a:p>
            <a:pPr marL="229870" indent="-229870"/>
            <a:r>
              <a:rPr lang="pt-BR"/>
              <a:t>No arquivo </a:t>
            </a:r>
            <a:r>
              <a:rPr lang="pt-BR" err="1"/>
              <a:t>curso_model</a:t>
            </a:r>
            <a:r>
              <a:rPr lang="pt-BR"/>
              <a:t> criar o seguinte código: 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configs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/>
              </a:rPr>
              <a:t>settings</a:t>
            </a:r>
            <a:br>
              <a:rPr lang="pt-BR" b="0"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sqlalchemy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Column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Integer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String</a:t>
            </a:r>
            <a:endParaRPr lang="pt-BR" b="0">
              <a:solidFill>
                <a:srgbClr val="4EC9B0"/>
              </a:solidFill>
              <a:effectLst/>
              <a:latin typeface="Consolas"/>
            </a:endParaRPr>
          </a:p>
          <a:p>
            <a:pPr marL="0" indent="0">
              <a:buNone/>
            </a:pPr>
            <a:endParaRPr lang="pt-BR" b="0">
              <a:solidFill>
                <a:srgbClr val="6E778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6E7781"/>
                </a:solidFill>
                <a:effectLst/>
                <a:latin typeface="Consolas"/>
              </a:rPr>
              <a:t>#DBBaseModel é a classe declarativa do </a:t>
            </a:r>
            <a:r>
              <a:rPr lang="pt-BR" b="0" err="1">
                <a:solidFill>
                  <a:srgbClr val="6E7781"/>
                </a:solidFill>
                <a:effectLst/>
                <a:latin typeface="Consolas"/>
              </a:rPr>
              <a:t>SQl</a:t>
            </a:r>
            <a:r>
              <a:rPr lang="pt-BR" b="0">
                <a:solidFill>
                  <a:srgbClr val="6E7781"/>
                </a:solidFill>
                <a:effectLst/>
                <a:latin typeface="Consolas"/>
              </a:rPr>
              <a:t> </a:t>
            </a:r>
            <a:r>
              <a:rPr lang="pt-BR" err="1">
                <a:solidFill>
                  <a:srgbClr val="6E7781"/>
                </a:solidFill>
                <a:latin typeface="Consolas"/>
              </a:rPr>
              <a:t>Alchemy</a:t>
            </a:r>
            <a:endParaRPr lang="pt-BR">
              <a:solidFill>
                <a:srgbClr val="1F2328"/>
              </a:solidFill>
              <a:latin typeface="Consolas"/>
            </a:endParaRPr>
          </a:p>
          <a:p>
            <a:pPr marL="0" indent="0" algn="ctr">
              <a:buNone/>
            </a:pPr>
            <a:br>
              <a:rPr lang="pt-BR">
                <a:latin typeface="Consolas"/>
              </a:rPr>
            </a:br>
            <a:r>
              <a:rPr lang="pt-BR" err="1">
                <a:solidFill>
                  <a:srgbClr val="569CD6"/>
                </a:solidFill>
                <a:latin typeface="Consolas"/>
              </a:rPr>
              <a:t>class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/>
              </a:rPr>
              <a:t>settings</a:t>
            </a:r>
            <a:r>
              <a:rPr lang="pt-BR" b="0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/>
              </a:rPr>
              <a:t>DBBaseModel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):</a:t>
            </a:r>
            <a:endParaRPr lang="pt-BR"/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/>
              </a:rPr>
              <a:t>__</a:t>
            </a:r>
            <a:r>
              <a:rPr lang="pt-BR" b="0" err="1">
                <a:solidFill>
                  <a:srgbClr val="9CDCFE"/>
                </a:solidFill>
                <a:effectLst/>
                <a:latin typeface="Consolas"/>
              </a:rPr>
              <a:t>tablename</a:t>
            </a:r>
            <a:r>
              <a:rPr lang="pt-BR" b="0">
                <a:solidFill>
                  <a:srgbClr val="9CDCFE"/>
                </a:solidFill>
                <a:effectLst/>
                <a:latin typeface="Consolas"/>
              </a:rPr>
              <a:t>__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>
                <a:solidFill>
                  <a:srgbClr val="CE9178"/>
                </a:solidFill>
                <a:effectLst/>
                <a:latin typeface="Consolas"/>
              </a:rPr>
              <a:t>'cursos'</a:t>
            </a:r>
            <a:endParaRPr lang="pt-BR" b="0">
              <a:solidFill>
                <a:srgbClr val="CCCCCC"/>
              </a:solidFill>
              <a:effectLst/>
              <a:latin typeface="Consolas"/>
            </a:endParaRPr>
          </a:p>
          <a:p>
            <a:pPr marL="0" indent="0">
              <a:buNone/>
            </a:pPr>
            <a:br>
              <a:rPr lang="pt-BR" b="0"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/>
              </a:rPr>
              <a:t>id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Column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Integer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/>
              </a:rPr>
              <a:t>primary_key</a:t>
            </a:r>
            <a:r>
              <a:rPr lang="pt-BR" b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pt-BR" b="0" err="1">
                <a:solidFill>
                  <a:srgbClr val="4FC1FF"/>
                </a:solidFill>
                <a:effectLst/>
                <a:latin typeface="Consolas"/>
              </a:rPr>
              <a:t>True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/>
              </a:rPr>
              <a:t>autoincrement</a:t>
            </a:r>
            <a:r>
              <a:rPr lang="pt-BR" b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pt-BR" b="0" err="1">
                <a:solidFill>
                  <a:srgbClr val="4FC1FF"/>
                </a:solidFill>
                <a:effectLst/>
                <a:latin typeface="Consolas"/>
              </a:rPr>
              <a:t>True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/>
              </a:rPr>
              <a:t>titulo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str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Column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String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pt-BR" b="0">
                <a:solidFill>
                  <a:srgbClr val="B5CEA8"/>
                </a:solidFill>
                <a:effectLst/>
                <a:latin typeface="Consolas"/>
              </a:rPr>
              <a:t>100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/>
              </a:rPr>
              <a:t>aulas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Column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Integer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/>
              </a:rPr>
              <a:t>horas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Column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Integer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)</a:t>
            </a:r>
          </a:p>
          <a:p>
            <a:pPr marL="229870" indent="-22987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558025-A554-FCDC-2240-80B0E475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40975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6EFA8-B66B-2AC4-2C75-88249796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Models - __all__models.py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26637-4ACC-E9F8-5459-D638EF9767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DB73A1-C1C4-4291-9200-6DA6CC42BA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Adicionar a seguinte linha de código no arquivo all_models.py: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curso_model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FFE140-AC05-43CD-0835-0C6E0EC7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0FDF54-91A8-EDA4-4E18-75A3C9B7B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829" y="6035601"/>
            <a:ext cx="180796" cy="1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8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D770A-414A-CA37-B937-29B4FFE6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Schemas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EC04C6-2EB2-06C2-145C-02D5FED702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824F16-4EC0-9F9A-A054-F0A8640B7E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Na pasta de schemas criar os seguintes arquivos: curso_schema.py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C735C8-26D2-9C43-F104-BAC044DF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0739916-8FB0-DD61-3FA4-B79B6A5F4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35" y="2458363"/>
            <a:ext cx="6924353" cy="189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1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A38A5-C882-1978-DD5D-968366BF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Schemas – curso_schema.py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A52F7B-EA66-6DF4-548A-2877E3536D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804A28-4F0E-CCA8-8E75-96CDC992C0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No arquivo curso_schema.py adicionar o seguinte código: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SCBaseModel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#Como o SQL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Alchemy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tem o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dele, não poderemos confundir...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SCBaseModel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err="1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endParaRPr lang="pt-BR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orm_mode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BB8BD3-6FE9-0962-2A6C-63E88B38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838327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A7847-98F6-5FB9-5AE8-96EF63E5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Criar_tabelas.py</a:t>
            </a:r>
            <a:br>
              <a:rPr lang="pt-BR"/>
            </a:b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E52B65-0B04-D7A2-9D74-C2796155CB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49C4F3-1699-2BE1-02CE-BD921F201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199" y="1036800"/>
            <a:ext cx="8978905" cy="4240800"/>
          </a:xfrm>
        </p:spPr>
        <p:txBody>
          <a:bodyPr/>
          <a:lstStyle/>
          <a:p>
            <a:r>
              <a:rPr lang="pt-BR"/>
              <a:t>No arquivo de criar_tabelas.py colocar o seguinte código: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models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__models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create_tables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"Criando as tabelas no banco de dados"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#criar um 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bloco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contexto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assíncrono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run_sync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DBBaseModel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.metadata.drop_all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#excluir, 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caso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já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exista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alterações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...)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run_sync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DBBaseModel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.metadata.create_all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'Tabelas criadas com sucesso'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F178D2-2C58-1FDA-035E-BF1D5EDB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AA73602-42A2-98F7-CA6E-8E9A485536DF}"/>
              </a:ext>
            </a:extLst>
          </p:cNvPr>
          <p:cNvSpPr txBox="1"/>
          <p:nvPr/>
        </p:nvSpPr>
        <p:spPr>
          <a:xfrm>
            <a:off x="6598920" y="1280160"/>
            <a:ext cx="4229100" cy="148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None/>
            </a:pP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  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create_tables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372234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A9A79-C92F-80E4-1721-A47651D7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Configurando o </a:t>
            </a:r>
            <a:r>
              <a:rPr lang="pt-BR" err="1"/>
              <a:t>Xampp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D275A8-B988-7324-8E27-3CBB2F4C11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E59350-F710-92A9-9D10-F11C3B523C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que configuramos os arquivos, precisamos configurar o </a:t>
            </a:r>
            <a:r>
              <a:rPr lang="pt-BR" err="1"/>
              <a:t>Xampp</a:t>
            </a:r>
            <a:endParaRPr lang="pt-BR"/>
          </a:p>
          <a:p>
            <a:r>
              <a:rPr lang="pt-BR"/>
              <a:t>No painel de controle, precisamos configurar o Apache clicando em </a:t>
            </a:r>
            <a:r>
              <a:rPr lang="pt-BR" err="1"/>
              <a:t>config</a:t>
            </a:r>
            <a:r>
              <a:rPr lang="pt-BR"/>
              <a:t> e depois em Apache (</a:t>
            </a:r>
            <a:r>
              <a:rPr lang="pt-BR" err="1"/>
              <a:t>httpd.conf</a:t>
            </a:r>
            <a:r>
              <a:rPr lang="pt-BR"/>
              <a:t>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C5660E-2121-37D1-CB8F-D2C98989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4D0866-FFE5-2B9C-ABFF-4D30736F6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781" y="2022087"/>
            <a:ext cx="4814062" cy="3113285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E8E05E72-ED56-7711-5819-8F5B05106A55}"/>
              </a:ext>
            </a:extLst>
          </p:cNvPr>
          <p:cNvSpPr/>
          <p:nvPr/>
        </p:nvSpPr>
        <p:spPr>
          <a:xfrm rot="19641955">
            <a:off x="6461760" y="2963386"/>
            <a:ext cx="327660" cy="24384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09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B1216-FFC1-798C-3107-504BE4E7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Configurando o </a:t>
            </a:r>
            <a:r>
              <a:rPr lang="pt-BR" err="1"/>
              <a:t>Xampp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0E6215-E58E-FE5A-60EF-A41D84C7A8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0F7B56-9280-FD8F-AD69-ECD1CE00AC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Após clicar Apache (</a:t>
            </a:r>
            <a:r>
              <a:rPr lang="pt-BR" err="1"/>
              <a:t>httpd.conf</a:t>
            </a:r>
            <a:r>
              <a:rPr lang="pt-BR"/>
              <a:t>) um </a:t>
            </a:r>
            <a:r>
              <a:rPr lang="pt-BR" err="1"/>
              <a:t>txt</a:t>
            </a:r>
            <a:r>
              <a:rPr lang="pt-BR"/>
              <a:t> será aberto e devemos alterar duas coisas:</a:t>
            </a:r>
          </a:p>
          <a:p>
            <a:r>
              <a:rPr lang="pt-BR"/>
              <a:t> Mudar o </a:t>
            </a:r>
            <a:r>
              <a:rPr lang="pt-BR" err="1"/>
              <a:t>Listen</a:t>
            </a:r>
            <a:r>
              <a:rPr lang="pt-BR"/>
              <a:t> 80 para </a:t>
            </a:r>
            <a:r>
              <a:rPr lang="pt-BR" err="1"/>
              <a:t>Listen</a:t>
            </a:r>
            <a:r>
              <a:rPr lang="pt-BR"/>
              <a:t> 8080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Mudar de </a:t>
            </a:r>
            <a:r>
              <a:rPr lang="pt-BR" err="1"/>
              <a:t>ServerName</a:t>
            </a:r>
            <a:r>
              <a:rPr lang="pt-BR"/>
              <a:t> localhost:80 para </a:t>
            </a:r>
            <a:r>
              <a:rPr lang="pt-BR" err="1"/>
              <a:t>Servername</a:t>
            </a:r>
            <a:r>
              <a:rPr lang="pt-BR"/>
              <a:t> localhost:8080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Após isso devemos salvar o arquivo apertando Ctrl + 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BD2A73-CB0F-D316-9150-7B961672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203FA8-6694-0F22-D3EC-EE83DF64D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139" y="2001465"/>
            <a:ext cx="2295845" cy="146402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A6586BF-6C6C-3763-A324-0FC86742C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69" y="2001465"/>
            <a:ext cx="2295846" cy="1464020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FF1FA2B-1E6B-FF96-3881-DB40D04C6765}"/>
              </a:ext>
            </a:extLst>
          </p:cNvPr>
          <p:cNvSpPr/>
          <p:nvPr/>
        </p:nvSpPr>
        <p:spPr>
          <a:xfrm>
            <a:off x="4651313" y="2443915"/>
            <a:ext cx="1074420" cy="57912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9639006-5D8E-B0E4-7EE6-DB990990C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560" y="4217448"/>
            <a:ext cx="2143424" cy="87642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47A60C2-78D8-7291-660B-FD716402F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569" y="4180184"/>
            <a:ext cx="2133898" cy="809738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A297C05-2F01-1B78-B6BF-D844AE42F5C3}"/>
              </a:ext>
            </a:extLst>
          </p:cNvPr>
          <p:cNvSpPr/>
          <p:nvPr/>
        </p:nvSpPr>
        <p:spPr>
          <a:xfrm>
            <a:off x="4651313" y="4295493"/>
            <a:ext cx="1074420" cy="57912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262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0A19A-07F7-F56C-30E0-B447BE0C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Rodando o </a:t>
            </a:r>
            <a:r>
              <a:rPr lang="pt-BR" err="1"/>
              <a:t>Xampp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5DA22A-7CB2-93BD-C026-8C090F2865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A88691-0AD0-389E-20C8-A282060BC8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Após terminar as configurações do </a:t>
            </a:r>
            <a:r>
              <a:rPr lang="pt-BR" err="1"/>
              <a:t>xampp</a:t>
            </a:r>
            <a:r>
              <a:rPr lang="pt-BR"/>
              <a:t>, precisamos rodar o nosso servidor, para isso é preciso somente clicar em start no Apache e no </a:t>
            </a:r>
            <a:r>
              <a:rPr lang="pt-BR" err="1"/>
              <a:t>MySql</a:t>
            </a:r>
            <a:r>
              <a:rPr lang="pt-BR"/>
              <a:t>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C8CC28-F057-2777-FB3B-BC7F7A6E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B3330D4-97FF-0941-5DE7-0A141832E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4" y="2478234"/>
            <a:ext cx="4307213" cy="2760532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0F5029E-D1F3-5C08-2CD4-1DB7118EC378}"/>
              </a:ext>
            </a:extLst>
          </p:cNvPr>
          <p:cNvSpPr/>
          <p:nvPr/>
        </p:nvSpPr>
        <p:spPr>
          <a:xfrm rot="19788481">
            <a:off x="2363355" y="3158719"/>
            <a:ext cx="283740" cy="220980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E5E9F0B2-4D5F-8B05-2BA1-E764B8E075A4}"/>
              </a:ext>
            </a:extLst>
          </p:cNvPr>
          <p:cNvSpPr/>
          <p:nvPr/>
        </p:nvSpPr>
        <p:spPr>
          <a:xfrm rot="19788481">
            <a:off x="2383936" y="3323041"/>
            <a:ext cx="273700" cy="220980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2821C7A-95B5-9D32-CAC0-B31D29FCDDBD}"/>
              </a:ext>
            </a:extLst>
          </p:cNvPr>
          <p:cNvSpPr/>
          <p:nvPr/>
        </p:nvSpPr>
        <p:spPr>
          <a:xfrm>
            <a:off x="5386588" y="3430709"/>
            <a:ext cx="751391" cy="587174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9BCC6EF-220B-7798-5851-EB08BA8B8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32" y="2413039"/>
            <a:ext cx="4465319" cy="289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02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F3C17-9B78-D354-FC39-2A1D02E8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Acessando o Servidor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A1088D-551D-F139-6486-310C6E97EC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2BA204-9784-0EF1-BAE4-52D5B0EE45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é só clicar em admin e acessar a porta local 8080, dessa forma conseguimos acesso ao nosso servidor, onde podemos criar e acessar o nosso banco de dados.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D9A6C4-2FCA-1393-CB01-5ABA3131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19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0DF9D1-1939-6C11-5162-E1674F91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32" y="2253019"/>
            <a:ext cx="4465319" cy="2890921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14CE3A87-3BA9-0539-0A0F-12C26F3A1AB5}"/>
              </a:ext>
            </a:extLst>
          </p:cNvPr>
          <p:cNvSpPr/>
          <p:nvPr/>
        </p:nvSpPr>
        <p:spPr>
          <a:xfrm rot="19788481">
            <a:off x="2955436" y="2974816"/>
            <a:ext cx="273700" cy="220980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9C1205D-1FDE-EB4C-80FE-E4D4D24DA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64" r="24353"/>
          <a:stretch/>
        </p:blipFill>
        <p:spPr>
          <a:xfrm>
            <a:off x="5431260" y="2168255"/>
            <a:ext cx="5023380" cy="3076760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CC1CE19C-7948-2B17-3240-8D241A49F6DF}"/>
              </a:ext>
            </a:extLst>
          </p:cNvPr>
          <p:cNvSpPr/>
          <p:nvPr/>
        </p:nvSpPr>
        <p:spPr>
          <a:xfrm rot="19788481">
            <a:off x="8098937" y="2464276"/>
            <a:ext cx="273700" cy="220980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05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F2799-6585-2C7D-CCAE-0D0D2DB2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data </a:t>
            </a:r>
            <a:r>
              <a:rPr lang="pt-BR" err="1"/>
              <a:t>Ingestion</a:t>
            </a:r>
            <a:r>
              <a:rPr lang="pt-BR"/>
              <a:t> 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BE1D97-A310-BB5D-CBFD-BEE539F823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</a:t>
            </a:r>
            <a:r>
              <a:rPr lang="pt-BR" err="1"/>
              <a:t>Ingestion</a:t>
            </a:r>
            <a:r>
              <a:rPr lang="pt-BR"/>
              <a:t>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CF3D75-76EB-F567-99C8-9805C17F42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t-BR" b="0" i="0">
                <a:effectLst/>
                <a:latin typeface="Söhne"/>
              </a:rPr>
              <a:t>"Data </a:t>
            </a:r>
            <a:r>
              <a:rPr lang="pt-BR" b="0" i="0" err="1">
                <a:effectLst/>
                <a:latin typeface="Söhne"/>
              </a:rPr>
              <a:t>ingestion</a:t>
            </a:r>
            <a:r>
              <a:rPr lang="pt-BR" b="0" i="0">
                <a:effectLst/>
                <a:latin typeface="Söhne"/>
              </a:rPr>
              <a:t>" refere-se ao processo de coletar, importar e processar dados para armazenamento ou análise em um sistema. Esse processo é fundamental em ambientes de big data, onde grandes volumes de dados são gerados e precisam ser movidos de uma fonte para outra de forma eficiente.</a:t>
            </a:r>
          </a:p>
          <a:p>
            <a:pPr algn="l"/>
            <a:r>
              <a:rPr lang="pt-BR" b="0" i="0">
                <a:effectLst/>
                <a:latin typeface="Söhne"/>
              </a:rPr>
              <a:t>A ingestão de dados envolve a coleta de dados brutos de várias fontes, como bancos de dados, logs, </a:t>
            </a:r>
            <a:r>
              <a:rPr lang="pt-BR" b="0" i="0" err="1">
                <a:effectLst/>
                <a:latin typeface="Söhne"/>
              </a:rPr>
              <a:t>streams</a:t>
            </a:r>
            <a:r>
              <a:rPr lang="pt-BR" b="0" i="0">
                <a:effectLst/>
                <a:latin typeface="Söhne"/>
              </a:rPr>
              <a:t> de dados em tempo real, arquivos e outras fontes, e transferência desses dados para um local centralizado ou plataforma de armazenamento. Isso pode incluir a transformação e limpeza dos dados para garantir sua integridade e qualidade.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A0F249-CD5C-42C5-A3FD-BCEDE6A7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1026" name="Picture 2" descr="Free Asynchronous Programming Tutorial - Asynchronous Python with Asyncio |  Udemy">
            <a:extLst>
              <a:ext uri="{FF2B5EF4-FFF2-40B4-BE49-F238E27FC236}">
                <a16:creationId xmlns:a16="http://schemas.microsoft.com/office/drawing/2014/main" id="{2ED97252-DAB4-1C1E-9081-0F6AD0953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78" y="3569430"/>
            <a:ext cx="3360102" cy="189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AMPP: Ambiente de desenvolvimento de sites em PHP na sua máquina">
            <a:extLst>
              <a:ext uri="{FF2B5EF4-FFF2-40B4-BE49-F238E27FC236}">
                <a16:creationId xmlns:a16="http://schemas.microsoft.com/office/drawing/2014/main" id="{A8091BD2-7599-72E7-6DC3-1EDBAB639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333" y="3545771"/>
            <a:ext cx="3483927" cy="19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676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E0C01-9238-4FF7-004B-E8C1A8EC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o banco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5E86B5-9F22-89B7-6BCC-C50784939C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F008A9-ECF1-09D2-6181-4E4E403CE8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Após acessarmos o PHP </a:t>
            </a:r>
            <a:r>
              <a:rPr lang="pt-BR" err="1"/>
              <a:t>MyAdmin</a:t>
            </a:r>
            <a:r>
              <a:rPr lang="pt-BR"/>
              <a:t>, precisamos criar o banco com o mesmo nome que colocamos no arquivo </a:t>
            </a:r>
            <a:r>
              <a:rPr lang="pt-BR" err="1"/>
              <a:t>database</a:t>
            </a:r>
            <a:r>
              <a:rPr lang="pt-BR"/>
              <a:t>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64F71B-6DEE-901A-1294-BF493D66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20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5F8BE3-4E51-06A4-95D3-D5EE4BCF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52" y="1984593"/>
            <a:ext cx="1893849" cy="2389287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6EAE7535-47A3-C71D-531C-2939693F3CA5}"/>
              </a:ext>
            </a:extLst>
          </p:cNvPr>
          <p:cNvSpPr/>
          <p:nvPr/>
        </p:nvSpPr>
        <p:spPr>
          <a:xfrm rot="19788481">
            <a:off x="1168012" y="3145537"/>
            <a:ext cx="283740" cy="163865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0B5D0D2-95CB-BAC5-C948-032146317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64" y="2106529"/>
            <a:ext cx="5611008" cy="2619741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9E6CEDB-307F-00E6-3DD8-DD9E3BB771FC}"/>
              </a:ext>
            </a:extLst>
          </p:cNvPr>
          <p:cNvSpPr/>
          <p:nvPr/>
        </p:nvSpPr>
        <p:spPr>
          <a:xfrm rot="19788481">
            <a:off x="8856593" y="3922777"/>
            <a:ext cx="283740" cy="163865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F9B3A41-12EC-83CD-6155-4A5C160A5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736" y="6034360"/>
            <a:ext cx="142889" cy="15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62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1A4C0-0AF1-71C7-5BF9-F0D875F7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as tabelas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F6A6F6-C8B0-C705-33CD-1770444DF0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AD8597-F7EE-CA67-A1A5-9A34CF1BB9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quando executamos o arquivo de criar_tabelas.py nossas tabelas serão criadas no nosso servidor.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B62F89-368F-842F-BBA0-60EAEE15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21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F9A36F-54BC-2C17-BB8A-71C470AB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17" y="1861456"/>
            <a:ext cx="2332003" cy="36699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D6FFB02-F58A-84B4-C0D0-720E2278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437" y="2725672"/>
            <a:ext cx="6825535" cy="13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80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6DDAD-D4C0-823D-DB25-F7B91EA1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Trabalhando na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AF5159-2110-6F6D-A88F-3B30C55F3E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F6BDFD-DABF-DAA7-5B90-F3978689ED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Depois de toda essa configuração, finalmente podemos voltar a configurar a API.</a:t>
            </a:r>
          </a:p>
          <a:p>
            <a:r>
              <a:rPr lang="pt-BR"/>
              <a:t>Primeiro criamos dentro da pasta de api, uma outra pasta chamada v1 e dentro de v1 uma pasta chamada </a:t>
            </a:r>
            <a:r>
              <a:rPr lang="pt-BR" err="1"/>
              <a:t>endpoints</a:t>
            </a:r>
            <a:r>
              <a:rPr lang="pt-BR"/>
              <a:t>, dentro da pasta </a:t>
            </a:r>
            <a:r>
              <a:rPr lang="pt-BR" err="1"/>
              <a:t>endpoints</a:t>
            </a:r>
            <a:r>
              <a:rPr lang="pt-BR"/>
              <a:t> devemos criar os arquivos dos itens que teremos na API, por exemplo se tivermos o item cursos, temos que criar um arquivo cursos.py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Também devemos criar um arquivo chamada api.py dentro da pasta de v1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5E4676-B26D-8FE3-944B-51200241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22</a:t>
            </a:fld>
            <a:endParaRPr lang="en-US" noProof="1"/>
          </a:p>
        </p:txBody>
      </p:sp>
      <p:pic>
        <p:nvPicPr>
          <p:cNvPr id="6" name="Espaço Reservado para Conteúdo 8">
            <a:extLst>
              <a:ext uri="{FF2B5EF4-FFF2-40B4-BE49-F238E27FC236}">
                <a16:creationId xmlns:a16="http://schemas.microsoft.com/office/drawing/2014/main" id="{56457E29-E363-08EA-36AF-7FE3DF517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149" y="6042179"/>
            <a:ext cx="121476" cy="12843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5E7BD27-1E58-B921-36D6-279C95655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18" y="2609212"/>
            <a:ext cx="6849564" cy="16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30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AB0F-FECF-728D-5536-45412746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cursos.py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7C14F4-9E26-CA23-7A67-708D496796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D76D5F-A774-67C2-D475-98D4DC9EA1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podemos criar os </a:t>
            </a:r>
            <a:r>
              <a:rPr lang="pt-BR" err="1"/>
              <a:t>endpoints</a:t>
            </a:r>
            <a:r>
              <a:rPr lang="pt-BR"/>
              <a:t> da nossa api de cursos. Conforme o código a abaixo: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endParaRPr lang="pt-BR" b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curso_model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endParaRPr lang="pt-B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schemas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curso_schema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deps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endParaRPr lang="pt-BR" b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B5B96A-55E1-9008-11ED-480BB5F7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87562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C7087-E091-89F2-58D0-6B7DA955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cursos.py - 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142CFF-C94B-48FF-21D8-623753C713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D332F3-F0BF-AA06-BF19-FC6CC82446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#Vou responder um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e também receber um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!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#API envia JSON e espera receber JSON</a:t>
            </a:r>
            <a:endParaRPr lang="pt-BR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.post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HTTP_201_CREATED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novo_curso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novo_curso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novo_curso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872E46-BC7A-B422-087A-47F5A077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24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57961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9B348-BED5-80D6-F2E8-A73AA6C2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cursos.py - 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1C2DF1-CFCA-FAE5-6A6A-777EDCD2F5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301325-E902-F8EA-D014-E88A1AB27A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scalars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9BC96E-8D9B-3866-A4B4-1CDB389A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59038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B8DAB-978F-95F3-2AD0-BA2DB35C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cursos.py - 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3C7CA3-76CD-99FE-80B6-46CCD89BFD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F4F678-C7C6-DB1E-BD35-74EB43DA1D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HTTP_200_OK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scalar_one_or_none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 não encontrado.'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F8337F-78A6-E543-9B9D-41BAAE88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83781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8A07D-4035-4539-3E23-D87515D5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cursos.py - PUT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66EE12-4966-9BF1-53A6-13AC8EA7B9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B69BAF-1818-AE4B-D0B9-58732BC8333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380" y="1051246"/>
            <a:ext cx="5514880" cy="4240800"/>
          </a:xfrm>
        </p:spPr>
        <p:txBody>
          <a:bodyPr/>
          <a:lstStyle/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.put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HTTP_202_ACCEPTED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scalar_one_or_none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8B8173-3913-9ED8-AC2E-4B1C78F0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27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5F28FC-285D-B0BE-3398-EA420E9FB31A}"/>
              </a:ext>
            </a:extLst>
          </p:cNvPr>
          <p:cNvSpPr txBox="1"/>
          <p:nvPr/>
        </p:nvSpPr>
        <p:spPr>
          <a:xfrm>
            <a:off x="5636260" y="1249680"/>
            <a:ext cx="5463540" cy="4416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.up.aulas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 não encontrado.'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5006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A6E3A-4B2F-5397-F407-53BA33B4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curso.py - 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9EAA67-BF4B-9319-B40C-4DF6847C87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B2BA17-43BA-349E-CEA0-A12ADDBDBD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.delete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HTTP_204_NO_CONTENT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scalar_one_or_none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HTTP_204_NO_CONTENT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 não encontrado.'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870E09-4117-EDD5-9F07-B21977DA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28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CDD14E0-FE06-B2F0-85C9-60810798F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445" y="5971295"/>
            <a:ext cx="262180" cy="19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22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89428-2846-DC06-BED8-B3252EC2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api.py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A59031-F456-D51A-4C4C-0F4FDE8279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8D7BDF-91D3-BE73-66E4-2713147BB3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Depois de configurarmos os nosso </a:t>
            </a:r>
            <a:r>
              <a:rPr lang="pt-BR" err="1"/>
              <a:t>endpoints</a:t>
            </a:r>
            <a:r>
              <a:rPr lang="pt-BR"/>
              <a:t>, devemos configurar a api, por isso colocamos o seguinte código no arquivo api.py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api.v1.endpoints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"cursos"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#/api/v1/cursos -&gt; esse será nosso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endpoint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completo junto ao prefixo!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813D75-DF3B-36F2-317B-56C4AF9A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5761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F8F9D-179F-E4AE-6738-AC60D9E2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Primeiros passos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5CA312-9116-603D-77DD-D45A2C12CA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</a:t>
            </a:r>
            <a:r>
              <a:rPr lang="pt-BR" err="1"/>
              <a:t>Ingestion</a:t>
            </a:r>
            <a:r>
              <a:rPr lang="pt-BR"/>
              <a:t>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152AA8-81B7-BC47-9A7C-4E702888DD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5999"/>
            <a:ext cx="10558800" cy="4240800"/>
          </a:xfrm>
        </p:spPr>
        <p:txBody>
          <a:bodyPr/>
          <a:lstStyle/>
          <a:p>
            <a:r>
              <a:rPr lang="pt-BR"/>
              <a:t>Cria a </a:t>
            </a:r>
            <a:r>
              <a:rPr lang="pt-BR" err="1"/>
              <a:t>venv</a:t>
            </a:r>
            <a:r>
              <a:rPr lang="pt-BR"/>
              <a:t> e instalar as seguintes bibliotecas:</a:t>
            </a:r>
          </a:p>
          <a:p>
            <a:r>
              <a:rPr lang="pt-BR" err="1"/>
              <a:t>fastapi</a:t>
            </a:r>
            <a:endParaRPr lang="pt-BR"/>
          </a:p>
          <a:p>
            <a:r>
              <a:rPr lang="pt-BR" err="1"/>
              <a:t>sqlalchemy</a:t>
            </a:r>
            <a:endParaRPr lang="pt-BR"/>
          </a:p>
          <a:p>
            <a:r>
              <a:rPr lang="pt-BR" err="1"/>
              <a:t>uvicorn</a:t>
            </a:r>
            <a:endParaRPr lang="pt-BR"/>
          </a:p>
          <a:p>
            <a:r>
              <a:rPr lang="pt-BR" err="1"/>
              <a:t>asyncmy</a:t>
            </a:r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D35FDB-8045-727C-F664-88CF2F88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2050" name="Picture 2" descr="FastAPI (@FastAPI) / X">
            <a:extLst>
              <a:ext uri="{FF2B5EF4-FFF2-40B4-BE49-F238E27FC236}">
                <a16:creationId xmlns:a16="http://schemas.microsoft.com/office/drawing/2014/main" id="{7FB297F5-93E3-82E1-A40C-E863227FC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418" y="3030891"/>
            <a:ext cx="2322513" cy="23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SQLAlchemy?. An intro to ORM and SQLAlchemy. | by Priya Srivastava  | Medium">
            <a:extLst>
              <a:ext uri="{FF2B5EF4-FFF2-40B4-BE49-F238E27FC236}">
                <a16:creationId xmlns:a16="http://schemas.microsoft.com/office/drawing/2014/main" id="{E1065A4D-8285-A70B-69A5-990A4BFB0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293" y="633814"/>
            <a:ext cx="4171155" cy="166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vicorn">
            <a:extLst>
              <a:ext uri="{FF2B5EF4-FFF2-40B4-BE49-F238E27FC236}">
                <a16:creationId xmlns:a16="http://schemas.microsoft.com/office/drawing/2014/main" id="{2AE0F8CF-8C9C-8846-0F93-209997DFD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767" y="2475234"/>
            <a:ext cx="2786205" cy="278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35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A4539-63F1-F31A-7696-BBCA4528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main.py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BD401-1144-557A-0ED5-B8E1CE701E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30F048-F424-D4FD-0393-A8363CFF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30</a:t>
            </a:fld>
            <a:endParaRPr lang="en-US" noProof="1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F1BCCEA2-4B6F-6809-329B-9DF20F0F3E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Por fim devemos configurar nosso arquivo main.py para executarmos nosso código: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endParaRPr lang="pt-BR" b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'Cursos API - 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SQL 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Alchemy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API_V1_STR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__’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main:app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log_level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888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48F61-ADAB-DAC7-8595-43C9F912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Testando a API - 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6894B6-A14A-2796-D08B-FE0214A240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DE11A9-E3BE-BAF6-65B2-0B69DA4823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que construímos nossa API, precisamos testa-la. Para isso usaremos o Thunder </a:t>
            </a:r>
            <a:r>
              <a:rPr lang="pt-BR" err="1"/>
              <a:t>Client</a:t>
            </a:r>
            <a:r>
              <a:rPr lang="pt-BR"/>
              <a:t>: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FB45C3-877A-A8F6-DD50-78ADD6C5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31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EC51FCF-D316-E101-275E-C05BBEF12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" y="2204526"/>
            <a:ext cx="5791200" cy="244837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C6F15D3-1790-59A9-9A33-C7D0DE82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705" y="1673367"/>
            <a:ext cx="455358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03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92B70-196D-3BE7-E8A7-A8D43BD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Testando a API - 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06AF32-4494-05E4-7257-98B24746FA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58CB52-9AB4-23EE-7736-67E7D554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32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66DECD9-05EB-E45B-D16F-48FA59364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31" y="1357300"/>
            <a:ext cx="8662737" cy="398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0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8387A-11B0-1C47-C1EB-B34A8713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Testando a API - PUT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2ABF38-94CB-9811-22D5-974224467E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EE0D78-04E1-4193-FFDB-EBB17A7E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33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A1914D-9D1A-8523-3D03-03C64E139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63" y="1941173"/>
            <a:ext cx="10162674" cy="29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8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DB7F3-4957-60C9-5AF2-537DFEF1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Testando a API - 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C72512-A546-A39B-A727-90CEB4E9E7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F466D6-D4E9-69C5-3240-11D9345D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34</a:t>
            </a:fld>
            <a:endParaRPr lang="en-US" noProof="1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AED1F94-D2B7-C760-1C8E-44C74756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34" y="6028977"/>
            <a:ext cx="136491" cy="14163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267773-B131-0AA9-B7BC-EB91D08FE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01" y="2219054"/>
            <a:ext cx="8723597" cy="17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26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732BD-3277-C327-4EF0-2C96A471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Colocando a API no </a:t>
            </a:r>
            <a:r>
              <a:rPr lang="pt-BR" err="1"/>
              <a:t>Frontend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8CD8F2-DFDF-1EBB-963D-83FA47B2C2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D8BB45-B00D-6346-B335-1EC0159A70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com a nossa API pronto podemos integrar a mesma em um </a:t>
            </a:r>
            <a:r>
              <a:rPr lang="pt-BR" err="1"/>
              <a:t>frontend</a:t>
            </a:r>
            <a:r>
              <a:rPr lang="pt-BR"/>
              <a:t>. Para isso precisamos realizar uma série de configurações, tais como o </a:t>
            </a:r>
            <a:r>
              <a:rPr lang="pt-BR" err="1"/>
              <a:t>Cors</a:t>
            </a:r>
            <a:r>
              <a:rPr lang="pt-BR"/>
              <a:t> e os middlewares. 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B21565-B091-99B7-49E2-23CC99D0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35</a:t>
            </a:fld>
            <a:endParaRPr lang="en-US" noProof="1"/>
          </a:p>
        </p:txBody>
      </p:sp>
      <p:pic>
        <p:nvPicPr>
          <p:cNvPr id="1026" name="Picture 2" descr="What Is CORS? | Postman Blog">
            <a:extLst>
              <a:ext uri="{FF2B5EF4-FFF2-40B4-BE49-F238E27FC236}">
                <a16:creationId xmlns:a16="http://schemas.microsoft.com/office/drawing/2014/main" id="{3A02C2B8-02BC-2781-9BCA-BD08A40EC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6" y="2233922"/>
            <a:ext cx="4468648" cy="236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ddleware: o que é, para que serve e vantagens! – Insights para te ajudar  na carreira em tecnologia | Blog da Trybe">
            <a:extLst>
              <a:ext uri="{FF2B5EF4-FFF2-40B4-BE49-F238E27FC236}">
                <a16:creationId xmlns:a16="http://schemas.microsoft.com/office/drawing/2014/main" id="{D8D821DB-365D-91C0-6695-5C101FD91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02" y="2233922"/>
            <a:ext cx="4607805" cy="236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279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71B7E-3B1A-6B3B-D77D-5F07BEF8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CORS (Cross-</a:t>
            </a:r>
            <a:r>
              <a:rPr lang="pt-BR" err="1"/>
              <a:t>Origin</a:t>
            </a:r>
            <a:r>
              <a:rPr lang="pt-BR"/>
              <a:t> </a:t>
            </a:r>
            <a:r>
              <a:rPr lang="pt-BR" err="1"/>
              <a:t>Resource</a:t>
            </a:r>
            <a:r>
              <a:rPr lang="pt-BR"/>
              <a:t> </a:t>
            </a:r>
            <a:r>
              <a:rPr lang="pt-BR" err="1"/>
              <a:t>Sharing</a:t>
            </a:r>
            <a:r>
              <a:rPr lang="pt-BR"/>
              <a:t>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570DFA-2F8E-2C12-320C-C8EE997C89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4BD067-6C15-8FE3-AF04-C0F4DE340A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CORS é uma maneira que os navegadores usam para permitir que um site acesse recursos de outro site. Normalmente, um site só pode pedir dados do seu próprio servidor. Mas, às vezes, é necessário obter dados de outro servidor, como quando um site usa uma API externa. CORS ajuda a garantir que esse tipo de solicitação seja seguro, enviando uma "</a:t>
            </a:r>
            <a:r>
              <a:rPr lang="pt-BR" err="1"/>
              <a:t>pré</a:t>
            </a:r>
            <a:r>
              <a:rPr lang="pt-BR"/>
              <a:t>-verificação" para o outro servidor, que decide se permite ou não o acesso. Os navegadores usam cabeçalhos especiais, como Access-</a:t>
            </a:r>
            <a:r>
              <a:rPr lang="pt-BR" err="1"/>
              <a:t>Control</a:t>
            </a:r>
            <a:r>
              <a:rPr lang="pt-BR"/>
              <a:t>-</a:t>
            </a:r>
            <a:r>
              <a:rPr lang="pt-BR" err="1"/>
              <a:t>Allow-Origin</a:t>
            </a:r>
            <a:r>
              <a:rPr lang="pt-BR"/>
              <a:t>, para saber se podem fazer a solicitação ou não.</a:t>
            </a:r>
          </a:p>
          <a:p>
            <a:endParaRPr lang="pt-BR"/>
          </a:p>
          <a:p>
            <a:r>
              <a:rPr lang="pt-BR" err="1"/>
              <a:t>Origin</a:t>
            </a:r>
            <a:r>
              <a:rPr lang="pt-BR"/>
              <a:t>: </a:t>
            </a:r>
            <a:r>
              <a:rPr lang="pt-BR" err="1"/>
              <a:t>Origin</a:t>
            </a:r>
            <a:r>
              <a:rPr lang="pt-BR"/>
              <a:t> (Origem) é a combinação de protocolo (http, https), domínio (myapp.com, </a:t>
            </a:r>
            <a:r>
              <a:rPr lang="pt-BR" err="1"/>
              <a:t>localhost</a:t>
            </a:r>
            <a:r>
              <a:rPr lang="pt-BR"/>
              <a:t>, localhost.tiangolo.com) e a porta (80, 443, 8080).</a:t>
            </a:r>
          </a:p>
          <a:p>
            <a:endParaRPr lang="pt-BR"/>
          </a:p>
          <a:p>
            <a:r>
              <a:rPr lang="pt-BR"/>
              <a:t>Devemos colocar todas as origens para nossa api funcionar de maneira correta, mesmo se todas forem </a:t>
            </a:r>
            <a:r>
              <a:rPr lang="pt-BR" err="1"/>
              <a:t>localhost</a:t>
            </a:r>
            <a:r>
              <a:rPr lang="pt-BR"/>
              <a:t>, a porta será diferente. Portanto precisamos usar todas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87D6EC-5E6A-42DA-D79C-6915B6CF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39807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65EE0-E13B-A86F-4826-3B03FC61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Middleware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48C2C9-B700-A586-D772-74A9056A51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88B0D6-7A38-EFB2-22A4-6D770197D58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Middleware é como um "intermediário" que atua entre o pedido que um usuário faz a um site e a resposta que ele recebe. Em um site, middleware pode fazer várias coisas, como verificar se um usuário está logado, registrar o que está acontecendo ou lidar com erros. Pense no middleware como várias etapas pelas quais um pedido passa antes de chegar ao seu destino final. Em frameworks web, como o Express.js no Node.js, middleware ajuda a adicionar funcionalidades extras de forma organizada e reutilizável.</a:t>
            </a:r>
          </a:p>
          <a:p>
            <a:endParaRPr lang="pt-BR"/>
          </a:p>
          <a:p>
            <a:r>
              <a:rPr lang="pt-BR"/>
              <a:t>Dentro do middleware, podemos especificar os métodos que podem ser utilizados, por exemplo podemos especificar que somente o método GET e POST podem ser utilizados.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B13F65-39A2-B0EE-906C-D1CB2F5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37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741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8373C-A47B-1ED1-C8B6-F4E3ED7F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Aplicando no código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BEE82C-F8DB-E87E-9B6A-22AD6A8F5C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3E8733-6543-F22C-AEEB-94049C2A56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036800"/>
            <a:ext cx="10558800" cy="4240800"/>
          </a:xfrm>
        </p:spPr>
        <p:txBody>
          <a:bodyPr/>
          <a:lstStyle/>
          <a:p>
            <a:r>
              <a:rPr lang="pt-BR"/>
              <a:t>No código </a:t>
            </a:r>
            <a:r>
              <a:rPr lang="pt-BR" err="1"/>
              <a:t>main</a:t>
            </a:r>
            <a:r>
              <a:rPr lang="pt-BR"/>
              <a:t>, devemos adicionar o CORS e Middleware, então adicionamos as seguintes linha no código: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middleware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CORSMiddleware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endParaRPr lang="pt-BR" b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'Cursos API - 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SQL 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Alchemy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“http://localhost:8080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Consolas" panose="020B0609020204030204" pitchFamily="49" charset="0"/>
              </a:rPr>
              <a:t>“http://localhost:5500”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add_middleware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CORSMiddleware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allow_origins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allow_credentials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allow_methods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allow_headers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API_V1_STR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2313CD-212C-E0BB-6697-3D1454FF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5426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316F2-E5CE-1177-5D27-80858E9E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Puxando a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D7F751-1761-A5CB-78C5-E8F764D129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D3594F-5131-4AC4-4B2F-ACC9085BF5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Para acessar os dados de uma api no </a:t>
            </a:r>
            <a:r>
              <a:rPr lang="pt-BR" err="1"/>
              <a:t>frontend</a:t>
            </a:r>
            <a:r>
              <a:rPr lang="pt-BR"/>
              <a:t> podemos usar duas funções, o </a:t>
            </a:r>
            <a:r>
              <a:rPr lang="pt-BR" err="1"/>
              <a:t>Fetch</a:t>
            </a:r>
            <a:r>
              <a:rPr lang="pt-BR"/>
              <a:t> ou o </a:t>
            </a:r>
            <a:r>
              <a:rPr lang="pt-BR" err="1"/>
              <a:t>Axios</a:t>
            </a:r>
            <a:endParaRPr lang="pt-BR"/>
          </a:p>
          <a:p>
            <a:endParaRPr lang="pt-BR"/>
          </a:p>
          <a:p>
            <a:r>
              <a:rPr lang="pt-BR" err="1"/>
              <a:t>Fetch</a:t>
            </a:r>
            <a:r>
              <a:rPr lang="pt-BR"/>
              <a:t>: A função </a:t>
            </a:r>
            <a:r>
              <a:rPr lang="pt-BR" err="1"/>
              <a:t>fetch</a:t>
            </a:r>
            <a:r>
              <a:rPr lang="pt-BR"/>
              <a:t> ou </a:t>
            </a:r>
            <a:r>
              <a:rPr lang="pt-BR" err="1"/>
              <a:t>Fetch</a:t>
            </a:r>
            <a:r>
              <a:rPr lang="pt-BR"/>
              <a:t> API, é uma API de busca do Javascript que permite realizar requisições HTTP assíncronas entre uma aplicação web e recursos externos. A função </a:t>
            </a:r>
            <a:r>
              <a:rPr lang="pt-BR" err="1"/>
              <a:t>fetch</a:t>
            </a:r>
            <a:r>
              <a:rPr lang="pt-BR"/>
              <a:t> é nativa do navegador e está disponível no ambiente de execução do Javascript em navegadores modernos.</a:t>
            </a:r>
          </a:p>
          <a:p>
            <a:r>
              <a:rPr lang="pt-BR" err="1"/>
              <a:t>Axios</a:t>
            </a:r>
            <a:r>
              <a:rPr lang="pt-BR"/>
              <a:t>: O </a:t>
            </a:r>
            <a:r>
              <a:rPr lang="pt-BR" err="1"/>
              <a:t>Axios</a:t>
            </a:r>
            <a:r>
              <a:rPr lang="pt-BR"/>
              <a:t> é uma escolha popular para lidar com a comunicação de dados entre o </a:t>
            </a:r>
            <a:r>
              <a:rPr lang="pt-BR" err="1"/>
              <a:t>frontend</a:t>
            </a:r>
            <a:r>
              <a:rPr lang="pt-BR"/>
              <a:t> e o </a:t>
            </a:r>
            <a:r>
              <a:rPr lang="pt-BR" err="1"/>
              <a:t>backend</a:t>
            </a:r>
            <a:r>
              <a:rPr lang="pt-BR"/>
              <a:t> em aplicações web. Ele fornece uma API simples e flexível para realizar chamadas de API assíncronas, como obter dados de uma API </a:t>
            </a:r>
            <a:r>
              <a:rPr lang="pt-BR" err="1"/>
              <a:t>RESTful</a:t>
            </a:r>
            <a:r>
              <a:rPr lang="pt-BR"/>
              <a:t>, enviar dados para um servidor ou atualizar dados em tempo real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4B16D2-37CD-39EA-B419-3612C68F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39</a:t>
            </a:fld>
            <a:endParaRPr lang="en-US" noProof="1"/>
          </a:p>
        </p:txBody>
      </p:sp>
      <p:pic>
        <p:nvPicPr>
          <p:cNvPr id="4098" name="Picture 2" descr="Como e por que usar o axios? - DEV Community">
            <a:extLst>
              <a:ext uri="{FF2B5EF4-FFF2-40B4-BE49-F238E27FC236}">
                <a16:creationId xmlns:a16="http://schemas.microsoft.com/office/drawing/2014/main" id="{8D1E953F-1B45-C9F3-3B94-9851ACB90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88" y="4078859"/>
            <a:ext cx="3789302" cy="159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utorial de Fetch API em JavaScript – exemplos de Post e cabeçalho">
            <a:extLst>
              <a:ext uri="{FF2B5EF4-FFF2-40B4-BE49-F238E27FC236}">
                <a16:creationId xmlns:a16="http://schemas.microsoft.com/office/drawing/2014/main" id="{45B40737-C89E-F6E0-0CA1-B2B9A13B2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678" y="4078859"/>
            <a:ext cx="3183010" cy="159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10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E5764-F0F1-4E73-0910-EB89B9B5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diretórios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C4B5B8-B6E3-D423-7CE5-DC50A540D6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</a:t>
            </a:r>
            <a:r>
              <a:rPr lang="pt-BR" err="1"/>
              <a:t>Ingestion</a:t>
            </a:r>
            <a:r>
              <a:rPr lang="pt-BR"/>
              <a:t>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91DD5A-1D37-5E30-D8FD-AF12928545E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6477540" cy="4240800"/>
          </a:xfrm>
        </p:spPr>
        <p:txBody>
          <a:bodyPr vert="horz" lIns="0" tIns="0" rIns="0" bIns="0" rtlCol="0" anchor="t">
            <a:noAutofit/>
          </a:bodyPr>
          <a:lstStyle/>
          <a:p>
            <a:pPr marL="229870" indent="-229870"/>
            <a:r>
              <a:rPr lang="pt-BR"/>
              <a:t>Após instalar as bibliotecas, devemos criar os seguintes diretórios:</a:t>
            </a:r>
          </a:p>
          <a:p>
            <a:pPr marL="229870" indent="-229870"/>
            <a:r>
              <a:rPr lang="pt-BR"/>
              <a:t>api: onde vamos mexer na api de fato</a:t>
            </a:r>
          </a:p>
          <a:p>
            <a:pPr marL="229870" indent="-229870"/>
            <a:r>
              <a:rPr lang="pt-BR"/>
              <a:t>core: onde colocamos os arquivos comuns de </a:t>
            </a:r>
          </a:p>
          <a:p>
            <a:pPr marL="0" indent="0">
              <a:buNone/>
            </a:pPr>
            <a:r>
              <a:rPr lang="pt-BR"/>
              <a:t>configuração e conexão com o Banco de dados</a:t>
            </a:r>
          </a:p>
          <a:p>
            <a:pPr marL="229870" indent="-229870"/>
            <a:r>
              <a:rPr lang="pt-BR"/>
              <a:t>models: onde criamos os modelos</a:t>
            </a:r>
          </a:p>
          <a:p>
            <a:pPr marL="229870" indent="-229870"/>
            <a:r>
              <a:rPr lang="pt-BR"/>
              <a:t>schemas: serve para converter de banco de dados para JSON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57179F-D445-D93B-6524-ECEE9874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DD2C75-821B-D343-B27B-DD4986AD6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071" y="1300833"/>
            <a:ext cx="4548130" cy="35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19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AD0EBB7-9910-6DB0-950C-C7AB321B7B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C38608B-B639-8A25-7A87-B73389C5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Fetch</a:t>
            </a:r>
            <a:r>
              <a:rPr lang="pt-BR"/>
              <a:t> x </a:t>
            </a:r>
            <a:r>
              <a:rPr lang="pt-BR" err="1"/>
              <a:t>Axios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D78EB5-12CF-9616-5B9C-F5B16B47A1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3200" err="1"/>
              <a:t>Fetch</a:t>
            </a:r>
            <a:endParaRPr lang="pt-BR" sz="3200"/>
          </a:p>
          <a:p>
            <a:pPr>
              <a:buFont typeface="Arial" panose="020B0604020202020204" pitchFamily="34" charset="0"/>
              <a:buChar char="•"/>
            </a:pPr>
            <a:r>
              <a:rPr lang="pt-BR" sz="2400"/>
              <a:t>Vantagens: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Nativo do </a:t>
            </a:r>
            <a:r>
              <a:rPr lang="pt-BR" err="1"/>
              <a:t>JavaScript</a:t>
            </a:r>
            <a:endParaRPr lang="pt-BR"/>
          </a:p>
          <a:p>
            <a:pPr marL="342900" indent="-342900">
              <a:buFont typeface="+mj-lt"/>
              <a:buAutoNum type="arabicPeriod"/>
            </a:pPr>
            <a:r>
              <a:rPr lang="pt-BR"/>
              <a:t>Simplicidade</a:t>
            </a:r>
          </a:p>
          <a:p>
            <a:pPr marL="342900" indent="-342900">
              <a:buFont typeface="+mj-lt"/>
              <a:buAutoNum type="arabicPeriod"/>
            </a:pPr>
            <a:r>
              <a:rPr lang="pt-BR" err="1"/>
              <a:t>Promise-based</a:t>
            </a:r>
            <a:endParaRPr lang="pt-BR"/>
          </a:p>
          <a:p>
            <a:pPr>
              <a:buFont typeface="Arial" panose="020B0604020202020204" pitchFamily="34" charset="0"/>
              <a:buChar char="•"/>
            </a:pPr>
            <a:r>
              <a:rPr lang="pt-BR" sz="2400"/>
              <a:t>Desvantagens: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Compatibilidade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Tratamento de Erros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Funcionalidade Limitada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2EDC62B-FD9B-17C6-F809-C9797EB16C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3200" err="1"/>
              <a:t>Axios</a:t>
            </a:r>
            <a:endParaRPr lang="pt-BR" sz="3200"/>
          </a:p>
          <a:p>
            <a:pPr>
              <a:buFont typeface="Arial" panose="020B0604020202020204" pitchFamily="34" charset="0"/>
              <a:buChar char="•"/>
            </a:pPr>
            <a:r>
              <a:rPr lang="pt-BR" sz="2400"/>
              <a:t>Vantagens:</a:t>
            </a:r>
            <a:endParaRPr lang="pt-BR"/>
          </a:p>
          <a:p>
            <a:pPr marL="342900" indent="-342900">
              <a:buFont typeface="+mj-lt"/>
              <a:buAutoNum type="arabicPeriod"/>
            </a:pPr>
            <a:r>
              <a:rPr lang="pt-BR"/>
              <a:t>Suporte a Cancelamento de Requisições</a:t>
            </a:r>
          </a:p>
          <a:p>
            <a:pPr marL="342900" indent="-342900">
              <a:buFont typeface="+mj-lt"/>
              <a:buAutoNum type="arabicPeriod"/>
            </a:pPr>
            <a:r>
              <a:rPr lang="pt-BR" err="1"/>
              <a:t>Interceptors</a:t>
            </a:r>
            <a:r>
              <a:rPr lang="pt-BR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Suporte a Antigos Navegadores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Facilidade de Configuração 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JSON Automático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/>
              <a:t>Desvantagens</a:t>
            </a:r>
            <a:r>
              <a:rPr lang="pt-BR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Requer Instalação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Tamanho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1E31FB-3454-C82D-60D3-5D9C93D5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17257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4BA63-4718-B3B1-6F03-E8C1966A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Frontend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3A7C07-0C8F-0364-C484-5B04E072B6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845844-A52B-05F6-F333-C0D889D53B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podemos criar um </a:t>
            </a:r>
            <a:r>
              <a:rPr lang="pt-BR" err="1"/>
              <a:t>frontend</a:t>
            </a:r>
            <a:r>
              <a:rPr lang="pt-BR"/>
              <a:t> para puxar nossa api, vamos criar um </a:t>
            </a:r>
            <a:r>
              <a:rPr lang="pt-BR" err="1"/>
              <a:t>html</a:t>
            </a:r>
            <a:r>
              <a:rPr lang="pt-BR"/>
              <a:t> simples</a:t>
            </a:r>
          </a:p>
          <a:p>
            <a:pPr marL="0" indent="0">
              <a:buNone/>
            </a:pP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pt-BR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pt-br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=1.0"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Puxando a API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API dos Cursos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pt-B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"cursos-container"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4E938C-2489-3DE7-0D39-B8ECA590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35557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13533-C56F-ABCC-6C35-7D28D6E8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Fetch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E21F10-6008-7624-8A92-27208A785C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46A70D-ACB3-D546-0C15-9F54C506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42</a:t>
            </a:fld>
            <a:endParaRPr lang="en-US" noProof="1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E7C0B4C-93DB-C5A4-BDD9-BC7C3D8409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Dentro do </a:t>
            </a:r>
            <a:r>
              <a:rPr lang="pt-BR" err="1"/>
              <a:t>java</a:t>
            </a:r>
            <a:r>
              <a:rPr lang="pt-BR"/>
              <a:t> script temos que criar as duas funções para mostrar o resultado da api dentro do </a:t>
            </a:r>
            <a:r>
              <a:rPr lang="pt-BR" err="1"/>
              <a:t>html</a:t>
            </a:r>
            <a:r>
              <a:rPr lang="pt-BR"/>
              <a:t>:</a:t>
            </a:r>
          </a:p>
          <a:p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F4A6CDA-1163-47C0-69DD-36D3D348DE90}"/>
              </a:ext>
            </a:extLst>
          </p:cNvPr>
          <p:cNvSpPr txBox="1"/>
          <p:nvPr/>
        </p:nvSpPr>
        <p:spPr>
          <a:xfrm>
            <a:off x="205199" y="1828800"/>
            <a:ext cx="5445103" cy="35972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puxando_api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"http://localhost:8000/api/v1/cursos/"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pt-B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mostrar_cursos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puxando_api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'cursos-container'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1566C9-BFD2-9642-7392-7D23F8CEDDA3}"/>
              </a:ext>
            </a:extLst>
          </p:cNvPr>
          <p:cNvSpPr txBox="1"/>
          <p:nvPr/>
        </p:nvSpPr>
        <p:spPr>
          <a:xfrm>
            <a:off x="5322498" y="1588415"/>
            <a:ext cx="5934974" cy="383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'curso'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&lt;h2&gt;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&lt;p&gt;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&lt;p&gt;&lt;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&gt;Duração:&lt;/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5974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527B2-0A28-610D-935F-26B14112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Axios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52BF33-0A6F-A3AE-FB75-2B0CC15347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421152-4D47-BB43-5233-5AD6C7012F3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81813"/>
            <a:ext cx="10558800" cy="4240800"/>
          </a:xfrm>
        </p:spPr>
        <p:txBody>
          <a:bodyPr/>
          <a:lstStyle/>
          <a:p>
            <a:r>
              <a:rPr lang="pt-BR"/>
              <a:t>Usando </a:t>
            </a:r>
            <a:r>
              <a:rPr lang="pt-BR" err="1"/>
              <a:t>axios</a:t>
            </a:r>
            <a:r>
              <a:rPr lang="pt-BR"/>
              <a:t> devemos adicionar as seguintes linhas no </a:t>
            </a:r>
            <a:r>
              <a:rPr lang="pt-BR" err="1"/>
              <a:t>html</a:t>
            </a:r>
            <a:r>
              <a:rPr lang="pt-BR"/>
              <a:t>:</a:t>
            </a:r>
          </a:p>
          <a:p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"https://unpkg.com/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/axios.min.js"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"js.js"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Depois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criar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o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arquivo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.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js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e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criar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a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seguinte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função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B98C35-9C69-2881-7635-D36225B8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15799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C1846-B6E4-A997-0E57-D79E078A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Axios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9424CA-0D2D-519D-6CA6-25FB978EB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BCA4C6-7492-CFE7-B5DD-2D1FF446FD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puxar_api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"http://localhost:8000/api/v1/cursos/"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"cursos-container"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'curso'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&lt;h2&gt;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&lt;p&gt;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&lt;p&gt;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pt-BR" sz="1400">
                <a:solidFill>
                  <a:srgbClr val="CCCCCC"/>
                </a:solidFill>
                <a:latin typeface="Consolas" panose="020B0609020204030204" pitchFamily="49" charset="0"/>
              </a:rPr>
              <a:t>`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})}</a:t>
            </a:r>
            <a:b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puxar_api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0A5C37-3E32-4B26-8DFF-E519DB41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44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74760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FCE5E-EF97-1EC4-2A5A-0EB5BE34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99A683-12B0-90E1-8ACF-B53DB349F2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DB57C0-2BE2-4849-366E-15EA0581B3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Crie uma api que esteja conectada no banco de dados, seguindo todos os princípios que vimos até agora (Todos os métodos). 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Desafio 1: Colocar relação entre as tabelas do banco (Primary Key e </a:t>
            </a:r>
            <a:r>
              <a:rPr lang="pt-BR" err="1"/>
              <a:t>Foreing</a:t>
            </a:r>
            <a:r>
              <a:rPr lang="pt-BR"/>
              <a:t> Key)</a:t>
            </a:r>
          </a:p>
          <a:p>
            <a:endParaRPr lang="pt-BR"/>
          </a:p>
          <a:p>
            <a:r>
              <a:rPr lang="pt-BR"/>
              <a:t>Desafio 2: Criar um </a:t>
            </a:r>
            <a:r>
              <a:rPr lang="pt-BR" err="1"/>
              <a:t>frontend</a:t>
            </a:r>
            <a:r>
              <a:rPr lang="pt-BR"/>
              <a:t> e usar todos os métodos da api dentro dele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CF6B4A-EEE4-784B-7902-D07841C7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5756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9E9A8-7BA2-4B0B-CC98-C54DF48D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os arquivos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E1CCC1-0794-8BBB-3BE3-8156DFCE6D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</a:t>
            </a:r>
            <a:r>
              <a:rPr lang="pt-BR" err="1"/>
              <a:t>Ingestion</a:t>
            </a:r>
            <a:r>
              <a:rPr lang="pt-BR"/>
              <a:t>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EE6185-AAF6-EA43-3116-99880434E6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Na pasta raiz do projeto, devemos criar mais dois arquivos.</a:t>
            </a:r>
          </a:p>
          <a:p>
            <a:r>
              <a:rPr lang="pt-BR"/>
              <a:t>Um chamado main.py e o outro criar_tabelas.py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170E71-54C1-93C7-D7A0-8B699B0B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2DECA5-88B5-517F-0324-61E61B5C2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92" y="2579683"/>
            <a:ext cx="5152415" cy="167343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0EB694-2DD2-DF95-DDDC-8337936A9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000" y="6009480"/>
            <a:ext cx="205625" cy="16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6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C3C42-940F-5921-3212-993C5D16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964BB0-13BE-E3FE-915B-E6777B5FF8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B8815D-669B-A658-F641-03E27F3EBE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Dentro da pasta core devemos criar três arquivos: </a:t>
            </a:r>
            <a:r>
              <a:rPr lang="pt-BR" sz="1800" b="0" i="0" u="none" strike="noStrike" baseline="0">
                <a:solidFill>
                  <a:srgbClr val="111111"/>
                </a:solidFill>
                <a:latin typeface="LiberationMono"/>
              </a:rPr>
              <a:t>configs.py, database.py, deps.py.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B0EC09-3A2D-3F6A-AC4B-1C85D5A0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F20443-854C-536F-4E59-2E9FCD843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643" y="1987111"/>
            <a:ext cx="5148337" cy="219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573F1-94D2-8A10-DA96-D8F18E30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917708"/>
            <a:ext cx="10558800" cy="388800"/>
          </a:xfrm>
        </p:spPr>
        <p:txBody>
          <a:bodyPr/>
          <a:lstStyle/>
          <a:p>
            <a:r>
              <a:rPr lang="pt-BR"/>
              <a:t>Core – configs.py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430DD6-D7B4-FD57-B91B-58108DC07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A111A4-2B15-1150-B007-02395AEBD08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308645"/>
            <a:ext cx="5989860" cy="4240800"/>
          </a:xfrm>
        </p:spPr>
        <p:txBody>
          <a:bodyPr/>
          <a:lstStyle/>
          <a:p>
            <a:r>
              <a:rPr lang="pt-BR"/>
              <a:t>No arquivo configs.py, colocar o seguinte código:</a:t>
            </a:r>
          </a:p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BaseSettings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declarative_base</a:t>
            </a: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BaseSettings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Configurações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gerais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usadas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aplicação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API_V1_STR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/v1’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mysql+asyncmy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://root@127.0.0.1:3306/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faculdade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DBBaseModel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declarative_base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#serve para que os models herdem todos os recursos do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!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1D61C-29FA-46D8-A05C-0C24F8BB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5064C3-0010-5250-FDCA-E3AE584B2986}"/>
              </a:ext>
            </a:extLst>
          </p:cNvPr>
          <p:cNvSpPr txBox="1"/>
          <p:nvPr/>
        </p:nvSpPr>
        <p:spPr>
          <a:xfrm>
            <a:off x="6195060" y="1595220"/>
            <a:ext cx="4229100" cy="18211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b="0">
                <a:solidFill>
                  <a:srgbClr val="569CD6"/>
                </a:solidFill>
                <a:effectLst/>
                <a:latin typeface="Consolas"/>
              </a:rPr>
              <a:t>class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/>
              </a:rPr>
              <a:t>Config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        </a:t>
            </a:r>
            <a:r>
              <a:rPr lang="en-US" b="0" err="1">
                <a:solidFill>
                  <a:srgbClr val="9CDCFE"/>
                </a:solidFill>
                <a:effectLst/>
                <a:latin typeface="Consolas"/>
              </a:rPr>
              <a:t>case_sensitive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/>
              </a:rPr>
              <a:t>False</a:t>
            </a:r>
            <a:endParaRPr lang="en-US" b="0">
              <a:solidFill>
                <a:srgbClr val="CCCCCC"/>
              </a:solidFill>
              <a:effectLst/>
              <a:latin typeface="Consolas"/>
            </a:endParaRPr>
          </a:p>
          <a:p>
            <a:pPr marL="0" indent="0">
              <a:buNone/>
            </a:pP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        </a:t>
            </a:r>
            <a:r>
              <a:rPr lang="en-US" b="0" err="1">
                <a:solidFill>
                  <a:srgbClr val="9CDCFE"/>
                </a:solidFill>
                <a:effectLst/>
                <a:latin typeface="Consolas"/>
              </a:rPr>
              <a:t>env_file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/>
              </a:rPr>
              <a:t>“env"</a:t>
            </a:r>
            <a:endParaRPr lang="en-US" b="0">
              <a:solidFill>
                <a:srgbClr val="CCCCCC"/>
              </a:solidFill>
              <a:effectLst/>
              <a:latin typeface="Consolas"/>
            </a:endParaRPr>
          </a:p>
          <a:p>
            <a:br>
              <a:rPr lang="en-US" b="0"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9CDCFE"/>
                </a:solidFill>
                <a:effectLst/>
                <a:latin typeface="Consolas"/>
              </a:rPr>
              <a:t>settings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/>
              </a:rPr>
              <a:t>Settings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()</a:t>
            </a:r>
          </a:p>
          <a:p>
            <a:r>
              <a:rPr lang="pt-BR" b="0">
                <a:solidFill>
                  <a:srgbClr val="6E7781"/>
                </a:solidFill>
                <a:effectLst/>
                <a:latin typeface="Consolas"/>
              </a:rPr>
              <a:t>#declarando a variável aqui, em qualquer lugar que</a:t>
            </a:r>
            <a:r>
              <a:rPr lang="pt-BR">
                <a:solidFill>
                  <a:srgbClr val="1F2328"/>
                </a:solidFill>
                <a:latin typeface="Consolas"/>
              </a:rPr>
              <a:t> </a:t>
            </a:r>
            <a:r>
              <a:rPr lang="pt-BR" b="0">
                <a:solidFill>
                  <a:srgbClr val="6E7781"/>
                </a:solidFill>
                <a:effectLst/>
                <a:latin typeface="Consolas"/>
              </a:rPr>
              <a:t>eu importar o arquivo terei acesso a essas configurações!</a:t>
            </a:r>
            <a:endParaRPr lang="pt-BR" b="0">
              <a:solidFill>
                <a:srgbClr val="1F2328"/>
              </a:solidFill>
              <a:effectLst/>
              <a:latin typeface="Consolas"/>
            </a:endParaRPr>
          </a:p>
          <a:p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>
              <a:spcBef>
                <a:spcPts val="500"/>
              </a:spcBef>
              <a:spcAft>
                <a:spcPts val="0"/>
              </a:spcAft>
            </a:pPr>
            <a:endParaRPr lang="pt-BR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6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0DE62-25B4-6B97-A6CA-BACC91D9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Core – database.py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D52166-0900-8FFF-EB65-A9F0014B9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AF3D92-EBDF-9803-4DED-D19150723D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49708" y="1033951"/>
            <a:ext cx="10558800" cy="4240800"/>
          </a:xfrm>
        </p:spPr>
        <p:txBody>
          <a:bodyPr/>
          <a:lstStyle/>
          <a:p>
            <a:r>
              <a:rPr lang="pt-BR"/>
              <a:t>Colocar o seguinte código no arquivo database.py: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sessionmaker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create_async_engine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AsyncEngine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endParaRPr lang="pt-B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#sessionmaker retorna uma classe para nós!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#ele que vai abrir e fechar a conexão com nosso banco de dados!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AsyncEngine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create_async_engine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AsyncEngine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sessionmaker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autocommit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autoflush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expire_on_commit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5E5E51-29CC-82BE-E748-754C5BA6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3359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A4604-CCC3-61DD-97A1-1192B3D5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Core – deps.py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A5C828-504D-25A5-18F1-ED303E1F76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EA7E2A-DA07-C2A1-E7EE-C560C9D3A1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No arquivo deps.py colocar o seguinte código: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#função vai ter como retorno um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Generator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-&gt; ele devolve a sessão mas mantém a função viva!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#após utilizar a sessão com o banco, ai sim</a:t>
            </a:r>
            <a:r>
              <a:rPr lang="pt-BR">
                <a:solidFill>
                  <a:srgbClr val="6E7781"/>
                </a:solidFill>
                <a:latin typeface="Consolas" panose="020B0609020204030204" pitchFamily="49" charset="0"/>
              </a:rPr>
              <a:t> fechamos ela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A90982-2DC3-683E-CA06-408A030E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385266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6F474B5B781B4FB816730A2F19A49E" ma:contentTypeVersion="11" ma:contentTypeDescription="Create a new document." ma:contentTypeScope="" ma:versionID="1fa43cb38ebacf0c069d178946048a7e">
  <xsd:schema xmlns:xsd="http://www.w3.org/2001/XMLSchema" xmlns:xs="http://www.w3.org/2001/XMLSchema" xmlns:p="http://schemas.microsoft.com/office/2006/metadata/properties" xmlns:ns2="2719dc54-8f08-47fa-a92d-bcae31b11ef8" targetNamespace="http://schemas.microsoft.com/office/2006/metadata/properties" ma:root="true" ma:fieldsID="197600b8f57a6332860e3cbdd6827594" ns2:_="">
    <xsd:import namespace="2719dc54-8f08-47fa-a92d-bcae31b11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9dc54-8f08-47fa-a92d-bcae31b11e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719dc54-8f08-47fa-a92d-bcae31b11ef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2024-01-17</OrgInhalt>
      <Wert>2024-01-17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5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CD3CDD60-F8A1-47B6-91CA-FCFE8D6A6276}">
  <ds:schemaRefs>
    <ds:schemaRef ds:uri="2719dc54-8f08-47fa-a92d-bcae31b11e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6894E0-3EDD-42B8-8D03-85D0E8F53158}">
  <ds:schemaRefs>
    <ds:schemaRef ds:uri="2719dc54-8f08-47fa-a92d-bcae31b11ef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6F967F-516D-41D1-AE12-59649914078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04CF217-3C90-4AA0-B541-CE45F9BD305E}">
  <ds:schemaRefs/>
</ds:datastoreItem>
</file>

<file path=customXml/itemProps5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Application>Microsoft Office PowerPoint</Application>
  <PresentationFormat>Custom</PresentationFormat>
  <Slides>45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Bosch 2022</vt:lpstr>
      <vt:lpstr>Data Ingestion  </vt:lpstr>
      <vt:lpstr>O que é data Ingestion ?</vt:lpstr>
      <vt:lpstr>Primeiros passos </vt:lpstr>
      <vt:lpstr>Criando diretórios </vt:lpstr>
      <vt:lpstr>Criando os arquivos</vt:lpstr>
      <vt:lpstr>Core</vt:lpstr>
      <vt:lpstr>Core – configs.py </vt:lpstr>
      <vt:lpstr>Core – database.py</vt:lpstr>
      <vt:lpstr>Core – deps.py</vt:lpstr>
      <vt:lpstr>Models</vt:lpstr>
      <vt:lpstr>Models – curso_model.py</vt:lpstr>
      <vt:lpstr>Models - __all__models.py</vt:lpstr>
      <vt:lpstr>Schemas</vt:lpstr>
      <vt:lpstr>Schemas – curso_schema.py</vt:lpstr>
      <vt:lpstr>Criar_tabelas.py </vt:lpstr>
      <vt:lpstr>Configurando o Xampp</vt:lpstr>
      <vt:lpstr>Configurando o Xampp</vt:lpstr>
      <vt:lpstr>Rodando o Xampp</vt:lpstr>
      <vt:lpstr>Acessando o Servidor</vt:lpstr>
      <vt:lpstr>Criando o banco</vt:lpstr>
      <vt:lpstr>Criando as tabelas</vt:lpstr>
      <vt:lpstr>Trabalhando na API</vt:lpstr>
      <vt:lpstr>cursos.py </vt:lpstr>
      <vt:lpstr>cursos.py - POST</vt:lpstr>
      <vt:lpstr>cursos.py - GET</vt:lpstr>
      <vt:lpstr>cursos.py - GET</vt:lpstr>
      <vt:lpstr>cursos.py - PUT</vt:lpstr>
      <vt:lpstr>curso.py - DELETE</vt:lpstr>
      <vt:lpstr>api.py</vt:lpstr>
      <vt:lpstr>main.py </vt:lpstr>
      <vt:lpstr>Testando a API - POST</vt:lpstr>
      <vt:lpstr>Testando a API - GET</vt:lpstr>
      <vt:lpstr>Testando a API - PUT</vt:lpstr>
      <vt:lpstr>Testando a API - DELETE</vt:lpstr>
      <vt:lpstr>Colocando a API no Frontend</vt:lpstr>
      <vt:lpstr>CORS (Cross-Origin Resource Sharing)</vt:lpstr>
      <vt:lpstr>Middleware</vt:lpstr>
      <vt:lpstr>Aplicando no código</vt:lpstr>
      <vt:lpstr>Puxando a API</vt:lpstr>
      <vt:lpstr>Fetch x Axios</vt:lpstr>
      <vt:lpstr>Frontend</vt:lpstr>
      <vt:lpstr>Fetch</vt:lpstr>
      <vt:lpstr>Axios</vt:lpstr>
      <vt:lpstr>Axios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Injestion </dc:title>
  <dc:creator>Ferreira Vinicius (CaP/ETS)</dc:creator>
  <cp:revision>8</cp:revision>
  <dcterms:created xsi:type="dcterms:W3CDTF">2024-01-17T13:15:29Z</dcterms:created>
  <dcterms:modified xsi:type="dcterms:W3CDTF">2025-06-11T14:03:45Z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0x010100156F474B5B781B4FB816730A2F19A49E</vt:lpwstr>
  </property>
  <property fmtid="{D5CDD505-2E9C-101B-9397-08002B2CF9AE}" pid="9" name="MediaServiceImageTags">
    <vt:lpwstr/>
  </property>
</Properties>
</file>