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44"/>
  </p:notesMasterIdLst>
  <p:sldIdLst>
    <p:sldId id="256" r:id="rId4"/>
    <p:sldId id="257" r:id="rId5"/>
    <p:sldId id="258" r:id="rId6"/>
    <p:sldId id="29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303" r:id="rId21"/>
    <p:sldId id="274" r:id="rId22"/>
    <p:sldId id="275" r:id="rId23"/>
    <p:sldId id="276" r:id="rId24"/>
    <p:sldId id="279" r:id="rId25"/>
    <p:sldId id="277" r:id="rId26"/>
    <p:sldId id="278" r:id="rId27"/>
    <p:sldId id="300" r:id="rId28"/>
    <p:sldId id="299" r:id="rId29"/>
    <p:sldId id="301" r:id="rId30"/>
    <p:sldId id="302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6" r:id="rId40"/>
    <p:sldId id="304" r:id="rId41"/>
    <p:sldId id="297" r:id="rId42"/>
    <p:sldId id="295" r:id="rId43"/>
  </p:sldIdLst>
  <p:sldSz cx="10969625" cy="6170613"/>
  <p:notesSz cx="6858000" cy="9144000"/>
  <p:custDataLst>
    <p:tags r:id="rId4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AFDCC-77DD-47A0-A330-40BB70C2E5F6}" v="8" dt="2025-03-28T10:48:27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712" autoAdjust="0"/>
  </p:normalViewPr>
  <p:slideViewPr>
    <p:cSldViewPr snapToGrid="0">
      <p:cViewPr>
        <p:scale>
          <a:sx n="80" d="100"/>
          <a:sy n="80" d="100"/>
        </p:scale>
        <p:origin x="91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gs" Target="tags/tag1.xml"/><Relationship Id="rId53" Type="http://schemas.openxmlformats.org/officeDocument/2006/relationships/customXml" Target="../customXml/item4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52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microsoft.com/office/2015/10/relationships/revisionInfo" Target="revisionInfo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customXml" Target="../customXml/item5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ira Vinicius (SO/OPM-TS12-BR)" userId="658dc48d-7dfa-4da8-be50-9cdeddadb44c" providerId="ADAL" clId="{57998C3B-DF8F-441A-85EC-B0BE6AFF6C26}"/>
    <pc:docChg chg="modSld">
      <pc:chgData name="Ferreira Vinicius (SO/OPM-TS12-BR)" userId="658dc48d-7dfa-4da8-be50-9cdeddadb44c" providerId="ADAL" clId="{57998C3B-DF8F-441A-85EC-B0BE6AFF6C26}" dt="2024-03-26T13:47:00.963" v="98" actId="1076"/>
      <pc:docMkLst>
        <pc:docMk/>
      </pc:docMkLst>
      <pc:sldChg chg="modSp mod">
        <pc:chgData name="Ferreira Vinicius (SO/OPM-TS12-BR)" userId="658dc48d-7dfa-4da8-be50-9cdeddadb44c" providerId="ADAL" clId="{57998C3B-DF8F-441A-85EC-B0BE6AFF6C26}" dt="2024-03-26T13:47:00.963" v="98" actId="1076"/>
        <pc:sldMkLst>
          <pc:docMk/>
          <pc:sldMk cId="1874691329" sldId="257"/>
        </pc:sldMkLst>
        <pc:spChg chg="mod">
          <ac:chgData name="Ferreira Vinicius (SO/OPM-TS12-BR)" userId="658dc48d-7dfa-4da8-be50-9cdeddadb44c" providerId="ADAL" clId="{57998C3B-DF8F-441A-85EC-B0BE6AFF6C26}" dt="2024-03-26T13:47:00.963" v="98" actId="1076"/>
          <ac:spMkLst>
            <pc:docMk/>
            <pc:sldMk cId="1874691329" sldId="257"/>
            <ac:spMk id="3" creationId="{576AD100-3864-30E3-71BC-A712F628D6C8}"/>
          </ac:spMkLst>
        </pc:spChg>
        <pc:picChg chg="mod">
          <ac:chgData name="Ferreira Vinicius (SO/OPM-TS12-BR)" userId="658dc48d-7dfa-4da8-be50-9cdeddadb44c" providerId="ADAL" clId="{57998C3B-DF8F-441A-85EC-B0BE6AFF6C26}" dt="2024-03-26T13:46:58.930" v="97" actId="1076"/>
          <ac:picMkLst>
            <pc:docMk/>
            <pc:sldMk cId="1874691329" sldId="257"/>
            <ac:picMk id="1028" creationId="{A44C2D0E-CE8E-E75C-43AE-7AE7FE98E506}"/>
          </ac:picMkLst>
        </pc:picChg>
      </pc:sldChg>
      <pc:sldChg chg="modSp mod">
        <pc:chgData name="Ferreira Vinicius (SO/OPM-TS12-BR)" userId="658dc48d-7dfa-4da8-be50-9cdeddadb44c" providerId="ADAL" clId="{57998C3B-DF8F-441A-85EC-B0BE6AFF6C26}" dt="2024-02-28T17:29:52.761" v="92" actId="1076"/>
        <pc:sldMkLst>
          <pc:docMk/>
          <pc:sldMk cId="2231516422" sldId="281"/>
        </pc:sldMkLst>
        <pc:picChg chg="mod">
          <ac:chgData name="Ferreira Vinicius (SO/OPM-TS12-BR)" userId="658dc48d-7dfa-4da8-be50-9cdeddadb44c" providerId="ADAL" clId="{57998C3B-DF8F-441A-85EC-B0BE6AFF6C26}" dt="2024-02-28T17:29:52.761" v="92" actId="1076"/>
          <ac:picMkLst>
            <pc:docMk/>
            <pc:sldMk cId="2231516422" sldId="281"/>
            <ac:picMk id="9" creationId="{00EE805F-893D-196C-2365-2788287B8C25}"/>
          </ac:picMkLst>
        </pc:picChg>
      </pc:sldChg>
      <pc:sldChg chg="modSp mod">
        <pc:chgData name="Ferreira Vinicius (SO/OPM-TS12-BR)" userId="658dc48d-7dfa-4da8-be50-9cdeddadb44c" providerId="ADAL" clId="{57998C3B-DF8F-441A-85EC-B0BE6AFF6C26}" dt="2024-02-19T17:05:40.301" v="89" actId="20577"/>
        <pc:sldMkLst>
          <pc:docMk/>
          <pc:sldMk cId="1770611719" sldId="295"/>
        </pc:sldMkLst>
        <pc:spChg chg="mod">
          <ac:chgData name="Ferreira Vinicius (SO/OPM-TS12-BR)" userId="658dc48d-7dfa-4da8-be50-9cdeddadb44c" providerId="ADAL" clId="{57998C3B-DF8F-441A-85EC-B0BE6AFF6C26}" dt="2024-02-19T17:05:40.301" v="89" actId="20577"/>
          <ac:spMkLst>
            <pc:docMk/>
            <pc:sldMk cId="1770611719" sldId="295"/>
            <ac:spMk id="4" creationId="{E3EDC1EC-F1F5-CA7E-FB00-B37DA04AA623}"/>
          </ac:spMkLst>
        </pc:spChg>
      </pc:sldChg>
    </pc:docChg>
  </pc:docChgLst>
  <pc:docChgLst>
    <pc:chgData name="Ferreira Vinicius (SO/OPM-TS12-BR)" userId="658dc48d-7dfa-4da8-be50-9cdeddadb44c" providerId="ADAL" clId="{607CBA5F-601A-4FC3-9F5F-F1CD8352A50A}"/>
    <pc:docChg chg="modSld">
      <pc:chgData name="Ferreira Vinicius (SO/OPM-TS12-BR)" userId="658dc48d-7dfa-4da8-be50-9cdeddadb44c" providerId="ADAL" clId="{607CBA5F-601A-4FC3-9F5F-F1CD8352A50A}" dt="2025-03-07T18:57:05.252" v="33" actId="20577"/>
      <pc:docMkLst>
        <pc:docMk/>
      </pc:docMkLst>
      <pc:sldChg chg="modSp mod">
        <pc:chgData name="Ferreira Vinicius (SO/OPM-TS12-BR)" userId="658dc48d-7dfa-4da8-be50-9cdeddadb44c" providerId="ADAL" clId="{607CBA5F-601A-4FC3-9F5F-F1CD8352A50A}" dt="2025-03-07T18:56:46.155" v="26" actId="20577"/>
        <pc:sldMkLst>
          <pc:docMk/>
          <pc:sldMk cId="3767176542" sldId="299"/>
        </pc:sldMkLst>
        <pc:spChg chg="mod">
          <ac:chgData name="Ferreira Vinicius (SO/OPM-TS12-BR)" userId="658dc48d-7dfa-4da8-be50-9cdeddadb44c" providerId="ADAL" clId="{607CBA5F-601A-4FC3-9F5F-F1CD8352A50A}" dt="2025-03-07T18:56:46.155" v="26" actId="20577"/>
          <ac:spMkLst>
            <pc:docMk/>
            <pc:sldMk cId="3767176542" sldId="299"/>
            <ac:spMk id="6" creationId="{095E023B-A5BC-B137-CD6C-7336F381B149}"/>
          </ac:spMkLst>
        </pc:spChg>
      </pc:sldChg>
      <pc:sldChg chg="modSp mod">
        <pc:chgData name="Ferreira Vinicius (SO/OPM-TS12-BR)" userId="658dc48d-7dfa-4da8-be50-9cdeddadb44c" providerId="ADAL" clId="{607CBA5F-601A-4FC3-9F5F-F1CD8352A50A}" dt="2025-03-07T18:56:39.615" v="19" actId="20577"/>
        <pc:sldMkLst>
          <pc:docMk/>
          <pc:sldMk cId="1752057283" sldId="301"/>
        </pc:sldMkLst>
        <pc:spChg chg="mod">
          <ac:chgData name="Ferreira Vinicius (SO/OPM-TS12-BR)" userId="658dc48d-7dfa-4da8-be50-9cdeddadb44c" providerId="ADAL" clId="{607CBA5F-601A-4FC3-9F5F-F1CD8352A50A}" dt="2025-03-07T18:56:39.615" v="19" actId="20577"/>
          <ac:spMkLst>
            <pc:docMk/>
            <pc:sldMk cId="1752057283" sldId="301"/>
            <ac:spMk id="6" creationId="{7165ADA2-2D0C-A45B-A54C-5C225604398D}"/>
          </ac:spMkLst>
        </pc:spChg>
      </pc:sldChg>
      <pc:sldChg chg="modSp mod">
        <pc:chgData name="Ferreira Vinicius (SO/OPM-TS12-BR)" userId="658dc48d-7dfa-4da8-be50-9cdeddadb44c" providerId="ADAL" clId="{607CBA5F-601A-4FC3-9F5F-F1CD8352A50A}" dt="2025-03-07T18:57:05.252" v="33" actId="20577"/>
        <pc:sldMkLst>
          <pc:docMk/>
          <pc:sldMk cId="2621515696" sldId="302"/>
        </pc:sldMkLst>
        <pc:spChg chg="mod">
          <ac:chgData name="Ferreira Vinicius (SO/OPM-TS12-BR)" userId="658dc48d-7dfa-4da8-be50-9cdeddadb44c" providerId="ADAL" clId="{607CBA5F-601A-4FC3-9F5F-F1CD8352A50A}" dt="2025-03-07T18:57:05.252" v="33" actId="20577"/>
          <ac:spMkLst>
            <pc:docMk/>
            <pc:sldMk cId="2621515696" sldId="302"/>
            <ac:spMk id="6" creationId="{7C69D579-C842-B03D-C080-9A7838D29849}"/>
          </ac:spMkLst>
        </pc:spChg>
      </pc:sldChg>
    </pc:docChg>
  </pc:docChgLst>
  <pc:docChgLst>
    <pc:chgData name="Ferreira Vinicius (SO/OPM-TS12-BR)" userId="658dc48d-7dfa-4da8-be50-9cdeddadb44c" providerId="ADAL" clId="{489AFDCC-77DD-47A0-A330-40BB70C2E5F6}"/>
    <pc:docChg chg="modSld">
      <pc:chgData name="Ferreira Vinicius (SO/OPM-TS12-BR)" userId="658dc48d-7dfa-4da8-be50-9cdeddadb44c" providerId="ADAL" clId="{489AFDCC-77DD-47A0-A330-40BB70C2E5F6}" dt="2025-03-28T10:48:27.142" v="7" actId="1076"/>
      <pc:docMkLst>
        <pc:docMk/>
      </pc:docMkLst>
      <pc:sldChg chg="modSp">
        <pc:chgData name="Ferreira Vinicius (SO/OPM-TS12-BR)" userId="658dc48d-7dfa-4da8-be50-9cdeddadb44c" providerId="ADAL" clId="{489AFDCC-77DD-47A0-A330-40BB70C2E5F6}" dt="2025-03-28T10:48:27.142" v="7" actId="1076"/>
        <pc:sldMkLst>
          <pc:docMk/>
          <pc:sldMk cId="1874691329" sldId="257"/>
        </pc:sldMkLst>
        <pc:picChg chg="mod">
          <ac:chgData name="Ferreira Vinicius (SO/OPM-TS12-BR)" userId="658dc48d-7dfa-4da8-be50-9cdeddadb44c" providerId="ADAL" clId="{489AFDCC-77DD-47A0-A330-40BB70C2E5F6}" dt="2025-03-28T10:48:27.142" v="7" actId="1076"/>
          <ac:picMkLst>
            <pc:docMk/>
            <pc:sldMk cId="1874691329" sldId="257"/>
            <ac:picMk id="1028" creationId="{A44C2D0E-CE8E-E75C-43AE-7AE7FE98E506}"/>
          </ac:picMkLst>
        </pc:picChg>
        <pc:picChg chg="mod">
          <ac:chgData name="Ferreira Vinicius (SO/OPM-TS12-BR)" userId="658dc48d-7dfa-4da8-be50-9cdeddadb44c" providerId="ADAL" clId="{489AFDCC-77DD-47A0-A330-40BB70C2E5F6}" dt="2025-03-28T10:46:47.053" v="0" actId="1076"/>
          <ac:picMkLst>
            <pc:docMk/>
            <pc:sldMk cId="1874691329" sldId="257"/>
            <ac:picMk id="1034" creationId="{E1BACF66-F038-91A7-D602-F34EB0DA2FF7}"/>
          </ac:picMkLst>
        </pc:picChg>
      </pc:sldChg>
    </pc:docChg>
  </pc:docChgLst>
  <pc:docChgLst>
    <pc:chgData name="Ferreira Vinicius (SO/OPM-TS12-BR)" userId="658dc48d-7dfa-4da8-be50-9cdeddadb44c" providerId="ADAL" clId="{BB71B040-E49A-4519-B41C-A26AF3EA911F}"/>
    <pc:docChg chg="undo custSel addSld delSld modSld">
      <pc:chgData name="Ferreira Vinicius (SO/OPM-TS12-BR)" userId="658dc48d-7dfa-4da8-be50-9cdeddadb44c" providerId="ADAL" clId="{BB71B040-E49A-4519-B41C-A26AF3EA911F}" dt="2025-02-11T13:00:13.684" v="1020"/>
      <pc:docMkLst>
        <pc:docMk/>
      </pc:docMkLst>
      <pc:sldChg chg="modSp modAnim">
        <pc:chgData name="Ferreira Vinicius (SO/OPM-TS12-BR)" userId="658dc48d-7dfa-4da8-be50-9cdeddadb44c" providerId="ADAL" clId="{BB71B040-E49A-4519-B41C-A26AF3EA911F}" dt="2025-02-11T11:37:23.266" v="617"/>
        <pc:sldMkLst>
          <pc:docMk/>
          <pc:sldMk cId="94576596" sldId="270"/>
        </pc:sldMkLst>
        <pc:spChg chg="mod">
          <ac:chgData name="Ferreira Vinicius (SO/OPM-TS12-BR)" userId="658dc48d-7dfa-4da8-be50-9cdeddadb44c" providerId="ADAL" clId="{BB71B040-E49A-4519-B41C-A26AF3EA911F}" dt="2025-02-11T11:37:23.266" v="617"/>
          <ac:spMkLst>
            <pc:docMk/>
            <pc:sldMk cId="94576596" sldId="270"/>
            <ac:spMk id="4" creationId="{A0226756-0520-222D-A9C4-E08372940DF9}"/>
          </ac:spMkLst>
        </pc:spChg>
      </pc:sldChg>
      <pc:sldChg chg="del">
        <pc:chgData name="Ferreira Vinicius (SO/OPM-TS12-BR)" userId="658dc48d-7dfa-4da8-be50-9cdeddadb44c" providerId="ADAL" clId="{BB71B040-E49A-4519-B41C-A26AF3EA911F}" dt="2025-02-11T11:37:31.353" v="618" actId="47"/>
        <pc:sldMkLst>
          <pc:docMk/>
          <pc:sldMk cId="2601136669" sldId="272"/>
        </pc:sldMkLst>
      </pc:sldChg>
      <pc:sldChg chg="del">
        <pc:chgData name="Ferreira Vinicius (SO/OPM-TS12-BR)" userId="658dc48d-7dfa-4da8-be50-9cdeddadb44c" providerId="ADAL" clId="{BB71B040-E49A-4519-B41C-A26AF3EA911F}" dt="2025-02-11T11:37:47.098" v="619" actId="47"/>
        <pc:sldMkLst>
          <pc:docMk/>
          <pc:sldMk cId="1061955746" sldId="273"/>
        </pc:sldMkLst>
      </pc:sldChg>
      <pc:sldChg chg="del mod modShow">
        <pc:chgData name="Ferreira Vinicius (SO/OPM-TS12-BR)" userId="658dc48d-7dfa-4da8-be50-9cdeddadb44c" providerId="ADAL" clId="{BB71B040-E49A-4519-B41C-A26AF3EA911F}" dt="2025-02-07T13:35:27.753" v="34" actId="47"/>
        <pc:sldMkLst>
          <pc:docMk/>
          <pc:sldMk cId="3137734805" sldId="280"/>
        </pc:sldMkLst>
      </pc:sldChg>
      <pc:sldChg chg="modSp del mod modShow">
        <pc:chgData name="Ferreira Vinicius (SO/OPM-TS12-BR)" userId="658dc48d-7dfa-4da8-be50-9cdeddadb44c" providerId="ADAL" clId="{BB71B040-E49A-4519-B41C-A26AF3EA911F}" dt="2025-02-07T13:35:29.926" v="35" actId="47"/>
        <pc:sldMkLst>
          <pc:docMk/>
          <pc:sldMk cId="2231516422" sldId="281"/>
        </pc:sldMkLst>
        <pc:picChg chg="mod">
          <ac:chgData name="Ferreira Vinicius (SO/OPM-TS12-BR)" userId="658dc48d-7dfa-4da8-be50-9cdeddadb44c" providerId="ADAL" clId="{BB71B040-E49A-4519-B41C-A26AF3EA911F}" dt="2025-02-07T10:37:29.559" v="1" actId="1076"/>
          <ac:picMkLst>
            <pc:docMk/>
            <pc:sldMk cId="2231516422" sldId="281"/>
            <ac:picMk id="9" creationId="{00EE805F-893D-196C-2365-2788287B8C25}"/>
          </ac:picMkLst>
        </pc:picChg>
      </pc:sldChg>
      <pc:sldChg chg="del">
        <pc:chgData name="Ferreira Vinicius (SO/OPM-TS12-BR)" userId="658dc48d-7dfa-4da8-be50-9cdeddadb44c" providerId="ADAL" clId="{BB71B040-E49A-4519-B41C-A26AF3EA911F}" dt="2025-02-07T13:35:38.817" v="36" actId="47"/>
        <pc:sldMkLst>
          <pc:docMk/>
          <pc:sldMk cId="4097214327" sldId="282"/>
        </pc:sldMkLst>
      </pc:sldChg>
      <pc:sldChg chg="del">
        <pc:chgData name="Ferreira Vinicius (SO/OPM-TS12-BR)" userId="658dc48d-7dfa-4da8-be50-9cdeddadb44c" providerId="ADAL" clId="{BB71B040-E49A-4519-B41C-A26AF3EA911F}" dt="2025-02-07T13:35:40.876" v="37" actId="47"/>
        <pc:sldMkLst>
          <pc:docMk/>
          <pc:sldMk cId="3122692146" sldId="283"/>
        </pc:sldMkLst>
      </pc:sldChg>
      <pc:sldChg chg="del">
        <pc:chgData name="Ferreira Vinicius (SO/OPM-TS12-BR)" userId="658dc48d-7dfa-4da8-be50-9cdeddadb44c" providerId="ADAL" clId="{BB71B040-E49A-4519-B41C-A26AF3EA911F}" dt="2025-02-11T12:35:19.708" v="884" actId="47"/>
        <pc:sldMkLst>
          <pc:docMk/>
          <pc:sldMk cId="95878494" sldId="284"/>
        </pc:sldMkLst>
      </pc:sldChg>
      <pc:sldChg chg="del mod modShow">
        <pc:chgData name="Ferreira Vinicius (SO/OPM-TS12-BR)" userId="658dc48d-7dfa-4da8-be50-9cdeddadb44c" providerId="ADAL" clId="{BB71B040-E49A-4519-B41C-A26AF3EA911F}" dt="2025-02-07T13:35:45.946" v="38" actId="47"/>
        <pc:sldMkLst>
          <pc:docMk/>
          <pc:sldMk cId="1874006358" sldId="285"/>
        </pc:sldMkLst>
      </pc:sldChg>
      <pc:sldChg chg="del">
        <pc:chgData name="Ferreira Vinicius (SO/OPM-TS12-BR)" userId="658dc48d-7dfa-4da8-be50-9cdeddadb44c" providerId="ADAL" clId="{BB71B040-E49A-4519-B41C-A26AF3EA911F}" dt="2025-02-11T12:35:42.296" v="885" actId="47"/>
        <pc:sldMkLst>
          <pc:docMk/>
          <pc:sldMk cId="1095279681" sldId="290"/>
        </pc:sldMkLst>
      </pc:sldChg>
      <pc:sldChg chg="modSp mod">
        <pc:chgData name="Ferreira Vinicius (SO/OPM-TS12-BR)" userId="658dc48d-7dfa-4da8-be50-9cdeddadb44c" providerId="ADAL" clId="{BB71B040-E49A-4519-B41C-A26AF3EA911F}" dt="2025-02-11T12:58:55.285" v="913" actId="313"/>
        <pc:sldMkLst>
          <pc:docMk/>
          <pc:sldMk cId="347756035" sldId="296"/>
        </pc:sldMkLst>
        <pc:spChg chg="mod">
          <ac:chgData name="Ferreira Vinicius (SO/OPM-TS12-BR)" userId="658dc48d-7dfa-4da8-be50-9cdeddadb44c" providerId="ADAL" clId="{BB71B040-E49A-4519-B41C-A26AF3EA911F}" dt="2025-02-11T12:58:55.285" v="913" actId="313"/>
          <ac:spMkLst>
            <pc:docMk/>
            <pc:sldMk cId="347756035" sldId="296"/>
            <ac:spMk id="2" creationId="{D20F119D-3DAE-2D96-0269-EBD1F4111E67}"/>
          </ac:spMkLst>
        </pc:spChg>
        <pc:spChg chg="mod">
          <ac:chgData name="Ferreira Vinicius (SO/OPM-TS12-BR)" userId="658dc48d-7dfa-4da8-be50-9cdeddadb44c" providerId="ADAL" clId="{BB71B040-E49A-4519-B41C-A26AF3EA911F}" dt="2025-02-11T12:52:56.203" v="894"/>
          <ac:spMkLst>
            <pc:docMk/>
            <pc:sldMk cId="347756035" sldId="296"/>
            <ac:spMk id="4" creationId="{F2D0861C-0E29-DA26-E048-9AF615B217EB}"/>
          </ac:spMkLst>
        </pc:spChg>
      </pc:sldChg>
      <pc:sldChg chg="addSp modSp new mod">
        <pc:chgData name="Ferreira Vinicius (SO/OPM-TS12-BR)" userId="658dc48d-7dfa-4da8-be50-9cdeddadb44c" providerId="ADAL" clId="{BB71B040-E49A-4519-B41C-A26AF3EA911F}" dt="2025-02-07T13:53:26.994" v="613" actId="20577"/>
        <pc:sldMkLst>
          <pc:docMk/>
          <pc:sldMk cId="3767176542" sldId="299"/>
        </pc:sldMkLst>
        <pc:spChg chg="mod">
          <ac:chgData name="Ferreira Vinicius (SO/OPM-TS12-BR)" userId="658dc48d-7dfa-4da8-be50-9cdeddadb44c" providerId="ADAL" clId="{BB71B040-E49A-4519-B41C-A26AF3EA911F}" dt="2025-02-07T13:27:24.341" v="26" actId="20577"/>
          <ac:spMkLst>
            <pc:docMk/>
            <pc:sldMk cId="3767176542" sldId="299"/>
            <ac:spMk id="2" creationId="{461BC4F9-D4E2-D15D-AB86-40F6A57E0445}"/>
          </ac:spMkLst>
        </pc:spChg>
        <pc:spChg chg="mod replST">
          <ac:chgData name="Ferreira Vinicius (SO/OPM-TS12-BR)" userId="658dc48d-7dfa-4da8-be50-9cdeddadb44c" providerId="ADAL" clId="{BB71B040-E49A-4519-B41C-A26AF3EA911F}" dt="2025-02-07T13:27:10.182" v="6" actId="20577"/>
          <ac:spMkLst>
            <pc:docMk/>
            <pc:sldMk cId="3767176542" sldId="299"/>
            <ac:spMk id="3" creationId="{6E033746-3D39-2FAC-2578-E7C48C2BCB62}"/>
          </ac:spMkLst>
        </pc:spChg>
        <pc:spChg chg="mod">
          <ac:chgData name="Ferreira Vinicius (SO/OPM-TS12-BR)" userId="658dc48d-7dfa-4da8-be50-9cdeddadb44c" providerId="ADAL" clId="{BB71B040-E49A-4519-B41C-A26AF3EA911F}" dt="2025-02-07T13:53:00.596" v="546" actId="1076"/>
          <ac:spMkLst>
            <pc:docMk/>
            <pc:sldMk cId="3767176542" sldId="299"/>
            <ac:spMk id="4" creationId="{76C9C1C7-1437-E85F-31AC-E1DAD011DCC6}"/>
          </ac:spMkLst>
        </pc:spChg>
        <pc:spChg chg="add mod">
          <ac:chgData name="Ferreira Vinicius (SO/OPM-TS12-BR)" userId="658dc48d-7dfa-4da8-be50-9cdeddadb44c" providerId="ADAL" clId="{BB71B040-E49A-4519-B41C-A26AF3EA911F}" dt="2025-02-07T13:53:26.994" v="613" actId="20577"/>
          <ac:spMkLst>
            <pc:docMk/>
            <pc:sldMk cId="3767176542" sldId="299"/>
            <ac:spMk id="6" creationId="{095E023B-A5BC-B137-CD6C-7336F381B149}"/>
          </ac:spMkLst>
        </pc:spChg>
      </pc:sldChg>
      <pc:sldChg chg="addSp modSp new mod">
        <pc:chgData name="Ferreira Vinicius (SO/OPM-TS12-BR)" userId="658dc48d-7dfa-4da8-be50-9cdeddadb44c" providerId="ADAL" clId="{BB71B040-E49A-4519-B41C-A26AF3EA911F}" dt="2025-02-07T13:42:34.116" v="164" actId="1076"/>
        <pc:sldMkLst>
          <pc:docMk/>
          <pc:sldMk cId="650688740" sldId="300"/>
        </pc:sldMkLst>
        <pc:spChg chg="mod replST">
          <ac:chgData name="Ferreira Vinicius (SO/OPM-TS12-BR)" userId="658dc48d-7dfa-4da8-be50-9cdeddadb44c" providerId="ADAL" clId="{BB71B040-E49A-4519-B41C-A26AF3EA911F}" dt="2025-02-07T13:35:56.996" v="41" actId="20577"/>
          <ac:spMkLst>
            <pc:docMk/>
            <pc:sldMk cId="650688740" sldId="300"/>
            <ac:spMk id="2" creationId="{72D63065-3DD8-C88B-F322-16894229A512}"/>
          </ac:spMkLst>
        </pc:spChg>
        <pc:spChg chg="mod">
          <ac:chgData name="Ferreira Vinicius (SO/OPM-TS12-BR)" userId="658dc48d-7dfa-4da8-be50-9cdeddadb44c" providerId="ADAL" clId="{BB71B040-E49A-4519-B41C-A26AF3EA911F}" dt="2025-02-07T13:36:13.517" v="101" actId="20577"/>
          <ac:spMkLst>
            <pc:docMk/>
            <pc:sldMk cId="650688740" sldId="300"/>
            <ac:spMk id="3" creationId="{69DC24C1-4651-0015-1AD4-7C9D9762564B}"/>
          </ac:spMkLst>
        </pc:spChg>
        <pc:spChg chg="add mod">
          <ac:chgData name="Ferreira Vinicius (SO/OPM-TS12-BR)" userId="658dc48d-7dfa-4da8-be50-9cdeddadb44c" providerId="ADAL" clId="{BB71B040-E49A-4519-B41C-A26AF3EA911F}" dt="2025-02-07T13:41:27.704" v="147" actId="1076"/>
          <ac:spMkLst>
            <pc:docMk/>
            <pc:sldMk cId="650688740" sldId="300"/>
            <ac:spMk id="5" creationId="{168395A9-4CB3-1805-4BD8-18C1C374F44C}"/>
          </ac:spMkLst>
        </pc:spChg>
        <pc:spChg chg="add mod">
          <ac:chgData name="Ferreira Vinicius (SO/OPM-TS12-BR)" userId="658dc48d-7dfa-4da8-be50-9cdeddadb44c" providerId="ADAL" clId="{BB71B040-E49A-4519-B41C-A26AF3EA911F}" dt="2025-02-07T13:40:59.627" v="137" actId="1076"/>
          <ac:spMkLst>
            <pc:docMk/>
            <pc:sldMk cId="650688740" sldId="300"/>
            <ac:spMk id="6" creationId="{D1B80D65-91F4-CB75-B9FF-EFE7DB525E1C}"/>
          </ac:spMkLst>
        </pc:spChg>
        <pc:spChg chg="add mod">
          <ac:chgData name="Ferreira Vinicius (SO/OPM-TS12-BR)" userId="658dc48d-7dfa-4da8-be50-9cdeddadb44c" providerId="ADAL" clId="{BB71B040-E49A-4519-B41C-A26AF3EA911F}" dt="2025-02-07T13:41:56.384" v="155" actId="1076"/>
          <ac:spMkLst>
            <pc:docMk/>
            <pc:sldMk cId="650688740" sldId="300"/>
            <ac:spMk id="7" creationId="{005B76D6-076F-C688-75A1-E3D82A9A8D27}"/>
          </ac:spMkLst>
        </pc:spChg>
        <pc:spChg chg="add mod">
          <ac:chgData name="Ferreira Vinicius (SO/OPM-TS12-BR)" userId="658dc48d-7dfa-4da8-be50-9cdeddadb44c" providerId="ADAL" clId="{BB71B040-E49A-4519-B41C-A26AF3EA911F}" dt="2025-02-07T13:42:34.116" v="164" actId="1076"/>
          <ac:spMkLst>
            <pc:docMk/>
            <pc:sldMk cId="650688740" sldId="300"/>
            <ac:spMk id="8" creationId="{30D1A81A-8EB3-36A4-871D-75A29F667A3B}"/>
          </ac:spMkLst>
        </pc:spChg>
      </pc:sldChg>
      <pc:sldChg chg="addSp modSp new mod">
        <pc:chgData name="Ferreira Vinicius (SO/OPM-TS12-BR)" userId="658dc48d-7dfa-4da8-be50-9cdeddadb44c" providerId="ADAL" clId="{BB71B040-E49A-4519-B41C-A26AF3EA911F}" dt="2025-02-07T13:52:55.199" v="545" actId="1076"/>
        <pc:sldMkLst>
          <pc:docMk/>
          <pc:sldMk cId="1752057283" sldId="301"/>
        </pc:sldMkLst>
        <pc:spChg chg="mod">
          <ac:chgData name="Ferreira Vinicius (SO/OPM-TS12-BR)" userId="658dc48d-7dfa-4da8-be50-9cdeddadb44c" providerId="ADAL" clId="{BB71B040-E49A-4519-B41C-A26AF3EA911F}" dt="2025-02-07T13:45:16.209" v="267" actId="20577"/>
          <ac:spMkLst>
            <pc:docMk/>
            <pc:sldMk cId="1752057283" sldId="301"/>
            <ac:spMk id="2" creationId="{AC927C85-9E6A-87C4-79C1-40D4E60DCEA8}"/>
          </ac:spMkLst>
        </pc:spChg>
        <pc:spChg chg="mod replST">
          <ac:chgData name="Ferreira Vinicius (SO/OPM-TS12-BR)" userId="658dc48d-7dfa-4da8-be50-9cdeddadb44c" providerId="ADAL" clId="{BB71B040-E49A-4519-B41C-A26AF3EA911F}" dt="2025-02-07T13:44:15.711" v="187" actId="20577"/>
          <ac:spMkLst>
            <pc:docMk/>
            <pc:sldMk cId="1752057283" sldId="301"/>
            <ac:spMk id="3" creationId="{9FC9CFEF-ADE7-B8F5-79BA-C840297CFF4B}"/>
          </ac:spMkLst>
        </pc:spChg>
        <pc:spChg chg="mod">
          <ac:chgData name="Ferreira Vinicius (SO/OPM-TS12-BR)" userId="658dc48d-7dfa-4da8-be50-9cdeddadb44c" providerId="ADAL" clId="{BB71B040-E49A-4519-B41C-A26AF3EA911F}" dt="2025-02-07T13:52:51.271" v="544" actId="20577"/>
          <ac:spMkLst>
            <pc:docMk/>
            <pc:sldMk cId="1752057283" sldId="301"/>
            <ac:spMk id="4" creationId="{6D1A379D-63F3-7B49-FC89-E8C01AECB7A9}"/>
          </ac:spMkLst>
        </pc:spChg>
        <pc:spChg chg="add mod">
          <ac:chgData name="Ferreira Vinicius (SO/OPM-TS12-BR)" userId="658dc48d-7dfa-4da8-be50-9cdeddadb44c" providerId="ADAL" clId="{BB71B040-E49A-4519-B41C-A26AF3EA911F}" dt="2025-02-07T13:52:55.199" v="545" actId="1076"/>
          <ac:spMkLst>
            <pc:docMk/>
            <pc:sldMk cId="1752057283" sldId="301"/>
            <ac:spMk id="6" creationId="{7165ADA2-2D0C-A45B-A54C-5C225604398D}"/>
          </ac:spMkLst>
        </pc:spChg>
      </pc:sldChg>
      <pc:sldChg chg="addSp modSp new mod">
        <pc:chgData name="Ferreira Vinicius (SO/OPM-TS12-BR)" userId="658dc48d-7dfa-4da8-be50-9cdeddadb44c" providerId="ADAL" clId="{BB71B040-E49A-4519-B41C-A26AF3EA911F}" dt="2025-02-07T13:52:11.560" v="509" actId="20577"/>
        <pc:sldMkLst>
          <pc:docMk/>
          <pc:sldMk cId="2621515696" sldId="302"/>
        </pc:sldMkLst>
        <pc:spChg chg="mod">
          <ac:chgData name="Ferreira Vinicius (SO/OPM-TS12-BR)" userId="658dc48d-7dfa-4da8-be50-9cdeddadb44c" providerId="ADAL" clId="{BB71B040-E49A-4519-B41C-A26AF3EA911F}" dt="2025-02-07T13:49:25.391" v="370" actId="20577"/>
          <ac:spMkLst>
            <pc:docMk/>
            <pc:sldMk cId="2621515696" sldId="302"/>
            <ac:spMk id="2" creationId="{C439A844-EEE6-829C-6FBF-41CE6E1380C9}"/>
          </ac:spMkLst>
        </pc:spChg>
        <pc:spChg chg="mod replST">
          <ac:chgData name="Ferreira Vinicius (SO/OPM-TS12-BR)" userId="658dc48d-7dfa-4da8-be50-9cdeddadb44c" providerId="ADAL" clId="{BB71B040-E49A-4519-B41C-A26AF3EA911F}" dt="2025-02-07T13:49:20.123" v="355" actId="20577"/>
          <ac:spMkLst>
            <pc:docMk/>
            <pc:sldMk cId="2621515696" sldId="302"/>
            <ac:spMk id="3" creationId="{3347435E-3E22-F71C-734E-01B2DA10FD45}"/>
          </ac:spMkLst>
        </pc:spChg>
        <pc:spChg chg="mod">
          <ac:chgData name="Ferreira Vinicius (SO/OPM-TS12-BR)" userId="658dc48d-7dfa-4da8-be50-9cdeddadb44c" providerId="ADAL" clId="{BB71B040-E49A-4519-B41C-A26AF3EA911F}" dt="2025-02-07T13:50:13.317" v="386" actId="14100"/>
          <ac:spMkLst>
            <pc:docMk/>
            <pc:sldMk cId="2621515696" sldId="302"/>
            <ac:spMk id="4" creationId="{2208C1CF-D6CC-5A18-B7AA-90E4C4FE30F1}"/>
          </ac:spMkLst>
        </pc:spChg>
        <pc:spChg chg="add mod">
          <ac:chgData name="Ferreira Vinicius (SO/OPM-TS12-BR)" userId="658dc48d-7dfa-4da8-be50-9cdeddadb44c" providerId="ADAL" clId="{BB71B040-E49A-4519-B41C-A26AF3EA911F}" dt="2025-02-07T13:52:11.560" v="509" actId="20577"/>
          <ac:spMkLst>
            <pc:docMk/>
            <pc:sldMk cId="2621515696" sldId="302"/>
            <ac:spMk id="6" creationId="{7C69D579-C842-B03D-C080-9A7838D29849}"/>
          </ac:spMkLst>
        </pc:spChg>
      </pc:sldChg>
      <pc:sldChg chg="addSp modSp new mod">
        <pc:chgData name="Ferreira Vinicius (SO/OPM-TS12-BR)" userId="658dc48d-7dfa-4da8-be50-9cdeddadb44c" providerId="ADAL" clId="{BB71B040-E49A-4519-B41C-A26AF3EA911F}" dt="2025-02-11T12:03:56.492" v="883" actId="20577"/>
        <pc:sldMkLst>
          <pc:docMk/>
          <pc:sldMk cId="278509320" sldId="303"/>
        </pc:sldMkLst>
        <pc:spChg chg="mod">
          <ac:chgData name="Ferreira Vinicius (SO/OPM-TS12-BR)" userId="658dc48d-7dfa-4da8-be50-9cdeddadb44c" providerId="ADAL" clId="{BB71B040-E49A-4519-B41C-A26AF3EA911F}" dt="2025-02-11T11:40:34.482" v="630" actId="20577"/>
          <ac:spMkLst>
            <pc:docMk/>
            <pc:sldMk cId="278509320" sldId="303"/>
            <ac:spMk id="2" creationId="{4DED6B3B-699F-302F-F115-7B5F007DC9FC}"/>
          </ac:spMkLst>
        </pc:spChg>
        <pc:spChg chg="mod replST">
          <ac:chgData name="Ferreira Vinicius (SO/OPM-TS12-BR)" userId="658dc48d-7dfa-4da8-be50-9cdeddadb44c" providerId="ADAL" clId="{BB71B040-E49A-4519-B41C-A26AF3EA911F}" dt="2025-02-11T11:40:31.336" v="626" actId="20577"/>
          <ac:spMkLst>
            <pc:docMk/>
            <pc:sldMk cId="278509320" sldId="303"/>
            <ac:spMk id="3" creationId="{56AF8EED-F658-5A17-6747-14900C14A9DC}"/>
          </ac:spMkLst>
        </pc:spChg>
        <pc:spChg chg="mod">
          <ac:chgData name="Ferreira Vinicius (SO/OPM-TS12-BR)" userId="658dc48d-7dfa-4da8-be50-9cdeddadb44c" providerId="ADAL" clId="{BB71B040-E49A-4519-B41C-A26AF3EA911F}" dt="2025-02-11T12:03:56.492" v="883" actId="20577"/>
          <ac:spMkLst>
            <pc:docMk/>
            <pc:sldMk cId="278509320" sldId="303"/>
            <ac:spMk id="4" creationId="{6A3A9836-7513-0AA1-E1EE-28E353E19993}"/>
          </ac:spMkLst>
        </pc:spChg>
        <pc:picChg chg="add mod">
          <ac:chgData name="Ferreira Vinicius (SO/OPM-TS12-BR)" userId="658dc48d-7dfa-4da8-be50-9cdeddadb44c" providerId="ADAL" clId="{BB71B040-E49A-4519-B41C-A26AF3EA911F}" dt="2025-02-11T11:50:17.882" v="726" actId="1076"/>
          <ac:picMkLst>
            <pc:docMk/>
            <pc:sldMk cId="278509320" sldId="303"/>
            <ac:picMk id="7" creationId="{F87D1DDF-F150-01B9-C1F4-6147A3670CB6}"/>
          </ac:picMkLst>
        </pc:picChg>
      </pc:sldChg>
      <pc:sldChg chg="modSp new del mod">
        <pc:chgData name="Ferreira Vinicius (SO/OPM-TS12-BR)" userId="658dc48d-7dfa-4da8-be50-9cdeddadb44c" providerId="ADAL" clId="{BB71B040-E49A-4519-B41C-A26AF3EA911F}" dt="2025-02-11T11:38:40.920" v="623" actId="47"/>
        <pc:sldMkLst>
          <pc:docMk/>
          <pc:sldMk cId="2669958984" sldId="303"/>
        </pc:sldMkLst>
        <pc:spChg chg="mod replST">
          <ac:chgData name="Ferreira Vinicius (SO/OPM-TS12-BR)" userId="658dc48d-7dfa-4da8-be50-9cdeddadb44c" providerId="ADAL" clId="{BB71B040-E49A-4519-B41C-A26AF3EA911F}" dt="2025-02-11T11:38:30.005" v="622" actId="20577"/>
          <ac:spMkLst>
            <pc:docMk/>
            <pc:sldMk cId="2669958984" sldId="303"/>
            <ac:spMk id="3" creationId="{F3711D56-0D72-9992-9AC9-CAE708F77FF2}"/>
          </ac:spMkLst>
        </pc:spChg>
      </pc:sldChg>
      <pc:sldChg chg="modSp new mod">
        <pc:chgData name="Ferreira Vinicius (SO/OPM-TS12-BR)" userId="658dc48d-7dfa-4da8-be50-9cdeddadb44c" providerId="ADAL" clId="{BB71B040-E49A-4519-B41C-A26AF3EA911F}" dt="2025-02-11T13:00:13.684" v="1020"/>
        <pc:sldMkLst>
          <pc:docMk/>
          <pc:sldMk cId="525103237" sldId="304"/>
        </pc:sldMkLst>
        <pc:spChg chg="mod">
          <ac:chgData name="Ferreira Vinicius (SO/OPM-TS12-BR)" userId="658dc48d-7dfa-4da8-be50-9cdeddadb44c" providerId="ADAL" clId="{BB71B040-E49A-4519-B41C-A26AF3EA911F}" dt="2025-02-11T12:59:33.930" v="979" actId="20577"/>
          <ac:spMkLst>
            <pc:docMk/>
            <pc:sldMk cId="525103237" sldId="304"/>
            <ac:spMk id="2" creationId="{4F4EF341-9AB3-8C83-7F64-C4E7AB41837E}"/>
          </ac:spMkLst>
        </pc:spChg>
        <pc:spChg chg="mod replST">
          <ac:chgData name="Ferreira Vinicius (SO/OPM-TS12-BR)" userId="658dc48d-7dfa-4da8-be50-9cdeddadb44c" providerId="ADAL" clId="{BB71B040-E49A-4519-B41C-A26AF3EA911F}" dt="2025-02-11T12:58:46.194" v="910" actId="20577"/>
          <ac:spMkLst>
            <pc:docMk/>
            <pc:sldMk cId="525103237" sldId="304"/>
            <ac:spMk id="3" creationId="{FFC584FC-13AF-368F-26DC-750B6D48F649}"/>
          </ac:spMkLst>
        </pc:spChg>
        <pc:spChg chg="mod">
          <ac:chgData name="Ferreira Vinicius (SO/OPM-TS12-BR)" userId="658dc48d-7dfa-4da8-be50-9cdeddadb44c" providerId="ADAL" clId="{BB71B040-E49A-4519-B41C-A26AF3EA911F}" dt="2025-02-11T13:00:13.684" v="1020"/>
          <ac:spMkLst>
            <pc:docMk/>
            <pc:sldMk cId="525103237" sldId="304"/>
            <ac:spMk id="4" creationId="{3BC665AC-58A6-F5D5-306E-9FEF7FD39C39}"/>
          </ac:spMkLst>
        </pc:spChg>
      </pc:sldChg>
    </pc:docChg>
  </pc:docChgLst>
  <pc:docChgLst>
    <pc:chgData name="Ferreira Vinicius (SO/OPM-TS12-BR)" userId="658dc48d-7dfa-4da8-be50-9cdeddadb44c" providerId="ADAL" clId="{6B2EB3D1-387E-44B0-9501-B81EFFA75CD2}"/>
    <pc:docChg chg="custSel addSld delSld modSld sldOrd">
      <pc:chgData name="Ferreira Vinicius (SO/OPM-TS12-BR)" userId="658dc48d-7dfa-4da8-be50-9cdeddadb44c" providerId="ADAL" clId="{6B2EB3D1-387E-44B0-9501-B81EFFA75CD2}" dt="2024-09-05T18:57:09.157" v="637" actId="20577"/>
      <pc:docMkLst>
        <pc:docMk/>
      </pc:docMkLst>
      <pc:sldChg chg="modSp mod">
        <pc:chgData name="Ferreira Vinicius (SO/OPM-TS12-BR)" userId="658dc48d-7dfa-4da8-be50-9cdeddadb44c" providerId="ADAL" clId="{6B2EB3D1-387E-44B0-9501-B81EFFA75CD2}" dt="2024-08-19T15:56:56.169" v="625" actId="1076"/>
        <pc:sldMkLst>
          <pc:docMk/>
          <pc:sldMk cId="2560853564" sldId="259"/>
        </pc:sldMkLst>
        <pc:picChg chg="mod">
          <ac:chgData name="Ferreira Vinicius (SO/OPM-TS12-BR)" userId="658dc48d-7dfa-4da8-be50-9cdeddadb44c" providerId="ADAL" clId="{6B2EB3D1-387E-44B0-9501-B81EFFA75CD2}" dt="2024-08-19T15:56:56.169" v="625" actId="1076"/>
          <ac:picMkLst>
            <pc:docMk/>
            <pc:sldMk cId="2560853564" sldId="259"/>
            <ac:picMk id="11" creationId="{295A991A-8963-BC91-6FEC-0DFB8A79076F}"/>
          </ac:picMkLst>
        </pc:picChg>
      </pc:sldChg>
      <pc:sldChg chg="modSp mod">
        <pc:chgData name="Ferreira Vinicius (SO/OPM-TS12-BR)" userId="658dc48d-7dfa-4da8-be50-9cdeddadb44c" providerId="ADAL" clId="{6B2EB3D1-387E-44B0-9501-B81EFFA75CD2}" dt="2024-09-05T17:21:56.298" v="626" actId="14100"/>
        <pc:sldMkLst>
          <pc:docMk/>
          <pc:sldMk cId="4097214327" sldId="282"/>
        </pc:sldMkLst>
        <pc:picChg chg="mod">
          <ac:chgData name="Ferreira Vinicius (SO/OPM-TS12-BR)" userId="658dc48d-7dfa-4da8-be50-9cdeddadb44c" providerId="ADAL" clId="{6B2EB3D1-387E-44B0-9501-B81EFFA75CD2}" dt="2024-09-05T17:21:56.298" v="626" actId="14100"/>
          <ac:picMkLst>
            <pc:docMk/>
            <pc:sldMk cId="4097214327" sldId="282"/>
            <ac:picMk id="9" creationId="{A34478DD-55EC-B8A9-CEAC-F1EF2C19778A}"/>
          </ac:picMkLst>
        </pc:picChg>
      </pc:sldChg>
      <pc:sldChg chg="modSp mod">
        <pc:chgData name="Ferreira Vinicius (SO/OPM-TS12-BR)" userId="658dc48d-7dfa-4da8-be50-9cdeddadb44c" providerId="ADAL" clId="{6B2EB3D1-387E-44B0-9501-B81EFFA75CD2}" dt="2024-09-05T18:57:09.157" v="637" actId="20577"/>
        <pc:sldMkLst>
          <pc:docMk/>
          <pc:sldMk cId="1770611719" sldId="295"/>
        </pc:sldMkLst>
        <pc:spChg chg="mod">
          <ac:chgData name="Ferreira Vinicius (SO/OPM-TS12-BR)" userId="658dc48d-7dfa-4da8-be50-9cdeddadb44c" providerId="ADAL" clId="{6B2EB3D1-387E-44B0-9501-B81EFFA75CD2}" dt="2024-09-05T18:57:09.157" v="637" actId="20577"/>
          <ac:spMkLst>
            <pc:docMk/>
            <pc:sldMk cId="1770611719" sldId="295"/>
            <ac:spMk id="4" creationId="{E3EDC1EC-F1F5-CA7E-FB00-B37DA04AA623}"/>
          </ac:spMkLst>
        </pc:spChg>
      </pc:sldChg>
      <pc:sldChg chg="modSp new mod ord">
        <pc:chgData name="Ferreira Vinicius (SO/OPM-TS12-BR)" userId="658dc48d-7dfa-4da8-be50-9cdeddadb44c" providerId="ADAL" clId="{6B2EB3D1-387E-44B0-9501-B81EFFA75CD2}" dt="2024-08-02T13:07:50.297" v="389" actId="1076"/>
        <pc:sldMkLst>
          <pc:docMk/>
          <pc:sldMk cId="347756035" sldId="296"/>
        </pc:sldMkLst>
        <pc:spChg chg="mod">
          <ac:chgData name="Ferreira Vinicius (SO/OPM-TS12-BR)" userId="658dc48d-7dfa-4da8-be50-9cdeddadb44c" providerId="ADAL" clId="{6B2EB3D1-387E-44B0-9501-B81EFFA75CD2}" dt="2024-08-02T13:02:38.297" v="63" actId="20577"/>
          <ac:spMkLst>
            <pc:docMk/>
            <pc:sldMk cId="347756035" sldId="296"/>
            <ac:spMk id="2" creationId="{D20F119D-3DAE-2D96-0269-EBD1F4111E67}"/>
          </ac:spMkLst>
        </pc:spChg>
        <pc:spChg chg="mod replST">
          <ac:chgData name="Ferreira Vinicius (SO/OPM-TS12-BR)" userId="658dc48d-7dfa-4da8-be50-9cdeddadb44c" providerId="ADAL" clId="{6B2EB3D1-387E-44B0-9501-B81EFFA75CD2}" dt="2024-08-02T13:02:19.380" v="6" actId="20577"/>
          <ac:spMkLst>
            <pc:docMk/>
            <pc:sldMk cId="347756035" sldId="296"/>
            <ac:spMk id="3" creationId="{E3324F85-CDD4-A57F-7D54-C4F171CE13B6}"/>
          </ac:spMkLst>
        </pc:spChg>
        <pc:spChg chg="mod">
          <ac:chgData name="Ferreira Vinicius (SO/OPM-TS12-BR)" userId="658dc48d-7dfa-4da8-be50-9cdeddadb44c" providerId="ADAL" clId="{6B2EB3D1-387E-44B0-9501-B81EFFA75CD2}" dt="2024-08-02T13:07:50.297" v="389" actId="1076"/>
          <ac:spMkLst>
            <pc:docMk/>
            <pc:sldMk cId="347756035" sldId="296"/>
            <ac:spMk id="4" creationId="{F2D0861C-0E29-DA26-E048-9AF615B217EB}"/>
          </ac:spMkLst>
        </pc:spChg>
      </pc:sldChg>
      <pc:sldChg chg="modSp new del mod">
        <pc:chgData name="Ferreira Vinicius (SO/OPM-TS12-BR)" userId="658dc48d-7dfa-4da8-be50-9cdeddadb44c" providerId="ADAL" clId="{6B2EB3D1-387E-44B0-9501-B81EFFA75CD2}" dt="2024-08-02T13:02:15.567" v="3" actId="47"/>
        <pc:sldMkLst>
          <pc:docMk/>
          <pc:sldMk cId="2236326359" sldId="296"/>
        </pc:sldMkLst>
        <pc:spChg chg="mod replST">
          <ac:chgData name="Ferreira Vinicius (SO/OPM-TS12-BR)" userId="658dc48d-7dfa-4da8-be50-9cdeddadb44c" providerId="ADAL" clId="{6B2EB3D1-387E-44B0-9501-B81EFFA75CD2}" dt="2024-08-02T13:02:14.418" v="2" actId="20577"/>
          <ac:spMkLst>
            <pc:docMk/>
            <pc:sldMk cId="2236326359" sldId="296"/>
            <ac:spMk id="3" creationId="{6FC92308-A7D4-0898-A430-9A17DE82064C}"/>
          </ac:spMkLst>
        </pc:spChg>
      </pc:sldChg>
      <pc:sldChg chg="addSp modSp new mod">
        <pc:chgData name="Ferreira Vinicius (SO/OPM-TS12-BR)" userId="658dc48d-7dfa-4da8-be50-9cdeddadb44c" providerId="ADAL" clId="{6B2EB3D1-387E-44B0-9501-B81EFFA75CD2}" dt="2024-08-02T13:12:04.746" v="624" actId="1076"/>
        <pc:sldMkLst>
          <pc:docMk/>
          <pc:sldMk cId="3611670021" sldId="297"/>
        </pc:sldMkLst>
        <pc:spChg chg="mod">
          <ac:chgData name="Ferreira Vinicius (SO/OPM-TS12-BR)" userId="658dc48d-7dfa-4da8-be50-9cdeddadb44c" providerId="ADAL" clId="{6B2EB3D1-387E-44B0-9501-B81EFFA75CD2}" dt="2024-08-02T13:08:06.590" v="393"/>
          <ac:spMkLst>
            <pc:docMk/>
            <pc:sldMk cId="3611670021" sldId="297"/>
            <ac:spMk id="2" creationId="{69E282E2-462D-A345-8834-F25692CF950A}"/>
          </ac:spMkLst>
        </pc:spChg>
        <pc:spChg chg="mod replST">
          <ac:chgData name="Ferreira Vinicius (SO/OPM-TS12-BR)" userId="658dc48d-7dfa-4da8-be50-9cdeddadb44c" providerId="ADAL" clId="{6B2EB3D1-387E-44B0-9501-B81EFFA75CD2}" dt="2024-08-02T13:07:58.713" v="392" actId="20577"/>
          <ac:spMkLst>
            <pc:docMk/>
            <pc:sldMk cId="3611670021" sldId="297"/>
            <ac:spMk id="3" creationId="{67240C2E-D3F0-31A5-7034-F4A24B99FA2F}"/>
          </ac:spMkLst>
        </pc:spChg>
        <pc:spChg chg="mod">
          <ac:chgData name="Ferreira Vinicius (SO/OPM-TS12-BR)" userId="658dc48d-7dfa-4da8-be50-9cdeddadb44c" providerId="ADAL" clId="{6B2EB3D1-387E-44B0-9501-B81EFFA75CD2}" dt="2024-08-02T13:09:04.843" v="617" actId="20577"/>
          <ac:spMkLst>
            <pc:docMk/>
            <pc:sldMk cId="3611670021" sldId="297"/>
            <ac:spMk id="4" creationId="{EB2D69D7-5E52-F899-A4B8-4767817AB4FD}"/>
          </ac:spMkLst>
        </pc:spChg>
        <pc:picChg chg="add mod">
          <ac:chgData name="Ferreira Vinicius (SO/OPM-TS12-BR)" userId="658dc48d-7dfa-4da8-be50-9cdeddadb44c" providerId="ADAL" clId="{6B2EB3D1-387E-44B0-9501-B81EFFA75CD2}" dt="2024-08-02T13:12:04.746" v="624" actId="1076"/>
          <ac:picMkLst>
            <pc:docMk/>
            <pc:sldMk cId="3611670021" sldId="297"/>
            <ac:picMk id="7" creationId="{A4015406-CE6B-D38A-86E9-F9D304B15857}"/>
          </ac:picMkLst>
        </pc:picChg>
      </pc:sldChg>
    </pc:docChg>
  </pc:docChgLst>
  <pc:docChgLst>
    <pc:chgData name="Ferreira Vinicius (CaP/ETS)" userId="658dc48d-7dfa-4da8-be50-9cdeddadb44c" providerId="ADAL" clId="{638055B9-1CFE-49DF-8F29-C15F544CF66E}"/>
    <pc:docChg chg="undo custSel addSld modSld">
      <pc:chgData name="Ferreira Vinicius (CaP/ETS)" userId="658dc48d-7dfa-4da8-be50-9cdeddadb44c" providerId="ADAL" clId="{638055B9-1CFE-49DF-8F29-C15F544CF66E}" dt="2024-01-15T12:04:21.657" v="9852" actId="20577"/>
      <pc:docMkLst>
        <pc:docMk/>
      </pc:docMkLst>
      <pc:sldChg chg="addSp delSp modSp mod modAnim">
        <pc:chgData name="Ferreira Vinicius (CaP/ETS)" userId="658dc48d-7dfa-4da8-be50-9cdeddadb44c" providerId="ADAL" clId="{638055B9-1CFE-49DF-8F29-C15F544CF66E}" dt="2024-01-12T12:06:13.386" v="8758"/>
        <pc:sldMkLst>
          <pc:docMk/>
          <pc:sldMk cId="1874691329" sldId="257"/>
        </pc:sldMkLst>
        <pc:spChg chg="mod">
          <ac:chgData name="Ferreira Vinicius (CaP/ETS)" userId="658dc48d-7dfa-4da8-be50-9cdeddadb44c" providerId="ADAL" clId="{638055B9-1CFE-49DF-8F29-C15F544CF66E}" dt="2024-01-10T19:30:48.847" v="6375" actId="1076"/>
          <ac:spMkLst>
            <pc:docMk/>
            <pc:sldMk cId="1874691329" sldId="257"/>
            <ac:spMk id="4" creationId="{90D53572-1499-86FC-BC53-42A927700D32}"/>
          </ac:spMkLst>
        </pc:spChg>
        <pc:spChg chg="add del mod">
          <ac:chgData name="Ferreira Vinicius (CaP/ETS)" userId="658dc48d-7dfa-4da8-be50-9cdeddadb44c" providerId="ADAL" clId="{638055B9-1CFE-49DF-8F29-C15F544CF66E}" dt="2024-01-10T19:29:47.374" v="6364" actId="478"/>
          <ac:spMkLst>
            <pc:docMk/>
            <pc:sldMk cId="1874691329" sldId="257"/>
            <ac:spMk id="6" creationId="{42E1740C-292F-1078-EE49-3320F140E42D}"/>
          </ac:spMkLst>
        </pc:spChg>
        <pc:picChg chg="mod">
          <ac:chgData name="Ferreira Vinicius (CaP/ETS)" userId="658dc48d-7dfa-4da8-be50-9cdeddadb44c" providerId="ADAL" clId="{638055B9-1CFE-49DF-8F29-C15F544CF66E}" dt="2024-01-10T19:30:44.880" v="6374" actId="1076"/>
          <ac:picMkLst>
            <pc:docMk/>
            <pc:sldMk cId="1874691329" sldId="257"/>
            <ac:picMk id="1028" creationId="{A44C2D0E-CE8E-E75C-43AE-7AE7FE98E506}"/>
          </ac:picMkLst>
        </pc:picChg>
        <pc:picChg chg="add mod">
          <ac:chgData name="Ferreira Vinicius (CaP/ETS)" userId="658dc48d-7dfa-4da8-be50-9cdeddadb44c" providerId="ADAL" clId="{638055B9-1CFE-49DF-8F29-C15F544CF66E}" dt="2024-01-10T19:30:27.844" v="6371" actId="1076"/>
          <ac:picMkLst>
            <pc:docMk/>
            <pc:sldMk cId="1874691329" sldId="257"/>
            <ac:picMk id="2052" creationId="{B9C0B25A-0CE7-0290-9323-3E7B5012D83F}"/>
          </ac:picMkLst>
        </pc:picChg>
      </pc:sldChg>
      <pc:sldChg chg="addSp delSp modSp mod delAnim modAnim">
        <pc:chgData name="Ferreira Vinicius (CaP/ETS)" userId="658dc48d-7dfa-4da8-be50-9cdeddadb44c" providerId="ADAL" clId="{638055B9-1CFE-49DF-8F29-C15F544CF66E}" dt="2024-01-12T12:35:10.018" v="8987" actId="1076"/>
        <pc:sldMkLst>
          <pc:docMk/>
          <pc:sldMk cId="2185919107" sldId="258"/>
        </pc:sldMkLst>
        <pc:spChg chg="mod">
          <ac:chgData name="Ferreira Vinicius (CaP/ETS)" userId="658dc48d-7dfa-4da8-be50-9cdeddadb44c" providerId="ADAL" clId="{638055B9-1CFE-49DF-8F29-C15F544CF66E}" dt="2024-01-12T12:34:39.675" v="8979"/>
          <ac:spMkLst>
            <pc:docMk/>
            <pc:sldMk cId="2185919107" sldId="258"/>
            <ac:spMk id="4" creationId="{464D7974-CD12-A3D1-3386-CCB677D3CDB4}"/>
          </ac:spMkLst>
        </pc:spChg>
        <pc:picChg chg="del mod">
          <ac:chgData name="Ferreira Vinicius (CaP/ETS)" userId="658dc48d-7dfa-4da8-be50-9cdeddadb44c" providerId="ADAL" clId="{638055B9-1CFE-49DF-8F29-C15F544CF66E}" dt="2024-01-12T12:34:43.456" v="8981" actId="478"/>
          <ac:picMkLst>
            <pc:docMk/>
            <pc:sldMk cId="2185919107" sldId="258"/>
            <ac:picMk id="7" creationId="{708A25BC-43F4-528F-5F14-9A3EBC3AC24B}"/>
          </ac:picMkLst>
        </pc:picChg>
        <pc:picChg chg="add mod">
          <ac:chgData name="Ferreira Vinicius (CaP/ETS)" userId="658dc48d-7dfa-4da8-be50-9cdeddadb44c" providerId="ADAL" clId="{638055B9-1CFE-49DF-8F29-C15F544CF66E}" dt="2024-01-12T12:35:10.018" v="8987" actId="1076"/>
          <ac:picMkLst>
            <pc:docMk/>
            <pc:sldMk cId="2185919107" sldId="258"/>
            <ac:picMk id="8" creationId="{25D9AA3C-6354-A73E-7142-B697818B5850}"/>
          </ac:picMkLst>
        </pc:picChg>
      </pc:sldChg>
      <pc:sldChg chg="modSp modAnim">
        <pc:chgData name="Ferreira Vinicius (CaP/ETS)" userId="658dc48d-7dfa-4da8-be50-9cdeddadb44c" providerId="ADAL" clId="{638055B9-1CFE-49DF-8F29-C15F544CF66E}" dt="2024-01-12T12:07:30.574" v="8769" actId="5793"/>
        <pc:sldMkLst>
          <pc:docMk/>
          <pc:sldMk cId="2560853564" sldId="259"/>
        </pc:sldMkLst>
        <pc:spChg chg="mod">
          <ac:chgData name="Ferreira Vinicius (CaP/ETS)" userId="658dc48d-7dfa-4da8-be50-9cdeddadb44c" providerId="ADAL" clId="{638055B9-1CFE-49DF-8F29-C15F544CF66E}" dt="2024-01-12T12:07:30.574" v="8769" actId="5793"/>
          <ac:spMkLst>
            <pc:docMk/>
            <pc:sldMk cId="2560853564" sldId="259"/>
            <ac:spMk id="4" creationId="{371D1170-D8C2-2C6E-1FA1-D236501582BC}"/>
          </ac:spMkLst>
        </pc:spChg>
      </pc:sldChg>
      <pc:sldChg chg="modSp mod modAnim">
        <pc:chgData name="Ferreira Vinicius (CaP/ETS)" userId="658dc48d-7dfa-4da8-be50-9cdeddadb44c" providerId="ADAL" clId="{638055B9-1CFE-49DF-8F29-C15F544CF66E}" dt="2024-01-12T12:07:45.004" v="8771"/>
        <pc:sldMkLst>
          <pc:docMk/>
          <pc:sldMk cId="717631594" sldId="260"/>
        </pc:sldMkLst>
        <pc:spChg chg="mod">
          <ac:chgData name="Ferreira Vinicius (CaP/ETS)" userId="658dc48d-7dfa-4da8-be50-9cdeddadb44c" providerId="ADAL" clId="{638055B9-1CFE-49DF-8F29-C15F544CF66E}" dt="2024-01-10T19:47:06.162" v="6382" actId="5793"/>
          <ac:spMkLst>
            <pc:docMk/>
            <pc:sldMk cId="717631594" sldId="260"/>
            <ac:spMk id="4" creationId="{C27826F7-34C1-3BEB-C918-D33BDE8F8C8B}"/>
          </ac:spMkLst>
        </pc:spChg>
      </pc:sldChg>
      <pc:sldChg chg="modAnim">
        <pc:chgData name="Ferreira Vinicius (CaP/ETS)" userId="658dc48d-7dfa-4da8-be50-9cdeddadb44c" providerId="ADAL" clId="{638055B9-1CFE-49DF-8F29-C15F544CF66E}" dt="2024-01-12T12:08:04.128" v="8774"/>
        <pc:sldMkLst>
          <pc:docMk/>
          <pc:sldMk cId="1552834767" sldId="261"/>
        </pc:sldMkLst>
      </pc:sldChg>
      <pc:sldChg chg="modSp mod modAnim">
        <pc:chgData name="Ferreira Vinicius (CaP/ETS)" userId="658dc48d-7dfa-4da8-be50-9cdeddadb44c" providerId="ADAL" clId="{638055B9-1CFE-49DF-8F29-C15F544CF66E}" dt="2024-01-12T12:08:24.594" v="8778"/>
        <pc:sldMkLst>
          <pc:docMk/>
          <pc:sldMk cId="1080388427" sldId="262"/>
        </pc:sldMkLst>
        <pc:spChg chg="mod">
          <ac:chgData name="Ferreira Vinicius (CaP/ETS)" userId="658dc48d-7dfa-4da8-be50-9cdeddadb44c" providerId="ADAL" clId="{638055B9-1CFE-49DF-8F29-C15F544CF66E}" dt="2024-01-12T12:08:20.604" v="8777" actId="20577"/>
          <ac:spMkLst>
            <pc:docMk/>
            <pc:sldMk cId="1080388427" sldId="262"/>
            <ac:spMk id="4" creationId="{CF3B94BE-28FE-CC80-D333-954AAF52FB4E}"/>
          </ac:spMkLst>
        </pc:spChg>
      </pc:sldChg>
      <pc:sldChg chg="addSp modSp new mod modAnim">
        <pc:chgData name="Ferreira Vinicius (CaP/ETS)" userId="658dc48d-7dfa-4da8-be50-9cdeddadb44c" providerId="ADAL" clId="{638055B9-1CFE-49DF-8F29-C15F544CF66E}" dt="2024-01-12T12:08:53.832" v="8781"/>
        <pc:sldMkLst>
          <pc:docMk/>
          <pc:sldMk cId="782788109" sldId="263"/>
        </pc:sldMkLst>
        <pc:spChg chg="mod">
          <ac:chgData name="Ferreira Vinicius (CaP/ETS)" userId="658dc48d-7dfa-4da8-be50-9cdeddadb44c" providerId="ADAL" clId="{638055B9-1CFE-49DF-8F29-C15F544CF66E}" dt="2024-01-09T17:23:49.971" v="24" actId="20577"/>
          <ac:spMkLst>
            <pc:docMk/>
            <pc:sldMk cId="782788109" sldId="263"/>
            <ac:spMk id="2" creationId="{FA5170AE-86BC-4708-F441-43D285D7C4AA}"/>
          </ac:spMkLst>
        </pc:spChg>
        <pc:spChg chg="mod replST">
          <ac:chgData name="Ferreira Vinicius (CaP/ETS)" userId="658dc48d-7dfa-4da8-be50-9cdeddadb44c" providerId="ADAL" clId="{638055B9-1CFE-49DF-8F29-C15F544CF66E}" dt="2024-01-09T17:23:38.537" v="7" actId="20577"/>
          <ac:spMkLst>
            <pc:docMk/>
            <pc:sldMk cId="782788109" sldId="263"/>
            <ac:spMk id="3" creationId="{88BE04AF-CE0B-B115-6CE2-386F067C97B3}"/>
          </ac:spMkLst>
        </pc:spChg>
        <pc:spChg chg="mod">
          <ac:chgData name="Ferreira Vinicius (CaP/ETS)" userId="658dc48d-7dfa-4da8-be50-9cdeddadb44c" providerId="ADAL" clId="{638055B9-1CFE-49DF-8F29-C15F544CF66E}" dt="2024-01-09T17:26:50.825" v="99" actId="20577"/>
          <ac:spMkLst>
            <pc:docMk/>
            <pc:sldMk cId="782788109" sldId="263"/>
            <ac:spMk id="4" creationId="{398E56EB-36F3-E41B-E3BD-ABC113AC5C44}"/>
          </ac:spMkLst>
        </pc:spChg>
        <pc:spChg chg="add mod">
          <ac:chgData name="Ferreira Vinicius (CaP/ETS)" userId="658dc48d-7dfa-4da8-be50-9cdeddadb44c" providerId="ADAL" clId="{638055B9-1CFE-49DF-8F29-C15F544CF66E}" dt="2024-01-09T17:25:52.250" v="69" actId="1076"/>
          <ac:spMkLst>
            <pc:docMk/>
            <pc:sldMk cId="782788109" sldId="263"/>
            <ac:spMk id="6" creationId="{2DD8B3F8-F415-4B34-0F86-C0FA7A9115A2}"/>
          </ac:spMkLst>
        </pc:spChg>
        <pc:spChg chg="add mod">
          <ac:chgData name="Ferreira Vinicius (CaP/ETS)" userId="658dc48d-7dfa-4da8-be50-9cdeddadb44c" providerId="ADAL" clId="{638055B9-1CFE-49DF-8F29-C15F544CF66E}" dt="2024-01-09T17:26:55.518" v="100" actId="1076"/>
          <ac:spMkLst>
            <pc:docMk/>
            <pc:sldMk cId="782788109" sldId="263"/>
            <ac:spMk id="7" creationId="{9D859DFE-7ACA-5218-4120-5A63572778B1}"/>
          </ac:spMkLst>
        </pc:spChg>
      </pc:sldChg>
      <pc:sldChg chg="addSp modSp new mod modAnim">
        <pc:chgData name="Ferreira Vinicius (CaP/ETS)" userId="658dc48d-7dfa-4da8-be50-9cdeddadb44c" providerId="ADAL" clId="{638055B9-1CFE-49DF-8F29-C15F544CF66E}" dt="2024-01-12T12:09:24.073" v="8785"/>
        <pc:sldMkLst>
          <pc:docMk/>
          <pc:sldMk cId="756919995" sldId="264"/>
        </pc:sldMkLst>
        <pc:spChg chg="mod">
          <ac:chgData name="Ferreira Vinicius (CaP/ETS)" userId="658dc48d-7dfa-4da8-be50-9cdeddadb44c" providerId="ADAL" clId="{638055B9-1CFE-49DF-8F29-C15F544CF66E}" dt="2024-01-09T17:27:45.417" v="130" actId="20577"/>
          <ac:spMkLst>
            <pc:docMk/>
            <pc:sldMk cId="756919995" sldId="264"/>
            <ac:spMk id="2" creationId="{8BA68D2B-2F2C-A4AB-CD3B-C324E1D6AD8C}"/>
          </ac:spMkLst>
        </pc:spChg>
        <pc:spChg chg="mod replST">
          <ac:chgData name="Ferreira Vinicius (CaP/ETS)" userId="658dc48d-7dfa-4da8-be50-9cdeddadb44c" providerId="ADAL" clId="{638055B9-1CFE-49DF-8F29-C15F544CF66E}" dt="2024-01-09T17:27:37.538" v="103" actId="20577"/>
          <ac:spMkLst>
            <pc:docMk/>
            <pc:sldMk cId="756919995" sldId="264"/>
            <ac:spMk id="3" creationId="{D8F0E5E6-79D5-F975-AF60-45FC2FF4509D}"/>
          </ac:spMkLst>
        </pc:spChg>
        <pc:spChg chg="mod">
          <ac:chgData name="Ferreira Vinicius (CaP/ETS)" userId="658dc48d-7dfa-4da8-be50-9cdeddadb44c" providerId="ADAL" clId="{638055B9-1CFE-49DF-8F29-C15F544CF66E}" dt="2024-01-09T17:31:06.831" v="312" actId="21"/>
          <ac:spMkLst>
            <pc:docMk/>
            <pc:sldMk cId="756919995" sldId="264"/>
            <ac:spMk id="4" creationId="{56A60429-8981-74B6-D5EC-62B924B051CE}"/>
          </ac:spMkLst>
        </pc:spChg>
        <pc:spChg chg="add mod">
          <ac:chgData name="Ferreira Vinicius (CaP/ETS)" userId="658dc48d-7dfa-4da8-be50-9cdeddadb44c" providerId="ADAL" clId="{638055B9-1CFE-49DF-8F29-C15F544CF66E}" dt="2024-01-12T12:09:21.734" v="8784" actId="1076"/>
          <ac:spMkLst>
            <pc:docMk/>
            <pc:sldMk cId="756919995" sldId="264"/>
            <ac:spMk id="6" creationId="{9E972477-7848-BA11-9BDF-58AA66CC7E8A}"/>
          </ac:spMkLst>
        </pc:spChg>
      </pc:sldChg>
      <pc:sldChg chg="modSp new mod modAnim">
        <pc:chgData name="Ferreira Vinicius (CaP/ETS)" userId="658dc48d-7dfa-4da8-be50-9cdeddadb44c" providerId="ADAL" clId="{638055B9-1CFE-49DF-8F29-C15F544CF66E}" dt="2024-01-12T12:09:45.712" v="8787"/>
        <pc:sldMkLst>
          <pc:docMk/>
          <pc:sldMk cId="1227184647" sldId="265"/>
        </pc:sldMkLst>
        <pc:spChg chg="mod">
          <ac:chgData name="Ferreira Vinicius (CaP/ETS)" userId="658dc48d-7dfa-4da8-be50-9cdeddadb44c" providerId="ADAL" clId="{638055B9-1CFE-49DF-8F29-C15F544CF66E}" dt="2024-01-10T11:29:09.813" v="321" actId="20577"/>
          <ac:spMkLst>
            <pc:docMk/>
            <pc:sldMk cId="1227184647" sldId="265"/>
            <ac:spMk id="2" creationId="{79D4A28D-5285-CDF0-3280-39D137BE8CB2}"/>
          </ac:spMkLst>
        </pc:spChg>
        <pc:spChg chg="mod replST">
          <ac:chgData name="Ferreira Vinicius (CaP/ETS)" userId="658dc48d-7dfa-4da8-be50-9cdeddadb44c" providerId="ADAL" clId="{638055B9-1CFE-49DF-8F29-C15F544CF66E}" dt="2024-01-10T11:26:22.903" v="318" actId="20577"/>
          <ac:spMkLst>
            <pc:docMk/>
            <pc:sldMk cId="1227184647" sldId="265"/>
            <ac:spMk id="3" creationId="{1D6627E4-8566-4728-D1C9-CBEE78212D08}"/>
          </ac:spMkLst>
        </pc:spChg>
        <pc:spChg chg="mod">
          <ac:chgData name="Ferreira Vinicius (CaP/ETS)" userId="658dc48d-7dfa-4da8-be50-9cdeddadb44c" providerId="ADAL" clId="{638055B9-1CFE-49DF-8F29-C15F544CF66E}" dt="2024-01-10T11:37:34.639" v="1031" actId="108"/>
          <ac:spMkLst>
            <pc:docMk/>
            <pc:sldMk cId="1227184647" sldId="265"/>
            <ac:spMk id="4" creationId="{D548F02E-050E-C74F-F88B-3225FDEB1EC0}"/>
          </ac:spMkLst>
        </pc:spChg>
      </pc:sldChg>
      <pc:sldChg chg="addSp modSp new mod modAnim">
        <pc:chgData name="Ferreira Vinicius (CaP/ETS)" userId="658dc48d-7dfa-4da8-be50-9cdeddadb44c" providerId="ADAL" clId="{638055B9-1CFE-49DF-8F29-C15F544CF66E}" dt="2024-01-12T12:10:00.355" v="8790"/>
        <pc:sldMkLst>
          <pc:docMk/>
          <pc:sldMk cId="2718050204" sldId="266"/>
        </pc:sldMkLst>
        <pc:spChg chg="mod">
          <ac:chgData name="Ferreira Vinicius (CaP/ETS)" userId="658dc48d-7dfa-4da8-be50-9cdeddadb44c" providerId="ADAL" clId="{638055B9-1CFE-49DF-8F29-C15F544CF66E}" dt="2024-01-10T11:39:05.543" v="1044" actId="20577"/>
          <ac:spMkLst>
            <pc:docMk/>
            <pc:sldMk cId="2718050204" sldId="266"/>
            <ac:spMk id="2" creationId="{085553BB-BF22-558E-0386-DCBFF82DDB6D}"/>
          </ac:spMkLst>
        </pc:spChg>
        <pc:spChg chg="mod replST">
          <ac:chgData name="Ferreira Vinicius (CaP/ETS)" userId="658dc48d-7dfa-4da8-be50-9cdeddadb44c" providerId="ADAL" clId="{638055B9-1CFE-49DF-8F29-C15F544CF66E}" dt="2024-01-10T11:38:34.788" v="1034" actId="20577"/>
          <ac:spMkLst>
            <pc:docMk/>
            <pc:sldMk cId="2718050204" sldId="266"/>
            <ac:spMk id="3" creationId="{CDE45F67-6018-84DB-B7FE-A858E5A9C1DA}"/>
          </ac:spMkLst>
        </pc:spChg>
        <pc:spChg chg="mod">
          <ac:chgData name="Ferreira Vinicius (CaP/ETS)" userId="658dc48d-7dfa-4da8-be50-9cdeddadb44c" providerId="ADAL" clId="{638055B9-1CFE-49DF-8F29-C15F544CF66E}" dt="2024-01-10T11:44:41.595" v="1096" actId="20577"/>
          <ac:spMkLst>
            <pc:docMk/>
            <pc:sldMk cId="2718050204" sldId="266"/>
            <ac:spMk id="4" creationId="{B4F8C053-92C1-753A-031F-BE75A2D4931F}"/>
          </ac:spMkLst>
        </pc:spChg>
        <pc:picChg chg="add mod">
          <ac:chgData name="Ferreira Vinicius (CaP/ETS)" userId="658dc48d-7dfa-4da8-be50-9cdeddadb44c" providerId="ADAL" clId="{638055B9-1CFE-49DF-8F29-C15F544CF66E}" dt="2024-01-10T11:42:45.665" v="1070" actId="1076"/>
          <ac:picMkLst>
            <pc:docMk/>
            <pc:sldMk cId="2718050204" sldId="266"/>
            <ac:picMk id="1026" creationId="{000271FC-894B-EF51-8AFB-D05B0F2C7755}"/>
          </ac:picMkLst>
        </pc:picChg>
        <pc:picChg chg="add mod">
          <ac:chgData name="Ferreira Vinicius (CaP/ETS)" userId="658dc48d-7dfa-4da8-be50-9cdeddadb44c" providerId="ADAL" clId="{638055B9-1CFE-49DF-8F29-C15F544CF66E}" dt="2024-01-10T11:42:34.588" v="1069" actId="1076"/>
          <ac:picMkLst>
            <pc:docMk/>
            <pc:sldMk cId="2718050204" sldId="266"/>
            <ac:picMk id="1028" creationId="{C342105E-5A1E-855D-974A-0681D5D00B59}"/>
          </ac:picMkLst>
        </pc:picChg>
        <pc:picChg chg="add mod">
          <ac:chgData name="Ferreira Vinicius (CaP/ETS)" userId="658dc48d-7dfa-4da8-be50-9cdeddadb44c" providerId="ADAL" clId="{638055B9-1CFE-49DF-8F29-C15F544CF66E}" dt="2024-01-10T11:42:31.352" v="1068" actId="1076"/>
          <ac:picMkLst>
            <pc:docMk/>
            <pc:sldMk cId="2718050204" sldId="266"/>
            <ac:picMk id="1030" creationId="{2316031B-A018-DAE2-495B-F4B60DC999FA}"/>
          </ac:picMkLst>
        </pc:picChg>
      </pc:sldChg>
      <pc:sldChg chg="addSp delSp modSp new mod modAnim">
        <pc:chgData name="Ferreira Vinicius (CaP/ETS)" userId="658dc48d-7dfa-4da8-be50-9cdeddadb44c" providerId="ADAL" clId="{638055B9-1CFE-49DF-8F29-C15F544CF66E}" dt="2024-01-12T12:11:01.514" v="8797"/>
        <pc:sldMkLst>
          <pc:docMk/>
          <pc:sldMk cId="2870449547" sldId="267"/>
        </pc:sldMkLst>
        <pc:spChg chg="mod">
          <ac:chgData name="Ferreira Vinicius (CaP/ETS)" userId="658dc48d-7dfa-4da8-be50-9cdeddadb44c" providerId="ADAL" clId="{638055B9-1CFE-49DF-8F29-C15F544CF66E}" dt="2024-01-10T11:44:31.714" v="1091" actId="20577"/>
          <ac:spMkLst>
            <pc:docMk/>
            <pc:sldMk cId="2870449547" sldId="267"/>
            <ac:spMk id="2" creationId="{70CE87FA-65FB-A17A-38D7-74C944141FB9}"/>
          </ac:spMkLst>
        </pc:spChg>
        <pc:spChg chg="mod replST">
          <ac:chgData name="Ferreira Vinicius (CaP/ETS)" userId="658dc48d-7dfa-4da8-be50-9cdeddadb44c" providerId="ADAL" clId="{638055B9-1CFE-49DF-8F29-C15F544CF66E}" dt="2024-01-10T11:43:55.197" v="1073" actId="20577"/>
          <ac:spMkLst>
            <pc:docMk/>
            <pc:sldMk cId="2870449547" sldId="267"/>
            <ac:spMk id="3" creationId="{9C8F54F1-0DE3-6FE4-2A9A-99C01D3BCD76}"/>
          </ac:spMkLst>
        </pc:spChg>
        <pc:spChg chg="mod ord">
          <ac:chgData name="Ferreira Vinicius (CaP/ETS)" userId="658dc48d-7dfa-4da8-be50-9cdeddadb44c" providerId="ADAL" clId="{638055B9-1CFE-49DF-8F29-C15F544CF66E}" dt="2024-01-12T12:10:39.057" v="8792" actId="167"/>
          <ac:spMkLst>
            <pc:docMk/>
            <pc:sldMk cId="2870449547" sldId="267"/>
            <ac:spMk id="4" creationId="{FD209336-6055-E096-F1A0-45FC70D0EBBD}"/>
          </ac:spMkLst>
        </pc:spChg>
        <pc:spChg chg="add mod">
          <ac:chgData name="Ferreira Vinicius (CaP/ETS)" userId="658dc48d-7dfa-4da8-be50-9cdeddadb44c" providerId="ADAL" clId="{638055B9-1CFE-49DF-8F29-C15F544CF66E}" dt="2024-01-10T11:51:31.950" v="1681" actId="1076"/>
          <ac:spMkLst>
            <pc:docMk/>
            <pc:sldMk cId="2870449547" sldId="267"/>
            <ac:spMk id="8" creationId="{D72FFC27-A6C2-DFC6-958C-FAB04438F552}"/>
          </ac:spMkLst>
        </pc:spChg>
        <pc:spChg chg="add mod">
          <ac:chgData name="Ferreira Vinicius (CaP/ETS)" userId="658dc48d-7dfa-4da8-be50-9cdeddadb44c" providerId="ADAL" clId="{638055B9-1CFE-49DF-8F29-C15F544CF66E}" dt="2024-01-10T11:51:35.197" v="1682" actId="1076"/>
          <ac:spMkLst>
            <pc:docMk/>
            <pc:sldMk cId="2870449547" sldId="267"/>
            <ac:spMk id="9" creationId="{8617AE8B-7EEC-94D5-402B-6CF03B330852}"/>
          </ac:spMkLst>
        </pc:spChg>
        <pc:picChg chg="add del mod">
          <ac:chgData name="Ferreira Vinicius (CaP/ETS)" userId="658dc48d-7dfa-4da8-be50-9cdeddadb44c" providerId="ADAL" clId="{638055B9-1CFE-49DF-8F29-C15F544CF66E}" dt="2024-01-10T11:51:00.649" v="1676" actId="478"/>
          <ac:picMkLst>
            <pc:docMk/>
            <pc:sldMk cId="2870449547" sldId="267"/>
            <ac:picMk id="7" creationId="{8E8C42F2-0E67-C0A2-2829-BD220D69D2E2}"/>
          </ac:picMkLst>
        </pc:picChg>
        <pc:picChg chg="add mod ord">
          <ac:chgData name="Ferreira Vinicius (CaP/ETS)" userId="658dc48d-7dfa-4da8-be50-9cdeddadb44c" providerId="ADAL" clId="{638055B9-1CFE-49DF-8F29-C15F544CF66E}" dt="2024-01-10T11:51:29.255" v="1680" actId="167"/>
          <ac:picMkLst>
            <pc:docMk/>
            <pc:sldMk cId="2870449547" sldId="267"/>
            <ac:picMk id="11" creationId="{407A50E3-392B-A6DF-CA8B-A99969D4183B}"/>
          </ac:picMkLst>
        </pc:picChg>
        <pc:picChg chg="add mod modCrop">
          <ac:chgData name="Ferreira Vinicius (CaP/ETS)" userId="658dc48d-7dfa-4da8-be50-9cdeddadb44c" providerId="ADAL" clId="{638055B9-1CFE-49DF-8F29-C15F544CF66E}" dt="2024-01-10T11:52:00.504" v="1688" actId="1076"/>
          <ac:picMkLst>
            <pc:docMk/>
            <pc:sldMk cId="2870449547" sldId="267"/>
            <ac:picMk id="13" creationId="{56DD59BD-0CA2-4B26-C432-76CADA3CFA3E}"/>
          </ac:picMkLst>
        </pc:picChg>
      </pc:sldChg>
      <pc:sldChg chg="addSp modSp new mod modAnim">
        <pc:chgData name="Ferreira Vinicius (CaP/ETS)" userId="658dc48d-7dfa-4da8-be50-9cdeddadb44c" providerId="ADAL" clId="{638055B9-1CFE-49DF-8F29-C15F544CF66E}" dt="2024-01-12T12:11:31.056" v="8800"/>
        <pc:sldMkLst>
          <pc:docMk/>
          <pc:sldMk cId="2292897730" sldId="268"/>
        </pc:sldMkLst>
        <pc:spChg chg="mod">
          <ac:chgData name="Ferreira Vinicius (CaP/ETS)" userId="658dc48d-7dfa-4da8-be50-9cdeddadb44c" providerId="ADAL" clId="{638055B9-1CFE-49DF-8F29-C15F544CF66E}" dt="2024-01-10T11:53:41.004" v="1694" actId="20577"/>
          <ac:spMkLst>
            <pc:docMk/>
            <pc:sldMk cId="2292897730" sldId="268"/>
            <ac:spMk id="2" creationId="{0224662B-4188-84E9-28F7-33CACE7375C2}"/>
          </ac:spMkLst>
        </pc:spChg>
        <pc:spChg chg="mod replST">
          <ac:chgData name="Ferreira Vinicius (CaP/ETS)" userId="658dc48d-7dfa-4da8-be50-9cdeddadb44c" providerId="ADAL" clId="{638055B9-1CFE-49DF-8F29-C15F544CF66E}" dt="2024-01-10T11:53:38.767" v="1691" actId="20577"/>
          <ac:spMkLst>
            <pc:docMk/>
            <pc:sldMk cId="2292897730" sldId="268"/>
            <ac:spMk id="3" creationId="{47D93EDC-BDD2-D5A9-F244-D1AC2E590F03}"/>
          </ac:spMkLst>
        </pc:spChg>
        <pc:spChg chg="mod">
          <ac:chgData name="Ferreira Vinicius (CaP/ETS)" userId="658dc48d-7dfa-4da8-be50-9cdeddadb44c" providerId="ADAL" clId="{638055B9-1CFE-49DF-8F29-C15F544CF66E}" dt="2024-01-10T12:02:33.881" v="2127" actId="108"/>
          <ac:spMkLst>
            <pc:docMk/>
            <pc:sldMk cId="2292897730" sldId="268"/>
            <ac:spMk id="4" creationId="{A8FAF915-40B5-9F64-447A-F9F2ADE92385}"/>
          </ac:spMkLst>
        </pc:spChg>
        <pc:picChg chg="add mod">
          <ac:chgData name="Ferreira Vinicius (CaP/ETS)" userId="658dc48d-7dfa-4da8-be50-9cdeddadb44c" providerId="ADAL" clId="{638055B9-1CFE-49DF-8F29-C15F544CF66E}" dt="2024-01-10T12:12:29.185" v="2688" actId="1076"/>
          <ac:picMkLst>
            <pc:docMk/>
            <pc:sldMk cId="2292897730" sldId="268"/>
            <ac:picMk id="7" creationId="{3648BA48-109F-D608-5D12-AF33DD417A80}"/>
          </ac:picMkLst>
        </pc:picChg>
      </pc:sldChg>
      <pc:sldChg chg="addSp modSp new mod modAnim">
        <pc:chgData name="Ferreira Vinicius (CaP/ETS)" userId="658dc48d-7dfa-4da8-be50-9cdeddadb44c" providerId="ADAL" clId="{638055B9-1CFE-49DF-8F29-C15F544CF66E}" dt="2024-01-10T12:12:12.313" v="2686" actId="20577"/>
        <pc:sldMkLst>
          <pc:docMk/>
          <pc:sldMk cId="3438067577" sldId="269"/>
        </pc:sldMkLst>
        <pc:spChg chg="mod">
          <ac:chgData name="Ferreira Vinicius (CaP/ETS)" userId="658dc48d-7dfa-4da8-be50-9cdeddadb44c" providerId="ADAL" clId="{638055B9-1CFE-49DF-8F29-C15F544CF66E}" dt="2024-01-10T12:04:07.068" v="2133" actId="20577"/>
          <ac:spMkLst>
            <pc:docMk/>
            <pc:sldMk cId="3438067577" sldId="269"/>
            <ac:spMk id="2" creationId="{9E87382C-079E-9F7C-559B-7FA5C7591444}"/>
          </ac:spMkLst>
        </pc:spChg>
        <pc:spChg chg="mod replST">
          <ac:chgData name="Ferreira Vinicius (CaP/ETS)" userId="658dc48d-7dfa-4da8-be50-9cdeddadb44c" providerId="ADAL" clId="{638055B9-1CFE-49DF-8F29-C15F544CF66E}" dt="2024-01-10T12:03:12.656" v="2130" actId="20577"/>
          <ac:spMkLst>
            <pc:docMk/>
            <pc:sldMk cId="3438067577" sldId="269"/>
            <ac:spMk id="3" creationId="{BE39B440-1E16-7E94-BAAE-FCE5BFCB95B4}"/>
          </ac:spMkLst>
        </pc:spChg>
        <pc:spChg chg="mod">
          <ac:chgData name="Ferreira Vinicius (CaP/ETS)" userId="658dc48d-7dfa-4da8-be50-9cdeddadb44c" providerId="ADAL" clId="{638055B9-1CFE-49DF-8F29-C15F544CF66E}" dt="2024-01-10T12:12:12.313" v="2686" actId="20577"/>
          <ac:spMkLst>
            <pc:docMk/>
            <pc:sldMk cId="3438067577" sldId="269"/>
            <ac:spMk id="4" creationId="{97270E99-021E-D7DE-2BD5-AE2A207AE2ED}"/>
          </ac:spMkLst>
        </pc:spChg>
        <pc:picChg chg="add mod modCrop">
          <ac:chgData name="Ferreira Vinicius (CaP/ETS)" userId="658dc48d-7dfa-4da8-be50-9cdeddadb44c" providerId="ADAL" clId="{638055B9-1CFE-49DF-8F29-C15F544CF66E}" dt="2024-01-10T12:09:44.622" v="2514" actId="1076"/>
          <ac:picMkLst>
            <pc:docMk/>
            <pc:sldMk cId="3438067577" sldId="269"/>
            <ac:picMk id="7" creationId="{29CB30C7-AB15-4F53-0810-234E48B17375}"/>
          </ac:picMkLst>
        </pc:picChg>
      </pc:sldChg>
      <pc:sldChg chg="modSp new mod modAnim">
        <pc:chgData name="Ferreira Vinicius (CaP/ETS)" userId="658dc48d-7dfa-4da8-be50-9cdeddadb44c" providerId="ADAL" clId="{638055B9-1CFE-49DF-8F29-C15F544CF66E}" dt="2024-01-12T12:12:32.053" v="8802"/>
        <pc:sldMkLst>
          <pc:docMk/>
          <pc:sldMk cId="94576596" sldId="270"/>
        </pc:sldMkLst>
        <pc:spChg chg="mod">
          <ac:chgData name="Ferreira Vinicius (CaP/ETS)" userId="658dc48d-7dfa-4da8-be50-9cdeddadb44c" providerId="ADAL" clId="{638055B9-1CFE-49DF-8F29-C15F544CF66E}" dt="2024-01-10T13:14:33.553" v="2713" actId="20577"/>
          <ac:spMkLst>
            <pc:docMk/>
            <pc:sldMk cId="94576596" sldId="270"/>
            <ac:spMk id="2" creationId="{D3DAE963-2E8F-DFC9-639A-2E0BD7B84CC0}"/>
          </ac:spMkLst>
        </pc:spChg>
        <pc:spChg chg="mod replST">
          <ac:chgData name="Ferreira Vinicius (CaP/ETS)" userId="658dc48d-7dfa-4da8-be50-9cdeddadb44c" providerId="ADAL" clId="{638055B9-1CFE-49DF-8F29-C15F544CF66E}" dt="2024-01-10T13:12:39.341" v="2691" actId="20577"/>
          <ac:spMkLst>
            <pc:docMk/>
            <pc:sldMk cId="94576596" sldId="270"/>
            <ac:spMk id="3" creationId="{775B203D-30FA-CFB1-88D3-5F8CBEAE7247}"/>
          </ac:spMkLst>
        </pc:spChg>
        <pc:spChg chg="mod">
          <ac:chgData name="Ferreira Vinicius (CaP/ETS)" userId="658dc48d-7dfa-4da8-be50-9cdeddadb44c" providerId="ADAL" clId="{638055B9-1CFE-49DF-8F29-C15F544CF66E}" dt="2024-01-10T13:20:25.547" v="3035" actId="20577"/>
          <ac:spMkLst>
            <pc:docMk/>
            <pc:sldMk cId="94576596" sldId="270"/>
            <ac:spMk id="4" creationId="{A0226756-0520-222D-A9C4-E08372940DF9}"/>
          </ac:spMkLst>
        </pc:spChg>
      </pc:sldChg>
      <pc:sldChg chg="addSp modSp new mod modAnim">
        <pc:chgData name="Ferreira Vinicius (CaP/ETS)" userId="658dc48d-7dfa-4da8-be50-9cdeddadb44c" providerId="ADAL" clId="{638055B9-1CFE-49DF-8F29-C15F544CF66E}" dt="2024-01-12T12:12:49.529" v="8804"/>
        <pc:sldMkLst>
          <pc:docMk/>
          <pc:sldMk cId="2042146248" sldId="271"/>
        </pc:sldMkLst>
        <pc:spChg chg="mod">
          <ac:chgData name="Ferreira Vinicius (CaP/ETS)" userId="658dc48d-7dfa-4da8-be50-9cdeddadb44c" providerId="ADAL" clId="{638055B9-1CFE-49DF-8F29-C15F544CF66E}" dt="2024-01-10T13:20:46.708" v="3042" actId="20577"/>
          <ac:spMkLst>
            <pc:docMk/>
            <pc:sldMk cId="2042146248" sldId="271"/>
            <ac:spMk id="2" creationId="{7D50193B-D0AF-F49D-D265-3851A24A4613}"/>
          </ac:spMkLst>
        </pc:spChg>
        <pc:spChg chg="mod replST">
          <ac:chgData name="Ferreira Vinicius (CaP/ETS)" userId="658dc48d-7dfa-4da8-be50-9cdeddadb44c" providerId="ADAL" clId="{638055B9-1CFE-49DF-8F29-C15F544CF66E}" dt="2024-01-10T13:20:44.011" v="3038" actId="20577"/>
          <ac:spMkLst>
            <pc:docMk/>
            <pc:sldMk cId="2042146248" sldId="271"/>
            <ac:spMk id="3" creationId="{83AC31CA-B0FF-B688-DC78-67A4FAAED580}"/>
          </ac:spMkLst>
        </pc:spChg>
        <pc:spChg chg="mod">
          <ac:chgData name="Ferreira Vinicius (CaP/ETS)" userId="658dc48d-7dfa-4da8-be50-9cdeddadb44c" providerId="ADAL" clId="{638055B9-1CFE-49DF-8F29-C15F544CF66E}" dt="2024-01-10T13:26:05.469" v="3382" actId="20577"/>
          <ac:spMkLst>
            <pc:docMk/>
            <pc:sldMk cId="2042146248" sldId="271"/>
            <ac:spMk id="4" creationId="{462E7EFD-E2E2-0EE0-E4A7-65C5A251D78B}"/>
          </ac:spMkLst>
        </pc:spChg>
        <pc:picChg chg="add mod">
          <ac:chgData name="Ferreira Vinicius (CaP/ETS)" userId="658dc48d-7dfa-4da8-be50-9cdeddadb44c" providerId="ADAL" clId="{638055B9-1CFE-49DF-8F29-C15F544CF66E}" dt="2024-01-10T13:23:35.813" v="3201" actId="1076"/>
          <ac:picMkLst>
            <pc:docMk/>
            <pc:sldMk cId="2042146248" sldId="271"/>
            <ac:picMk id="7" creationId="{4BC9C653-0FC9-1791-F192-189C46C5DBAF}"/>
          </ac:picMkLst>
        </pc:picChg>
      </pc:sldChg>
      <pc:sldChg chg="addSp modSp new mod modAnim">
        <pc:chgData name="Ferreira Vinicius (CaP/ETS)" userId="658dc48d-7dfa-4da8-be50-9cdeddadb44c" providerId="ADAL" clId="{638055B9-1CFE-49DF-8F29-C15F544CF66E}" dt="2024-01-12T12:13:06.357" v="8806"/>
        <pc:sldMkLst>
          <pc:docMk/>
          <pc:sldMk cId="2601136669" sldId="272"/>
        </pc:sldMkLst>
        <pc:spChg chg="mod">
          <ac:chgData name="Ferreira Vinicius (CaP/ETS)" userId="658dc48d-7dfa-4da8-be50-9cdeddadb44c" providerId="ADAL" clId="{638055B9-1CFE-49DF-8F29-C15F544CF66E}" dt="2024-01-10T13:26:11.259" v="3393" actId="20577"/>
          <ac:spMkLst>
            <pc:docMk/>
            <pc:sldMk cId="2601136669" sldId="272"/>
            <ac:spMk id="2" creationId="{DF756B9A-188C-4B37-82FF-C59F0E62A2B0}"/>
          </ac:spMkLst>
        </pc:spChg>
        <pc:spChg chg="mod replST">
          <ac:chgData name="Ferreira Vinicius (CaP/ETS)" userId="658dc48d-7dfa-4da8-be50-9cdeddadb44c" providerId="ADAL" clId="{638055B9-1CFE-49DF-8F29-C15F544CF66E}" dt="2024-01-10T13:26:07.964" v="3385" actId="20577"/>
          <ac:spMkLst>
            <pc:docMk/>
            <pc:sldMk cId="2601136669" sldId="272"/>
            <ac:spMk id="3" creationId="{54754304-1658-8871-CADF-397EE8735F54}"/>
          </ac:spMkLst>
        </pc:spChg>
        <pc:spChg chg="mod">
          <ac:chgData name="Ferreira Vinicius (CaP/ETS)" userId="658dc48d-7dfa-4da8-be50-9cdeddadb44c" providerId="ADAL" clId="{638055B9-1CFE-49DF-8F29-C15F544CF66E}" dt="2024-01-10T13:55:14.105" v="3943" actId="20577"/>
          <ac:spMkLst>
            <pc:docMk/>
            <pc:sldMk cId="2601136669" sldId="272"/>
            <ac:spMk id="4" creationId="{98A1E85D-9816-6114-0CD6-E7232D638065}"/>
          </ac:spMkLst>
        </pc:spChg>
        <pc:picChg chg="add mod">
          <ac:chgData name="Ferreira Vinicius (CaP/ETS)" userId="658dc48d-7dfa-4da8-be50-9cdeddadb44c" providerId="ADAL" clId="{638055B9-1CFE-49DF-8F29-C15F544CF66E}" dt="2024-01-10T13:47:25.212" v="3558" actId="1076"/>
          <ac:picMkLst>
            <pc:docMk/>
            <pc:sldMk cId="2601136669" sldId="272"/>
            <ac:picMk id="7" creationId="{A6D101B1-61B5-08E3-C7AC-A046492B74EE}"/>
          </ac:picMkLst>
        </pc:picChg>
      </pc:sldChg>
      <pc:sldChg chg="addSp modSp new mod modAnim">
        <pc:chgData name="Ferreira Vinicius (CaP/ETS)" userId="658dc48d-7dfa-4da8-be50-9cdeddadb44c" providerId="ADAL" clId="{638055B9-1CFE-49DF-8F29-C15F544CF66E}" dt="2024-01-12T12:13:54.444" v="8814"/>
        <pc:sldMkLst>
          <pc:docMk/>
          <pc:sldMk cId="1061955746" sldId="273"/>
        </pc:sldMkLst>
        <pc:spChg chg="mod">
          <ac:chgData name="Ferreira Vinicius (CaP/ETS)" userId="658dc48d-7dfa-4da8-be50-9cdeddadb44c" providerId="ADAL" clId="{638055B9-1CFE-49DF-8F29-C15F544CF66E}" dt="2024-01-10T13:55:20.841" v="3951" actId="20577"/>
          <ac:spMkLst>
            <pc:docMk/>
            <pc:sldMk cId="1061955746" sldId="273"/>
            <ac:spMk id="2" creationId="{0F28C3F9-C56E-A750-2D56-1CC4943B44F0}"/>
          </ac:spMkLst>
        </pc:spChg>
        <pc:spChg chg="mod replST">
          <ac:chgData name="Ferreira Vinicius (CaP/ETS)" userId="658dc48d-7dfa-4da8-be50-9cdeddadb44c" providerId="ADAL" clId="{638055B9-1CFE-49DF-8F29-C15F544CF66E}" dt="2024-01-10T13:55:17.466" v="3946" actId="20577"/>
          <ac:spMkLst>
            <pc:docMk/>
            <pc:sldMk cId="1061955746" sldId="273"/>
            <ac:spMk id="3" creationId="{08ECF8E2-8EA6-E1E6-AA84-977D7E1E3EBE}"/>
          </ac:spMkLst>
        </pc:spChg>
        <pc:spChg chg="mod">
          <ac:chgData name="Ferreira Vinicius (CaP/ETS)" userId="658dc48d-7dfa-4da8-be50-9cdeddadb44c" providerId="ADAL" clId="{638055B9-1CFE-49DF-8F29-C15F544CF66E}" dt="2024-01-12T12:13:36.013" v="8811" actId="20577"/>
          <ac:spMkLst>
            <pc:docMk/>
            <pc:sldMk cId="1061955746" sldId="273"/>
            <ac:spMk id="4" creationId="{70FC1D6F-35EF-9D05-09B7-63E2320905FD}"/>
          </ac:spMkLst>
        </pc:spChg>
        <pc:picChg chg="add mod">
          <ac:chgData name="Ferreira Vinicius (CaP/ETS)" userId="658dc48d-7dfa-4da8-be50-9cdeddadb44c" providerId="ADAL" clId="{638055B9-1CFE-49DF-8F29-C15F544CF66E}" dt="2024-01-10T14:01:57.194" v="4111" actId="1076"/>
          <ac:picMkLst>
            <pc:docMk/>
            <pc:sldMk cId="1061955746" sldId="273"/>
            <ac:picMk id="7" creationId="{E135268D-5FBE-88FC-A992-1AB309A5758F}"/>
          </ac:picMkLst>
        </pc:picChg>
        <pc:picChg chg="add mod modCrop">
          <ac:chgData name="Ferreira Vinicius (CaP/ETS)" userId="658dc48d-7dfa-4da8-be50-9cdeddadb44c" providerId="ADAL" clId="{638055B9-1CFE-49DF-8F29-C15F544CF66E}" dt="2024-01-10T14:02:26.019" v="4116" actId="1076"/>
          <ac:picMkLst>
            <pc:docMk/>
            <pc:sldMk cId="1061955746" sldId="273"/>
            <ac:picMk id="9" creationId="{08261E74-A27E-1CCF-2C34-7E12C6274099}"/>
          </ac:picMkLst>
        </pc:picChg>
      </pc:sldChg>
      <pc:sldChg chg="addSp delSp modSp new mod modAnim">
        <pc:chgData name="Ferreira Vinicius (CaP/ETS)" userId="658dc48d-7dfa-4da8-be50-9cdeddadb44c" providerId="ADAL" clId="{638055B9-1CFE-49DF-8F29-C15F544CF66E}" dt="2024-01-12T12:15:06.338" v="8822"/>
        <pc:sldMkLst>
          <pc:docMk/>
          <pc:sldMk cId="1237436383" sldId="274"/>
        </pc:sldMkLst>
        <pc:spChg chg="mod">
          <ac:chgData name="Ferreira Vinicius (CaP/ETS)" userId="658dc48d-7dfa-4da8-be50-9cdeddadb44c" providerId="ADAL" clId="{638055B9-1CFE-49DF-8F29-C15F544CF66E}" dt="2024-01-10T14:05:14.880" v="4123" actId="20577"/>
          <ac:spMkLst>
            <pc:docMk/>
            <pc:sldMk cId="1237436383" sldId="274"/>
            <ac:spMk id="2" creationId="{61263496-0517-64D8-1144-33866EB4321B}"/>
          </ac:spMkLst>
        </pc:spChg>
        <pc:spChg chg="mod replST">
          <ac:chgData name="Ferreira Vinicius (CaP/ETS)" userId="658dc48d-7dfa-4da8-be50-9cdeddadb44c" providerId="ADAL" clId="{638055B9-1CFE-49DF-8F29-C15F544CF66E}" dt="2024-01-10T14:04:38.215" v="4119" actId="20577"/>
          <ac:spMkLst>
            <pc:docMk/>
            <pc:sldMk cId="1237436383" sldId="274"/>
            <ac:spMk id="3" creationId="{A57ACA06-4970-9DE6-8D7A-4FC877A92B8D}"/>
          </ac:spMkLst>
        </pc:spChg>
        <pc:spChg chg="mod">
          <ac:chgData name="Ferreira Vinicius (CaP/ETS)" userId="658dc48d-7dfa-4da8-be50-9cdeddadb44c" providerId="ADAL" clId="{638055B9-1CFE-49DF-8F29-C15F544CF66E}" dt="2024-01-10T14:13:26.625" v="4934" actId="790"/>
          <ac:spMkLst>
            <pc:docMk/>
            <pc:sldMk cId="1237436383" sldId="274"/>
            <ac:spMk id="4" creationId="{68A7987A-8239-59C2-0734-CC340172B08D}"/>
          </ac:spMkLst>
        </pc:spChg>
        <pc:picChg chg="add mod">
          <ac:chgData name="Ferreira Vinicius (CaP/ETS)" userId="658dc48d-7dfa-4da8-be50-9cdeddadb44c" providerId="ADAL" clId="{638055B9-1CFE-49DF-8F29-C15F544CF66E}" dt="2024-01-10T14:07:16.538" v="4381" actId="1076"/>
          <ac:picMkLst>
            <pc:docMk/>
            <pc:sldMk cId="1237436383" sldId="274"/>
            <ac:picMk id="7" creationId="{21A388A7-4EA0-A27C-9797-6929DF09108D}"/>
          </ac:picMkLst>
        </pc:picChg>
        <pc:picChg chg="add del mod modCrop">
          <ac:chgData name="Ferreira Vinicius (CaP/ETS)" userId="658dc48d-7dfa-4da8-be50-9cdeddadb44c" providerId="ADAL" clId="{638055B9-1CFE-49DF-8F29-C15F544CF66E}" dt="2024-01-12T12:14:57.538" v="8820" actId="478"/>
          <ac:picMkLst>
            <pc:docMk/>
            <pc:sldMk cId="1237436383" sldId="274"/>
            <ac:picMk id="8" creationId="{7801C1C3-D810-D44D-270B-1FF2590120F5}"/>
          </ac:picMkLst>
        </pc:picChg>
      </pc:sldChg>
      <pc:sldChg chg="modSp new mod modAnim">
        <pc:chgData name="Ferreira Vinicius (CaP/ETS)" userId="658dc48d-7dfa-4da8-be50-9cdeddadb44c" providerId="ADAL" clId="{638055B9-1CFE-49DF-8F29-C15F544CF66E}" dt="2024-01-12T12:15:51.748" v="8824"/>
        <pc:sldMkLst>
          <pc:docMk/>
          <pc:sldMk cId="445455924" sldId="275"/>
        </pc:sldMkLst>
        <pc:spChg chg="mod">
          <ac:chgData name="Ferreira Vinicius (CaP/ETS)" userId="658dc48d-7dfa-4da8-be50-9cdeddadb44c" providerId="ADAL" clId="{638055B9-1CFE-49DF-8F29-C15F544CF66E}" dt="2024-01-10T14:09:31.969" v="4637" actId="20577"/>
          <ac:spMkLst>
            <pc:docMk/>
            <pc:sldMk cId="445455924" sldId="275"/>
            <ac:spMk id="2" creationId="{3F47E966-8C47-FAF1-20F5-9918B5927C26}"/>
          </ac:spMkLst>
        </pc:spChg>
        <pc:spChg chg="mod replST">
          <ac:chgData name="Ferreira Vinicius (CaP/ETS)" userId="658dc48d-7dfa-4da8-be50-9cdeddadb44c" providerId="ADAL" clId="{638055B9-1CFE-49DF-8F29-C15F544CF66E}" dt="2024-01-10T14:09:28.374" v="4632" actId="20577"/>
          <ac:spMkLst>
            <pc:docMk/>
            <pc:sldMk cId="445455924" sldId="275"/>
            <ac:spMk id="3" creationId="{F30B64E5-C9FA-C69D-B5B1-7182330A500A}"/>
          </ac:spMkLst>
        </pc:spChg>
        <pc:spChg chg="mod">
          <ac:chgData name="Ferreira Vinicius (CaP/ETS)" userId="658dc48d-7dfa-4da8-be50-9cdeddadb44c" providerId="ADAL" clId="{638055B9-1CFE-49DF-8F29-C15F544CF66E}" dt="2024-01-10T14:13:01.737" v="4931" actId="313"/>
          <ac:spMkLst>
            <pc:docMk/>
            <pc:sldMk cId="445455924" sldId="275"/>
            <ac:spMk id="4" creationId="{367CCD0E-B110-18D5-A605-C3ECA23A442A}"/>
          </ac:spMkLst>
        </pc:spChg>
      </pc:sldChg>
      <pc:sldChg chg="addSp modSp new mod modAnim">
        <pc:chgData name="Ferreira Vinicius (CaP/ETS)" userId="658dc48d-7dfa-4da8-be50-9cdeddadb44c" providerId="ADAL" clId="{638055B9-1CFE-49DF-8F29-C15F544CF66E}" dt="2024-01-12T12:16:09.985" v="8826"/>
        <pc:sldMkLst>
          <pc:docMk/>
          <pc:sldMk cId="2189655825" sldId="276"/>
        </pc:sldMkLst>
        <pc:spChg chg="mod">
          <ac:chgData name="Ferreira Vinicius (CaP/ETS)" userId="658dc48d-7dfa-4da8-be50-9cdeddadb44c" providerId="ADAL" clId="{638055B9-1CFE-49DF-8F29-C15F544CF66E}" dt="2024-01-10T14:14:37.257" v="4942" actId="20577"/>
          <ac:spMkLst>
            <pc:docMk/>
            <pc:sldMk cId="2189655825" sldId="276"/>
            <ac:spMk id="2" creationId="{31E1163F-A286-4FAE-5D25-A81DF5F9400F}"/>
          </ac:spMkLst>
        </pc:spChg>
        <pc:spChg chg="mod replST">
          <ac:chgData name="Ferreira Vinicius (CaP/ETS)" userId="658dc48d-7dfa-4da8-be50-9cdeddadb44c" providerId="ADAL" clId="{638055B9-1CFE-49DF-8F29-C15F544CF66E}" dt="2024-01-10T14:14:34.044" v="4937" actId="20577"/>
          <ac:spMkLst>
            <pc:docMk/>
            <pc:sldMk cId="2189655825" sldId="276"/>
            <ac:spMk id="3" creationId="{88B4D5F3-7903-B9D2-FD2E-AA19E5EE6958}"/>
          </ac:spMkLst>
        </pc:spChg>
        <pc:spChg chg="mod">
          <ac:chgData name="Ferreira Vinicius (CaP/ETS)" userId="658dc48d-7dfa-4da8-be50-9cdeddadb44c" providerId="ADAL" clId="{638055B9-1CFE-49DF-8F29-C15F544CF66E}" dt="2024-01-10T14:17:47.501" v="5146" actId="20577"/>
          <ac:spMkLst>
            <pc:docMk/>
            <pc:sldMk cId="2189655825" sldId="276"/>
            <ac:spMk id="4" creationId="{D799C669-FC17-7DD8-E031-5DB79F76E2E1}"/>
          </ac:spMkLst>
        </pc:spChg>
        <pc:picChg chg="add mod">
          <ac:chgData name="Ferreira Vinicius (CaP/ETS)" userId="658dc48d-7dfa-4da8-be50-9cdeddadb44c" providerId="ADAL" clId="{638055B9-1CFE-49DF-8F29-C15F544CF66E}" dt="2024-01-10T14:17:39.995" v="5140" actId="1076"/>
          <ac:picMkLst>
            <pc:docMk/>
            <pc:sldMk cId="2189655825" sldId="276"/>
            <ac:picMk id="7" creationId="{B92CAA2C-B558-B495-163E-1F3DC609D60F}"/>
          </ac:picMkLst>
        </pc:picChg>
        <pc:picChg chg="add mod">
          <ac:chgData name="Ferreira Vinicius (CaP/ETS)" userId="658dc48d-7dfa-4da8-be50-9cdeddadb44c" providerId="ADAL" clId="{638055B9-1CFE-49DF-8F29-C15F544CF66E}" dt="2024-01-10T14:18:02.754" v="5149" actId="1076"/>
          <ac:picMkLst>
            <pc:docMk/>
            <pc:sldMk cId="2189655825" sldId="276"/>
            <ac:picMk id="9" creationId="{959644F8-60F4-8FDF-D0B3-E0AC6BF756C1}"/>
          </ac:picMkLst>
        </pc:picChg>
      </pc:sldChg>
      <pc:sldChg chg="modSp new mod modAnim">
        <pc:chgData name="Ferreira Vinicius (CaP/ETS)" userId="658dc48d-7dfa-4da8-be50-9cdeddadb44c" providerId="ADAL" clId="{638055B9-1CFE-49DF-8F29-C15F544CF66E}" dt="2024-01-12T12:16:45.662" v="8829"/>
        <pc:sldMkLst>
          <pc:docMk/>
          <pc:sldMk cId="2373139458" sldId="277"/>
        </pc:sldMkLst>
        <pc:spChg chg="mod">
          <ac:chgData name="Ferreira Vinicius (CaP/ETS)" userId="658dc48d-7dfa-4da8-be50-9cdeddadb44c" providerId="ADAL" clId="{638055B9-1CFE-49DF-8F29-C15F544CF66E}" dt="2024-01-10T14:19:46.939" v="5158" actId="20577"/>
          <ac:spMkLst>
            <pc:docMk/>
            <pc:sldMk cId="2373139458" sldId="277"/>
            <ac:spMk id="2" creationId="{1FB2C289-B29E-9A5D-567D-78FBB4BA9498}"/>
          </ac:spMkLst>
        </pc:spChg>
        <pc:spChg chg="mod replST">
          <ac:chgData name="Ferreira Vinicius (CaP/ETS)" userId="658dc48d-7dfa-4da8-be50-9cdeddadb44c" providerId="ADAL" clId="{638055B9-1CFE-49DF-8F29-C15F544CF66E}" dt="2024-01-10T14:18:43.102" v="5152" actId="20577"/>
          <ac:spMkLst>
            <pc:docMk/>
            <pc:sldMk cId="2373139458" sldId="277"/>
            <ac:spMk id="3" creationId="{46D97B74-3CB1-8C90-11B0-77AE126FC49F}"/>
          </ac:spMkLst>
        </pc:spChg>
        <pc:spChg chg="mod">
          <ac:chgData name="Ferreira Vinicius (CaP/ETS)" userId="658dc48d-7dfa-4da8-be50-9cdeddadb44c" providerId="ADAL" clId="{638055B9-1CFE-49DF-8F29-C15F544CF66E}" dt="2024-01-10T14:23:44.285" v="5498" actId="5793"/>
          <ac:spMkLst>
            <pc:docMk/>
            <pc:sldMk cId="2373139458" sldId="277"/>
            <ac:spMk id="4" creationId="{7D398B69-5047-FB75-C2A1-8CAA749F8C96}"/>
          </ac:spMkLst>
        </pc:spChg>
      </pc:sldChg>
      <pc:sldChg chg="addSp modSp new mod modAnim">
        <pc:chgData name="Ferreira Vinicius (CaP/ETS)" userId="658dc48d-7dfa-4da8-be50-9cdeddadb44c" providerId="ADAL" clId="{638055B9-1CFE-49DF-8F29-C15F544CF66E}" dt="2024-01-12T12:17:10.534" v="8832"/>
        <pc:sldMkLst>
          <pc:docMk/>
          <pc:sldMk cId="3723787910" sldId="278"/>
        </pc:sldMkLst>
        <pc:spChg chg="mod">
          <ac:chgData name="Ferreira Vinicius (CaP/ETS)" userId="658dc48d-7dfa-4da8-be50-9cdeddadb44c" providerId="ADAL" clId="{638055B9-1CFE-49DF-8F29-C15F544CF66E}" dt="2024-01-10T14:24:14.411" v="5507" actId="20577"/>
          <ac:spMkLst>
            <pc:docMk/>
            <pc:sldMk cId="3723787910" sldId="278"/>
            <ac:spMk id="2" creationId="{3C092BF6-209C-59ED-810D-53609A34AAFF}"/>
          </ac:spMkLst>
        </pc:spChg>
        <pc:spChg chg="mod replST">
          <ac:chgData name="Ferreira Vinicius (CaP/ETS)" userId="658dc48d-7dfa-4da8-be50-9cdeddadb44c" providerId="ADAL" clId="{638055B9-1CFE-49DF-8F29-C15F544CF66E}" dt="2024-01-10T14:23:53.182" v="5501" actId="20577"/>
          <ac:spMkLst>
            <pc:docMk/>
            <pc:sldMk cId="3723787910" sldId="278"/>
            <ac:spMk id="3" creationId="{71095FE1-A8AA-B83A-E298-41010302610B}"/>
          </ac:spMkLst>
        </pc:spChg>
        <pc:spChg chg="mod">
          <ac:chgData name="Ferreira Vinicius (CaP/ETS)" userId="658dc48d-7dfa-4da8-be50-9cdeddadb44c" providerId="ADAL" clId="{638055B9-1CFE-49DF-8F29-C15F544CF66E}" dt="2024-01-10T17:08:12.719" v="6014" actId="20577"/>
          <ac:spMkLst>
            <pc:docMk/>
            <pc:sldMk cId="3723787910" sldId="278"/>
            <ac:spMk id="4" creationId="{023D6103-B18D-5026-D400-B6C5CABE8E2A}"/>
          </ac:spMkLst>
        </pc:spChg>
        <pc:picChg chg="add mod">
          <ac:chgData name="Ferreira Vinicius (CaP/ETS)" userId="658dc48d-7dfa-4da8-be50-9cdeddadb44c" providerId="ADAL" clId="{638055B9-1CFE-49DF-8F29-C15F544CF66E}" dt="2024-01-10T14:26:58.401" v="5824" actId="1076"/>
          <ac:picMkLst>
            <pc:docMk/>
            <pc:sldMk cId="3723787910" sldId="278"/>
            <ac:picMk id="7" creationId="{51F3DAB1-7ABA-3183-91F7-074014B84B90}"/>
          </ac:picMkLst>
        </pc:picChg>
        <pc:picChg chg="add mod">
          <ac:chgData name="Ferreira Vinicius (CaP/ETS)" userId="658dc48d-7dfa-4da8-be50-9cdeddadb44c" providerId="ADAL" clId="{638055B9-1CFE-49DF-8F29-C15F544CF66E}" dt="2024-01-10T14:27:12.375" v="5827" actId="1076"/>
          <ac:picMkLst>
            <pc:docMk/>
            <pc:sldMk cId="3723787910" sldId="278"/>
            <ac:picMk id="9" creationId="{EF91C2EE-1B84-038C-84CD-0302469BFD13}"/>
          </ac:picMkLst>
        </pc:picChg>
        <pc:picChg chg="add mod">
          <ac:chgData name="Ferreira Vinicius (CaP/ETS)" userId="658dc48d-7dfa-4da8-be50-9cdeddadb44c" providerId="ADAL" clId="{638055B9-1CFE-49DF-8F29-C15F544CF66E}" dt="2024-01-10T14:27:38.492" v="5832" actId="1076"/>
          <ac:picMkLst>
            <pc:docMk/>
            <pc:sldMk cId="3723787910" sldId="278"/>
            <ac:picMk id="11" creationId="{C9946788-A52C-A55A-E637-038EE1EA8E10}"/>
          </ac:picMkLst>
        </pc:picChg>
      </pc:sldChg>
      <pc:sldChg chg="addSp modSp new mod modAnim">
        <pc:chgData name="Ferreira Vinicius (CaP/ETS)" userId="658dc48d-7dfa-4da8-be50-9cdeddadb44c" providerId="ADAL" clId="{638055B9-1CFE-49DF-8F29-C15F544CF66E}" dt="2024-01-12T12:16:23.588" v="8828"/>
        <pc:sldMkLst>
          <pc:docMk/>
          <pc:sldMk cId="365605039" sldId="279"/>
        </pc:sldMkLst>
        <pc:spChg chg="mod">
          <ac:chgData name="Ferreira Vinicius (CaP/ETS)" userId="658dc48d-7dfa-4da8-be50-9cdeddadb44c" providerId="ADAL" clId="{638055B9-1CFE-49DF-8F29-C15F544CF66E}" dt="2024-01-10T14:27:57.492" v="5845" actId="20577"/>
          <ac:spMkLst>
            <pc:docMk/>
            <pc:sldMk cId="365605039" sldId="279"/>
            <ac:spMk id="2" creationId="{610A39CA-ACC2-C08E-6C53-6242AB693CA4}"/>
          </ac:spMkLst>
        </pc:spChg>
        <pc:spChg chg="mod replST">
          <ac:chgData name="Ferreira Vinicius (CaP/ETS)" userId="658dc48d-7dfa-4da8-be50-9cdeddadb44c" providerId="ADAL" clId="{638055B9-1CFE-49DF-8F29-C15F544CF66E}" dt="2024-01-10T14:27:52.516" v="5835" actId="20577"/>
          <ac:spMkLst>
            <pc:docMk/>
            <pc:sldMk cId="365605039" sldId="279"/>
            <ac:spMk id="3" creationId="{AF8BA243-043B-791D-53FA-F590FE1713FF}"/>
          </ac:spMkLst>
        </pc:spChg>
        <pc:spChg chg="mod">
          <ac:chgData name="Ferreira Vinicius (CaP/ETS)" userId="658dc48d-7dfa-4da8-be50-9cdeddadb44c" providerId="ADAL" clId="{638055B9-1CFE-49DF-8F29-C15F544CF66E}" dt="2024-01-10T14:28:49.776" v="6004" actId="20577"/>
          <ac:spMkLst>
            <pc:docMk/>
            <pc:sldMk cId="365605039" sldId="279"/>
            <ac:spMk id="4" creationId="{B7234F9D-83F6-8794-B1AE-93C1B231F6E0}"/>
          </ac:spMkLst>
        </pc:spChg>
        <pc:picChg chg="add mod">
          <ac:chgData name="Ferreira Vinicius (CaP/ETS)" userId="658dc48d-7dfa-4da8-be50-9cdeddadb44c" providerId="ADAL" clId="{638055B9-1CFE-49DF-8F29-C15F544CF66E}" dt="2024-01-10T14:29:25.950" v="6007" actId="1076"/>
          <ac:picMkLst>
            <pc:docMk/>
            <pc:sldMk cId="365605039" sldId="279"/>
            <ac:picMk id="7" creationId="{5039AAB3-215D-4471-6BE5-5974C0884F94}"/>
          </ac:picMkLst>
        </pc:picChg>
        <pc:picChg chg="add mod">
          <ac:chgData name="Ferreira Vinicius (CaP/ETS)" userId="658dc48d-7dfa-4da8-be50-9cdeddadb44c" providerId="ADAL" clId="{638055B9-1CFE-49DF-8F29-C15F544CF66E}" dt="2024-01-10T14:29:48.093" v="6013" actId="14100"/>
          <ac:picMkLst>
            <pc:docMk/>
            <pc:sldMk cId="365605039" sldId="279"/>
            <ac:picMk id="9" creationId="{69C63293-7D8B-18D2-D956-DC2D69CFD58E}"/>
          </ac:picMkLst>
        </pc:picChg>
      </pc:sldChg>
      <pc:sldChg chg="modSp new mod modAnim">
        <pc:chgData name="Ferreira Vinicius (CaP/ETS)" userId="658dc48d-7dfa-4da8-be50-9cdeddadb44c" providerId="ADAL" clId="{638055B9-1CFE-49DF-8F29-C15F544CF66E}" dt="2024-01-12T12:17:49.531" v="8834"/>
        <pc:sldMkLst>
          <pc:docMk/>
          <pc:sldMk cId="3137734805" sldId="280"/>
        </pc:sldMkLst>
        <pc:spChg chg="mod">
          <ac:chgData name="Ferreira Vinicius (CaP/ETS)" userId="658dc48d-7dfa-4da8-be50-9cdeddadb44c" providerId="ADAL" clId="{638055B9-1CFE-49DF-8F29-C15F544CF66E}" dt="2024-01-10T17:09:37.231" v="6031" actId="20577"/>
          <ac:spMkLst>
            <pc:docMk/>
            <pc:sldMk cId="3137734805" sldId="280"/>
            <ac:spMk id="2" creationId="{1EB21EC0-D329-E791-70AB-2C1053275A1F}"/>
          </ac:spMkLst>
        </pc:spChg>
        <pc:spChg chg="mod replST">
          <ac:chgData name="Ferreira Vinicius (CaP/ETS)" userId="658dc48d-7dfa-4da8-be50-9cdeddadb44c" providerId="ADAL" clId="{638055B9-1CFE-49DF-8F29-C15F544CF66E}" dt="2024-01-10T17:08:17.682" v="6017" actId="20577"/>
          <ac:spMkLst>
            <pc:docMk/>
            <pc:sldMk cId="3137734805" sldId="280"/>
            <ac:spMk id="3" creationId="{095A40D5-79A5-6CE9-B8C6-667AA177398D}"/>
          </ac:spMkLst>
        </pc:spChg>
        <pc:spChg chg="mod">
          <ac:chgData name="Ferreira Vinicius (CaP/ETS)" userId="658dc48d-7dfa-4da8-be50-9cdeddadb44c" providerId="ADAL" clId="{638055B9-1CFE-49DF-8F29-C15F544CF66E}" dt="2024-01-10T17:15:36.102" v="6293" actId="33524"/>
          <ac:spMkLst>
            <pc:docMk/>
            <pc:sldMk cId="3137734805" sldId="280"/>
            <ac:spMk id="4" creationId="{0F43F84F-EEEE-D0EB-9176-38EAB28F9DAE}"/>
          </ac:spMkLst>
        </pc:spChg>
      </pc:sldChg>
      <pc:sldChg chg="addSp delSp modSp new mod modAnim">
        <pc:chgData name="Ferreira Vinicius (CaP/ETS)" userId="658dc48d-7dfa-4da8-be50-9cdeddadb44c" providerId="ADAL" clId="{638055B9-1CFE-49DF-8F29-C15F544CF66E}" dt="2024-01-12T12:18:00.468" v="8838"/>
        <pc:sldMkLst>
          <pc:docMk/>
          <pc:sldMk cId="2231516422" sldId="281"/>
        </pc:sldMkLst>
        <pc:spChg chg="mod">
          <ac:chgData name="Ferreira Vinicius (CaP/ETS)" userId="658dc48d-7dfa-4da8-be50-9cdeddadb44c" providerId="ADAL" clId="{638055B9-1CFE-49DF-8F29-C15F544CF66E}" dt="2024-01-10T17:16:33.664" v="6310" actId="20577"/>
          <ac:spMkLst>
            <pc:docMk/>
            <pc:sldMk cId="2231516422" sldId="281"/>
            <ac:spMk id="2" creationId="{64C1D98F-D181-A503-3417-9901B373D06E}"/>
          </ac:spMkLst>
        </pc:spChg>
        <pc:spChg chg="mod replST">
          <ac:chgData name="Ferreira Vinicius (CaP/ETS)" userId="658dc48d-7dfa-4da8-be50-9cdeddadb44c" providerId="ADAL" clId="{638055B9-1CFE-49DF-8F29-C15F544CF66E}" dt="2024-01-10T17:16:27.263" v="6296" actId="20577"/>
          <ac:spMkLst>
            <pc:docMk/>
            <pc:sldMk cId="2231516422" sldId="281"/>
            <ac:spMk id="3" creationId="{39706CEA-4FE4-5EBA-C80B-C3213C4FF28E}"/>
          </ac:spMkLst>
        </pc:spChg>
        <pc:spChg chg="del">
          <ac:chgData name="Ferreira Vinicius (CaP/ETS)" userId="658dc48d-7dfa-4da8-be50-9cdeddadb44c" providerId="ADAL" clId="{638055B9-1CFE-49DF-8F29-C15F544CF66E}" dt="2024-01-10T17:17:18.226" v="6311" actId="478"/>
          <ac:spMkLst>
            <pc:docMk/>
            <pc:sldMk cId="2231516422" sldId="281"/>
            <ac:spMk id="4" creationId="{732078F0-E167-8AA8-A6E8-A4EF42CDF4EB}"/>
          </ac:spMkLst>
        </pc:spChg>
        <pc:picChg chg="add mod">
          <ac:chgData name="Ferreira Vinicius (CaP/ETS)" userId="658dc48d-7dfa-4da8-be50-9cdeddadb44c" providerId="ADAL" clId="{638055B9-1CFE-49DF-8F29-C15F544CF66E}" dt="2024-01-10T17:18:43.575" v="6328" actId="1076"/>
          <ac:picMkLst>
            <pc:docMk/>
            <pc:sldMk cId="2231516422" sldId="281"/>
            <ac:picMk id="7" creationId="{56D74475-E747-C82F-4970-FE07F17D611B}"/>
          </ac:picMkLst>
        </pc:picChg>
        <pc:picChg chg="add mod modCrop">
          <ac:chgData name="Ferreira Vinicius (CaP/ETS)" userId="658dc48d-7dfa-4da8-be50-9cdeddadb44c" providerId="ADAL" clId="{638055B9-1CFE-49DF-8F29-C15F544CF66E}" dt="2024-01-12T12:17:58.547" v="8837" actId="1076"/>
          <ac:picMkLst>
            <pc:docMk/>
            <pc:sldMk cId="2231516422" sldId="281"/>
            <ac:picMk id="9" creationId="{00EE805F-893D-196C-2365-2788287B8C25}"/>
          </ac:picMkLst>
        </pc:picChg>
      </pc:sldChg>
      <pc:sldChg chg="addSp delSp modSp new mod modAnim">
        <pc:chgData name="Ferreira Vinicius (CaP/ETS)" userId="658dc48d-7dfa-4da8-be50-9cdeddadb44c" providerId="ADAL" clId="{638055B9-1CFE-49DF-8F29-C15F544CF66E}" dt="2024-01-12T12:18:21.232" v="8841"/>
        <pc:sldMkLst>
          <pc:docMk/>
          <pc:sldMk cId="4097214327" sldId="282"/>
        </pc:sldMkLst>
        <pc:spChg chg="mod">
          <ac:chgData name="Ferreira Vinicius (CaP/ETS)" userId="658dc48d-7dfa-4da8-be50-9cdeddadb44c" providerId="ADAL" clId="{638055B9-1CFE-49DF-8F29-C15F544CF66E}" dt="2024-01-10T17:19:40.406" v="6352" actId="20577"/>
          <ac:spMkLst>
            <pc:docMk/>
            <pc:sldMk cId="4097214327" sldId="282"/>
            <ac:spMk id="2" creationId="{1BAD0526-6208-B9FC-BF1F-F14F6137F74F}"/>
          </ac:spMkLst>
        </pc:spChg>
        <pc:spChg chg="mod replST">
          <ac:chgData name="Ferreira Vinicius (CaP/ETS)" userId="658dc48d-7dfa-4da8-be50-9cdeddadb44c" providerId="ADAL" clId="{638055B9-1CFE-49DF-8F29-C15F544CF66E}" dt="2024-01-10T17:19:29.196" v="6331" actId="20577"/>
          <ac:spMkLst>
            <pc:docMk/>
            <pc:sldMk cId="4097214327" sldId="282"/>
            <ac:spMk id="3" creationId="{72CD9E21-B750-F152-4E9C-797397520E75}"/>
          </ac:spMkLst>
        </pc:spChg>
        <pc:spChg chg="mod">
          <ac:chgData name="Ferreira Vinicius (CaP/ETS)" userId="658dc48d-7dfa-4da8-be50-9cdeddadb44c" providerId="ADAL" clId="{638055B9-1CFE-49DF-8F29-C15F544CF66E}" dt="2024-01-11T11:00:41.172" v="6416" actId="5793"/>
          <ac:spMkLst>
            <pc:docMk/>
            <pc:sldMk cId="4097214327" sldId="282"/>
            <ac:spMk id="4" creationId="{93378817-51DE-904D-5064-46F689AC0AB4}"/>
          </ac:spMkLst>
        </pc:spChg>
        <pc:spChg chg="add del">
          <ac:chgData name="Ferreira Vinicius (CaP/ETS)" userId="658dc48d-7dfa-4da8-be50-9cdeddadb44c" providerId="ADAL" clId="{638055B9-1CFE-49DF-8F29-C15F544CF66E}" dt="2024-01-11T10:57:30.896" v="6385" actId="478"/>
          <ac:spMkLst>
            <pc:docMk/>
            <pc:sldMk cId="4097214327" sldId="282"/>
            <ac:spMk id="6" creationId="{65416AB4-B2A4-12ED-CB71-98017EF7D64E}"/>
          </ac:spMkLst>
        </pc:spChg>
        <pc:spChg chg="add del mod">
          <ac:chgData name="Ferreira Vinicius (CaP/ETS)" userId="658dc48d-7dfa-4da8-be50-9cdeddadb44c" providerId="ADAL" clId="{638055B9-1CFE-49DF-8F29-C15F544CF66E}" dt="2024-01-11T10:57:55.096" v="6390" actId="478"/>
          <ac:spMkLst>
            <pc:docMk/>
            <pc:sldMk cId="4097214327" sldId="282"/>
            <ac:spMk id="7" creationId="{ED1DB28F-74B6-8F1A-C492-751C280C6157}"/>
          </ac:spMkLst>
        </pc:spChg>
        <pc:picChg chg="add mod">
          <ac:chgData name="Ferreira Vinicius (CaP/ETS)" userId="658dc48d-7dfa-4da8-be50-9cdeddadb44c" providerId="ADAL" clId="{638055B9-1CFE-49DF-8F29-C15F544CF66E}" dt="2024-01-11T11:02:37.931" v="6426" actId="1076"/>
          <ac:picMkLst>
            <pc:docMk/>
            <pc:sldMk cId="4097214327" sldId="282"/>
            <ac:picMk id="9" creationId="{A34478DD-55EC-B8A9-CEAC-F1EF2C19778A}"/>
          </ac:picMkLst>
        </pc:picChg>
      </pc:sldChg>
      <pc:sldChg chg="addSp delSp modSp new mod modAnim">
        <pc:chgData name="Ferreira Vinicius (CaP/ETS)" userId="658dc48d-7dfa-4da8-be50-9cdeddadb44c" providerId="ADAL" clId="{638055B9-1CFE-49DF-8F29-C15F544CF66E}" dt="2024-01-11T11:27:20.714" v="6763"/>
        <pc:sldMkLst>
          <pc:docMk/>
          <pc:sldMk cId="3122692146" sldId="283"/>
        </pc:sldMkLst>
        <pc:spChg chg="mod">
          <ac:chgData name="Ferreira Vinicius (CaP/ETS)" userId="658dc48d-7dfa-4da8-be50-9cdeddadb44c" providerId="ADAL" clId="{638055B9-1CFE-49DF-8F29-C15F544CF66E}" dt="2024-01-11T11:05:38.889" v="6444" actId="20577"/>
          <ac:spMkLst>
            <pc:docMk/>
            <pc:sldMk cId="3122692146" sldId="283"/>
            <ac:spMk id="2" creationId="{F1311E22-A117-4201-232D-078D649A03B7}"/>
          </ac:spMkLst>
        </pc:spChg>
        <pc:spChg chg="mod replST">
          <ac:chgData name="Ferreira Vinicius (CaP/ETS)" userId="658dc48d-7dfa-4da8-be50-9cdeddadb44c" providerId="ADAL" clId="{638055B9-1CFE-49DF-8F29-C15F544CF66E}" dt="2024-01-11T11:05:31.374" v="6429" actId="20577"/>
          <ac:spMkLst>
            <pc:docMk/>
            <pc:sldMk cId="3122692146" sldId="283"/>
            <ac:spMk id="3" creationId="{1F60AC6D-7532-5EEE-8852-76EA18DEAC54}"/>
          </ac:spMkLst>
        </pc:spChg>
        <pc:spChg chg="add del mod">
          <ac:chgData name="Ferreira Vinicius (CaP/ETS)" userId="658dc48d-7dfa-4da8-be50-9cdeddadb44c" providerId="ADAL" clId="{638055B9-1CFE-49DF-8F29-C15F544CF66E}" dt="2024-01-11T11:18:12.474" v="6754" actId="1076"/>
          <ac:spMkLst>
            <pc:docMk/>
            <pc:sldMk cId="3122692146" sldId="283"/>
            <ac:spMk id="4" creationId="{685AF969-EB35-6559-1E9C-7AE97C6AFCD7}"/>
          </ac:spMkLst>
        </pc:spChg>
        <pc:spChg chg="add del mod">
          <ac:chgData name="Ferreira Vinicius (CaP/ETS)" userId="658dc48d-7dfa-4da8-be50-9cdeddadb44c" providerId="ADAL" clId="{638055B9-1CFE-49DF-8F29-C15F544CF66E}" dt="2024-01-11T11:18:06.207" v="6752" actId="478"/>
          <ac:spMkLst>
            <pc:docMk/>
            <pc:sldMk cId="3122692146" sldId="283"/>
            <ac:spMk id="11" creationId="{1996D89D-2B2A-82EB-8810-FA6A6A05625D}"/>
          </ac:spMkLst>
        </pc:spChg>
        <pc:picChg chg="add del mod">
          <ac:chgData name="Ferreira Vinicius (CaP/ETS)" userId="658dc48d-7dfa-4da8-be50-9cdeddadb44c" providerId="ADAL" clId="{638055B9-1CFE-49DF-8F29-C15F544CF66E}" dt="2024-01-11T11:07:01.370" v="6470" actId="478"/>
          <ac:picMkLst>
            <pc:docMk/>
            <pc:sldMk cId="3122692146" sldId="283"/>
            <ac:picMk id="7" creationId="{7D391DD1-230F-D904-E70A-5053E3E4EAC9}"/>
          </ac:picMkLst>
        </pc:picChg>
        <pc:picChg chg="add mod">
          <ac:chgData name="Ferreira Vinicius (CaP/ETS)" userId="658dc48d-7dfa-4da8-be50-9cdeddadb44c" providerId="ADAL" clId="{638055B9-1CFE-49DF-8F29-C15F544CF66E}" dt="2024-01-11T11:26:25.184" v="6755" actId="1076"/>
          <ac:picMkLst>
            <pc:docMk/>
            <pc:sldMk cId="3122692146" sldId="283"/>
            <ac:picMk id="9" creationId="{C5B33134-61E3-C068-4064-FF8F1103E3CA}"/>
          </ac:picMkLst>
        </pc:picChg>
        <pc:picChg chg="add mod">
          <ac:chgData name="Ferreira Vinicius (CaP/ETS)" userId="658dc48d-7dfa-4da8-be50-9cdeddadb44c" providerId="ADAL" clId="{638055B9-1CFE-49DF-8F29-C15F544CF66E}" dt="2024-01-11T11:26:51.773" v="6759" actId="1076"/>
          <ac:picMkLst>
            <pc:docMk/>
            <pc:sldMk cId="3122692146" sldId="283"/>
            <ac:picMk id="13" creationId="{684637E6-FF36-DBEB-7B72-DB8DBCEA630F}"/>
          </ac:picMkLst>
        </pc:picChg>
      </pc:sldChg>
      <pc:sldChg chg="modSp new mod modAnim">
        <pc:chgData name="Ferreira Vinicius (CaP/ETS)" userId="658dc48d-7dfa-4da8-be50-9cdeddadb44c" providerId="ADAL" clId="{638055B9-1CFE-49DF-8F29-C15F544CF66E}" dt="2024-01-12T11:18:32.109" v="7206" actId="20577"/>
        <pc:sldMkLst>
          <pc:docMk/>
          <pc:sldMk cId="95878494" sldId="284"/>
        </pc:sldMkLst>
        <pc:spChg chg="mod">
          <ac:chgData name="Ferreira Vinicius (CaP/ETS)" userId="658dc48d-7dfa-4da8-be50-9cdeddadb44c" providerId="ADAL" clId="{638055B9-1CFE-49DF-8F29-C15F544CF66E}" dt="2024-01-11T11:45:56.187" v="6781" actId="20577"/>
          <ac:spMkLst>
            <pc:docMk/>
            <pc:sldMk cId="95878494" sldId="284"/>
            <ac:spMk id="2" creationId="{105FAE7F-4450-DF1B-953A-CD11E1D27540}"/>
          </ac:spMkLst>
        </pc:spChg>
        <pc:spChg chg="mod replST">
          <ac:chgData name="Ferreira Vinicius (CaP/ETS)" userId="658dc48d-7dfa-4da8-be50-9cdeddadb44c" providerId="ADAL" clId="{638055B9-1CFE-49DF-8F29-C15F544CF66E}" dt="2024-01-11T11:45:21.281" v="6766" actId="20577"/>
          <ac:spMkLst>
            <pc:docMk/>
            <pc:sldMk cId="95878494" sldId="284"/>
            <ac:spMk id="3" creationId="{EB051A12-8951-D203-9645-B7E7F43DD7F0}"/>
          </ac:spMkLst>
        </pc:spChg>
        <pc:spChg chg="mod">
          <ac:chgData name="Ferreira Vinicius (CaP/ETS)" userId="658dc48d-7dfa-4da8-be50-9cdeddadb44c" providerId="ADAL" clId="{638055B9-1CFE-49DF-8F29-C15F544CF66E}" dt="2024-01-12T11:18:32.109" v="7206" actId="20577"/>
          <ac:spMkLst>
            <pc:docMk/>
            <pc:sldMk cId="95878494" sldId="284"/>
            <ac:spMk id="4" creationId="{E5D553B4-7711-BAB7-63B8-10520A92F706}"/>
          </ac:spMkLst>
        </pc:spChg>
      </pc:sldChg>
      <pc:sldChg chg="addSp delSp modSp new mod modAnim">
        <pc:chgData name="Ferreira Vinicius (CaP/ETS)" userId="658dc48d-7dfa-4da8-be50-9cdeddadb44c" providerId="ADAL" clId="{638055B9-1CFE-49DF-8F29-C15F544CF66E}" dt="2024-01-12T12:21:22.205" v="8843"/>
        <pc:sldMkLst>
          <pc:docMk/>
          <pc:sldMk cId="1874006358" sldId="285"/>
        </pc:sldMkLst>
        <pc:spChg chg="mod">
          <ac:chgData name="Ferreira Vinicius (CaP/ETS)" userId="658dc48d-7dfa-4da8-be50-9cdeddadb44c" providerId="ADAL" clId="{638055B9-1CFE-49DF-8F29-C15F544CF66E}" dt="2024-01-12T11:20:27.389" v="7231" actId="20577"/>
          <ac:spMkLst>
            <pc:docMk/>
            <pc:sldMk cId="1874006358" sldId="285"/>
            <ac:spMk id="2" creationId="{5281D929-56F5-A1DF-FC49-1B4C10C7EDA6}"/>
          </ac:spMkLst>
        </pc:spChg>
        <pc:spChg chg="mod replST">
          <ac:chgData name="Ferreira Vinicius (CaP/ETS)" userId="658dc48d-7dfa-4da8-be50-9cdeddadb44c" providerId="ADAL" clId="{638055B9-1CFE-49DF-8F29-C15F544CF66E}" dt="2024-01-12T11:20:08.456" v="7209" actId="20577"/>
          <ac:spMkLst>
            <pc:docMk/>
            <pc:sldMk cId="1874006358" sldId="285"/>
            <ac:spMk id="3" creationId="{47FBA9BC-89E8-2CAB-D836-F1E253BD9C1B}"/>
          </ac:spMkLst>
        </pc:spChg>
        <pc:spChg chg="mod">
          <ac:chgData name="Ferreira Vinicius (CaP/ETS)" userId="658dc48d-7dfa-4da8-be50-9cdeddadb44c" providerId="ADAL" clId="{638055B9-1CFE-49DF-8F29-C15F544CF66E}" dt="2024-01-12T11:49:12.054" v="8267" actId="5793"/>
          <ac:spMkLst>
            <pc:docMk/>
            <pc:sldMk cId="1874006358" sldId="285"/>
            <ac:spMk id="4" creationId="{236A896F-9991-B4ED-A1EE-7347308DB1BA}"/>
          </ac:spMkLst>
        </pc:spChg>
        <pc:spChg chg="add del">
          <ac:chgData name="Ferreira Vinicius (CaP/ETS)" userId="658dc48d-7dfa-4da8-be50-9cdeddadb44c" providerId="ADAL" clId="{638055B9-1CFE-49DF-8F29-C15F544CF66E}" dt="2024-01-12T11:30:09.952" v="7251" actId="478"/>
          <ac:spMkLst>
            <pc:docMk/>
            <pc:sldMk cId="1874006358" sldId="285"/>
            <ac:spMk id="7" creationId="{1BBF8654-F8CB-86B0-2462-197F7A726861}"/>
          </ac:spMkLst>
        </pc:spChg>
        <pc:picChg chg="add mod">
          <ac:chgData name="Ferreira Vinicius (CaP/ETS)" userId="658dc48d-7dfa-4da8-be50-9cdeddadb44c" providerId="ADAL" clId="{638055B9-1CFE-49DF-8F29-C15F544CF66E}" dt="2024-01-12T11:30:35.015" v="7256" actId="1076"/>
          <ac:picMkLst>
            <pc:docMk/>
            <pc:sldMk cId="1874006358" sldId="285"/>
            <ac:picMk id="9" creationId="{7D407468-D10F-7C09-A3A8-03E7B0A5705D}"/>
          </ac:picMkLst>
        </pc:picChg>
      </pc:sldChg>
      <pc:sldChg chg="modSp new mod modAnim">
        <pc:chgData name="Ferreira Vinicius (CaP/ETS)" userId="658dc48d-7dfa-4da8-be50-9cdeddadb44c" providerId="ADAL" clId="{638055B9-1CFE-49DF-8F29-C15F544CF66E}" dt="2024-01-12T12:21:30.633" v="8844"/>
        <pc:sldMkLst>
          <pc:docMk/>
          <pc:sldMk cId="3363003540" sldId="286"/>
        </pc:sldMkLst>
        <pc:spChg chg="mod">
          <ac:chgData name="Ferreira Vinicius (CaP/ETS)" userId="658dc48d-7dfa-4da8-be50-9cdeddadb44c" providerId="ADAL" clId="{638055B9-1CFE-49DF-8F29-C15F544CF66E}" dt="2024-01-12T11:37:47.056" v="7510" actId="313"/>
          <ac:spMkLst>
            <pc:docMk/>
            <pc:sldMk cId="3363003540" sldId="286"/>
            <ac:spMk id="2" creationId="{90120941-524C-3608-7103-67C0ECC0687B}"/>
          </ac:spMkLst>
        </pc:spChg>
        <pc:spChg chg="mod replST">
          <ac:chgData name="Ferreira Vinicius (CaP/ETS)" userId="658dc48d-7dfa-4da8-be50-9cdeddadb44c" providerId="ADAL" clId="{638055B9-1CFE-49DF-8F29-C15F544CF66E}" dt="2024-01-12T11:35:34.926" v="7259" actId="20577"/>
          <ac:spMkLst>
            <pc:docMk/>
            <pc:sldMk cId="3363003540" sldId="286"/>
            <ac:spMk id="3" creationId="{50D03342-8B79-714B-A328-339CC4BC1D7B}"/>
          </ac:spMkLst>
        </pc:spChg>
        <pc:spChg chg="mod">
          <ac:chgData name="Ferreira Vinicius (CaP/ETS)" userId="658dc48d-7dfa-4da8-be50-9cdeddadb44c" providerId="ADAL" clId="{638055B9-1CFE-49DF-8F29-C15F544CF66E}" dt="2024-01-12T11:44:13.231" v="7956" actId="20577"/>
          <ac:spMkLst>
            <pc:docMk/>
            <pc:sldMk cId="3363003540" sldId="286"/>
            <ac:spMk id="4" creationId="{D9A603F8-C39D-F69C-3693-1B1C8B21936A}"/>
          </ac:spMkLst>
        </pc:spChg>
      </pc:sldChg>
      <pc:sldChg chg="addSp delSp modSp new mod modAnim">
        <pc:chgData name="Ferreira Vinicius (CaP/ETS)" userId="658dc48d-7dfa-4da8-be50-9cdeddadb44c" providerId="ADAL" clId="{638055B9-1CFE-49DF-8F29-C15F544CF66E}" dt="2024-01-12T12:21:42.616" v="8847"/>
        <pc:sldMkLst>
          <pc:docMk/>
          <pc:sldMk cId="2860998489" sldId="287"/>
        </pc:sldMkLst>
        <pc:spChg chg="mod">
          <ac:chgData name="Ferreira Vinicius (CaP/ETS)" userId="658dc48d-7dfa-4da8-be50-9cdeddadb44c" providerId="ADAL" clId="{638055B9-1CFE-49DF-8F29-C15F544CF66E}" dt="2024-01-12T11:43:22.490" v="7950"/>
          <ac:spMkLst>
            <pc:docMk/>
            <pc:sldMk cId="2860998489" sldId="287"/>
            <ac:spMk id="2" creationId="{E655EB3A-CAAD-204C-A397-6688E6D34FE6}"/>
          </ac:spMkLst>
        </pc:spChg>
        <pc:spChg chg="mod replST">
          <ac:chgData name="Ferreira Vinicius (CaP/ETS)" userId="658dc48d-7dfa-4da8-be50-9cdeddadb44c" providerId="ADAL" clId="{638055B9-1CFE-49DF-8F29-C15F544CF66E}" dt="2024-01-12T11:43:16.163" v="7949" actId="20577"/>
          <ac:spMkLst>
            <pc:docMk/>
            <pc:sldMk cId="2860998489" sldId="287"/>
            <ac:spMk id="3" creationId="{E5D4B035-8345-9DFB-1C98-6BB1FDE9BB12}"/>
          </ac:spMkLst>
        </pc:spChg>
        <pc:spChg chg="mod">
          <ac:chgData name="Ferreira Vinicius (CaP/ETS)" userId="658dc48d-7dfa-4da8-be50-9cdeddadb44c" providerId="ADAL" clId="{638055B9-1CFE-49DF-8F29-C15F544CF66E}" dt="2024-01-12T11:49:48.801" v="8268" actId="207"/>
          <ac:spMkLst>
            <pc:docMk/>
            <pc:sldMk cId="2860998489" sldId="287"/>
            <ac:spMk id="4" creationId="{2CC431B2-1A72-7415-FDFD-8DA7EDF983F0}"/>
          </ac:spMkLst>
        </pc:spChg>
        <pc:picChg chg="add del mod">
          <ac:chgData name="Ferreira Vinicius (CaP/ETS)" userId="658dc48d-7dfa-4da8-be50-9cdeddadb44c" providerId="ADAL" clId="{638055B9-1CFE-49DF-8F29-C15F544CF66E}" dt="2024-01-12T11:48:31.533" v="8262" actId="478"/>
          <ac:picMkLst>
            <pc:docMk/>
            <pc:sldMk cId="2860998489" sldId="287"/>
            <ac:picMk id="7" creationId="{02B1A4B2-412E-F259-EEB1-2D7D95BAE0AB}"/>
          </ac:picMkLst>
        </pc:picChg>
        <pc:picChg chg="add mod">
          <ac:chgData name="Ferreira Vinicius (CaP/ETS)" userId="658dc48d-7dfa-4da8-be50-9cdeddadb44c" providerId="ADAL" clId="{638055B9-1CFE-49DF-8F29-C15F544CF66E}" dt="2024-01-12T11:48:45.021" v="8264" actId="1076"/>
          <ac:picMkLst>
            <pc:docMk/>
            <pc:sldMk cId="2860998489" sldId="287"/>
            <ac:picMk id="9" creationId="{F5E6B705-E6F8-AD8C-F25C-9D0D4290C214}"/>
          </ac:picMkLst>
        </pc:picChg>
      </pc:sldChg>
      <pc:sldChg chg="addSp modSp new mod modAnim">
        <pc:chgData name="Ferreira Vinicius (CaP/ETS)" userId="658dc48d-7dfa-4da8-be50-9cdeddadb44c" providerId="ADAL" clId="{638055B9-1CFE-49DF-8F29-C15F544CF66E}" dt="2024-01-12T12:21:54.945" v="8849"/>
        <pc:sldMkLst>
          <pc:docMk/>
          <pc:sldMk cId="2015336205" sldId="288"/>
        </pc:sldMkLst>
        <pc:spChg chg="mod">
          <ac:chgData name="Ferreira Vinicius (CaP/ETS)" userId="658dc48d-7dfa-4da8-be50-9cdeddadb44c" providerId="ADAL" clId="{638055B9-1CFE-49DF-8F29-C15F544CF66E}" dt="2024-01-12T11:50:46.415" v="8296" actId="20577"/>
          <ac:spMkLst>
            <pc:docMk/>
            <pc:sldMk cId="2015336205" sldId="288"/>
            <ac:spMk id="2" creationId="{8C18B129-5907-8918-D177-522602843B1F}"/>
          </ac:spMkLst>
        </pc:spChg>
        <pc:spChg chg="mod replST">
          <ac:chgData name="Ferreira Vinicius (CaP/ETS)" userId="658dc48d-7dfa-4da8-be50-9cdeddadb44c" providerId="ADAL" clId="{638055B9-1CFE-49DF-8F29-C15F544CF66E}" dt="2024-01-12T11:50:39.134" v="8271" actId="20577"/>
          <ac:spMkLst>
            <pc:docMk/>
            <pc:sldMk cId="2015336205" sldId="288"/>
            <ac:spMk id="3" creationId="{8B486951-8F20-9525-B0C5-06E911066D13}"/>
          </ac:spMkLst>
        </pc:spChg>
        <pc:spChg chg="mod">
          <ac:chgData name="Ferreira Vinicius (CaP/ETS)" userId="658dc48d-7dfa-4da8-be50-9cdeddadb44c" providerId="ADAL" clId="{638055B9-1CFE-49DF-8F29-C15F544CF66E}" dt="2024-01-12T11:53:35.966" v="8434" actId="20577"/>
          <ac:spMkLst>
            <pc:docMk/>
            <pc:sldMk cId="2015336205" sldId="288"/>
            <ac:spMk id="4" creationId="{C084E125-D467-DD42-21EA-E8D82FB180FD}"/>
          </ac:spMkLst>
        </pc:spChg>
        <pc:picChg chg="add mod">
          <ac:chgData name="Ferreira Vinicius (CaP/ETS)" userId="658dc48d-7dfa-4da8-be50-9cdeddadb44c" providerId="ADAL" clId="{638055B9-1CFE-49DF-8F29-C15F544CF66E}" dt="2024-01-12T11:54:52.589" v="8440" actId="1076"/>
          <ac:picMkLst>
            <pc:docMk/>
            <pc:sldMk cId="2015336205" sldId="288"/>
            <ac:picMk id="7" creationId="{87DA3AE6-7B6C-6BF7-27B3-54906CE1A908}"/>
          </ac:picMkLst>
        </pc:picChg>
      </pc:sldChg>
      <pc:sldChg chg="addSp modSp new mod modAnim">
        <pc:chgData name="Ferreira Vinicius (CaP/ETS)" userId="658dc48d-7dfa-4da8-be50-9cdeddadb44c" providerId="ADAL" clId="{638055B9-1CFE-49DF-8F29-C15F544CF66E}" dt="2024-01-12T12:22:02.798" v="8851"/>
        <pc:sldMkLst>
          <pc:docMk/>
          <pc:sldMk cId="2669119597" sldId="289"/>
        </pc:sldMkLst>
        <pc:spChg chg="mod">
          <ac:chgData name="Ferreira Vinicius (CaP/ETS)" userId="658dc48d-7dfa-4da8-be50-9cdeddadb44c" providerId="ADAL" clId="{638055B9-1CFE-49DF-8F29-C15F544CF66E}" dt="2024-01-12T11:55:32.208" v="8444"/>
          <ac:spMkLst>
            <pc:docMk/>
            <pc:sldMk cId="2669119597" sldId="289"/>
            <ac:spMk id="2" creationId="{BB95FC55-A6FF-3ACC-699C-B81701C726B7}"/>
          </ac:spMkLst>
        </pc:spChg>
        <pc:spChg chg="mod replST">
          <ac:chgData name="Ferreira Vinicius (CaP/ETS)" userId="658dc48d-7dfa-4da8-be50-9cdeddadb44c" providerId="ADAL" clId="{638055B9-1CFE-49DF-8F29-C15F544CF66E}" dt="2024-01-12T11:55:04.661" v="8443" actId="20577"/>
          <ac:spMkLst>
            <pc:docMk/>
            <pc:sldMk cId="2669119597" sldId="289"/>
            <ac:spMk id="3" creationId="{DE04EF7F-704D-3404-2B1C-34D5DDC34039}"/>
          </ac:spMkLst>
        </pc:spChg>
        <pc:spChg chg="mod">
          <ac:chgData name="Ferreira Vinicius (CaP/ETS)" userId="658dc48d-7dfa-4da8-be50-9cdeddadb44c" providerId="ADAL" clId="{638055B9-1CFE-49DF-8F29-C15F544CF66E}" dt="2024-01-12T11:58:23.723" v="8631" actId="5793"/>
          <ac:spMkLst>
            <pc:docMk/>
            <pc:sldMk cId="2669119597" sldId="289"/>
            <ac:spMk id="4" creationId="{7F4D5E32-CBF7-D76E-2C40-DD2DBE0E6940}"/>
          </ac:spMkLst>
        </pc:spChg>
        <pc:picChg chg="add mod">
          <ac:chgData name="Ferreira Vinicius (CaP/ETS)" userId="658dc48d-7dfa-4da8-be50-9cdeddadb44c" providerId="ADAL" clId="{638055B9-1CFE-49DF-8F29-C15F544CF66E}" dt="2024-01-12T11:59:09.911" v="8634" actId="1076"/>
          <ac:picMkLst>
            <pc:docMk/>
            <pc:sldMk cId="2669119597" sldId="289"/>
            <ac:picMk id="7" creationId="{0E39DC15-F2FA-52F0-C340-2DB388FC5254}"/>
          </ac:picMkLst>
        </pc:picChg>
      </pc:sldChg>
      <pc:sldChg chg="addSp delSp modSp new mod modAnim">
        <pc:chgData name="Ferreira Vinicius (CaP/ETS)" userId="658dc48d-7dfa-4da8-be50-9cdeddadb44c" providerId="ADAL" clId="{638055B9-1CFE-49DF-8F29-C15F544CF66E}" dt="2024-01-12T12:22:53.216" v="8857"/>
        <pc:sldMkLst>
          <pc:docMk/>
          <pc:sldMk cId="1095279681" sldId="290"/>
        </pc:sldMkLst>
        <pc:spChg chg="mod">
          <ac:chgData name="Ferreira Vinicius (CaP/ETS)" userId="658dc48d-7dfa-4da8-be50-9cdeddadb44c" providerId="ADAL" clId="{638055B9-1CFE-49DF-8F29-C15F544CF66E}" dt="2024-01-12T12:00:34.462" v="8644" actId="20577"/>
          <ac:spMkLst>
            <pc:docMk/>
            <pc:sldMk cId="1095279681" sldId="290"/>
            <ac:spMk id="2" creationId="{A11622E8-A4DD-663B-15CA-9B0C2ACB15F6}"/>
          </ac:spMkLst>
        </pc:spChg>
        <pc:spChg chg="mod replST">
          <ac:chgData name="Ferreira Vinicius (CaP/ETS)" userId="658dc48d-7dfa-4da8-be50-9cdeddadb44c" providerId="ADAL" clId="{638055B9-1CFE-49DF-8F29-C15F544CF66E}" dt="2024-01-12T11:59:34.208" v="8637" actId="20577"/>
          <ac:spMkLst>
            <pc:docMk/>
            <pc:sldMk cId="1095279681" sldId="290"/>
            <ac:spMk id="3" creationId="{B5D6BA71-7532-C728-6F01-06532E44F12A}"/>
          </ac:spMkLst>
        </pc:spChg>
        <pc:spChg chg="del">
          <ac:chgData name="Ferreira Vinicius (CaP/ETS)" userId="658dc48d-7dfa-4da8-be50-9cdeddadb44c" providerId="ADAL" clId="{638055B9-1CFE-49DF-8F29-C15F544CF66E}" dt="2024-01-12T12:00:36.136" v="8645" actId="22"/>
          <ac:spMkLst>
            <pc:docMk/>
            <pc:sldMk cId="1095279681" sldId="290"/>
            <ac:spMk id="4" creationId="{037ED141-FAD7-7B94-E6C1-38A11D83DB6D}"/>
          </ac:spMkLst>
        </pc:spChg>
        <pc:spChg chg="add mod">
          <ac:chgData name="Ferreira Vinicius (CaP/ETS)" userId="658dc48d-7dfa-4da8-be50-9cdeddadb44c" providerId="ADAL" clId="{638055B9-1CFE-49DF-8F29-C15F544CF66E}" dt="2024-01-12T12:22:35.803" v="8853" actId="5793"/>
          <ac:spMkLst>
            <pc:docMk/>
            <pc:sldMk cId="1095279681" sldId="290"/>
            <ac:spMk id="9" creationId="{8C3B4708-F8C4-20B4-E9F3-3F7E0495382B}"/>
          </ac:spMkLst>
        </pc:spChg>
        <pc:picChg chg="add del mod ord">
          <ac:chgData name="Ferreira Vinicius (CaP/ETS)" userId="658dc48d-7dfa-4da8-be50-9cdeddadb44c" providerId="ADAL" clId="{638055B9-1CFE-49DF-8F29-C15F544CF66E}" dt="2024-01-12T12:00:37.585" v="8646" actId="478"/>
          <ac:picMkLst>
            <pc:docMk/>
            <pc:sldMk cId="1095279681" sldId="290"/>
            <ac:picMk id="7" creationId="{7081A1A3-52F9-5CDA-0DFD-3CE5B85810D5}"/>
          </ac:picMkLst>
        </pc:picChg>
        <pc:picChg chg="add mod">
          <ac:chgData name="Ferreira Vinicius (CaP/ETS)" userId="658dc48d-7dfa-4da8-be50-9cdeddadb44c" providerId="ADAL" clId="{638055B9-1CFE-49DF-8F29-C15F544CF66E}" dt="2024-01-12T12:03:00.222" v="8674" actId="1076"/>
          <ac:picMkLst>
            <pc:docMk/>
            <pc:sldMk cId="1095279681" sldId="290"/>
            <ac:picMk id="11" creationId="{ED5E8D10-842E-ECB5-BDFB-C99AA48DB9D5}"/>
          </ac:picMkLst>
        </pc:picChg>
        <pc:picChg chg="add mod">
          <ac:chgData name="Ferreira Vinicius (CaP/ETS)" userId="658dc48d-7dfa-4da8-be50-9cdeddadb44c" providerId="ADAL" clId="{638055B9-1CFE-49DF-8F29-C15F544CF66E}" dt="2024-01-12T12:05:13.224" v="8756" actId="1076"/>
          <ac:picMkLst>
            <pc:docMk/>
            <pc:sldMk cId="1095279681" sldId="290"/>
            <ac:picMk id="13" creationId="{A57F3675-088F-4E9E-E935-EEFEF90ADF7B}"/>
          </ac:picMkLst>
        </pc:picChg>
      </pc:sldChg>
      <pc:sldChg chg="addSp modSp new mod modAnim">
        <pc:chgData name="Ferreira Vinicius (CaP/ETS)" userId="658dc48d-7dfa-4da8-be50-9cdeddadb44c" providerId="ADAL" clId="{638055B9-1CFE-49DF-8F29-C15F544CF66E}" dt="2024-01-12T17:02:16.546" v="9034"/>
        <pc:sldMkLst>
          <pc:docMk/>
          <pc:sldMk cId="2658342549" sldId="291"/>
        </pc:sldMkLst>
        <pc:spChg chg="mod">
          <ac:chgData name="Ferreira Vinicius (CaP/ETS)" userId="658dc48d-7dfa-4da8-be50-9cdeddadb44c" providerId="ADAL" clId="{638055B9-1CFE-49DF-8F29-C15F544CF66E}" dt="2024-01-12T12:23:29.653" v="8885" actId="20577"/>
          <ac:spMkLst>
            <pc:docMk/>
            <pc:sldMk cId="2658342549" sldId="291"/>
            <ac:spMk id="2" creationId="{96FAF5A6-7AE3-B75D-8F16-744A326903DE}"/>
          </ac:spMkLst>
        </pc:spChg>
        <pc:spChg chg="mod replST">
          <ac:chgData name="Ferreira Vinicius (CaP/ETS)" userId="658dc48d-7dfa-4da8-be50-9cdeddadb44c" providerId="ADAL" clId="{638055B9-1CFE-49DF-8F29-C15F544CF66E}" dt="2024-01-12T12:23:07.511" v="8860" actId="20577"/>
          <ac:spMkLst>
            <pc:docMk/>
            <pc:sldMk cId="2658342549" sldId="291"/>
            <ac:spMk id="3" creationId="{CC920962-0952-19C9-2199-27714A26AD1D}"/>
          </ac:spMkLst>
        </pc:spChg>
        <pc:spChg chg="mod">
          <ac:chgData name="Ferreira Vinicius (CaP/ETS)" userId="658dc48d-7dfa-4da8-be50-9cdeddadb44c" providerId="ADAL" clId="{638055B9-1CFE-49DF-8F29-C15F544CF66E}" dt="2024-01-12T12:25:17.470" v="8930" actId="20577"/>
          <ac:spMkLst>
            <pc:docMk/>
            <pc:sldMk cId="2658342549" sldId="291"/>
            <ac:spMk id="4" creationId="{C9487B13-5D36-DEB6-C38A-F6A96D52F891}"/>
          </ac:spMkLst>
        </pc:spChg>
        <pc:picChg chg="add mod">
          <ac:chgData name="Ferreira Vinicius (CaP/ETS)" userId="658dc48d-7dfa-4da8-be50-9cdeddadb44c" providerId="ADAL" clId="{638055B9-1CFE-49DF-8F29-C15F544CF66E}" dt="2024-01-12T12:31:50.410" v="8934" actId="1076"/>
          <ac:picMkLst>
            <pc:docMk/>
            <pc:sldMk cId="2658342549" sldId="291"/>
            <ac:picMk id="7" creationId="{6280B439-92DB-2A9B-6EC8-9369E7147D55}"/>
          </ac:picMkLst>
        </pc:picChg>
      </pc:sldChg>
      <pc:sldChg chg="addSp modSp new mod modAnim">
        <pc:chgData name="Ferreira Vinicius (CaP/ETS)" userId="658dc48d-7dfa-4da8-be50-9cdeddadb44c" providerId="ADAL" clId="{638055B9-1CFE-49DF-8F29-C15F544CF66E}" dt="2024-01-12T17:02:37.357" v="9038"/>
        <pc:sldMkLst>
          <pc:docMk/>
          <pc:sldMk cId="4160912827" sldId="292"/>
        </pc:sldMkLst>
        <pc:spChg chg="mod">
          <ac:chgData name="Ferreira Vinicius (CaP/ETS)" userId="658dc48d-7dfa-4da8-be50-9cdeddadb44c" providerId="ADAL" clId="{638055B9-1CFE-49DF-8F29-C15F544CF66E}" dt="2024-01-12T12:32:09.027" v="8973"/>
          <ac:spMkLst>
            <pc:docMk/>
            <pc:sldMk cId="4160912827" sldId="292"/>
            <ac:spMk id="2" creationId="{7F8FBFF7-723B-C95B-4F78-C7F193BA32A3}"/>
          </ac:spMkLst>
        </pc:spChg>
        <pc:spChg chg="mod replST">
          <ac:chgData name="Ferreira Vinicius (CaP/ETS)" userId="658dc48d-7dfa-4da8-be50-9cdeddadb44c" providerId="ADAL" clId="{638055B9-1CFE-49DF-8F29-C15F544CF66E}" dt="2024-01-12T12:31:52.859" v="8937" actId="20577"/>
          <ac:spMkLst>
            <pc:docMk/>
            <pc:sldMk cId="4160912827" sldId="292"/>
            <ac:spMk id="3" creationId="{EB2C9BFA-1381-7028-77B8-AA46CA6AC965}"/>
          </ac:spMkLst>
        </pc:spChg>
        <pc:spChg chg="mod">
          <ac:chgData name="Ferreira Vinicius (CaP/ETS)" userId="658dc48d-7dfa-4da8-be50-9cdeddadb44c" providerId="ADAL" clId="{638055B9-1CFE-49DF-8F29-C15F544CF66E}" dt="2024-01-12T12:41:19.051" v="9033" actId="20577"/>
          <ac:spMkLst>
            <pc:docMk/>
            <pc:sldMk cId="4160912827" sldId="292"/>
            <ac:spMk id="4" creationId="{DC17F30F-3A93-F97A-FD1D-CA37A5E852A5}"/>
          </ac:spMkLst>
        </pc:spChg>
        <pc:spChg chg="add mod">
          <ac:chgData name="Ferreira Vinicius (CaP/ETS)" userId="658dc48d-7dfa-4da8-be50-9cdeddadb44c" providerId="ADAL" clId="{638055B9-1CFE-49DF-8F29-C15F544CF66E}" dt="2024-01-12T12:41:15.282" v="9030" actId="20577"/>
          <ac:spMkLst>
            <pc:docMk/>
            <pc:sldMk cId="4160912827" sldId="292"/>
            <ac:spMk id="8" creationId="{6E4A0E28-09A0-BD5C-A29A-8359B0BB8FE1}"/>
          </ac:spMkLst>
        </pc:spChg>
        <pc:picChg chg="add mod">
          <ac:chgData name="Ferreira Vinicius (CaP/ETS)" userId="658dc48d-7dfa-4da8-be50-9cdeddadb44c" providerId="ADAL" clId="{638055B9-1CFE-49DF-8F29-C15F544CF66E}" dt="2024-01-12T12:39:27.146" v="9000" actId="1076"/>
          <ac:picMkLst>
            <pc:docMk/>
            <pc:sldMk cId="4160912827" sldId="292"/>
            <ac:picMk id="7" creationId="{1566EE21-E0E6-0D2B-8777-4BC15968C006}"/>
          </ac:picMkLst>
        </pc:picChg>
      </pc:sldChg>
      <pc:sldChg chg="modSp new mod">
        <pc:chgData name="Ferreira Vinicius (CaP/ETS)" userId="658dc48d-7dfa-4da8-be50-9cdeddadb44c" providerId="ADAL" clId="{638055B9-1CFE-49DF-8F29-C15F544CF66E}" dt="2024-01-15T11:39:13.627" v="9088" actId="20577"/>
        <pc:sldMkLst>
          <pc:docMk/>
          <pc:sldMk cId="1386674536" sldId="293"/>
        </pc:sldMkLst>
        <pc:spChg chg="mod">
          <ac:chgData name="Ferreira Vinicius (CaP/ETS)" userId="658dc48d-7dfa-4da8-be50-9cdeddadb44c" providerId="ADAL" clId="{638055B9-1CFE-49DF-8F29-C15F544CF66E}" dt="2024-01-12T17:05:55.407" v="9081" actId="20577"/>
          <ac:spMkLst>
            <pc:docMk/>
            <pc:sldMk cId="1386674536" sldId="293"/>
            <ac:spMk id="2" creationId="{878370D5-CB02-CB1D-046B-69FF62CE936D}"/>
          </ac:spMkLst>
        </pc:spChg>
        <pc:spChg chg="mod replST">
          <ac:chgData name="Ferreira Vinicius (CaP/ETS)" userId="658dc48d-7dfa-4da8-be50-9cdeddadb44c" providerId="ADAL" clId="{638055B9-1CFE-49DF-8F29-C15F544CF66E}" dt="2024-01-12T17:03:16.227" v="9041" actId="20577"/>
          <ac:spMkLst>
            <pc:docMk/>
            <pc:sldMk cId="1386674536" sldId="293"/>
            <ac:spMk id="3" creationId="{01F91FA5-E5AD-7343-11A6-0E318C9781B0}"/>
          </ac:spMkLst>
        </pc:spChg>
        <pc:spChg chg="mod">
          <ac:chgData name="Ferreira Vinicius (CaP/ETS)" userId="658dc48d-7dfa-4da8-be50-9cdeddadb44c" providerId="ADAL" clId="{638055B9-1CFE-49DF-8F29-C15F544CF66E}" dt="2024-01-15T11:39:13.627" v="9088" actId="20577"/>
          <ac:spMkLst>
            <pc:docMk/>
            <pc:sldMk cId="1386674536" sldId="293"/>
            <ac:spMk id="4" creationId="{9C17E5F1-1168-F603-2A02-90951899C6BD}"/>
          </ac:spMkLst>
        </pc:spChg>
      </pc:sldChg>
      <pc:sldChg chg="addSp modSp new mod">
        <pc:chgData name="Ferreira Vinicius (CaP/ETS)" userId="658dc48d-7dfa-4da8-be50-9cdeddadb44c" providerId="ADAL" clId="{638055B9-1CFE-49DF-8F29-C15F544CF66E}" dt="2024-01-15T11:48:23.673" v="9425" actId="14100"/>
        <pc:sldMkLst>
          <pc:docMk/>
          <pc:sldMk cId="366091233" sldId="294"/>
        </pc:sldMkLst>
        <pc:spChg chg="mod">
          <ac:chgData name="Ferreira Vinicius (CaP/ETS)" userId="658dc48d-7dfa-4da8-be50-9cdeddadb44c" providerId="ADAL" clId="{638055B9-1CFE-49DF-8F29-C15F544CF66E}" dt="2024-01-15T11:42:32.957" v="9106" actId="20577"/>
          <ac:spMkLst>
            <pc:docMk/>
            <pc:sldMk cId="366091233" sldId="294"/>
            <ac:spMk id="2" creationId="{71149637-ECE5-C93D-2B7D-BB2C539E8C8C}"/>
          </ac:spMkLst>
        </pc:spChg>
        <pc:spChg chg="mod replST">
          <ac:chgData name="Ferreira Vinicius (CaP/ETS)" userId="658dc48d-7dfa-4da8-be50-9cdeddadb44c" providerId="ADAL" clId="{638055B9-1CFE-49DF-8F29-C15F544CF66E}" dt="2024-01-15T11:40:31.342" v="9091" actId="20577"/>
          <ac:spMkLst>
            <pc:docMk/>
            <pc:sldMk cId="366091233" sldId="294"/>
            <ac:spMk id="3" creationId="{46F48426-2716-74E5-5608-0496ABF3A2EF}"/>
          </ac:spMkLst>
        </pc:spChg>
        <pc:spChg chg="mod">
          <ac:chgData name="Ferreira Vinicius (CaP/ETS)" userId="658dc48d-7dfa-4da8-be50-9cdeddadb44c" providerId="ADAL" clId="{638055B9-1CFE-49DF-8F29-C15F544CF66E}" dt="2024-01-15T11:47:14.215" v="9414" actId="20577"/>
          <ac:spMkLst>
            <pc:docMk/>
            <pc:sldMk cId="366091233" sldId="294"/>
            <ac:spMk id="4" creationId="{10B51315-B3D5-54D2-631B-5A8001D178A1}"/>
          </ac:spMkLst>
        </pc:spChg>
        <pc:picChg chg="add mod">
          <ac:chgData name="Ferreira Vinicius (CaP/ETS)" userId="658dc48d-7dfa-4da8-be50-9cdeddadb44c" providerId="ADAL" clId="{638055B9-1CFE-49DF-8F29-C15F544CF66E}" dt="2024-01-15T11:47:42.487" v="9417" actId="1076"/>
          <ac:picMkLst>
            <pc:docMk/>
            <pc:sldMk cId="366091233" sldId="294"/>
            <ac:picMk id="7" creationId="{6BAC8A1C-222F-104A-369B-F73A99B1655C}"/>
          </ac:picMkLst>
        </pc:picChg>
        <pc:picChg chg="add mod">
          <ac:chgData name="Ferreira Vinicius (CaP/ETS)" userId="658dc48d-7dfa-4da8-be50-9cdeddadb44c" providerId="ADAL" clId="{638055B9-1CFE-49DF-8F29-C15F544CF66E}" dt="2024-01-15T11:48:23.673" v="9425" actId="14100"/>
          <ac:picMkLst>
            <pc:docMk/>
            <pc:sldMk cId="366091233" sldId="294"/>
            <ac:picMk id="9" creationId="{8B9F5C64-D3E5-E204-0CA6-DB0BDBCBAE53}"/>
          </ac:picMkLst>
        </pc:picChg>
      </pc:sldChg>
      <pc:sldChg chg="modSp new mod">
        <pc:chgData name="Ferreira Vinicius (CaP/ETS)" userId="658dc48d-7dfa-4da8-be50-9cdeddadb44c" providerId="ADAL" clId="{638055B9-1CFE-49DF-8F29-C15F544CF66E}" dt="2024-01-15T12:04:21.657" v="9852" actId="20577"/>
        <pc:sldMkLst>
          <pc:docMk/>
          <pc:sldMk cId="1770611719" sldId="295"/>
        </pc:sldMkLst>
        <pc:spChg chg="mod">
          <ac:chgData name="Ferreira Vinicius (CaP/ETS)" userId="658dc48d-7dfa-4da8-be50-9cdeddadb44c" providerId="ADAL" clId="{638055B9-1CFE-49DF-8F29-C15F544CF66E}" dt="2024-01-15T11:52:24.484" v="9439" actId="313"/>
          <ac:spMkLst>
            <pc:docMk/>
            <pc:sldMk cId="1770611719" sldId="295"/>
            <ac:spMk id="2" creationId="{C9F124F5-9341-B81F-E987-0484A600028F}"/>
          </ac:spMkLst>
        </pc:spChg>
        <pc:spChg chg="mod replST">
          <ac:chgData name="Ferreira Vinicius (CaP/ETS)" userId="658dc48d-7dfa-4da8-be50-9cdeddadb44c" providerId="ADAL" clId="{638055B9-1CFE-49DF-8F29-C15F544CF66E}" dt="2024-01-15T11:49:14.895" v="9428" actId="20577"/>
          <ac:spMkLst>
            <pc:docMk/>
            <pc:sldMk cId="1770611719" sldId="295"/>
            <ac:spMk id="3" creationId="{BA60FA02-0554-A8E7-E2BD-F32AC59601DE}"/>
          </ac:spMkLst>
        </pc:spChg>
        <pc:spChg chg="mod">
          <ac:chgData name="Ferreira Vinicius (CaP/ETS)" userId="658dc48d-7dfa-4da8-be50-9cdeddadb44c" providerId="ADAL" clId="{638055B9-1CFE-49DF-8F29-C15F544CF66E}" dt="2024-01-15T12:04:21.657" v="9852" actId="20577"/>
          <ac:spMkLst>
            <pc:docMk/>
            <pc:sldMk cId="1770611719" sldId="295"/>
            <ac:spMk id="4" creationId="{E3EDC1EC-F1F5-CA7E-FB00-B37DA04AA623}"/>
          </ac:spMkLst>
        </pc:spChg>
      </pc:sldChg>
    </pc:docChg>
  </pc:docChgLst>
  <pc:docChgLst>
    <pc:chgData name="Ferreira Vinicius (SO/OPM-TS12-BR)" userId="658dc48d-7dfa-4da8-be50-9cdeddadb44c" providerId="ADAL" clId="{FDC4E137-94B3-48CF-88FF-745423B4661E}"/>
    <pc:docChg chg="undo custSel addSld modSld">
      <pc:chgData name="Ferreira Vinicius (SO/OPM-TS12-BR)" userId="658dc48d-7dfa-4da8-be50-9cdeddadb44c" providerId="ADAL" clId="{FDC4E137-94B3-48CF-88FF-745423B4661E}" dt="2025-01-22T17:35:14.513" v="100" actId="1076"/>
      <pc:docMkLst>
        <pc:docMk/>
      </pc:docMkLst>
      <pc:sldChg chg="addSp modSp mod modAnim">
        <pc:chgData name="Ferreira Vinicius (SO/OPM-TS12-BR)" userId="658dc48d-7dfa-4da8-be50-9cdeddadb44c" providerId="ADAL" clId="{FDC4E137-94B3-48CF-88FF-745423B4661E}" dt="2025-01-22T16:51:45.869" v="44"/>
        <pc:sldMkLst>
          <pc:docMk/>
          <pc:sldMk cId="2870449547" sldId="267"/>
        </pc:sldMkLst>
        <pc:spChg chg="mod">
          <ac:chgData name="Ferreira Vinicius (SO/OPM-TS12-BR)" userId="658dc48d-7dfa-4da8-be50-9cdeddadb44c" providerId="ADAL" clId="{FDC4E137-94B3-48CF-88FF-745423B4661E}" dt="2025-01-20T13:34:36.165" v="9"/>
          <ac:spMkLst>
            <pc:docMk/>
            <pc:sldMk cId="2870449547" sldId="267"/>
            <ac:spMk id="2" creationId="{70CE87FA-65FB-A17A-38D7-74C944141FB9}"/>
          </ac:spMkLst>
        </pc:spChg>
        <pc:spChg chg="mod">
          <ac:chgData name="Ferreira Vinicius (SO/OPM-TS12-BR)" userId="658dc48d-7dfa-4da8-be50-9cdeddadb44c" providerId="ADAL" clId="{FDC4E137-94B3-48CF-88FF-745423B4661E}" dt="2025-01-20T13:35:21.435" v="43" actId="20577"/>
          <ac:spMkLst>
            <pc:docMk/>
            <pc:sldMk cId="2870449547" sldId="267"/>
            <ac:spMk id="4" creationId="{FD209336-6055-E096-F1A0-45FC70D0EBBD}"/>
          </ac:spMkLst>
        </pc:spChg>
        <pc:picChg chg="mod">
          <ac:chgData name="Ferreira Vinicius (SO/OPM-TS12-BR)" userId="658dc48d-7dfa-4da8-be50-9cdeddadb44c" providerId="ADAL" clId="{FDC4E137-94B3-48CF-88FF-745423B4661E}" dt="2025-01-20T13:34:49.479" v="12" actId="1076"/>
          <ac:picMkLst>
            <pc:docMk/>
            <pc:sldMk cId="2870449547" sldId="267"/>
            <ac:picMk id="13" creationId="{56DD59BD-0CA2-4B26-C432-76CADA3CFA3E}"/>
          </ac:picMkLst>
        </pc:picChg>
        <pc:picChg chg="add mod">
          <ac:chgData name="Ferreira Vinicius (SO/OPM-TS12-BR)" userId="658dc48d-7dfa-4da8-be50-9cdeddadb44c" providerId="ADAL" clId="{FDC4E137-94B3-48CF-88FF-745423B4661E}" dt="2025-01-20T13:34:53.034" v="13" actId="1076"/>
          <ac:picMkLst>
            <pc:docMk/>
            <pc:sldMk cId="2870449547" sldId="267"/>
            <ac:picMk id="1026" creationId="{9ED6E7CC-46B9-75F8-600C-91347CB9BDE8}"/>
          </ac:picMkLst>
        </pc:picChg>
      </pc:sldChg>
      <pc:sldChg chg="addSp delSp modSp new mod">
        <pc:chgData name="Ferreira Vinicius (SO/OPM-TS12-BR)" userId="658dc48d-7dfa-4da8-be50-9cdeddadb44c" providerId="ADAL" clId="{FDC4E137-94B3-48CF-88FF-745423B4661E}" dt="2025-01-22T17:35:14.513" v="100" actId="1076"/>
        <pc:sldMkLst>
          <pc:docMk/>
          <pc:sldMk cId="963832101" sldId="298"/>
        </pc:sldMkLst>
        <pc:spChg chg="mod">
          <ac:chgData name="Ferreira Vinicius (SO/OPM-TS12-BR)" userId="658dc48d-7dfa-4da8-be50-9cdeddadb44c" providerId="ADAL" clId="{FDC4E137-94B3-48CF-88FF-745423B4661E}" dt="2025-01-22T17:16:15.917" v="78" actId="20577"/>
          <ac:spMkLst>
            <pc:docMk/>
            <pc:sldMk cId="963832101" sldId="298"/>
            <ac:spMk id="2" creationId="{48811262-0A0F-FE1C-F9FA-1E002E92D541}"/>
          </ac:spMkLst>
        </pc:spChg>
        <pc:spChg chg="mod replST">
          <ac:chgData name="Ferreira Vinicius (SO/OPM-TS12-BR)" userId="658dc48d-7dfa-4da8-be50-9cdeddadb44c" providerId="ADAL" clId="{FDC4E137-94B3-48CF-88FF-745423B4661E}" dt="2025-01-22T17:16:05.984" v="47" actId="20577"/>
          <ac:spMkLst>
            <pc:docMk/>
            <pc:sldMk cId="963832101" sldId="298"/>
            <ac:spMk id="3" creationId="{7ECC06DA-6CCA-EB12-9660-119F18A69846}"/>
          </ac:spMkLst>
        </pc:spChg>
        <pc:spChg chg="del">
          <ac:chgData name="Ferreira Vinicius (SO/OPM-TS12-BR)" userId="658dc48d-7dfa-4da8-be50-9cdeddadb44c" providerId="ADAL" clId="{FDC4E137-94B3-48CF-88FF-745423B4661E}" dt="2025-01-22T17:25:29.265" v="80" actId="478"/>
          <ac:spMkLst>
            <pc:docMk/>
            <pc:sldMk cId="963832101" sldId="298"/>
            <ac:spMk id="4" creationId="{D25526FE-42FB-D32B-69FF-18892E78BEF2}"/>
          </ac:spMkLst>
        </pc:spChg>
        <pc:spChg chg="add">
          <ac:chgData name="Ferreira Vinicius (SO/OPM-TS12-BR)" userId="658dc48d-7dfa-4da8-be50-9cdeddadb44c" providerId="ADAL" clId="{FDC4E137-94B3-48CF-88FF-745423B4661E}" dt="2025-01-22T17:33:19.686" v="87"/>
          <ac:spMkLst>
            <pc:docMk/>
            <pc:sldMk cId="963832101" sldId="298"/>
            <ac:spMk id="6" creationId="{AF0937D0-FAFB-479B-06CE-628F042F97EF}"/>
          </ac:spMkLst>
        </pc:spChg>
        <pc:spChg chg="add del">
          <ac:chgData name="Ferreira Vinicius (SO/OPM-TS12-BR)" userId="658dc48d-7dfa-4da8-be50-9cdeddadb44c" providerId="ADAL" clId="{FDC4E137-94B3-48CF-88FF-745423B4661E}" dt="2025-01-22T17:34:39.208" v="97" actId="22"/>
          <ac:spMkLst>
            <pc:docMk/>
            <pc:sldMk cId="963832101" sldId="298"/>
            <ac:spMk id="8" creationId="{726812BA-D211-AA94-7BA0-288519C94A4E}"/>
          </ac:spMkLst>
        </pc:spChg>
        <pc:picChg chg="add mod">
          <ac:chgData name="Ferreira Vinicius (SO/OPM-TS12-BR)" userId="658dc48d-7dfa-4da8-be50-9cdeddadb44c" providerId="ADAL" clId="{FDC4E137-94B3-48CF-88FF-745423B4661E}" dt="2025-01-22T17:33:45.334" v="91" actId="1076"/>
          <ac:picMkLst>
            <pc:docMk/>
            <pc:sldMk cId="963832101" sldId="298"/>
            <ac:picMk id="1026" creationId="{1CFD5C7A-AF01-CD0B-4F7F-8B92AC335FED}"/>
          </ac:picMkLst>
        </pc:picChg>
        <pc:picChg chg="add mod">
          <ac:chgData name="Ferreira Vinicius (SO/OPM-TS12-BR)" userId="658dc48d-7dfa-4da8-be50-9cdeddadb44c" providerId="ADAL" clId="{FDC4E137-94B3-48CF-88FF-745423B4661E}" dt="2025-01-22T17:33:39.310" v="89" actId="1076"/>
          <ac:picMkLst>
            <pc:docMk/>
            <pc:sldMk cId="963832101" sldId="298"/>
            <ac:picMk id="1028" creationId="{1983D831-02BA-1531-92FB-F7C77CBAC3FA}"/>
          </ac:picMkLst>
        </pc:picChg>
        <pc:picChg chg="add mod">
          <ac:chgData name="Ferreira Vinicius (SO/OPM-TS12-BR)" userId="658dc48d-7dfa-4da8-be50-9cdeddadb44c" providerId="ADAL" clId="{FDC4E137-94B3-48CF-88FF-745423B4661E}" dt="2025-01-22T17:33:41.184" v="90" actId="1076"/>
          <ac:picMkLst>
            <pc:docMk/>
            <pc:sldMk cId="963832101" sldId="298"/>
            <ac:picMk id="1030" creationId="{2C5583EB-06A6-6D52-9E68-997C3E430171}"/>
          </ac:picMkLst>
        </pc:picChg>
        <pc:picChg chg="add">
          <ac:chgData name="Ferreira Vinicius (SO/OPM-TS12-BR)" userId="658dc48d-7dfa-4da8-be50-9cdeddadb44c" providerId="ADAL" clId="{FDC4E137-94B3-48CF-88FF-745423B4661E}" dt="2025-01-22T17:33:46.898" v="92"/>
          <ac:picMkLst>
            <pc:docMk/>
            <pc:sldMk cId="963832101" sldId="298"/>
            <ac:picMk id="1034" creationId="{28DE6D74-5220-725D-E221-4628688E5365}"/>
          </ac:picMkLst>
        </pc:picChg>
        <pc:picChg chg="add mod">
          <ac:chgData name="Ferreira Vinicius (SO/OPM-TS12-BR)" userId="658dc48d-7dfa-4da8-be50-9cdeddadb44c" providerId="ADAL" clId="{FDC4E137-94B3-48CF-88FF-745423B4661E}" dt="2025-01-22T17:34:11.999" v="95" actId="1076"/>
          <ac:picMkLst>
            <pc:docMk/>
            <pc:sldMk cId="963832101" sldId="298"/>
            <ac:picMk id="1036" creationId="{17AE289D-525B-C30B-5CD7-52F8FE0C8658}"/>
          </ac:picMkLst>
        </pc:picChg>
        <pc:picChg chg="add mod">
          <ac:chgData name="Ferreira Vinicius (SO/OPM-TS12-BR)" userId="658dc48d-7dfa-4da8-be50-9cdeddadb44c" providerId="ADAL" clId="{FDC4E137-94B3-48CF-88FF-745423B4661E}" dt="2025-01-22T17:35:14.513" v="100" actId="1076"/>
          <ac:picMkLst>
            <pc:docMk/>
            <pc:sldMk cId="963832101" sldId="298"/>
            <ac:picMk id="1038" creationId="{58A8C11F-1099-ABDA-C840-9B08AEC1298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2024-01-08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http/127.0.0.1:8000/cursos/10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fastapi.tiangolo.com/" TargetMode="Externa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FastAPI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Vinícius José Ferreira, </a:t>
            </a:r>
            <a:r>
              <a:rPr lang="en-US" dirty="0" err="1"/>
              <a:t>CaP</a:t>
            </a:r>
            <a:r>
              <a:rPr lang="en-US" dirty="0"/>
              <a:t>/ETS, 08/01/2024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68D2B-2F2C-A4AB-CD3B-C324E1D6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Começando a Aplicação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F0E5E6-79D5-F975-AF60-45FC2FF450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A60429-8981-74B6-D5EC-62B924B051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Após a criação do modelo, devemos criar os métodos para trabalharmos com a API</a:t>
            </a:r>
          </a:p>
          <a:p>
            <a:pPr algn="l"/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Como não temos um banco de dados ainda, podemos criar um JSON (dicionário dentro de um dicionário) para funcionar como armazenamento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111111"/>
                </a:solidFill>
                <a:latin typeface="LiberationMono"/>
              </a:rPr>
              <a:t>Arquivo: main.py</a:t>
            </a:r>
          </a:p>
          <a:p>
            <a:pPr marL="0" indent="0">
              <a:buNone/>
            </a:pP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"titulo"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Security"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"aulas"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"horas"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935021-8E45-F5FA-8B59-8622B07B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972477-7848-BA11-9BDF-58AA66CC7E8A}"/>
              </a:ext>
            </a:extLst>
          </p:cNvPr>
          <p:cNvSpPr txBox="1"/>
          <p:nvPr/>
        </p:nvSpPr>
        <p:spPr>
          <a:xfrm>
            <a:off x="4632960" y="2732640"/>
            <a:ext cx="5699760" cy="28041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None/>
            </a:pP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"titulo"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"Linux"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"aulas"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"horas"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__'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691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4A28D-5285-CDF0-3280-39D137BE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6627E4-8566-4728-D1C9-CBEE78212D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48F02E-050E-C74F-F88B-3225FDEB1E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Como vimos anteriormente o método GET, serve para pegar algum item da nossa API, seja ele a coleção toda ou um item específico.</a:t>
            </a:r>
          </a:p>
          <a:p>
            <a:r>
              <a:rPr lang="pt-BR" dirty="0"/>
              <a:t>Para qualquer método que criarmos, é necessário utilizar um decorator com o método que estamos criando + o </a:t>
            </a:r>
            <a:r>
              <a:rPr lang="pt-BR" dirty="0" err="1"/>
              <a:t>endpoint</a:t>
            </a:r>
            <a:r>
              <a:rPr lang="pt-BR" dirty="0"/>
              <a:t> desse método. </a:t>
            </a:r>
          </a:p>
          <a:p>
            <a:r>
              <a:rPr lang="pt-BR" dirty="0"/>
              <a:t>Em seguida o criar uma função assíncrona e retornar o que queremos buscar. Vamos criar um método GET que retorna todos os cursos.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'/cursos’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</a:p>
          <a:p>
            <a:pPr marL="0" indent="0">
              <a:buNone/>
            </a:pPr>
            <a:endParaRPr lang="pt-BR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pt-BR" dirty="0"/>
              <a:t>Desse forma quando chamarmos esse método, todos os cursos do nosso JSON falso vão aparecer. Mas como podemos testar esse método?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72E8FB-54A9-BF8A-694D-40005496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2718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553BB-BF22-558E-0386-DCBFF82D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Client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E45F67-6018-84DB-B7FE-A858E5A9C1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F8C053-92C1-753A-031F-BE75A2D493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API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client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ou cliente de API, é um componente de software que facilita a interação de uma aplicação com uma Interface de Programação de Aplicações (API). Uma API é um conjunto de regras e ferramentas que permite que diferentes softwares se comuniquem entre si. O API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client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por sua vez, é responsável por enviar solicitações para a API e processar as respostas recebidas. 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F0BC6C-CAFA-32C7-5959-A3615C2E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pic>
        <p:nvPicPr>
          <p:cNvPr id="1026" name="Picture 2" descr="Postman - YouTube">
            <a:extLst>
              <a:ext uri="{FF2B5EF4-FFF2-40B4-BE49-F238E27FC236}">
                <a16:creationId xmlns:a16="http://schemas.microsoft.com/office/drawing/2014/main" id="{000271FC-894B-EF51-8AFB-D05B0F2C7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497" y="2773680"/>
            <a:ext cx="2180113" cy="218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omnia Logo PNG Vector (SVG) Free Download">
            <a:extLst>
              <a:ext uri="{FF2B5EF4-FFF2-40B4-BE49-F238E27FC236}">
                <a16:creationId xmlns:a16="http://schemas.microsoft.com/office/drawing/2014/main" id="{C342105E-5A1E-855D-974A-0681D5D00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906" y="2773680"/>
            <a:ext cx="2180113" cy="218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under Client - Visual Studio Marketplace">
            <a:extLst>
              <a:ext uri="{FF2B5EF4-FFF2-40B4-BE49-F238E27FC236}">
                <a16:creationId xmlns:a16="http://schemas.microsoft.com/office/drawing/2014/main" id="{2316031B-A018-DAE2-495B-F4B60DC99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473" y="2773679"/>
            <a:ext cx="2180114" cy="21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05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209336-6055-E096-F1A0-45FC70D0EB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6279420" cy="4240800"/>
          </a:xfrm>
        </p:spPr>
        <p:txBody>
          <a:bodyPr/>
          <a:lstStyle/>
          <a:p>
            <a:r>
              <a:rPr lang="pt-BR" dirty="0"/>
              <a:t>Nas aulas de </a:t>
            </a:r>
            <a:r>
              <a:rPr lang="pt-BR" dirty="0" err="1"/>
              <a:t>FastAPI</a:t>
            </a:r>
            <a:r>
              <a:rPr lang="pt-BR" dirty="0"/>
              <a:t>, iremos usar o </a:t>
            </a:r>
            <a:r>
              <a:rPr lang="pt-BR" dirty="0" err="1"/>
              <a:t>EchoAPI</a:t>
            </a:r>
            <a:r>
              <a:rPr lang="pt-BR" dirty="0"/>
              <a:t>, porém fique à vontade para usar qualquer outro API cliente.</a:t>
            </a:r>
          </a:p>
          <a:p>
            <a:r>
              <a:rPr lang="pt-BR" dirty="0"/>
              <a:t>Para testarmos nosso método no </a:t>
            </a:r>
            <a:r>
              <a:rPr lang="pt-BR" dirty="0" err="1"/>
              <a:t>EchoAPI</a:t>
            </a:r>
            <a:r>
              <a:rPr lang="pt-BR" dirty="0"/>
              <a:t>, precisamos fazer uma nova requisição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Depois disse escolhemos o tipo de método que queremos testar e passar o link de onde nossa aplicação está rodando, bem como o </a:t>
            </a:r>
            <a:r>
              <a:rPr lang="pt-BR" dirty="0" err="1"/>
              <a:t>endpoint</a:t>
            </a:r>
            <a:r>
              <a:rPr lang="pt-BR" dirty="0"/>
              <a:t> que criamos para isso.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07A50E3-392B-A6DF-CA8B-A99969D4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79" y="2906538"/>
            <a:ext cx="6167841" cy="110282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CE87FA-65FB-A17A-38D7-74C94414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EchoAPI</a:t>
            </a:r>
            <a:r>
              <a:rPr lang="pt-BR" dirty="0"/>
              <a:t> for VS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8F54F1-0DE3-6FE4-2A9A-99C01D3BCD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204550-FD13-1C63-B2A1-71803A72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72FFC27-A6C2-DFC6-958C-FAB04438F552}"/>
              </a:ext>
            </a:extLst>
          </p:cNvPr>
          <p:cNvSpPr/>
          <p:nvPr/>
        </p:nvSpPr>
        <p:spPr>
          <a:xfrm rot="19328453">
            <a:off x="165830" y="3333535"/>
            <a:ext cx="655320" cy="435134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8617AE8B-7EEC-94D5-402B-6CF03B330852}"/>
              </a:ext>
            </a:extLst>
          </p:cNvPr>
          <p:cNvSpPr/>
          <p:nvPr/>
        </p:nvSpPr>
        <p:spPr>
          <a:xfrm rot="19328453">
            <a:off x="2003994" y="3518541"/>
            <a:ext cx="655320" cy="435134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rgbClr val="000000"/>
                </a:solidFill>
                <a:latin typeface="Bosch Office Sans"/>
              </a:rPr>
              <a:t>2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6DD59BD-0CA2-4B26-C432-76CADA3CFA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306"/>
          <a:stretch/>
        </p:blipFill>
        <p:spPr>
          <a:xfrm>
            <a:off x="6867650" y="73773"/>
            <a:ext cx="3896350" cy="3878915"/>
          </a:xfrm>
          <a:prstGeom prst="rect">
            <a:avLst/>
          </a:prstGeom>
        </p:spPr>
      </p:pic>
      <p:pic>
        <p:nvPicPr>
          <p:cNvPr id="1026" name="Picture 2" descr="EchoAPI for VS Code - Visual Studio Marketplace">
            <a:extLst>
              <a:ext uri="{FF2B5EF4-FFF2-40B4-BE49-F238E27FC236}">
                <a16:creationId xmlns:a16="http://schemas.microsoft.com/office/drawing/2014/main" id="{9ED6E7CC-46B9-75F8-600C-91347CB9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090" y="4429707"/>
            <a:ext cx="1742535" cy="17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44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4662B-4188-84E9-28F7-33CACE73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D93EDC-BDD2-D5A9-F244-D1AC2E590F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FAF915-40B5-9F64-447A-F9F2ADE923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Já vimos que conseguimos retornar nosso JSON através do GET, mas e se precisarmos pegar somente um único item? Para isso criamos outro método GET, porém com algumas alterações.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</a:p>
          <a:p>
            <a:r>
              <a:rPr lang="pt-BR" dirty="0"/>
              <a:t>Dessa forma ao passar um ID no </a:t>
            </a:r>
            <a:r>
              <a:rPr lang="pt-BR" dirty="0" err="1"/>
              <a:t>endpoint</a:t>
            </a:r>
            <a:r>
              <a:rPr lang="pt-BR" dirty="0"/>
              <a:t> da </a:t>
            </a:r>
            <a:r>
              <a:rPr lang="pt-BR" dirty="0" err="1"/>
              <a:t>request</a:t>
            </a:r>
            <a:r>
              <a:rPr lang="pt-BR" dirty="0"/>
              <a:t>, somente o item com aquele ID vai ser enviado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7BD4AC-1C04-35B6-8B6E-D756A70C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48BA48-109F-D608-5D12-AF33DD41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60" y="3805818"/>
            <a:ext cx="7421880" cy="17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7382C-079E-9F7C-559B-7FA5C759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39B440-1E16-7E94-BAAE-FCE5BFCB95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270E99-021E-D7DE-2BD5-AE2A207AE2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Pensando nesse exemplo que vimos, o que aconteceria caso colocássemos o ID 3 no </a:t>
            </a:r>
            <a:r>
              <a:rPr lang="pt-BR" dirty="0" err="1"/>
              <a:t>endpoint</a:t>
            </a:r>
            <a:r>
              <a:rPr lang="pt-BR" dirty="0"/>
              <a:t>? UM ERRO! Para resolver esse problema é necessário tratarmos as exceções. A primeira coisa que devemos fazer é importar as Funções: </a:t>
            </a:r>
            <a:r>
              <a:rPr lang="pt-BR" dirty="0" err="1"/>
              <a:t>HTTPException</a:t>
            </a:r>
            <a:r>
              <a:rPr lang="pt-BR" dirty="0"/>
              <a:t> e status do fastapi.</a:t>
            </a:r>
          </a:p>
          <a:p>
            <a:r>
              <a:rPr lang="pt-BR" dirty="0"/>
              <a:t>No código de vocês, tentem tratar esse problema (Dica: Pensem em um comando que lembra exceção ou em uma condição).</a:t>
            </a:r>
          </a:p>
          <a:p>
            <a:pPr algn="l"/>
            <a:r>
              <a:rPr lang="pt-BR" dirty="0"/>
              <a:t>Resposta: Para tratarmos as </a:t>
            </a:r>
            <a:r>
              <a:rPr lang="pt-BR" dirty="0" err="1"/>
              <a:t>execeções</a:t>
            </a:r>
            <a:r>
              <a:rPr lang="pt-BR" dirty="0"/>
              <a:t>, importamos as funções '</a:t>
            </a:r>
            <a:r>
              <a:rPr lang="pt-BR" dirty="0" err="1"/>
              <a:t>HTTPException</a:t>
            </a:r>
            <a:r>
              <a:rPr lang="pt-BR" dirty="0"/>
              <a:t>' e 'status’, e usamos elas dentro do já conhecido por vocês, o </a:t>
            </a:r>
            <a:r>
              <a:rPr lang="pt-BR" dirty="0" err="1"/>
              <a:t>try</a:t>
            </a:r>
            <a:r>
              <a:rPr lang="pt-BR" dirty="0"/>
              <a:t>/</a:t>
            </a:r>
            <a:r>
              <a:rPr lang="pt-BR" dirty="0" err="1"/>
              <a:t>except</a:t>
            </a:r>
            <a:r>
              <a:rPr lang="pt-BR" dirty="0"/>
              <a:t>, como mostrado no código a seguir: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KeyError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não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encontrado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6C249B-F1E9-94FF-FF8B-572E2C39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CB30C7-AB15-4F53-0810-234E48B17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25" b="24767"/>
          <a:stretch/>
        </p:blipFill>
        <p:spPr>
          <a:xfrm>
            <a:off x="6150253" y="3721551"/>
            <a:ext cx="4479647" cy="194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6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AE963-2E8F-DFC9-639A-2E0BD7B8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5B203D-30FA-CFB1-88D3-5F8CBEAE72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226756-0520-222D-A9C4-E08372940D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Já construímos um método GET, agora vamos criar um POST para criarmos novos cursos.</a:t>
            </a:r>
          </a:p>
          <a:p>
            <a:r>
              <a:rPr lang="pt-BR" dirty="0"/>
              <a:t>Para isso construímos o seguinte código</a:t>
            </a:r>
          </a:p>
          <a:p>
            <a:pPr marL="0" indent="0">
              <a:buNone/>
            </a:pP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.post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'/cursos'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post_curso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curso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Optional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Curso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FC1FF"/>
                </a:solidFill>
                <a:latin typeface="Consolas" panose="020B0609020204030204" pitchFamily="49" charset="0"/>
              </a:rPr>
              <a:t>None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next_id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cursos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cursos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next_id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curso</a:t>
            </a:r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del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curso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curso</a:t>
            </a:r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pt-BR" dirty="0"/>
              <a:t>Construindo o código dessa forma o id do curso nunca será repetido, assim já facilitando na parte das exceções 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384D6B-95DB-8837-0C40-680417E7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9457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0193B-D0AF-F49D-D265-3851A24A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AC31CA-B0FF-B688-DC78-67A4FAAED5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2E7EFD-E2E2-0EE0-E4A7-65C5A251D7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 agora? Como criamos um novo item dentro da nossa API? Podemos tentar fazer a requisição do método dentro do Thunder </a:t>
            </a:r>
            <a:r>
              <a:rPr lang="pt-BR" dirty="0" err="1"/>
              <a:t>Client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Ao tentarmos realizar o método, um erro dizendo que não colocamos um body será mostrado! O body é a informação que a API envia para o cliente/servidor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4A8806-04C1-625A-807A-EA03853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C9C653-0FC9-1791-F192-189C46C5D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10" y="1941269"/>
            <a:ext cx="6850380" cy="228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4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D6B3B-699F-302F-F115-7B5F007D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F8EED-F658-5A17-6747-14900C14A9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3A9836-7513-0AA1-E1EE-28E353E199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Em nosso exemplo, o body será passado em formato de JSON!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Agora se usarmos o método GET, nosso novo objeto vai aparecer! 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4A001E-3099-69A1-B278-12C6E01A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7D1DDF-F150-01B9-C1F4-6147A3670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9" y="1687471"/>
            <a:ext cx="6282166" cy="304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9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63496-0517-64D8-1144-33866EB4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7ACA06-4970-9DE6-8D7A-4FC877A92B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A7987A-8239-59C2-0734-CC340172B0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Pensando em tudo o que fizemos, nosso método está certo? A resposta é sim, mas podemos melhora-lo, passando o tipo de Status correto quando método for realizado corretamente, mudando ele no decorator do método.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.post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HTTP_201_CREATED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Dessa forma nosso código ficará completo e mais fácil de entender, </a:t>
            </a:r>
            <a:r>
              <a:rPr lang="en-US" dirty="0" err="1"/>
              <a:t>principalmente</a:t>
            </a:r>
            <a:r>
              <a:rPr lang="en-US" dirty="0"/>
              <a:t> quando </a:t>
            </a:r>
            <a:r>
              <a:rPr lang="pt-BR" dirty="0"/>
              <a:t>estivermos</a:t>
            </a:r>
            <a:r>
              <a:rPr lang="en-US" dirty="0"/>
              <a:t> </a:t>
            </a:r>
            <a:r>
              <a:rPr lang="pt-BR" dirty="0"/>
              <a:t>trabalhando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equipe </a:t>
            </a:r>
            <a:r>
              <a:rPr lang="en-US" dirty="0" err="1"/>
              <a:t>ou</a:t>
            </a:r>
            <a:r>
              <a:rPr lang="en-US" dirty="0"/>
              <a:t> o código </a:t>
            </a:r>
            <a:r>
              <a:rPr lang="en-US" dirty="0" err="1"/>
              <a:t>ficar</a:t>
            </a:r>
            <a:r>
              <a:rPr lang="en-US" dirty="0"/>
              <a:t> extenso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B5B578-7BC9-D3ED-042A-4B804CC2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1A388A7-4EA0-A27C-9797-6929DF091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866" y="2650258"/>
            <a:ext cx="3279468" cy="20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3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FC016-BECD-143A-577D-64EA47ED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6AD100-3864-30E3-71BC-A712F628D6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412" y="280096"/>
            <a:ext cx="10558800" cy="388800"/>
          </a:xfrm>
        </p:spPr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D53572-1499-86FC-BC53-42A927700D3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199" y="1334100"/>
            <a:ext cx="4924319" cy="4240800"/>
          </a:xfrm>
        </p:spPr>
        <p:txBody>
          <a:bodyPr/>
          <a:lstStyle/>
          <a:p>
            <a:pPr algn="l"/>
            <a:r>
              <a:rPr lang="pt-BR" sz="2400" b="0" i="0" u="none" strike="noStrike" baseline="0" dirty="0" err="1">
                <a:solidFill>
                  <a:srgbClr val="111111"/>
                </a:solidFill>
                <a:latin typeface="LiberationMono"/>
              </a:rPr>
              <a:t>FastAPI</a:t>
            </a:r>
            <a:r>
              <a:rPr lang="pt-BR" sz="2400" b="0" i="0" u="none" strike="noStrike" baseline="0" dirty="0">
                <a:solidFill>
                  <a:srgbClr val="111111"/>
                </a:solidFill>
                <a:latin typeface="LiberationMono"/>
              </a:rPr>
              <a:t> é um moderno framework de alta-</a:t>
            </a:r>
            <a:r>
              <a:rPr lang="pt-BR" sz="2400" b="0" i="0" u="none" strike="noStrike" baseline="0" dirty="0" err="1">
                <a:solidFill>
                  <a:srgbClr val="111111"/>
                </a:solidFill>
                <a:latin typeface="LiberationMono"/>
              </a:rPr>
              <a:t>performace</a:t>
            </a:r>
            <a:r>
              <a:rPr lang="pt-BR" sz="2400" b="0" i="0" u="none" strike="noStrike" baseline="0" dirty="0">
                <a:solidFill>
                  <a:srgbClr val="111111"/>
                </a:solidFill>
                <a:latin typeface="LiberationMono"/>
              </a:rPr>
              <a:t> para criação de APIs (e websites) com Python</a:t>
            </a:r>
          </a:p>
          <a:p>
            <a:pPr algn="l"/>
            <a:r>
              <a:rPr lang="pt-BR" sz="2400" b="0" i="0" u="none" strike="noStrike" baseline="0" dirty="0">
                <a:solidFill>
                  <a:srgbClr val="111111"/>
                </a:solidFill>
                <a:latin typeface="LiberationMono"/>
              </a:rPr>
              <a:t>Foi criado e publicado em 2018 pelo programador Sebastián Ramírez que estava infeliz com os principais frameworks existentes até o momento, no caso </a:t>
            </a:r>
            <a:r>
              <a:rPr lang="pt-BR" sz="2400" b="0" i="0" u="none" strike="noStrike" baseline="0" dirty="0" err="1">
                <a:solidFill>
                  <a:srgbClr val="111111"/>
                </a:solidFill>
                <a:latin typeface="LiberationMono"/>
              </a:rPr>
              <a:t>Flask</a:t>
            </a:r>
            <a:r>
              <a:rPr lang="pt-BR" sz="2400" b="0" i="0" u="none" strike="noStrike" baseline="0" dirty="0">
                <a:solidFill>
                  <a:srgbClr val="111111"/>
                </a:solidFill>
                <a:latin typeface="LiberationMono"/>
              </a:rPr>
              <a:t> e DRF (Django </a:t>
            </a:r>
            <a:r>
              <a:rPr lang="pt-BR" sz="2400" b="0" i="0" u="none" strike="noStrike" baseline="0" dirty="0" err="1">
                <a:solidFill>
                  <a:srgbClr val="111111"/>
                </a:solidFill>
                <a:latin typeface="LiberationMono"/>
              </a:rPr>
              <a:t>Rest</a:t>
            </a:r>
            <a:r>
              <a:rPr lang="pt-BR" sz="2400" b="0" i="0" u="none" strike="noStrike" baseline="0" dirty="0">
                <a:solidFill>
                  <a:srgbClr val="111111"/>
                </a:solidFill>
                <a:latin typeface="LiberationMono"/>
              </a:rPr>
              <a:t> Framework).</a:t>
            </a:r>
            <a:endParaRPr lang="pt-BR" sz="24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A45AE6-E209-0D27-40E5-C8AA2681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1034" name="Picture 10" descr="FastApi Example - DEV Community">
            <a:extLst>
              <a:ext uri="{FF2B5EF4-FFF2-40B4-BE49-F238E27FC236}">
                <a16:creationId xmlns:a16="http://schemas.microsoft.com/office/drawing/2014/main" id="{E1BACF66-F038-91A7-D602-F34EB0DA2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000" y="3489508"/>
            <a:ext cx="5902312" cy="247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stAPI (@FastAPI) / X">
            <a:extLst>
              <a:ext uri="{FF2B5EF4-FFF2-40B4-BE49-F238E27FC236}">
                <a16:creationId xmlns:a16="http://schemas.microsoft.com/office/drawing/2014/main" id="{B9C0B25A-0CE7-0290-9323-3E7B5012D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581" y="648000"/>
            <a:ext cx="2642603" cy="26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out Sebastián Ramírez – Real Python">
            <a:extLst>
              <a:ext uri="{FF2B5EF4-FFF2-40B4-BE49-F238E27FC236}">
                <a16:creationId xmlns:a16="http://schemas.microsoft.com/office/drawing/2014/main" id="{A44C2D0E-CE8E-E75C-43AE-7AE7FE98E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2"/>
          <a:stretch/>
        </p:blipFill>
        <p:spPr bwMode="auto">
          <a:xfrm>
            <a:off x="5286375" y="765549"/>
            <a:ext cx="2835022" cy="268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69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7E966-8C47-FAF1-20F5-9918B592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0B64E5-C9FA-C69D-B5B1-7182330A50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7CCD0E-B110-18D5-A605-C3ECA23A44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Caso a gente acabe cometendo um erro na hora de criar um item e precisemos muda-lo, como faríamos? Utilizando o método PUT, para isso criamos o seguinte código: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put_curso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'Não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existe um curso com ID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dirty="0"/>
              <a:t>Desse jeito conseguimos atualizar alguma informação utilizando as requisições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7D3211-0FF0-0AC7-107F-1E53AB04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4545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1163F-A286-4FAE-5D25-A81DF5F9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B4D5F3-7903-B9D2-FD2E-AA19E5EE69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99C669-FC17-7DD8-E031-5DB79F76E2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Dentro da requisição, é necessário colocar no </a:t>
            </a:r>
            <a:r>
              <a:rPr lang="pt-BR" dirty="0" err="1"/>
              <a:t>endpoint</a:t>
            </a:r>
            <a:r>
              <a:rPr lang="pt-BR" dirty="0"/>
              <a:t> o número do ID do item que queremos modificar, bem como o body das informações que queremos alterar.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0356C5-E1D5-D6AC-3E33-6D51167A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2CAA2C-B558-B495-163E-1F3DC609D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0" y="2305003"/>
            <a:ext cx="4808417" cy="26589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59644F8-60F4-8FDF-D0B3-E0AC6BF75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425" y="1919004"/>
            <a:ext cx="4112055" cy="360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5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A39CA-ACC2-C08E-6C53-6242AB69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8BA243-043B-791D-53FA-F590FE1713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234F9D-83F6-8794-B1AE-93C1B231F6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Agora que já sabemos criar os três métodos, tentem fazer o método DELETE, sendo que a resposta esperada é a seguinte: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9833FD-2A69-1851-D696-266CE508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22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39AAB3-215D-4471-6BE5-5974C0884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30" y="2086902"/>
            <a:ext cx="8282940" cy="146671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9C63293-7D8B-18D2-D956-DC2D69CFD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30" y="3834114"/>
            <a:ext cx="8282940" cy="146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2C289-B29E-9A5D-567D-78FBB4BA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D97B74-3CB1-8C90-11B0-77AE126FC4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398B69-5047-FB75-C2A1-8CAA749F8C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Por fim temos nosso último método que nos permite excluir um item de dentro da nossa coleção, para isso utilizamos o seguinte código: </a:t>
            </a:r>
          </a:p>
          <a:p>
            <a:r>
              <a:rPr lang="pt-BR" dirty="0"/>
              <a:t>Lembrando para tratar as exceções importamos a função Response do fastapi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.delete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delete_curso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HTTP_204_NO_CONTENT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'Não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existe um curso com ID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80AA95-CFDB-0E70-D543-F88FE21A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37313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92BF6-209C-59ED-810D-53609A34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095FE1-A8AA-B83A-E298-4101030261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3D6103-B18D-5026-D400-B6C5CABE8E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Agora ao passar no </a:t>
            </a:r>
            <a:r>
              <a:rPr lang="pt-BR" dirty="0" err="1"/>
              <a:t>endpoint</a:t>
            </a:r>
            <a:r>
              <a:rPr lang="pt-BR" dirty="0"/>
              <a:t> o ID que queremos deletar ele será apagado, além das exceções que criamos para o caso de algum erro na hora da requisição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5F75D8-0A01-5FDB-FD5A-A5CFE739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24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F3DAB1-7ABA-3183-91F7-074014B84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60" y="2079321"/>
            <a:ext cx="6431280" cy="72587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91C2EE-1B84-038C-84CD-0302469BF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1" y="2927650"/>
            <a:ext cx="4382589" cy="259233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9946788-A52C-A55A-E637-038EE1EA8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371" y="3161506"/>
            <a:ext cx="4847415" cy="217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8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2D63065-3DD8-C88B-F322-16894229A5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9DC24C1-4651-0015-1AD4-7C9D9762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Path </a:t>
            </a:r>
            <a:r>
              <a:rPr lang="pt-BR" dirty="0" err="1"/>
              <a:t>Paramters</a:t>
            </a:r>
            <a:r>
              <a:rPr lang="pt-BR" dirty="0"/>
              <a:t> x Query </a:t>
            </a:r>
            <a:r>
              <a:rPr lang="pt-BR" dirty="0" err="1"/>
              <a:t>Paramters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B94C46-EFA4-F812-1A18-33FECBA5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25</a:t>
            </a:fld>
            <a:endParaRPr lang="en-US" noProof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8395A9-4CB3-1805-4BD8-18C1C374F44C}"/>
              </a:ext>
            </a:extLst>
          </p:cNvPr>
          <p:cNvSpPr txBox="1"/>
          <p:nvPr/>
        </p:nvSpPr>
        <p:spPr>
          <a:xfrm>
            <a:off x="1414732" y="1328468"/>
            <a:ext cx="2536166" cy="457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Path </a:t>
            </a:r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Paramters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B80D65-91F4-CB75-B9FF-EFE7DB525E1C}"/>
              </a:ext>
            </a:extLst>
          </p:cNvPr>
          <p:cNvSpPr txBox="1"/>
          <p:nvPr/>
        </p:nvSpPr>
        <p:spPr>
          <a:xfrm>
            <a:off x="6226471" y="1328468"/>
            <a:ext cx="2805386" cy="5952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800" kern="0" dirty="0">
                <a:solidFill>
                  <a:srgbClr val="000000"/>
                </a:solidFill>
              </a:rPr>
              <a:t>Query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Paramters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5B76D6-076F-C688-75A1-E3D82A9A8D27}"/>
              </a:ext>
            </a:extLst>
          </p:cNvPr>
          <p:cNvSpPr txBox="1"/>
          <p:nvPr/>
        </p:nvSpPr>
        <p:spPr>
          <a:xfrm>
            <a:off x="634041" y="2077336"/>
            <a:ext cx="4097547" cy="29184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1D35"/>
                </a:solidFill>
                <a:effectLst/>
                <a:latin typeface="Google Sans"/>
              </a:rPr>
              <a:t>São incorporados na URL antes do sinal de interrogação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1D35"/>
                </a:solidFill>
                <a:effectLst/>
                <a:latin typeface="Google Sans"/>
              </a:rPr>
              <a:t>Não podem ser omitidos, pois são parte da URL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1D35"/>
                </a:solidFill>
                <a:effectLst/>
                <a:latin typeface="Google Sans"/>
              </a:rPr>
              <a:t>São usados para buscar um valor específico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1D35"/>
                </a:solidFill>
                <a:effectLst/>
                <a:latin typeface="Google Sans"/>
              </a:rPr>
              <a:t>São usados para implementar um algoritmo de </a:t>
            </a:r>
            <a:r>
              <a:rPr lang="pt-BR" sz="2000" b="0" i="0" dirty="0" err="1">
                <a:solidFill>
                  <a:srgbClr val="001D35"/>
                </a:solidFill>
                <a:effectLst/>
                <a:latin typeface="Google Sans"/>
              </a:rPr>
              <a:t>desreferência</a:t>
            </a:r>
            <a:endParaRPr lang="pt-BR" sz="2000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0D1A81A-8EB3-36A4-871D-75A29F667A3B}"/>
              </a:ext>
            </a:extLst>
          </p:cNvPr>
          <p:cNvSpPr txBox="1"/>
          <p:nvPr/>
        </p:nvSpPr>
        <p:spPr>
          <a:xfrm>
            <a:off x="5494127" y="2077336"/>
            <a:ext cx="4270976" cy="29184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1D35"/>
                </a:solidFill>
                <a:latin typeface="Google Sans"/>
              </a:rPr>
              <a:t>São adicionados na URL após o sinal de interrogação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1D35"/>
                </a:solidFill>
                <a:latin typeface="Google Sans"/>
              </a:rPr>
              <a:t>Podem ser omitidos, desde que os padrões de serialização sejam seguidos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1D35"/>
                </a:solidFill>
                <a:latin typeface="Google Sans"/>
              </a:rPr>
              <a:t>São usados para classificar ou filtrar recursos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1D35"/>
                </a:solidFill>
                <a:latin typeface="Google Sans"/>
              </a:rPr>
              <a:t>São usados para modificar o comportamento da requisição</a:t>
            </a:r>
          </a:p>
        </p:txBody>
      </p:sp>
    </p:spTree>
    <p:extLst>
      <p:ext uri="{BB962C8B-B14F-4D97-AF65-F5344CB8AC3E}">
        <p14:creationId xmlns:p14="http://schemas.microsoft.com/office/powerpoint/2010/main" val="650688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BC4F9-D4E2-D15D-AB86-40F6A57E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Path </a:t>
            </a:r>
            <a:r>
              <a:rPr lang="pt-BR" dirty="0" err="1"/>
              <a:t>Paramters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33746-3D39-2FAC-2578-E7C48C2BCB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C9C1C7-1437-E85F-31AC-E1DAD011DC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036800"/>
            <a:ext cx="10558800" cy="4240800"/>
          </a:xfrm>
        </p:spPr>
        <p:txBody>
          <a:bodyPr/>
          <a:lstStyle/>
          <a:p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Path </a:t>
            </a:r>
            <a:r>
              <a:rPr lang="pt-BR" sz="1800" b="0" i="0" u="none" strike="noStrike" baseline="0" dirty="0" err="1">
                <a:solidFill>
                  <a:srgbClr val="111111"/>
                </a:solidFill>
                <a:latin typeface="LiberationMono"/>
              </a:rPr>
              <a:t>Paramters</a:t>
            </a:r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 são os parâmetros que colocamos junto ao caminho de onde queremos que seja feita a ação, são usados para Busca</a:t>
            </a:r>
          </a:p>
          <a:p>
            <a:endParaRPr lang="pt-BR" dirty="0">
              <a:solidFill>
                <a:srgbClr val="111111"/>
              </a:solidFill>
              <a:latin typeface="LiberationMono"/>
            </a:endParaRPr>
          </a:p>
          <a:p>
            <a:pPr marL="0" indent="0">
              <a:buNone/>
            </a:pP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'/cursos/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# ‘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curso_id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' é um Path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Parameter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# Definido como parâmetro da função</a:t>
            </a:r>
          </a:p>
          <a:p>
            <a:pPr marL="0" indent="0">
              <a:buNone/>
            </a:pP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KeyError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 não encontrado’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sz="1800" b="0" i="0" u="none" strike="noStrike" baseline="0" dirty="0">
              <a:solidFill>
                <a:srgbClr val="111111"/>
              </a:solidFill>
              <a:latin typeface="LiberationMono"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790895-FF31-4C38-7F4C-6C2CE301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26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5E023B-A5BC-B137-CD6C-7336F381B149}"/>
              </a:ext>
            </a:extLst>
          </p:cNvPr>
          <p:cNvSpPr txBox="1"/>
          <p:nvPr/>
        </p:nvSpPr>
        <p:spPr>
          <a:xfrm>
            <a:off x="324204" y="4785894"/>
            <a:ext cx="10439796" cy="9834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Nesse caso a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url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ficaria: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rgbClr val="000000"/>
                </a:solidFill>
                <a:hlinkClick r:id="rId2"/>
              </a:rPr>
              <a:t>http://127.0.0.1:8000/cursos/10</a:t>
            </a:r>
            <a:r>
              <a:rPr lang="pt-BR" kern="0" dirty="0">
                <a:solidFill>
                  <a:srgbClr val="000000"/>
                </a:solidFill>
              </a:rPr>
              <a:t>  </a:t>
            </a:r>
            <a:r>
              <a:rPr lang="pt-BR" kern="0" dirty="0">
                <a:solidFill>
                  <a:srgbClr val="000000"/>
                </a:solidFill>
                <a:sym typeface="Wingdings" panose="05000000000000000000" pitchFamily="2" charset="2"/>
              </a:rPr>
              <a:t> Seria buscado o curso com ID 10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7176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27C85-9E6A-87C4-79C1-40D4E60D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</a:t>
            </a:r>
            <a:r>
              <a:rPr lang="pt-BR" dirty="0" err="1"/>
              <a:t>Paramters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C9CFEF-ADE7-B8F5-79BA-C840297CF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1A379D-63F3-7B49-FC89-E8C01AECB7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1D35"/>
                </a:solidFill>
                <a:latin typeface="Google Sans"/>
              </a:rPr>
              <a:t>Query </a:t>
            </a:r>
            <a:r>
              <a:rPr lang="pt-BR" dirty="0" err="1">
                <a:solidFill>
                  <a:srgbClr val="001D35"/>
                </a:solidFill>
                <a:latin typeface="Google Sans"/>
              </a:rPr>
              <a:t>Paramters</a:t>
            </a:r>
            <a:r>
              <a:rPr lang="pt-BR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pt-BR" b="0" i="0" dirty="0">
                <a:solidFill>
                  <a:srgbClr val="001D35"/>
                </a:solidFill>
                <a:effectLst/>
                <a:latin typeface="Google Sans"/>
              </a:rPr>
              <a:t>são usados para filtrar, </a:t>
            </a:r>
            <a:r>
              <a:rPr lang="pt-BR" b="0" i="0" dirty="0" err="1">
                <a:solidFill>
                  <a:srgbClr val="001D35"/>
                </a:solidFill>
                <a:effectLst/>
                <a:latin typeface="Google Sans"/>
              </a:rPr>
              <a:t>adcionar</a:t>
            </a:r>
            <a:r>
              <a:rPr lang="pt-BR" b="0" i="0" dirty="0">
                <a:solidFill>
                  <a:srgbClr val="001D35"/>
                </a:solidFill>
                <a:effectLst/>
                <a:latin typeface="Google Sans"/>
              </a:rPr>
              <a:t> variáveis ou modificar a requisição, colocamos ele após a ?</a:t>
            </a:r>
          </a:p>
          <a:p>
            <a:endParaRPr lang="pt-BR" dirty="0">
              <a:solidFill>
                <a:srgbClr val="001D35"/>
              </a:solidFill>
              <a:latin typeface="Google Sans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'/calculadora’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Nenhum parâmetro na rota, apenas na query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‘a’ e ‘b’ são Query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Parameters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"Resultado: 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1D068F-DB72-21BF-69BC-E81D1E23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27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65ADA2-2D0C-A45B-A54C-5C225604398D}"/>
              </a:ext>
            </a:extLst>
          </p:cNvPr>
          <p:cNvSpPr txBox="1"/>
          <p:nvPr/>
        </p:nvSpPr>
        <p:spPr>
          <a:xfrm>
            <a:off x="205200" y="4321834"/>
            <a:ext cx="10439796" cy="9834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Nesse caso a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url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ficaria: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rgbClr val="000000"/>
                </a:solidFill>
              </a:rPr>
              <a:t>http://127.0.0.1:8000/calculadora?a=2&amp;b=28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52057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9A844-EEE6-829C-6FBF-41CE6E13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</a:t>
            </a:r>
            <a:r>
              <a:rPr lang="pt-BR" dirty="0" err="1"/>
              <a:t>Paramters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47435E-3E22-F71C-734E-01B2DA10FD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08C1CF-D6CC-5A18-B7AA-90E4C4FE30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8936" y="1231200"/>
            <a:ext cx="10439796" cy="4240800"/>
          </a:xfrm>
        </p:spPr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"/search"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Nenhum parâmetro na rota, apenas na query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search_users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'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 e 'age' são Query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Parameters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"Buscando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usuários com nome '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e idade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"Buscando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usuários com nome '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B8AB6C-B677-CFEF-C29B-C40A85A3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28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69D579-C842-B03D-C080-9A7838D29849}"/>
              </a:ext>
            </a:extLst>
          </p:cNvPr>
          <p:cNvSpPr txBox="1"/>
          <p:nvPr/>
        </p:nvSpPr>
        <p:spPr>
          <a:xfrm>
            <a:off x="118936" y="4063042"/>
            <a:ext cx="10439796" cy="9834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Nesse caso a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url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ficaria: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rgbClr val="000000"/>
                </a:solidFill>
              </a:rPr>
              <a:t>http://127.0.0.1:8000/search?name=wilson&amp;age=22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1515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20941-524C-3608-7103-67C0ECC0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Injeção de Dependências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D03342-8B79-714B-A328-339CC4BC1D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A603F8-C39D-F69C-3693-1B1C8B21936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Todos vocês já devem conhecer uma injeção, seja ela hidráulica, injeção contra a gripe, injeção elétrica e por ai vai. </a:t>
            </a:r>
          </a:p>
          <a:p>
            <a:r>
              <a:rPr lang="pt-BR" dirty="0"/>
              <a:t>O nosso sistema, talvez vá depender de alguma função ou algo do gênero para funcionar corretamente, para resolver isso usamos o que chamamos de injeção de dependências. </a:t>
            </a:r>
          </a:p>
          <a:p>
            <a:r>
              <a:rPr lang="pt-BR" dirty="0"/>
              <a:t>Para criarmos essa injeção temos que importar a função ‘</a:t>
            </a:r>
            <a:r>
              <a:rPr lang="pt-BR" dirty="0" err="1"/>
              <a:t>Any</a:t>
            </a:r>
            <a:r>
              <a:rPr lang="pt-BR" dirty="0"/>
              <a:t>’ e a função ‘</a:t>
            </a:r>
            <a:r>
              <a:rPr lang="pt-BR" dirty="0" err="1"/>
              <a:t>Depends</a:t>
            </a:r>
            <a:r>
              <a:rPr lang="pt-BR" dirty="0"/>
              <a:t>’. Após isso criamos uma função que será a nossa dependência.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fake_db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"Conectando com o Banco de dados"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"Fechando a Conexão com o Banco de dados"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dirty="0"/>
              <a:t>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80C328-EC45-7A40-1CCE-4B53B6E2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6300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10EB6-AA32-AC55-0435-6FBE4B09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Recursos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FBF631-9DAB-422E-466C-5561B9177B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4D7974-CD12-A3D1-3386-CCB677D3CD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310400" cy="4240800"/>
          </a:xfrm>
        </p:spPr>
        <p:txBody>
          <a:bodyPr/>
          <a:lstStyle/>
          <a:p>
            <a:pPr algn="l"/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Alta Performance: </a:t>
            </a:r>
            <a:r>
              <a:rPr lang="pt-BR" sz="1800" b="0" i="0" u="none" strike="noStrike" baseline="0" dirty="0" err="1">
                <a:solidFill>
                  <a:srgbClr val="111111"/>
                </a:solidFill>
                <a:latin typeface="LiberationMono"/>
              </a:rPr>
              <a:t>FastAPI</a:t>
            </a:r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 oferece performance comparáveis á aplicações NodeJS e Go;</a:t>
            </a:r>
          </a:p>
          <a:p>
            <a:pPr algn="l"/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Rápido para Codificar: Graças ao suporte de auto-complete das IDEs e documentação;</a:t>
            </a:r>
          </a:p>
          <a:p>
            <a:pPr algn="l"/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Ajuda a reduzir o número de bugs: Graças ao uso massivo de typing hints e validações do Pydantic:</a:t>
            </a:r>
          </a:p>
          <a:p>
            <a:pPr algn="l"/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Intuitivo: Segue os padrões web;</a:t>
            </a:r>
          </a:p>
          <a:p>
            <a:pPr algn="l"/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Baseado em padrões de documentação para APIs: OpenAPI e JSON </a:t>
            </a:r>
            <a:r>
              <a:rPr lang="pt-BR" sz="1800" b="0" i="0" u="none" strike="noStrike" baseline="0" dirty="0" err="1">
                <a:solidFill>
                  <a:srgbClr val="111111"/>
                </a:solidFill>
                <a:latin typeface="LiberationMono"/>
              </a:rPr>
              <a:t>Schema</a:t>
            </a:r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;</a:t>
            </a:r>
          </a:p>
          <a:p>
            <a:r>
              <a:rPr lang="pt-BR" dirty="0" err="1">
                <a:hlinkClick r:id="rId2"/>
              </a:rPr>
              <a:t>FastAPI</a:t>
            </a:r>
            <a:r>
              <a:rPr lang="pt-BR" dirty="0">
                <a:hlinkClick r:id="rId2"/>
              </a:rPr>
              <a:t> (tiangolo.com)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23064F-08A6-DA32-2A81-9AA51FB2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D9AA3C-6354-A73E-7142-B697818B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080" y="3073350"/>
            <a:ext cx="5013959" cy="27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19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5EB3A-CAAD-204C-A397-6688E6D3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Injeção de Dependências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4B035-8345-9DFB-1C98-6BB1FDE9BB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C431B2-1A72-7415-FDFD-8DA7EDF983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Após criar nossa dependência, colocamos ela no método.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fake_db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Agora quando realizarmos a request desse método, nossa dependência será chamada!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3018A7-22CF-A6E3-4D5B-7E90AA5D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30</a:t>
            </a:fld>
            <a:endParaRPr lang="en-US" noProof="1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5E6B705-E6F8-AD8C-F25C-9D0D4290C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95" y="3085306"/>
            <a:ext cx="669701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9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8B129-5907-8918-D177-52260284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Revisando as Docs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486951-8F20-9525-B0C5-06E911066D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84E125-D467-DD42-21EA-E8D82FB180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Dependendo do tamanho da nossa aplicação é necessário utilizar as documentações para sabermos com o que estamos trabalhando.</a:t>
            </a:r>
          </a:p>
          <a:p>
            <a:pPr algn="l"/>
            <a:r>
              <a:rPr lang="pt-BR" dirty="0">
                <a:solidFill>
                  <a:srgbClr val="111111"/>
                </a:solidFill>
                <a:latin typeface="LiberationMono"/>
              </a:rPr>
              <a:t>Para documentarmos a nossa aplicação, adicionamos essas informações no app: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"Api das aulas da ETS"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'0.0.1'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'Uma API para o estudo de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endParaRPr lang="pt-BR" sz="1800" b="0" i="0" u="none" strike="noStrike" baseline="0" dirty="0">
              <a:solidFill>
                <a:srgbClr val="111111"/>
              </a:solidFill>
              <a:latin typeface="LiberationMono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C80885-D2F6-6E4B-CAAE-8B0082E6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31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7DA3AE6-7B6C-6BF7-27B3-54906CE1A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593" y="3275806"/>
            <a:ext cx="6746013" cy="21040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1533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FC55-A6FF-3ACC-699C-B81701C7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Revisando as Docs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4EF7F-704D-3404-2B1C-34D5DDC340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D5E32-CBF7-D76E-2C40-DD2DBE0E69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Não somente o título e a descrição da API, mas também podemos adicionar isso nos métodos para facilitar nosso entendimento da função de cada método.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'Retorna todas as aulas ou uma lista vazia'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'Retorna todos os cursos'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fake_db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719C66-4958-1C4C-9D44-E6E87700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32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39DC15-F2FA-52F0-C340-2DB388FC5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605" y="3310009"/>
            <a:ext cx="5082414" cy="18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1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AF5A6-7AE3-B75D-8F16-744A3269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Rotas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20962-0952-19C9-2199-27714A26AD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487B13-5D36-DEB6-C38A-F6A96D52F8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>
                <a:solidFill>
                  <a:srgbClr val="333333"/>
                </a:solidFill>
                <a:latin typeface="LiberationMono"/>
              </a:rPr>
              <a:t>Conforme vamos adicionando linhas de código dentro do nosso projeto ele vai ficando maior  e fica muito confuso colocar tudo em um único arquivo, por conta disso podemos definir rotas que vão nos ajudar a deixar o código mais limpo.</a:t>
            </a:r>
          </a:p>
          <a:p>
            <a:pPr algn="l"/>
            <a:r>
              <a:rPr lang="pt-BR" sz="1800" b="0" i="0" u="none" strike="noStrike" baseline="0" dirty="0">
                <a:solidFill>
                  <a:srgbClr val="333333"/>
                </a:solidFill>
                <a:latin typeface="LiberationMono"/>
              </a:rPr>
              <a:t>Primeiro passo: criar uma pasta chamada "routes" e os arquivos main.py e requirements.txt fora dessa pasta routes.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CFCB7F-B676-1C09-445B-D1383FED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33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280B439-92DB-2A9B-6EC8-9369E714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246" y="3085306"/>
            <a:ext cx="3481131" cy="23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4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FBFF7-723B-C95B-4F78-C7F193BA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Rotas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2C9BFA-1381-7028-77B8-AA46CA6AC9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17F30F-3A93-F97A-FD1D-CA37A5E852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>
                <a:solidFill>
                  <a:srgbClr val="333333"/>
                </a:solidFill>
                <a:latin typeface="LiberationMono"/>
              </a:rPr>
              <a:t>Segundo passo: dentro da pasta routes, criar dois arquivos um chamado curso_router.py e o outro usuario_router.py</a:t>
            </a:r>
          </a:p>
          <a:p>
            <a:pPr algn="l"/>
            <a:endParaRPr lang="pt-BR" dirty="0">
              <a:solidFill>
                <a:srgbClr val="333333"/>
              </a:solidFill>
              <a:latin typeface="LiberationMono"/>
            </a:endParaRPr>
          </a:p>
          <a:p>
            <a:pPr marL="0" indent="0" algn="l">
              <a:buNone/>
            </a:pPr>
            <a:endParaRPr lang="pt-BR" dirty="0">
              <a:solidFill>
                <a:srgbClr val="333333"/>
              </a:solidFill>
              <a:latin typeface="LiberationMono"/>
            </a:endParaRPr>
          </a:p>
          <a:p>
            <a:pPr marL="0" indent="0" algn="l">
              <a:buNone/>
            </a:pPr>
            <a:endParaRPr lang="pt-BR" dirty="0">
              <a:solidFill>
                <a:srgbClr val="333333"/>
              </a:solidFill>
              <a:latin typeface="LiberationMono"/>
            </a:endParaRPr>
          </a:p>
          <a:p>
            <a:pPr algn="l"/>
            <a:r>
              <a:rPr lang="pt-BR" sz="1800" b="0" i="0" u="none" strike="noStrike" baseline="0" dirty="0">
                <a:solidFill>
                  <a:srgbClr val="333333"/>
                </a:solidFill>
                <a:latin typeface="LiberationMono"/>
              </a:rPr>
              <a:t>Terceiro passo: Criar dentro dos arquivos de </a:t>
            </a:r>
            <a:r>
              <a:rPr lang="pt-BR" sz="1800" b="0" i="0" u="none" strike="noStrike" baseline="0" dirty="0" err="1">
                <a:solidFill>
                  <a:srgbClr val="333333"/>
                </a:solidFill>
                <a:latin typeface="LiberationMono"/>
              </a:rPr>
              <a:t>router</a:t>
            </a:r>
            <a:r>
              <a:rPr lang="pt-BR" sz="1800" b="0" i="0" u="none" strike="noStrike" baseline="0" dirty="0">
                <a:solidFill>
                  <a:srgbClr val="333333"/>
                </a:solidFill>
                <a:latin typeface="LiberationMono"/>
              </a:rPr>
              <a:t> os métodos que queremos na nossa api: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'/api/v1/cursos'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'Todos os cursos'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47B134-A44C-94DD-513E-ED687BB4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34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566EE21-E0E6-0D2B-8777-4BC15968C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55" y="1704910"/>
            <a:ext cx="3352089" cy="110607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E4A0E28-09A0-BD5C-A29A-8359B0BB8FE1}"/>
              </a:ext>
            </a:extLst>
          </p:cNvPr>
          <p:cNvSpPr txBox="1"/>
          <p:nvPr/>
        </p:nvSpPr>
        <p:spPr>
          <a:xfrm>
            <a:off x="5588519" y="3345180"/>
            <a:ext cx="5381105" cy="23212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'/api/v1/usuarios'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get_usuarios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 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'info'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091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370D5-CB02-CB1D-046B-69FF62CE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Rotas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F91FA5-E5AD-7343-11A6-0E318C9781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17E5F1-1168-F603-2A02-90951899C6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>
                <a:solidFill>
                  <a:srgbClr val="333333"/>
                </a:solidFill>
                <a:latin typeface="LiberationMono"/>
              </a:rPr>
              <a:t>Quarto Passo: Dentro do arquivo </a:t>
            </a:r>
            <a:r>
              <a:rPr lang="pt-BR" sz="1800" b="0" i="0" u="none" strike="noStrike" baseline="0" dirty="0" err="1">
                <a:solidFill>
                  <a:srgbClr val="333333"/>
                </a:solidFill>
                <a:latin typeface="LiberationMono"/>
              </a:rPr>
              <a:t>main</a:t>
            </a:r>
            <a:r>
              <a:rPr lang="pt-BR" sz="1800" b="0" i="0" u="none" strike="noStrike" baseline="0" dirty="0">
                <a:solidFill>
                  <a:srgbClr val="333333"/>
                </a:solidFill>
                <a:latin typeface="LiberationMono"/>
              </a:rPr>
              <a:t>, configurar para que o </a:t>
            </a:r>
            <a:r>
              <a:rPr lang="pt-BR" sz="1800" b="0" i="0" u="none" strike="noStrike" baseline="0" dirty="0" err="1">
                <a:solidFill>
                  <a:srgbClr val="333333"/>
                </a:solidFill>
                <a:latin typeface="LiberationMono"/>
              </a:rPr>
              <a:t>FastAPI</a:t>
            </a:r>
            <a:r>
              <a:rPr lang="pt-BR" sz="1800" b="0" i="0" u="none" strike="noStrike" baseline="0" dirty="0">
                <a:solidFill>
                  <a:srgbClr val="333333"/>
                </a:solidFill>
                <a:latin typeface="LiberationMono"/>
              </a:rPr>
              <a:t> pegue as rotas</a:t>
            </a:r>
          </a:p>
          <a:p>
            <a:pPr algn="l"/>
            <a:r>
              <a:rPr lang="pt-BR" sz="1800" b="0" i="0" u="none" strike="noStrike" baseline="0" dirty="0">
                <a:solidFill>
                  <a:srgbClr val="333333"/>
                </a:solidFill>
                <a:latin typeface="LiberationMono"/>
              </a:rPr>
              <a:t>main.py: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curso_router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usuario_router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include_router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curso_router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'cursos'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include_router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usuario_router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‘__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31CBE6-223F-B412-3585-20FBB5BF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86674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49637-ECE5-C93D-2B7D-BB2C539E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Rotas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48426-2716-74E5-5608-0496ABF3A2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B51315-B3D5-54D2-631B-5A8001D178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Agora quando realizarmos alguma requisição no nosso API </a:t>
            </a:r>
            <a:r>
              <a:rPr lang="pt-BR" dirty="0" err="1"/>
              <a:t>client</a:t>
            </a:r>
            <a:r>
              <a:rPr lang="pt-BR" dirty="0"/>
              <a:t>, podemos acessar qualquer parte da aplicação, mas sempre se atentando à URI passada.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2873A0-6281-CA2C-3B60-5EECB922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36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AC8A1C-222F-104A-369B-F73A99B16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16" y="2079620"/>
            <a:ext cx="8446168" cy="15643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B9F5C64-D3E5-E204-0CA6-DB0BDBCB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516" y="3972446"/>
            <a:ext cx="8523563" cy="15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1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F119D-3DAE-2D96-0269-EBD1F411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</a:t>
            </a:r>
            <a:r>
              <a:rPr lang="pt-BR" dirty="0" err="1"/>
              <a:t>FastAPI</a:t>
            </a:r>
            <a:r>
              <a:rPr lang="pt-BR" dirty="0"/>
              <a:t> para acessar outras APIs – Síncrono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324F85-CDD4-A57F-7D54-C4F171CE13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D0861C-0E29-DA26-E048-9AF615B217E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036800"/>
            <a:ext cx="10558800" cy="4240800"/>
          </a:xfrm>
        </p:spPr>
        <p:txBody>
          <a:bodyPr/>
          <a:lstStyle/>
          <a:p>
            <a:r>
              <a:rPr lang="pt-BR" dirty="0"/>
              <a:t>Como comentado anteriormente, muitas vezes não vamos criar uma API do zero, podemos utilizar APIs já criadas em nosso sistema. Para isso utilizaremos uma outra </a:t>
            </a:r>
            <a:r>
              <a:rPr lang="pt-BR" dirty="0" err="1"/>
              <a:t>lib</a:t>
            </a:r>
            <a:r>
              <a:rPr lang="pt-BR" dirty="0"/>
              <a:t> chamada </a:t>
            </a:r>
            <a:r>
              <a:rPr lang="pt-BR" dirty="0" err="1"/>
              <a:t>requests</a:t>
            </a:r>
            <a:r>
              <a:rPr lang="pt-BR" dirty="0"/>
              <a:t>. Com ela podemos criar </a:t>
            </a:r>
            <a:r>
              <a:rPr lang="pt-BR" dirty="0" err="1"/>
              <a:t>endpoints</a:t>
            </a:r>
            <a:r>
              <a:rPr lang="pt-BR" dirty="0"/>
              <a:t> que vão acessar outras APIs.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"/pokemon/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{name}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get_pokemon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://pokeapi.co/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/v2/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pokemon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"Pokémon not found"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2FB381-0566-A18E-55E4-E2CB6400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37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47756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EF341-9AB3-8C83-7F64-C4E7AB41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</a:t>
            </a:r>
            <a:r>
              <a:rPr lang="pt-BR" dirty="0" err="1"/>
              <a:t>FastAPI</a:t>
            </a:r>
            <a:r>
              <a:rPr lang="pt-BR" dirty="0"/>
              <a:t> para acessar outras APIs – Assíncrono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C584FC-13AF-368F-26DC-750B6D48F6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C665AC-58A6-F5D5-306E-9FEF7FD39C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Para chamarmos outra api de maneira Assíncrona, devemos usar outra </a:t>
            </a:r>
            <a:r>
              <a:rPr lang="pt-BR" dirty="0" err="1"/>
              <a:t>lib</a:t>
            </a:r>
            <a:r>
              <a:rPr lang="pt-BR" dirty="0"/>
              <a:t>, a </a:t>
            </a:r>
            <a:r>
              <a:rPr lang="pt-BR" dirty="0" err="1"/>
              <a:t>httpx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"/pokemon/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{name}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get_pokemon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httpx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.AsyncClient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://pokeapi.co/api/v2/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pokemon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.status_code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.json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"Pokémon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BEFF2F-69A0-E64D-584B-7E31EEAC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25103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282E2-462D-A345-8834-F25692CF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</a:t>
            </a:r>
            <a:r>
              <a:rPr lang="pt-BR" dirty="0" err="1"/>
              <a:t>FastAPI</a:t>
            </a:r>
            <a:r>
              <a:rPr lang="pt-BR" dirty="0"/>
              <a:t> para acessar outras APIs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240C2E-D3F0-31A5-7034-F4A24B99FA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2D69D7-5E52-F899-A4B8-4767817AB4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Dessa forma, podemos “Manipular a API” da forma como quisermos, podendo até adicionar novas funcionalidades para a mesma. Também podemos mudar a </a:t>
            </a:r>
            <a:r>
              <a:rPr lang="pt-BR" dirty="0" err="1"/>
              <a:t>url</a:t>
            </a:r>
            <a:r>
              <a:rPr lang="pt-BR" dirty="0"/>
              <a:t> da api!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AD6927-7815-D472-EBC1-F9DD2FAA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39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4015406-CE6B-D38A-86E9-F9D304B15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049" y="1965668"/>
            <a:ext cx="7501101" cy="370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7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11262-0A0F-FE1C-F9FA-1E002E92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Empresas que usam o </a:t>
            </a:r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CC06DA-6CCA-EB12-9660-119F18A698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A3140B-B90B-8070-EEE3-3F102D85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1026" name="Picture 2" descr="About Netflix - Arquivos de mídia">
            <a:extLst>
              <a:ext uri="{FF2B5EF4-FFF2-40B4-BE49-F238E27FC236}">
                <a16:creationId xmlns:a16="http://schemas.microsoft.com/office/drawing/2014/main" id="{1CFD5C7A-AF01-CD0B-4F7F-8B92AC33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90" y="1134000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 anos da Uber no Brasil - Museu Móvel - Mobile Time">
            <a:extLst>
              <a:ext uri="{FF2B5EF4-FFF2-40B4-BE49-F238E27FC236}">
                <a16:creationId xmlns:a16="http://schemas.microsoft.com/office/drawing/2014/main" id="{1983D831-02BA-1531-92FB-F7C77CBA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100" y="1439067"/>
            <a:ext cx="2602002" cy="146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5583EB-06A6-6D52-9E68-997C3E430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155" y="10993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go Via Varejo – Logos PNG">
            <a:extLst>
              <a:ext uri="{FF2B5EF4-FFF2-40B4-BE49-F238E27FC236}">
                <a16:creationId xmlns:a16="http://schemas.microsoft.com/office/drawing/2014/main" id="{17AE289D-525B-C30B-5CD7-52F8FE0C8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547" y="2962800"/>
            <a:ext cx="2865606" cy="286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allve brand identity | Domestika">
            <a:extLst>
              <a:ext uri="{FF2B5EF4-FFF2-40B4-BE49-F238E27FC236}">
                <a16:creationId xmlns:a16="http://schemas.microsoft.com/office/drawing/2014/main" id="{58A8C11F-1099-ABDA-C840-9B08AEC12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102" y="3644732"/>
            <a:ext cx="1612570" cy="161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832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124F5-9341-B81F-E987-0484A600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60FA02-0554-A8E7-E2BD-F32AC59601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EDC1EC-F1F5-CA7E-FB00-B37DA04AA6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Crie uma api utilizando o que vimos </a:t>
            </a:r>
            <a:r>
              <a:rPr lang="pt-BR"/>
              <a:t>nas aulas</a:t>
            </a:r>
          </a:p>
          <a:p>
            <a:r>
              <a:rPr lang="pt-BR"/>
              <a:t>Cada </a:t>
            </a:r>
            <a:r>
              <a:rPr lang="pt-BR" dirty="0"/>
              <a:t>pessoa deve ter um tema e não pode repetir os temas.</a:t>
            </a:r>
          </a:p>
          <a:p>
            <a:r>
              <a:rPr lang="pt-BR" dirty="0"/>
              <a:t>A API deve conter no mínimo 5 métodos.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Desafio 1: </a:t>
            </a:r>
          </a:p>
          <a:p>
            <a:r>
              <a:rPr lang="pt-BR" dirty="0"/>
              <a:t>Criar o método Patch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Desafio 2:</a:t>
            </a:r>
          </a:p>
          <a:p>
            <a:r>
              <a:rPr lang="pt-BR" dirty="0"/>
              <a:t>Fazer com que seus colegas acessem sua API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2E3AB7-5D47-ACD6-E400-06D0B609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7061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2E81C-CF4E-2E4B-CAD6-FD1257AE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F3D21-C504-CDCD-16AA-D7148CA8B6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1D1170-D8C2-2C6E-1FA1-D236501582B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4968780" cy="4240800"/>
          </a:xfrm>
        </p:spPr>
        <p:txBody>
          <a:bodyPr/>
          <a:lstStyle/>
          <a:p>
            <a:r>
              <a:rPr lang="pt-BR" dirty="0"/>
              <a:t>Criar o ambiente virtual (</a:t>
            </a:r>
            <a:r>
              <a:rPr lang="pt-BR" dirty="0" err="1"/>
              <a:t>py</a:t>
            </a:r>
            <a:r>
              <a:rPr lang="pt-BR" dirty="0"/>
              <a:t> –m </a:t>
            </a:r>
            <a:r>
              <a:rPr lang="pt-BR" dirty="0" err="1"/>
              <a:t>venv</a:t>
            </a:r>
            <a:r>
              <a:rPr lang="pt-BR" dirty="0"/>
              <a:t> </a:t>
            </a:r>
            <a:r>
              <a:rPr lang="pt-BR" dirty="0" err="1"/>
              <a:t>env</a:t>
            </a:r>
            <a:r>
              <a:rPr lang="pt-BR" dirty="0"/>
              <a:t>)</a:t>
            </a:r>
          </a:p>
          <a:p>
            <a:r>
              <a:rPr lang="pt-BR" dirty="0"/>
              <a:t>Colocar o comando: 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fastapi </a:t>
            </a:r>
            <a:r>
              <a:rPr lang="pt-BR" dirty="0" err="1"/>
              <a:t>uvicorn</a:t>
            </a:r>
            <a:endParaRPr lang="pt-BR" dirty="0"/>
          </a:p>
          <a:p>
            <a:r>
              <a:rPr lang="pt-BR" dirty="0"/>
              <a:t>Salvar nos </a:t>
            </a:r>
            <a:r>
              <a:rPr lang="pt-BR" dirty="0" err="1"/>
              <a:t>requirements</a:t>
            </a:r>
            <a:r>
              <a:rPr lang="pt-BR" dirty="0"/>
              <a:t> as </a:t>
            </a:r>
            <a:r>
              <a:rPr lang="pt-BR" dirty="0" err="1"/>
              <a:t>libs</a:t>
            </a:r>
            <a:r>
              <a:rPr lang="pt-BR" dirty="0"/>
              <a:t> instaladas (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freeze</a:t>
            </a:r>
            <a:r>
              <a:rPr lang="pt-BR" dirty="0"/>
              <a:t> &gt; requirements.txt)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001018-6E05-31AA-8A1F-3C37B816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5D138A-0A05-D064-2B73-78050A30E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65" y="3358149"/>
            <a:ext cx="5122955" cy="149563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95A991A-8963-BC91-6FEC-0DFB8A790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646" y="1048320"/>
            <a:ext cx="4544045" cy="407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5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265AA-1918-D5DE-4A0F-A6AFE03F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16B283-CE49-667B-A162-6D1E217701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7826F7-34C1-3BEB-C918-D33BDE8F8C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Dentro do código devemos criar os métodos para construir nossa API, podemos criar um método GET que vai nos retornar uma mensagem, para isso construímos o seguinte código: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raiz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"msg"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'Deu certo :P’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  <a:p>
            <a:r>
              <a:rPr lang="pt-BR" dirty="0"/>
              <a:t>Dessa forma, conseguimos retornar uma mensagem, porém precisamos rodar nossa aplicação, ai que entra a segunda </a:t>
            </a:r>
            <a:r>
              <a:rPr lang="pt-BR" dirty="0" err="1"/>
              <a:t>Lib</a:t>
            </a:r>
            <a:r>
              <a:rPr lang="pt-BR" dirty="0"/>
              <a:t> o </a:t>
            </a:r>
            <a:r>
              <a:rPr lang="pt-BR" dirty="0" err="1"/>
              <a:t>uvicorn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115265-9554-D3C2-80A0-AFADA3D6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1763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4D049-B62E-AEC7-B5AE-B500B222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Rodando o código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8A136D-689A-F86B-A58D-15C3B2580E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2C2EC4-BDC9-135C-97E8-E89FDC48F7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Para rodar nosso código, utilizamos o seguinte código no terminal:</a:t>
            </a:r>
          </a:p>
          <a:p>
            <a:r>
              <a:rPr lang="pt-BR" dirty="0" err="1"/>
              <a:t>uvicorn</a:t>
            </a:r>
            <a:r>
              <a:rPr lang="pt-BR" dirty="0"/>
              <a:t> </a:t>
            </a:r>
            <a:r>
              <a:rPr lang="pt-BR" dirty="0" err="1"/>
              <a:t>main:app</a:t>
            </a:r>
            <a:endParaRPr lang="pt-BR" dirty="0"/>
          </a:p>
          <a:p>
            <a:r>
              <a:rPr lang="pt-BR" dirty="0"/>
              <a:t>Assim nossa mensagem vai aparecer </a:t>
            </a:r>
          </a:p>
          <a:p>
            <a:pPr marL="0" indent="0">
              <a:buNone/>
            </a:pPr>
            <a:r>
              <a:rPr lang="pt-BR" dirty="0"/>
              <a:t>no </a:t>
            </a:r>
            <a:r>
              <a:rPr lang="pt-BR" dirty="0" err="1"/>
              <a:t>localhost</a:t>
            </a:r>
            <a:r>
              <a:rPr lang="pt-BR" dirty="0"/>
              <a:t> na porta 8000</a:t>
            </a:r>
          </a:p>
          <a:p>
            <a:r>
              <a:rPr lang="pt-BR" dirty="0"/>
              <a:t>Colando /</a:t>
            </a:r>
            <a:r>
              <a:rPr lang="pt-BR" dirty="0" err="1"/>
              <a:t>docs</a:t>
            </a:r>
            <a:r>
              <a:rPr lang="pt-BR" dirty="0"/>
              <a:t> ou /</a:t>
            </a:r>
            <a:r>
              <a:rPr lang="pt-BR" dirty="0" err="1"/>
              <a:t>redoc</a:t>
            </a:r>
            <a:r>
              <a:rPr lang="pt-BR" dirty="0"/>
              <a:t>, seremos</a:t>
            </a:r>
          </a:p>
          <a:p>
            <a:pPr marL="0" indent="0">
              <a:buNone/>
            </a:pPr>
            <a:r>
              <a:rPr lang="pt-BR" dirty="0"/>
              <a:t>redirecionados para uma documentação</a:t>
            </a:r>
          </a:p>
          <a:p>
            <a:pPr marL="0" indent="0">
              <a:buNone/>
            </a:pPr>
            <a:r>
              <a:rPr lang="pt-BR" dirty="0"/>
              <a:t>gerada automaticamente</a:t>
            </a:r>
          </a:p>
          <a:p>
            <a:r>
              <a:rPr lang="pt-BR" dirty="0"/>
              <a:t>Porém como nem tudo são flores, caso alguma modificação seja feita no código, temos que parar a aplicação, podemos colocar –</a:t>
            </a:r>
            <a:r>
              <a:rPr lang="pt-BR" dirty="0" err="1"/>
              <a:t>reload</a:t>
            </a:r>
            <a:r>
              <a:rPr lang="pt-BR" dirty="0"/>
              <a:t> no comando do terminal, ou mudar uma parte do código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C8C3F7-F8C0-F6E5-2CEA-AAC9FEBC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869449-8229-F6E8-FC26-C23CF03AF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527" y="1753393"/>
            <a:ext cx="6060073" cy="18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3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CD361-389B-E753-B0D5-C6F89144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Recarregando a Aplicação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E3ACD6-DAF9-08B2-C1ED-62A198C2C6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3B94BE-28FE-CC80-D333-954AAF52FB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Para resolver o problema de execução, adicionamos a seguinte parte no código: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“__main__"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log_level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Dessa forma podemos executar o código que nossa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rodar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Lembrando que dessa forma, nossa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rodar</a:t>
            </a:r>
            <a:r>
              <a:rPr lang="en-US" dirty="0"/>
              <a:t> </a:t>
            </a:r>
            <a:r>
              <a:rPr lang="en-US" dirty="0" err="1"/>
              <a:t>somente</a:t>
            </a:r>
            <a:r>
              <a:rPr lang="en-US" dirty="0"/>
              <a:t> no nosso </a:t>
            </a:r>
            <a:r>
              <a:rPr lang="en-US" dirty="0" err="1"/>
              <a:t>computador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9A9854-7D7B-D250-14F8-EAFD29C8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803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170AE-86BC-4708-F441-43D285D7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modelo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BE04AF-CE0B-B115-6CE2-386F067C97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8E56EB-36F3-E41B-E3BD-ABC113AC5C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Após realizar a instalação da biblioteca devemos criar uma classe que irá servir de modelo para criação de um objeto dentro da nossa api, bem semelhante a quando fazíamos com o construtor nas aulas de POO.</a:t>
            </a:r>
          </a:p>
          <a:p>
            <a:pPr marL="0" indent="0">
              <a:buNone/>
            </a:pPr>
            <a:endParaRPr lang="pt-BR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None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6B1223-4410-09EA-7784-1AC91186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D8B3F8-F415-4B34-0F86-C0FA7A9115A2}"/>
              </a:ext>
            </a:extLst>
          </p:cNvPr>
          <p:cNvSpPr txBox="1"/>
          <p:nvPr/>
        </p:nvSpPr>
        <p:spPr>
          <a:xfrm>
            <a:off x="5379720" y="2623920"/>
            <a:ext cx="4777740" cy="15849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Utilizando a herança com o </a:t>
            </a:r>
            <a:r>
              <a:rPr lang="pt-BR" sz="1800" b="0" i="0" u="none" strike="noStrike" baseline="0" dirty="0" err="1">
                <a:solidFill>
                  <a:srgbClr val="111111"/>
                </a:solidFill>
                <a:latin typeface="LiberationMono"/>
              </a:rPr>
              <a:t>BaseModel</a:t>
            </a:r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, ganhamos muitas vantagens como a validação de dados e também vantagens na parte de documentação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Note que colocamos os atributos que queremos, tal como o tipo deles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859DFE-7ACA-5218-4120-5A63572778B1}"/>
              </a:ext>
            </a:extLst>
          </p:cNvPr>
          <p:cNvSpPr txBox="1"/>
          <p:nvPr/>
        </p:nvSpPr>
        <p:spPr>
          <a:xfrm>
            <a:off x="259080" y="1950720"/>
            <a:ext cx="2042160" cy="324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Arquivo: model.py</a:t>
            </a:r>
          </a:p>
        </p:txBody>
      </p:sp>
    </p:spTree>
    <p:extLst>
      <p:ext uri="{BB962C8B-B14F-4D97-AF65-F5344CB8AC3E}">
        <p14:creationId xmlns:p14="http://schemas.microsoft.com/office/powerpoint/2010/main" val="78278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2024-01-08</OrgInhalt>
      <Wert>2024-01-08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56F474B5B781B4FB816730A2F19A49E" ma:contentTypeVersion="11" ma:contentTypeDescription="Crie um novo documento." ma:contentTypeScope="" ma:versionID="5642827b7a46d6b11e63368cdc46c746">
  <xsd:schema xmlns:xsd="http://www.w3.org/2001/XMLSchema" xmlns:xs="http://www.w3.org/2001/XMLSchema" xmlns:p="http://schemas.microsoft.com/office/2006/metadata/properties" xmlns:ns2="2719dc54-8f08-47fa-a92d-bcae31b11ef8" targetNamespace="http://schemas.microsoft.com/office/2006/metadata/properties" ma:root="true" ma:fieldsID="07a5e958302017111f71754249d97c09" ns2:_="">
    <xsd:import namespace="2719dc54-8f08-47fa-a92d-bcae31b11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9dc54-8f08-47fa-a92d-bcae31b11e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719dc54-8f08-47fa-a92d-bcae31b11ef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customXml/itemProps3.xml><?xml version="1.0" encoding="utf-8"?>
<ds:datastoreItem xmlns:ds="http://schemas.openxmlformats.org/officeDocument/2006/customXml" ds:itemID="{575BF826-44FC-4B92-9DD5-5B277FE69948}"/>
</file>

<file path=customXml/itemProps4.xml><?xml version="1.0" encoding="utf-8"?>
<ds:datastoreItem xmlns:ds="http://schemas.openxmlformats.org/officeDocument/2006/customXml" ds:itemID="{A2145647-3E5B-4BAD-B808-EFF09C28386E}"/>
</file>

<file path=customXml/itemProps5.xml><?xml version="1.0" encoding="utf-8"?>
<ds:datastoreItem xmlns:ds="http://schemas.openxmlformats.org/officeDocument/2006/customXml" ds:itemID="{E61A0529-E2E6-4BE5-9BAA-470CC6192E1F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2465</TotalTime>
  <Words>3255</Words>
  <Application>Microsoft Office PowerPoint</Application>
  <PresentationFormat>Personalizar</PresentationFormat>
  <Paragraphs>407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50" baseType="lpstr">
      <vt:lpstr>Arial</vt:lpstr>
      <vt:lpstr>Bosch Office Sans</vt:lpstr>
      <vt:lpstr>Calibri</vt:lpstr>
      <vt:lpstr>Consolas</vt:lpstr>
      <vt:lpstr>Google Sans</vt:lpstr>
      <vt:lpstr>LiberationMono</vt:lpstr>
      <vt:lpstr>Söhne</vt:lpstr>
      <vt:lpstr>Symbol</vt:lpstr>
      <vt:lpstr>Wingdings</vt:lpstr>
      <vt:lpstr>Bosch 2022</vt:lpstr>
      <vt:lpstr>FastAPI</vt:lpstr>
      <vt:lpstr>Introdução</vt:lpstr>
      <vt:lpstr>Principais Recursos</vt:lpstr>
      <vt:lpstr>Empresas que usam o FastAPI</vt:lpstr>
      <vt:lpstr>Instalação</vt:lpstr>
      <vt:lpstr>Primeiros passos</vt:lpstr>
      <vt:lpstr>Rodando o código</vt:lpstr>
      <vt:lpstr>Recarregando a Aplicação</vt:lpstr>
      <vt:lpstr>Criando um modelo</vt:lpstr>
      <vt:lpstr>Começando a Aplicação</vt:lpstr>
      <vt:lpstr>GET</vt:lpstr>
      <vt:lpstr>API Client</vt:lpstr>
      <vt:lpstr>EchoAPI for VS Code</vt:lpstr>
      <vt:lpstr>GET</vt:lpstr>
      <vt:lpstr>GET</vt:lpstr>
      <vt:lpstr>POST</vt:lpstr>
      <vt:lpstr>POST</vt:lpstr>
      <vt:lpstr>POST</vt:lpstr>
      <vt:lpstr>POST</vt:lpstr>
      <vt:lpstr>PUT</vt:lpstr>
      <vt:lpstr>PUT</vt:lpstr>
      <vt:lpstr>DELETE</vt:lpstr>
      <vt:lpstr>DELETE</vt:lpstr>
      <vt:lpstr>DELETE</vt:lpstr>
      <vt:lpstr>Path Paramters x Query Paramters</vt:lpstr>
      <vt:lpstr>Path Paramters</vt:lpstr>
      <vt:lpstr>Query Paramters</vt:lpstr>
      <vt:lpstr>Query Paramters</vt:lpstr>
      <vt:lpstr>Injeção de Dependências</vt:lpstr>
      <vt:lpstr>Injeção de Dependências</vt:lpstr>
      <vt:lpstr>Revisando as Docs</vt:lpstr>
      <vt:lpstr>Revisando as Docs</vt:lpstr>
      <vt:lpstr>Definindo Rotas</vt:lpstr>
      <vt:lpstr>Definindo Rotas</vt:lpstr>
      <vt:lpstr>Definindo Rotas</vt:lpstr>
      <vt:lpstr>Definindo Rotas</vt:lpstr>
      <vt:lpstr>Usando o FastAPI para acessar outras APIs – Síncrono </vt:lpstr>
      <vt:lpstr>Usando o FastAPI para acessar outras APIs – Assíncrono </vt:lpstr>
      <vt:lpstr>Usando o FastAPI para acessar outras APIs</vt:lpstr>
      <vt:lpstr>Exercício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FastAPI</dc:title>
  <dc:creator>Ferreira Vinicius (CaP/ETS)</dc:creator>
  <cp:lastModifiedBy>Ferreira Vinicius (SO/OPM-TS12-BR)</cp:lastModifiedBy>
  <cp:revision>1</cp:revision>
  <dcterms:created xsi:type="dcterms:W3CDTF">2024-01-08T17:16:00Z</dcterms:created>
  <dcterms:modified xsi:type="dcterms:W3CDTF">2025-03-28T10:48:28Z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0x010100156F474B5B781B4FB816730A2F19A49E</vt:lpwstr>
  </property>
</Properties>
</file>