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26" r:id="rId1"/>
  </p:sldMasterIdLst>
  <p:notesMasterIdLst>
    <p:notesMasterId r:id="rId30"/>
  </p:notesMasterIdLst>
  <p:sldIdLst>
    <p:sldId id="256" r:id="rId2"/>
    <p:sldId id="265" r:id="rId3"/>
    <p:sldId id="270" r:id="rId4"/>
    <p:sldId id="259" r:id="rId5"/>
    <p:sldId id="264" r:id="rId6"/>
    <p:sldId id="266" r:id="rId7"/>
    <p:sldId id="267" r:id="rId8"/>
    <p:sldId id="293" r:id="rId9"/>
    <p:sldId id="278" r:id="rId10"/>
    <p:sldId id="279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0" r:id="rId20"/>
    <p:sldId id="289" r:id="rId21"/>
    <p:sldId id="277" r:id="rId22"/>
    <p:sldId id="290" r:id="rId23"/>
    <p:sldId id="291" r:id="rId24"/>
    <p:sldId id="268" r:id="rId25"/>
    <p:sldId id="292" r:id="rId26"/>
    <p:sldId id="269" r:id="rId27"/>
    <p:sldId id="274" r:id="rId28"/>
    <p:sldId id="263" r:id="rId29"/>
  </p:sldIdLst>
  <p:sldSz cx="12179300" cy="9134475" type="ledger"/>
  <p:notesSz cx="6858000" cy="9144000"/>
  <p:defaultTextStyle>
    <a:defPPr>
      <a:defRPr lang="en-US"/>
    </a:defPPr>
    <a:lvl1pPr marL="0" algn="l" rtl="0" latinLnBrk="0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8908" algn="l" rtl="0" latinLnBrk="0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7816" algn="l" rtl="0" latinLnBrk="0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6724" algn="l" rtl="0" latinLnBrk="0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5632" algn="l" rtl="0" latinLnBrk="0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4541" algn="l" rtl="0" latinLnBrk="0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3449" algn="l" rtl="0" latinLnBrk="0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2357" algn="l" rtl="0" latinLnBrk="0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1265" algn="l" rtl="0" latinLnBrk="0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678" y="-102"/>
      </p:cViewPr>
      <p:guideLst>
        <p:guide orient="horz" pos="2877"/>
        <p:guide pos="38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BR" sz="1200"/>
            </a:lvl1pPr>
          </a:lstStyle>
          <a:p>
            <a:fld id="{596203C1-616A-4651-A577-7BA09B384D13}" type="datetimeFigureOut">
              <a:rPr/>
              <a:pPr/>
              <a:t>6/9/2006</a:t>
            </a:fld>
            <a:endParaRPr lang="pt-BR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pt-BR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pt-BR"/>
              <a:t>Clique para 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BR" sz="1200"/>
            </a:lvl1pPr>
          </a:lstStyle>
          <a:p>
            <a:fld id="{07B8B279-4079-43B3-8013-D8D81AB870A7}" type="slidenum">
              <a:rPr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BR" sz="1600" kern="1200">
        <a:solidFill>
          <a:schemeClr val="tx1"/>
        </a:solidFill>
        <a:latin typeface="+mn-lt"/>
        <a:ea typeface="+mn-ea"/>
        <a:cs typeface="+mn-cs"/>
      </a:defRPr>
    </a:lvl1pPr>
    <a:lvl2pPr marL="608908" algn="l" rtl="0">
      <a:defRPr lang="pt-BR" sz="1600" kern="1200">
        <a:solidFill>
          <a:schemeClr val="tx1"/>
        </a:solidFill>
        <a:latin typeface="+mn-lt"/>
        <a:ea typeface="+mn-ea"/>
        <a:cs typeface="+mn-cs"/>
      </a:defRPr>
    </a:lvl2pPr>
    <a:lvl3pPr marL="1217816" algn="l" rtl="0">
      <a:defRPr lang="pt-BR" sz="1600" kern="1200">
        <a:solidFill>
          <a:schemeClr val="tx1"/>
        </a:solidFill>
        <a:latin typeface="+mn-lt"/>
        <a:ea typeface="+mn-ea"/>
        <a:cs typeface="+mn-cs"/>
      </a:defRPr>
    </a:lvl3pPr>
    <a:lvl4pPr marL="1826724" algn="l" rtl="0">
      <a:defRPr lang="pt-BR" sz="1600" kern="1200">
        <a:solidFill>
          <a:schemeClr val="tx1"/>
        </a:solidFill>
        <a:latin typeface="+mn-lt"/>
        <a:ea typeface="+mn-ea"/>
        <a:cs typeface="+mn-cs"/>
      </a:defRPr>
    </a:lvl4pPr>
    <a:lvl5pPr marL="2435632" algn="l" rtl="0">
      <a:defRPr lang="pt-BR" sz="1600" kern="1200">
        <a:solidFill>
          <a:schemeClr val="tx1"/>
        </a:solidFill>
        <a:latin typeface="+mn-lt"/>
        <a:ea typeface="+mn-ea"/>
        <a:cs typeface="+mn-cs"/>
      </a:defRPr>
    </a:lvl5pPr>
    <a:lvl6pPr marL="3044541" algn="l" rtl="0">
      <a:defRPr lang="pt-BR" sz="1600" kern="1200">
        <a:solidFill>
          <a:schemeClr val="tx1"/>
        </a:solidFill>
        <a:latin typeface="+mn-lt"/>
        <a:ea typeface="+mn-ea"/>
        <a:cs typeface="+mn-cs"/>
      </a:defRPr>
    </a:lvl6pPr>
    <a:lvl7pPr marL="3653449" algn="l" rtl="0">
      <a:defRPr lang="pt-BR" sz="1600" kern="1200">
        <a:solidFill>
          <a:schemeClr val="tx1"/>
        </a:solidFill>
        <a:latin typeface="+mn-lt"/>
        <a:ea typeface="+mn-ea"/>
        <a:cs typeface="+mn-cs"/>
      </a:defRPr>
    </a:lvl7pPr>
    <a:lvl8pPr marL="4262357" algn="l" rtl="0">
      <a:defRPr lang="pt-BR" sz="1600" kern="1200">
        <a:solidFill>
          <a:schemeClr val="tx1"/>
        </a:solidFill>
        <a:latin typeface="+mn-lt"/>
        <a:ea typeface="+mn-ea"/>
        <a:cs typeface="+mn-cs"/>
      </a:defRPr>
    </a:lvl8pPr>
    <a:lvl9pPr marL="4871265" algn="l" rtl="0">
      <a:defRPr lang="pt-BR"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pt-BR" smtClean="0"/>
              <a:pPr/>
              <a:t>28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3448" y="2837610"/>
            <a:ext cx="10352405" cy="1957992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6895" y="5176202"/>
            <a:ext cx="8525510" cy="233436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8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7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6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56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45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34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2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1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BC102A9-C1B1-4354-89E4-F43472216A4F}" type="datetime1">
              <a:rPr lang="pt-BR" smtClean="0"/>
              <a:pPr algn="r"/>
              <a:t>6/9/2006</a:t>
            </a:fld>
            <a:endParaRPr lang="pt-BR" sz="13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pt-BR" sz="13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3AF2-DCC4-4842-96BC-1B9869901C37}" type="slidenum">
              <a:rPr lang="pt-BR" sz="1300" smtClean="0">
                <a:solidFill>
                  <a:schemeClr val="bg2">
                    <a:shade val="50000"/>
                  </a:schemeClr>
                </a:solidFill>
              </a:rPr>
              <a:pPr/>
              <a:t>‹nº›</a:t>
            </a:fld>
            <a:endParaRPr lang="pt-BR" sz="1300" dirty="0">
              <a:solidFill>
                <a:schemeClr val="bg2">
                  <a:shade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BC102A9-C1B1-4354-89E4-F43472216A4F}" type="datetime1">
              <a:rPr lang="pt-BR" smtClean="0"/>
              <a:pPr algn="r"/>
              <a:t>6/9/2006</a:t>
            </a:fld>
            <a:endParaRPr lang="pt-BR" sz="13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pt-BR" sz="13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3AF2-DCC4-4842-96BC-1B9869901C37}" type="slidenum">
              <a:rPr lang="pt-BR" sz="1300" smtClean="0">
                <a:solidFill>
                  <a:schemeClr val="bg2">
                    <a:shade val="50000"/>
                  </a:schemeClr>
                </a:solidFill>
              </a:rPr>
              <a:pPr/>
              <a:t>‹nº›</a:t>
            </a:fld>
            <a:endParaRPr lang="pt-BR" sz="1300" dirty="0">
              <a:solidFill>
                <a:schemeClr val="bg2">
                  <a:shade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29992" y="365805"/>
            <a:ext cx="2740343" cy="7793906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8965" y="365805"/>
            <a:ext cx="8018039" cy="7793906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BC102A9-C1B1-4354-89E4-F43472216A4F}" type="datetime1">
              <a:rPr lang="pt-BR" smtClean="0"/>
              <a:pPr algn="r"/>
              <a:t>6/9/2006</a:t>
            </a:fld>
            <a:endParaRPr lang="pt-BR" sz="13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pt-BR" sz="13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3AF2-DCC4-4842-96BC-1B9869901C37}" type="slidenum">
              <a:rPr lang="pt-BR" sz="1300" smtClean="0">
                <a:solidFill>
                  <a:schemeClr val="bg2">
                    <a:shade val="50000"/>
                  </a:schemeClr>
                </a:solidFill>
              </a:rPr>
              <a:pPr/>
              <a:t>‹nº›</a:t>
            </a:fld>
            <a:endParaRPr lang="pt-BR" sz="1300" dirty="0">
              <a:solidFill>
                <a:schemeClr val="bg2">
                  <a:shade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F9C6-20A9-45D8-B666-D95AD1AA535F}" type="datetime1">
              <a:rPr lang="pt-BR" smtClean="0"/>
              <a:pPr/>
              <a:t>6/9/2006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2081" y="5869748"/>
            <a:ext cx="10352405" cy="1814208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2081" y="3871581"/>
            <a:ext cx="10352405" cy="1998166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890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781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672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563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45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34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235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12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BC102A9-C1B1-4354-89E4-F43472216A4F}" type="datetime1">
              <a:rPr lang="pt-BR" smtClean="0"/>
              <a:pPr algn="r"/>
              <a:t>6/9/2006</a:t>
            </a:fld>
            <a:endParaRPr lang="pt-BR" sz="13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pt-BR" sz="13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3AF2-DCC4-4842-96BC-1B9869901C37}" type="slidenum">
              <a:rPr lang="pt-BR" sz="1300" smtClean="0">
                <a:solidFill>
                  <a:schemeClr val="bg2">
                    <a:shade val="50000"/>
                  </a:schemeClr>
                </a:solidFill>
              </a:rPr>
              <a:pPr/>
              <a:t>‹nº›</a:t>
            </a:fld>
            <a:endParaRPr lang="pt-BR" sz="1300" dirty="0">
              <a:solidFill>
                <a:schemeClr val="bg2">
                  <a:shade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8965" y="2131379"/>
            <a:ext cx="5379191" cy="602833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1144" y="2131379"/>
            <a:ext cx="5379191" cy="602833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BC102A9-C1B1-4354-89E4-F43472216A4F}" type="datetime1">
              <a:rPr lang="pt-BR" smtClean="0"/>
              <a:pPr algn="r"/>
              <a:t>6/9/2006</a:t>
            </a:fld>
            <a:endParaRPr lang="pt-BR" sz="13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pt-BR" sz="13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3AF2-DCC4-4842-96BC-1B9869901C37}" type="slidenum">
              <a:rPr lang="pt-BR" sz="1300" smtClean="0">
                <a:solidFill>
                  <a:schemeClr val="bg2">
                    <a:shade val="50000"/>
                  </a:schemeClr>
                </a:solidFill>
              </a:rPr>
              <a:pPr/>
              <a:t>‹nº›</a:t>
            </a:fld>
            <a:endParaRPr lang="pt-BR" sz="1300" dirty="0">
              <a:solidFill>
                <a:schemeClr val="bg2">
                  <a:shade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8965" y="2044686"/>
            <a:ext cx="5381306" cy="85212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8908" indent="0">
              <a:buNone/>
              <a:defRPr sz="2700" b="1"/>
            </a:lvl2pPr>
            <a:lvl3pPr marL="1217816" indent="0">
              <a:buNone/>
              <a:defRPr sz="2400" b="1"/>
            </a:lvl3pPr>
            <a:lvl4pPr marL="1826724" indent="0">
              <a:buNone/>
              <a:defRPr sz="2100" b="1"/>
            </a:lvl4pPr>
            <a:lvl5pPr marL="2435632" indent="0">
              <a:buNone/>
              <a:defRPr sz="2100" b="1"/>
            </a:lvl5pPr>
            <a:lvl6pPr marL="3044541" indent="0">
              <a:buNone/>
              <a:defRPr sz="2100" b="1"/>
            </a:lvl6pPr>
            <a:lvl7pPr marL="3653449" indent="0">
              <a:buNone/>
              <a:defRPr sz="2100" b="1"/>
            </a:lvl7pPr>
            <a:lvl8pPr marL="4262357" indent="0">
              <a:buNone/>
              <a:defRPr sz="2100" b="1"/>
            </a:lvl8pPr>
            <a:lvl9pPr marL="4871265" indent="0">
              <a:buNone/>
              <a:defRPr sz="21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8965" y="2896813"/>
            <a:ext cx="5381306" cy="526289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86919" y="2044686"/>
            <a:ext cx="5383420" cy="85212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8908" indent="0">
              <a:buNone/>
              <a:defRPr sz="2700" b="1"/>
            </a:lvl2pPr>
            <a:lvl3pPr marL="1217816" indent="0">
              <a:buNone/>
              <a:defRPr sz="2400" b="1"/>
            </a:lvl3pPr>
            <a:lvl4pPr marL="1826724" indent="0">
              <a:buNone/>
              <a:defRPr sz="2100" b="1"/>
            </a:lvl4pPr>
            <a:lvl5pPr marL="2435632" indent="0">
              <a:buNone/>
              <a:defRPr sz="2100" b="1"/>
            </a:lvl5pPr>
            <a:lvl6pPr marL="3044541" indent="0">
              <a:buNone/>
              <a:defRPr sz="2100" b="1"/>
            </a:lvl6pPr>
            <a:lvl7pPr marL="3653449" indent="0">
              <a:buNone/>
              <a:defRPr sz="2100" b="1"/>
            </a:lvl7pPr>
            <a:lvl8pPr marL="4262357" indent="0">
              <a:buNone/>
              <a:defRPr sz="2100" b="1"/>
            </a:lvl8pPr>
            <a:lvl9pPr marL="4871265" indent="0">
              <a:buNone/>
              <a:defRPr sz="21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86919" y="2896813"/>
            <a:ext cx="5383420" cy="526289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5F57-6490-4460-90DC-FC5EE5C36A66}" type="datetime1">
              <a:rPr lang="pt-BR" smtClean="0"/>
              <a:pPr/>
              <a:t>6/9/2006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BC102A9-C1B1-4354-89E4-F43472216A4F}" type="datetime1">
              <a:rPr lang="pt-BR" smtClean="0"/>
              <a:pPr algn="r"/>
              <a:t>6/9/2006</a:t>
            </a:fld>
            <a:endParaRPr lang="pt-BR" sz="13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pt-BR" sz="13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3AF2-DCC4-4842-96BC-1B9869901C37}" type="slidenum">
              <a:rPr lang="pt-BR" sz="1300" smtClean="0">
                <a:solidFill>
                  <a:schemeClr val="bg2">
                    <a:shade val="50000"/>
                  </a:schemeClr>
                </a:solidFill>
              </a:rPr>
              <a:pPr/>
              <a:t>‹nº›</a:t>
            </a:fld>
            <a:endParaRPr lang="pt-BR" sz="1300" dirty="0">
              <a:solidFill>
                <a:schemeClr val="bg2">
                  <a:shade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95AF-258B-4502-92DF-E211AA281B41}" type="datetime1">
              <a:rPr lang="pt-BR" smtClean="0"/>
              <a:pPr/>
              <a:t>6/9/2006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8969" y="363688"/>
            <a:ext cx="4006906" cy="1547787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1768" y="363691"/>
            <a:ext cx="6808567" cy="7796021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969" y="1911477"/>
            <a:ext cx="4006906" cy="6248235"/>
          </a:xfrm>
        </p:spPr>
        <p:txBody>
          <a:bodyPr/>
          <a:lstStyle>
            <a:lvl1pPr marL="0" indent="0">
              <a:buNone/>
              <a:defRPr sz="1900"/>
            </a:lvl1pPr>
            <a:lvl2pPr marL="608908" indent="0">
              <a:buNone/>
              <a:defRPr sz="1600"/>
            </a:lvl2pPr>
            <a:lvl3pPr marL="1217816" indent="0">
              <a:buNone/>
              <a:defRPr sz="1300"/>
            </a:lvl3pPr>
            <a:lvl4pPr marL="1826724" indent="0">
              <a:buNone/>
              <a:defRPr sz="1200"/>
            </a:lvl4pPr>
            <a:lvl5pPr marL="2435632" indent="0">
              <a:buNone/>
              <a:defRPr sz="1200"/>
            </a:lvl5pPr>
            <a:lvl6pPr marL="3044541" indent="0">
              <a:buNone/>
              <a:defRPr sz="1200"/>
            </a:lvl6pPr>
            <a:lvl7pPr marL="3653449" indent="0">
              <a:buNone/>
              <a:defRPr sz="1200"/>
            </a:lvl7pPr>
            <a:lvl8pPr marL="4262357" indent="0">
              <a:buNone/>
              <a:defRPr sz="1200"/>
            </a:lvl8pPr>
            <a:lvl9pPr marL="4871265" indent="0">
              <a:buNone/>
              <a:defRPr sz="12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BC102A9-C1B1-4354-89E4-F43472216A4F}" type="datetime1">
              <a:rPr lang="pt-BR" smtClean="0"/>
              <a:pPr algn="r"/>
              <a:t>6/9/2006</a:t>
            </a:fld>
            <a:endParaRPr lang="pt-BR" sz="13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pt-BR" sz="13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3AF2-DCC4-4842-96BC-1B9869901C37}" type="slidenum">
              <a:rPr lang="pt-BR" sz="1300" smtClean="0">
                <a:solidFill>
                  <a:schemeClr val="bg2">
                    <a:shade val="50000"/>
                  </a:schemeClr>
                </a:solidFill>
              </a:rPr>
              <a:pPr/>
              <a:t>‹nº›</a:t>
            </a:fld>
            <a:endParaRPr lang="pt-BR" sz="1300" dirty="0">
              <a:solidFill>
                <a:schemeClr val="bg2">
                  <a:shade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7228" y="6394134"/>
            <a:ext cx="7307580" cy="754865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7228" y="816182"/>
            <a:ext cx="7307580" cy="5480685"/>
          </a:xfrm>
        </p:spPr>
        <p:txBody>
          <a:bodyPr/>
          <a:lstStyle>
            <a:lvl1pPr marL="0" indent="0">
              <a:buNone/>
              <a:defRPr sz="4300"/>
            </a:lvl1pPr>
            <a:lvl2pPr marL="608908" indent="0">
              <a:buNone/>
              <a:defRPr sz="3700"/>
            </a:lvl2pPr>
            <a:lvl3pPr marL="1217816" indent="0">
              <a:buNone/>
              <a:defRPr sz="3200"/>
            </a:lvl3pPr>
            <a:lvl4pPr marL="1826724" indent="0">
              <a:buNone/>
              <a:defRPr sz="2700"/>
            </a:lvl4pPr>
            <a:lvl5pPr marL="2435632" indent="0">
              <a:buNone/>
              <a:defRPr sz="2700"/>
            </a:lvl5pPr>
            <a:lvl6pPr marL="3044541" indent="0">
              <a:buNone/>
              <a:defRPr sz="2700"/>
            </a:lvl6pPr>
            <a:lvl7pPr marL="3653449" indent="0">
              <a:buNone/>
              <a:defRPr sz="2700"/>
            </a:lvl7pPr>
            <a:lvl8pPr marL="4262357" indent="0">
              <a:buNone/>
              <a:defRPr sz="2700"/>
            </a:lvl8pPr>
            <a:lvl9pPr marL="4871265" indent="0">
              <a:buNone/>
              <a:defRPr sz="27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7228" y="7148997"/>
            <a:ext cx="7307580" cy="1072033"/>
          </a:xfrm>
        </p:spPr>
        <p:txBody>
          <a:bodyPr/>
          <a:lstStyle>
            <a:lvl1pPr marL="0" indent="0">
              <a:buNone/>
              <a:defRPr sz="1900"/>
            </a:lvl1pPr>
            <a:lvl2pPr marL="608908" indent="0">
              <a:buNone/>
              <a:defRPr sz="1600"/>
            </a:lvl2pPr>
            <a:lvl3pPr marL="1217816" indent="0">
              <a:buNone/>
              <a:defRPr sz="1300"/>
            </a:lvl3pPr>
            <a:lvl4pPr marL="1826724" indent="0">
              <a:buNone/>
              <a:defRPr sz="1200"/>
            </a:lvl4pPr>
            <a:lvl5pPr marL="2435632" indent="0">
              <a:buNone/>
              <a:defRPr sz="1200"/>
            </a:lvl5pPr>
            <a:lvl6pPr marL="3044541" indent="0">
              <a:buNone/>
              <a:defRPr sz="1200"/>
            </a:lvl6pPr>
            <a:lvl7pPr marL="3653449" indent="0">
              <a:buNone/>
              <a:defRPr sz="1200"/>
            </a:lvl7pPr>
            <a:lvl8pPr marL="4262357" indent="0">
              <a:buNone/>
              <a:defRPr sz="1200"/>
            </a:lvl8pPr>
            <a:lvl9pPr marL="4871265" indent="0">
              <a:buNone/>
              <a:defRPr sz="12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BC102A9-C1B1-4354-89E4-F43472216A4F}" type="datetime1">
              <a:rPr lang="pt-BR" smtClean="0"/>
              <a:pPr algn="r"/>
              <a:t>6/9/2006</a:t>
            </a:fld>
            <a:endParaRPr lang="pt-BR" sz="13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pt-BR" sz="13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3AF2-DCC4-4842-96BC-1B9869901C37}" type="slidenum">
              <a:rPr lang="pt-BR" sz="1300" smtClean="0">
                <a:solidFill>
                  <a:schemeClr val="bg2">
                    <a:shade val="50000"/>
                  </a:schemeClr>
                </a:solidFill>
              </a:rPr>
              <a:pPr/>
              <a:t>‹nº›</a:t>
            </a:fld>
            <a:endParaRPr lang="pt-BR" sz="1300" dirty="0">
              <a:solidFill>
                <a:schemeClr val="bg2">
                  <a:shade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8965" y="365804"/>
            <a:ext cx="10961370" cy="1522413"/>
          </a:xfrm>
          <a:prstGeom prst="rect">
            <a:avLst/>
          </a:prstGeom>
        </p:spPr>
        <p:txBody>
          <a:bodyPr vert="horz" lIns="121782" tIns="60891" rIns="121782" bIns="60891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8965" y="2131379"/>
            <a:ext cx="10961370" cy="6028331"/>
          </a:xfrm>
          <a:prstGeom prst="rect">
            <a:avLst/>
          </a:prstGeom>
        </p:spPr>
        <p:txBody>
          <a:bodyPr vert="horz" lIns="121782" tIns="60891" rIns="121782" bIns="60891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8965" y="8466308"/>
            <a:ext cx="2841837" cy="486326"/>
          </a:xfrm>
          <a:prstGeom prst="rect">
            <a:avLst/>
          </a:prstGeom>
        </p:spPr>
        <p:txBody>
          <a:bodyPr vert="horz" lIns="121782" tIns="60891" rIns="121782" bIns="6089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1BC102A9-C1B1-4354-89E4-F43472216A4F}" type="datetime1">
              <a:rPr lang="pt-BR" smtClean="0"/>
              <a:pPr algn="r"/>
              <a:t>6/9/2006</a:t>
            </a:fld>
            <a:endParaRPr lang="pt-BR" sz="13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1261" y="8466308"/>
            <a:ext cx="3856778" cy="486326"/>
          </a:xfrm>
          <a:prstGeom prst="rect">
            <a:avLst/>
          </a:prstGeom>
        </p:spPr>
        <p:txBody>
          <a:bodyPr vert="horz" lIns="121782" tIns="60891" rIns="121782" bIns="6089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endParaRPr lang="pt-BR" sz="13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28498" y="8466308"/>
            <a:ext cx="2841837" cy="486326"/>
          </a:xfrm>
          <a:prstGeom prst="rect">
            <a:avLst/>
          </a:prstGeom>
        </p:spPr>
        <p:txBody>
          <a:bodyPr vert="horz" lIns="121782" tIns="60891" rIns="121782" bIns="6089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13AF2-DCC4-4842-96BC-1B9869901C37}" type="slidenum">
              <a:rPr lang="pt-BR" sz="1300" smtClean="0">
                <a:solidFill>
                  <a:schemeClr val="bg2">
                    <a:shade val="50000"/>
                  </a:schemeClr>
                </a:solidFill>
              </a:rPr>
              <a:pPr/>
              <a:t>‹nº›</a:t>
            </a:fld>
            <a:endParaRPr lang="pt-BR" sz="1300" dirty="0">
              <a:solidFill>
                <a:schemeClr val="bg2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txStyles>
    <p:titleStyle>
      <a:lvl1pPr algn="ctr" defTabSz="1217816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681" indent="-456681" algn="l" defTabSz="1217816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89476" indent="-380568" algn="l" defTabSz="1217816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2270" indent="-304454" algn="l" defTabSz="121781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1178" indent="-304454" algn="l" defTabSz="1217816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0086" indent="-304454" algn="l" defTabSz="1217816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48995" indent="-304454" algn="l" defTabSz="121781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57903" indent="-304454" algn="l" defTabSz="121781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66811" indent="-304454" algn="l" defTabSz="121781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5719" indent="-304454" algn="l" defTabSz="121781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21781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908" algn="l" defTabSz="121781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816" algn="l" defTabSz="121781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6724" algn="l" defTabSz="121781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632" algn="l" defTabSz="121781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4541" algn="l" defTabSz="121781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3449" algn="l" defTabSz="121781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2357" algn="l" defTabSz="121781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1265" algn="l" defTabSz="121781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.br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hyperlink" Target="http://www.mikroe.com/" TargetMode="External"/><Relationship Id="rId4" Type="http://schemas.openxmlformats.org/officeDocument/2006/relationships/hyperlink" Target="http://www.microchip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http://www.semiconductors.bosch.de/img/can1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179300" cy="9134475"/>
          </a:xfrm>
          <a:prstGeom prst="rect">
            <a:avLst/>
          </a:prstGeom>
          <a:noFill/>
        </p:spPr>
      </p:pic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4186621" y="3065972"/>
            <a:ext cx="3806058" cy="150126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Mini-Curso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826895" y="5176202"/>
            <a:ext cx="8525510" cy="1294064"/>
          </a:xfrm>
          <a:solidFill>
            <a:srgbClr val="002060"/>
          </a:solidFill>
        </p:spPr>
        <p:txBody>
          <a:bodyPr>
            <a:normAutofit fontScale="92500" lnSpcReduction="10000"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Protocolo CAN e Confecção de Placas de Circuito Impresso</a:t>
            </a:r>
            <a:endParaRPr lang="pt-BR" dirty="0">
              <a:solidFill>
                <a:srgbClr val="FFFF00"/>
              </a:solidFill>
            </a:endParaRPr>
          </a:p>
        </p:txBody>
      </p:sp>
      <p:pic>
        <p:nvPicPr>
          <p:cNvPr id="4" name="Imagem 3" descr="LogoCEFET_formato-JPG.jpg"/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90178" y="423833"/>
            <a:ext cx="1748924" cy="1114828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>
            <a:off x="2874940" y="7067567"/>
            <a:ext cx="6143668" cy="46166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Renan Pedrosa – Aquisição e Telemetria - FSAE</a:t>
            </a:r>
            <a:endParaRPr lang="pt-BR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blocos (2)</a:t>
            </a:r>
            <a:endParaRPr lang="pt-BR" dirty="0"/>
          </a:p>
        </p:txBody>
      </p:sp>
      <p:pic>
        <p:nvPicPr>
          <p:cNvPr id="583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8990" y="1581710"/>
            <a:ext cx="10001320" cy="7128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Seleção do Oscilador</a:t>
            </a:r>
            <a:endParaRPr lang="pt-BR" dirty="0"/>
          </a:p>
        </p:txBody>
      </p:sp>
      <p:pic>
        <p:nvPicPr>
          <p:cNvPr id="60420" name="Picture 4" descr="Two built in oscillators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638" y="1566842"/>
            <a:ext cx="11350024" cy="71580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Timers</a:t>
            </a:r>
            <a:r>
              <a:rPr lang="pt-BR" dirty="0" smtClean="0"/>
              <a:t> do PIC</a:t>
            </a:r>
            <a:endParaRPr lang="pt-BR" dirty="0"/>
          </a:p>
        </p:txBody>
      </p:sp>
      <p:pic>
        <p:nvPicPr>
          <p:cNvPr id="61442" name="Picture 2" descr="Simplified schematic of TMR1 timer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806" y="2209784"/>
            <a:ext cx="10715688" cy="58721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CCP</a:t>
            </a:r>
            <a:endParaRPr lang="pt-BR" dirty="0"/>
          </a:p>
        </p:txBody>
      </p:sp>
      <p:pic>
        <p:nvPicPr>
          <p:cNvPr id="62468" name="Picture 4" descr="CCP1 in Capture mod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413" y="2352660"/>
            <a:ext cx="10904474" cy="55864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Protocolo USART</a:t>
            </a:r>
            <a:endParaRPr lang="pt-BR" dirty="0"/>
          </a:p>
        </p:txBody>
      </p:sp>
      <p:pic>
        <p:nvPicPr>
          <p:cNvPr id="63490" name="Picture 2" descr="EUSART Asynchronous Mo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9056" y="1995469"/>
            <a:ext cx="8286808" cy="1071531"/>
          </a:xfrm>
          <a:prstGeom prst="rect">
            <a:avLst/>
          </a:prstGeom>
          <a:noFill/>
        </p:spPr>
      </p:pic>
      <p:pic>
        <p:nvPicPr>
          <p:cNvPr id="63492" name="Picture 4" descr="A common way of connecting PIC microcontroller that uses EUSART modu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9056" y="3209915"/>
            <a:ext cx="9144064" cy="54733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Serial </a:t>
            </a:r>
            <a:r>
              <a:rPr lang="pt-BR" dirty="0" err="1" smtClean="0"/>
              <a:t>Peripheral</a:t>
            </a:r>
            <a:r>
              <a:rPr lang="pt-BR" dirty="0" smtClean="0"/>
              <a:t> Interface</a:t>
            </a:r>
            <a:endParaRPr lang="pt-BR" dirty="0"/>
          </a:p>
        </p:txBody>
      </p:sp>
      <p:pic>
        <p:nvPicPr>
          <p:cNvPr id="64514" name="Picture 2" descr="SPI Mod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8569" y="2924163"/>
            <a:ext cx="11282162" cy="44434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I2C BUS</a:t>
            </a:r>
            <a:endParaRPr lang="pt-BR" dirty="0"/>
          </a:p>
        </p:txBody>
      </p:sp>
      <p:pic>
        <p:nvPicPr>
          <p:cNvPr id="65538" name="Picture 2" descr="Master and Slave Configuration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766" y="3209915"/>
            <a:ext cx="11371768" cy="38719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I2C BUS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Picture 4" descr="Data Transf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610" y="2138345"/>
            <a:ext cx="11430000" cy="6340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Conversor A/D</a:t>
            </a:r>
            <a:endParaRPr lang="pt-BR" dirty="0"/>
          </a:p>
        </p:txBody>
      </p:sp>
      <p:pic>
        <p:nvPicPr>
          <p:cNvPr id="66562" name="Picture 2" descr="A/D CONVERTER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6930" y="1638280"/>
            <a:ext cx="10545440" cy="70152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Entradas Analógicas</a:t>
            </a:r>
            <a:endParaRPr lang="pt-BR" dirty="0"/>
          </a:p>
        </p:txBody>
      </p:sp>
      <p:pic>
        <p:nvPicPr>
          <p:cNvPr id="59394" name="Picture 2" descr="ANSEL and ANSELH Configuration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2660" y="2281221"/>
            <a:ext cx="8593980" cy="57293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Projetos </a:t>
            </a:r>
            <a:r>
              <a:rPr lang="pt-BR" dirty="0" err="1" smtClean="0"/>
              <a:t>Microcontrolados</a:t>
            </a:r>
            <a:r>
              <a:rPr lang="pt-BR" dirty="0" smtClean="0"/>
              <a:t>	</a:t>
            </a:r>
            <a:endParaRPr lang="pt-BR" dirty="0"/>
          </a:p>
        </p:txBody>
      </p:sp>
      <p:pic>
        <p:nvPicPr>
          <p:cNvPr id="4" name="Espaço Reservado para Conteúdo 3" descr="uC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34894" y="2131379"/>
            <a:ext cx="7909512" cy="602833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Comparador</a:t>
            </a:r>
            <a:endParaRPr lang="pt-BR" dirty="0"/>
          </a:p>
        </p:txBody>
      </p:sp>
      <p:pic>
        <p:nvPicPr>
          <p:cNvPr id="68610" name="Picture 2" descr="Comparator C1 Enable Bit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0992" y="2281222"/>
            <a:ext cx="10857316" cy="57293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 de </a:t>
            </a:r>
            <a:r>
              <a:rPr lang="pt-BR" dirty="0" err="1" smtClean="0"/>
              <a:t>Pull-up</a:t>
            </a:r>
            <a:endParaRPr lang="pt-BR" dirty="0"/>
          </a:p>
        </p:txBody>
      </p:sp>
      <p:pic>
        <p:nvPicPr>
          <p:cNvPr id="53250" name="Picture 2" descr="Pull-up resistors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6312" y="2852725"/>
            <a:ext cx="7572428" cy="48084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Entrada de Interrupção</a:t>
            </a:r>
            <a:endParaRPr lang="pt-BR" dirty="0"/>
          </a:p>
        </p:txBody>
      </p:sp>
      <p:pic>
        <p:nvPicPr>
          <p:cNvPr id="69634" name="Picture 2" descr="Optocoupler Usag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3304" y="2185710"/>
            <a:ext cx="9572692" cy="59203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LCD</a:t>
            </a:r>
            <a:endParaRPr lang="pt-BR" dirty="0"/>
          </a:p>
        </p:txBody>
      </p:sp>
      <p:pic>
        <p:nvPicPr>
          <p:cNvPr id="70658" name="Picture 2" descr="Connecting LCD to the microcontroller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7618" y="1646200"/>
            <a:ext cx="9144064" cy="69993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Formato de Dados</a:t>
            </a:r>
            <a:endParaRPr lang="pt-BR" dirty="0"/>
          </a:p>
        </p:txBody>
      </p:sp>
      <p:pic>
        <p:nvPicPr>
          <p:cNvPr id="31746" name="Picture 2" descr="Comparative Tabl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1775" y="2093301"/>
            <a:ext cx="3806058" cy="6368703"/>
          </a:xfrm>
          <a:prstGeom prst="rect">
            <a:avLst/>
          </a:prstGeom>
          <a:noFill/>
        </p:spPr>
      </p:pic>
      <p:pic>
        <p:nvPicPr>
          <p:cNvPr id="31748" name="Picture 4" descr="High and Low Nibbl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3593" y="3330269"/>
            <a:ext cx="5721734" cy="21567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ASCII</a:t>
            </a:r>
            <a:endParaRPr lang="pt-BR" dirty="0"/>
          </a:p>
        </p:txBody>
      </p:sp>
      <p:pic>
        <p:nvPicPr>
          <p:cNvPr id="71684" name="Picture 4" descr="ASCII codes table - Format and standard characters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7750" y="1546610"/>
            <a:ext cx="7358114" cy="74144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Protocolo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é Protocolo?</a:t>
            </a:r>
          </a:p>
          <a:p>
            <a:pPr lvl="1"/>
            <a:r>
              <a:rPr lang="pt-BR" dirty="0" smtClean="0"/>
              <a:t>Conjunto </a:t>
            </a:r>
            <a:r>
              <a:rPr lang="pt-BR" dirty="0" smtClean="0"/>
              <a:t>de regras que ditam os métodos e </a:t>
            </a:r>
            <a:r>
              <a:rPr lang="pt-BR" dirty="0" smtClean="0"/>
              <a:t>procedimentos </a:t>
            </a:r>
            <a:r>
              <a:rPr lang="pt-BR" dirty="0" smtClean="0"/>
              <a:t>utilizados no transporte de dados</a:t>
            </a:r>
            <a:r>
              <a:rPr lang="pt-BR" dirty="0" smtClean="0"/>
              <a:t>.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4812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03568" y="4210047"/>
            <a:ext cx="5573752" cy="4239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Ambiente de Programação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mikroC</a:t>
            </a:r>
            <a:r>
              <a:rPr lang="pt-BR" dirty="0" smtClean="0"/>
              <a:t> PRO for PIC</a:t>
            </a:r>
            <a:endParaRPr lang="pt-BR" dirty="0"/>
          </a:p>
        </p:txBody>
      </p:sp>
      <p:pic>
        <p:nvPicPr>
          <p:cNvPr id="4" name="Imagem 3" descr="mikro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17684" y="2995601"/>
            <a:ext cx="8072494" cy="551880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Mais informações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Google</a:t>
            </a:r>
          </a:p>
          <a:p>
            <a:pPr lvl="1"/>
            <a:r>
              <a:rPr lang="pt-BR" dirty="0" smtClean="0">
                <a:hlinkClick r:id="rId3"/>
              </a:rPr>
              <a:t>www.google.com.br</a:t>
            </a:r>
            <a:endParaRPr lang="pt-BR" dirty="0"/>
          </a:p>
          <a:p>
            <a:r>
              <a:rPr lang="pt-BR" dirty="0" smtClean="0"/>
              <a:t>Microchip</a:t>
            </a:r>
          </a:p>
          <a:p>
            <a:pPr lvl="1"/>
            <a:r>
              <a:rPr lang="pt-BR" dirty="0" smtClean="0">
                <a:hlinkClick r:id="rId4"/>
              </a:rPr>
              <a:t>www.microchip.com</a:t>
            </a:r>
            <a:endParaRPr lang="pt-BR" dirty="0" smtClean="0"/>
          </a:p>
          <a:p>
            <a:r>
              <a:rPr lang="pt-BR" dirty="0" err="1" smtClean="0"/>
              <a:t>Mikroelectronika</a:t>
            </a:r>
            <a:endParaRPr lang="pt-BR" dirty="0" smtClean="0"/>
          </a:p>
          <a:p>
            <a:pPr lvl="1"/>
            <a:r>
              <a:rPr lang="pt-BR" dirty="0" smtClean="0">
                <a:hlinkClick r:id="rId5"/>
              </a:rPr>
              <a:t>www.mikroe.com</a:t>
            </a:r>
            <a:endParaRPr lang="pt-BR" dirty="0" smtClean="0"/>
          </a:p>
          <a:p>
            <a:pPr lvl="1"/>
            <a:endParaRPr lang="pt-BR" dirty="0"/>
          </a:p>
        </p:txBody>
      </p:sp>
      <p:pic>
        <p:nvPicPr>
          <p:cNvPr id="4" name="Imagem 3" descr="LogoCEFET_formato-JPG.jpg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181163" y="380575"/>
            <a:ext cx="1046666" cy="66718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Projetos </a:t>
            </a:r>
            <a:r>
              <a:rPr lang="pt-BR" dirty="0" err="1" smtClean="0"/>
              <a:t>Microcontrolados</a:t>
            </a:r>
            <a:r>
              <a:rPr lang="pt-BR" dirty="0" smtClean="0"/>
              <a:t>	</a:t>
            </a:r>
            <a:endParaRPr lang="pt-BR" dirty="0"/>
          </a:p>
        </p:txBody>
      </p:sp>
      <p:pic>
        <p:nvPicPr>
          <p:cNvPr id="49154" name="Picture 2" descr="Programming microcontroller process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1544" y="2869306"/>
            <a:ext cx="10456214" cy="45524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Projetos </a:t>
            </a:r>
            <a:r>
              <a:rPr lang="pt-BR" dirty="0" err="1" smtClean="0"/>
              <a:t>Microcontrolados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Parâmetros para escolha de um microcontrolador</a:t>
            </a:r>
          </a:p>
          <a:p>
            <a:pPr lvl="1"/>
            <a:r>
              <a:rPr lang="pt-BR" dirty="0" smtClean="0"/>
              <a:t>Custo</a:t>
            </a:r>
          </a:p>
          <a:p>
            <a:pPr lvl="1"/>
            <a:r>
              <a:rPr lang="pt-BR" dirty="0" smtClean="0"/>
              <a:t>Conhecimento </a:t>
            </a:r>
            <a:r>
              <a:rPr lang="pt-BR" dirty="0" smtClean="0"/>
              <a:t>prévio a respeito da </a:t>
            </a:r>
            <a:r>
              <a:rPr lang="pt-BR" dirty="0" smtClean="0"/>
              <a:t>arquitetura;</a:t>
            </a:r>
          </a:p>
          <a:p>
            <a:pPr lvl="1"/>
            <a:r>
              <a:rPr lang="pt-BR" dirty="0" smtClean="0"/>
              <a:t>Suporte </a:t>
            </a:r>
            <a:r>
              <a:rPr lang="pt-BR" dirty="0" smtClean="0"/>
              <a:t>do </a:t>
            </a:r>
            <a:r>
              <a:rPr lang="pt-BR" dirty="0" smtClean="0"/>
              <a:t>fabricante</a:t>
            </a:r>
            <a:r>
              <a:rPr lang="pt-BR" dirty="0" smtClean="0"/>
              <a:t>;</a:t>
            </a:r>
            <a:endParaRPr lang="pt-BR" dirty="0" smtClean="0"/>
          </a:p>
          <a:p>
            <a:pPr lvl="1"/>
            <a:r>
              <a:rPr lang="pt-BR" dirty="0" smtClean="0"/>
              <a:t>Existências </a:t>
            </a:r>
            <a:r>
              <a:rPr lang="pt-BR" dirty="0" smtClean="0"/>
              <a:t>de possíveis substitutos </a:t>
            </a:r>
            <a:r>
              <a:rPr lang="pt-BR" dirty="0" err="1" smtClean="0"/>
              <a:t>pino-compatíveis</a:t>
            </a:r>
            <a:r>
              <a:rPr lang="pt-BR" dirty="0" smtClean="0"/>
              <a:t> de outros fabricantes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Facilidade </a:t>
            </a:r>
            <a:r>
              <a:rPr lang="pt-BR" dirty="0" smtClean="0"/>
              <a:t>de compra</a:t>
            </a:r>
            <a:r>
              <a:rPr lang="pt-BR" dirty="0" smtClean="0"/>
              <a:t>.</a:t>
            </a:r>
          </a:p>
          <a:p>
            <a:pPr lvl="1"/>
            <a:r>
              <a:rPr lang="pt-BR" dirty="0" err="1" smtClean="0"/>
              <a:t>Encapsulamentos</a:t>
            </a:r>
            <a:r>
              <a:rPr lang="pt-BR" dirty="0" smtClean="0"/>
              <a:t> </a:t>
            </a:r>
            <a:r>
              <a:rPr lang="pt-BR" dirty="0" smtClean="0"/>
              <a:t>existentes e facilidades de manufatura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Consumo</a:t>
            </a:r>
            <a:r>
              <a:rPr lang="pt-BR" dirty="0" smtClean="0"/>
              <a:t>, tensão de alimentação, opções de oscilador, </a:t>
            </a:r>
            <a:r>
              <a:rPr lang="pt-BR" dirty="0" err="1" smtClean="0"/>
              <a:t>frequências</a:t>
            </a:r>
            <a:r>
              <a:rPr lang="pt-BR" dirty="0" smtClean="0"/>
              <a:t> de trabalho.</a:t>
            </a:r>
            <a:endParaRPr lang="pt-BR" dirty="0"/>
          </a:p>
        </p:txBody>
      </p:sp>
      <p:pic>
        <p:nvPicPr>
          <p:cNvPr id="4" name="Imagem 3" descr="LogoCEFET_formato-JPG.jpg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181163" y="380575"/>
            <a:ext cx="1046666" cy="66718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Projetos </a:t>
            </a:r>
            <a:r>
              <a:rPr lang="pt-BR" dirty="0" err="1" smtClean="0"/>
              <a:t>Microcontrolados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MPLAB, HITECH PICC, </a:t>
            </a:r>
            <a:r>
              <a:rPr lang="pt-BR" dirty="0" err="1" smtClean="0"/>
              <a:t>mikroC</a:t>
            </a:r>
            <a:r>
              <a:rPr lang="pt-BR" dirty="0" smtClean="0"/>
              <a:t> ou CCS?</a:t>
            </a:r>
            <a:endParaRPr lang="pt-BR" dirty="0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2687" y="3425420"/>
            <a:ext cx="2270932" cy="1116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1468" y="3615724"/>
            <a:ext cx="1332120" cy="1292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31460" y="5613905"/>
            <a:ext cx="3170821" cy="1236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7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99347" y="6184814"/>
            <a:ext cx="3950353" cy="1192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Projetos </a:t>
            </a:r>
            <a:r>
              <a:rPr lang="pt-BR" dirty="0" err="1" smtClean="0"/>
              <a:t>Microcontrolados</a:t>
            </a:r>
            <a:r>
              <a:rPr lang="pt-BR" dirty="0" smtClean="0"/>
              <a:t>	</a:t>
            </a:r>
            <a:endParaRPr lang="pt-BR" dirty="0"/>
          </a:p>
        </p:txBody>
      </p:sp>
      <p:pic>
        <p:nvPicPr>
          <p:cNvPr id="4" name="Espaço Reservado para Conteúdo 3" descr="cartoon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b="50123"/>
          <a:stretch>
            <a:fillRect/>
          </a:stretch>
        </p:blipFill>
        <p:spPr>
          <a:xfrm>
            <a:off x="951472" y="1617544"/>
            <a:ext cx="10371508" cy="714275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Projetos </a:t>
            </a:r>
            <a:r>
              <a:rPr lang="pt-BR" dirty="0" err="1" smtClean="0"/>
              <a:t>Microcontrolados</a:t>
            </a:r>
            <a:r>
              <a:rPr lang="pt-BR" dirty="0" smtClean="0"/>
              <a:t>	</a:t>
            </a:r>
            <a:endParaRPr lang="pt-BR" dirty="0"/>
          </a:p>
        </p:txBody>
      </p:sp>
      <p:pic>
        <p:nvPicPr>
          <p:cNvPr id="4" name="Espaço Reservado para Conteúdo 3" descr="cartoon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50717"/>
          <a:stretch>
            <a:fillRect/>
          </a:stretch>
        </p:blipFill>
        <p:spPr>
          <a:xfrm>
            <a:off x="1141775" y="1998151"/>
            <a:ext cx="10181204" cy="692819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Família PIC18FXX80</a:t>
            </a:r>
            <a:endParaRPr lang="pt-BR" dirty="0"/>
          </a:p>
        </p:txBody>
      </p:sp>
      <p:pic>
        <p:nvPicPr>
          <p:cNvPr id="727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3172" y="1924031"/>
            <a:ext cx="11319630" cy="2157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89122" y="4424361"/>
            <a:ext cx="8286808" cy="4169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blocos (1)</a:t>
            </a:r>
            <a:endParaRPr lang="pt-BR" dirty="0"/>
          </a:p>
        </p:txBody>
      </p:sp>
      <p:pic>
        <p:nvPicPr>
          <p:cNvPr id="573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366" y="1924031"/>
            <a:ext cx="10854568" cy="644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178</Words>
  <Application>Microsoft Office PowerPoint</Application>
  <PresentationFormat>Papel Ledger (280x432 mm)</PresentationFormat>
  <Paragraphs>51</Paragraphs>
  <Slides>28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29" baseType="lpstr">
      <vt:lpstr>Tema do Office</vt:lpstr>
      <vt:lpstr>Mini-Curso</vt:lpstr>
      <vt:lpstr>Projetos Microcontrolados </vt:lpstr>
      <vt:lpstr>Projetos Microcontrolados </vt:lpstr>
      <vt:lpstr>Projetos Microcontrolados </vt:lpstr>
      <vt:lpstr>Projetos Microcontrolados </vt:lpstr>
      <vt:lpstr>Projetos Microcontrolados </vt:lpstr>
      <vt:lpstr>Projetos Microcontrolados </vt:lpstr>
      <vt:lpstr>Família PIC18FXX80</vt:lpstr>
      <vt:lpstr>Diagrama de blocos (1)</vt:lpstr>
      <vt:lpstr>Diagrama de blocos (2)</vt:lpstr>
      <vt:lpstr>Seleção do Oscilador</vt:lpstr>
      <vt:lpstr>Timers do PIC</vt:lpstr>
      <vt:lpstr>Módulo CCP</vt:lpstr>
      <vt:lpstr>Protocolo USART</vt:lpstr>
      <vt:lpstr>Serial Peripheral Interface</vt:lpstr>
      <vt:lpstr>I2C BUS</vt:lpstr>
      <vt:lpstr>I2C BUS</vt:lpstr>
      <vt:lpstr>Conversor A/D</vt:lpstr>
      <vt:lpstr>Entradas Analógicas</vt:lpstr>
      <vt:lpstr>Comparador</vt:lpstr>
      <vt:lpstr>Definição de Pull-up</vt:lpstr>
      <vt:lpstr>Entrada de Interrupção</vt:lpstr>
      <vt:lpstr>LCD</vt:lpstr>
      <vt:lpstr>Formato de Dados</vt:lpstr>
      <vt:lpstr>Tabela ASCII</vt:lpstr>
      <vt:lpstr>Protocolo</vt:lpstr>
      <vt:lpstr>Ambiente de Programação</vt:lpstr>
      <vt:lpstr>Mais informações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2010-05-11T00:08:56Z</dcterms:created>
  <dcterms:modified xsi:type="dcterms:W3CDTF">2010-05-11T03:20:10Z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TC101671281046</vt:lpwstr>
  </property>
</Properties>
</file>