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720262" cy="648017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797796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70120" y="4118400"/>
            <a:ext cx="797796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7012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95828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67600" y="250776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65080" y="250776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70120" y="411840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67600" y="411840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265080" y="411840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70120" y="2507760"/>
            <a:ext cx="7977960" cy="308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797796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70120" y="1064880"/>
            <a:ext cx="7977960" cy="55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7012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70120" y="2507760"/>
            <a:ext cx="7977960" cy="308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95828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70120" y="4118400"/>
            <a:ext cx="797796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797796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70120" y="4118400"/>
            <a:ext cx="797796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7012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95828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67600" y="250776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65080" y="250776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70120" y="411840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567600" y="411840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265080" y="4118400"/>
            <a:ext cx="256860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797796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70120" y="1064880"/>
            <a:ext cx="7977960" cy="55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7012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308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958280" y="411840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7012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58280" y="2507760"/>
            <a:ext cx="389304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70120" y="4118400"/>
            <a:ext cx="7977960" cy="147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558240"/>
            <a:ext cx="7834320" cy="29210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807720" y="1953360"/>
            <a:ext cx="5911200" cy="45255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5377680" y="720"/>
            <a:ext cx="4342320" cy="258552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15640" y="259920"/>
            <a:ext cx="9287640" cy="595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71080" y="720"/>
            <a:ext cx="2391480" cy="1315440"/>
            <a:chOff x="271080" y="720"/>
            <a:chExt cx="2391480" cy="1315440"/>
          </a:xfrm>
        </p:grpSpPr>
        <p:sp>
          <p:nvSpPr>
            <p:cNvPr id="5" name="CustomShape 6"/>
            <p:cNvSpPr/>
            <p:nvPr/>
          </p:nvSpPr>
          <p:spPr>
            <a:xfrm>
              <a:off x="811800" y="720"/>
              <a:ext cx="1850760" cy="13154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41440" y="720"/>
              <a:ext cx="1851480" cy="13154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71080" y="720"/>
              <a:ext cx="1850760" cy="13154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61920" y="720"/>
            <a:ext cx="2391480" cy="1315440"/>
            <a:chOff x="961920" y="720"/>
            <a:chExt cx="2391480" cy="1315440"/>
          </a:xfrm>
        </p:grpSpPr>
        <p:sp>
          <p:nvSpPr>
            <p:cNvPr id="9" name="CustomShape 10"/>
            <p:cNvSpPr/>
            <p:nvPr/>
          </p:nvSpPr>
          <p:spPr>
            <a:xfrm>
              <a:off x="1502640" y="720"/>
              <a:ext cx="1850760" cy="13154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232280" y="720"/>
              <a:ext cx="1851480" cy="13154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61920" y="720"/>
              <a:ext cx="1850760" cy="13154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501320" y="5760"/>
            <a:ext cx="1967400" cy="947160"/>
            <a:chOff x="7501320" y="5760"/>
            <a:chExt cx="1967400" cy="947160"/>
          </a:xfrm>
        </p:grpSpPr>
        <p:sp>
          <p:nvSpPr>
            <p:cNvPr id="13" name="CustomShape 14"/>
            <p:cNvSpPr/>
            <p:nvPr/>
          </p:nvSpPr>
          <p:spPr>
            <a:xfrm>
              <a:off x="8141040" y="5760"/>
              <a:ext cx="1327680" cy="94716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821360" y="5760"/>
              <a:ext cx="1327680" cy="94716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501320" y="5760"/>
              <a:ext cx="1327680" cy="94716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965640" y="5312880"/>
            <a:ext cx="2539080" cy="1165680"/>
            <a:chOff x="6965640" y="5312880"/>
            <a:chExt cx="2539080" cy="1165680"/>
          </a:xfrm>
        </p:grpSpPr>
        <p:sp>
          <p:nvSpPr>
            <p:cNvPr id="17" name="CustomShape 18"/>
            <p:cNvSpPr/>
            <p:nvPr/>
          </p:nvSpPr>
          <p:spPr>
            <a:xfrm>
              <a:off x="7791480" y="5312880"/>
              <a:ext cx="1713240" cy="116568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378200" y="5312880"/>
              <a:ext cx="1713600" cy="116568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965640" y="5312880"/>
              <a:ext cx="1713240" cy="116568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211320" y="5109120"/>
            <a:ext cx="2971440" cy="1364400"/>
            <a:chOff x="211320" y="5109120"/>
            <a:chExt cx="2971440" cy="1364400"/>
          </a:xfrm>
        </p:grpSpPr>
        <p:sp>
          <p:nvSpPr>
            <p:cNvPr id="21" name="CustomShape 22"/>
            <p:cNvSpPr/>
            <p:nvPr/>
          </p:nvSpPr>
          <p:spPr>
            <a:xfrm>
              <a:off x="1177560" y="5109120"/>
              <a:ext cx="2005200" cy="1364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94800" y="5109120"/>
              <a:ext cx="2004840" cy="1364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211320" y="5109120"/>
              <a:ext cx="2005200" cy="1364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975320" y="2295720"/>
            <a:ext cx="5699160" cy="1824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to do 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3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919360" y="5723280"/>
            <a:ext cx="582840" cy="49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CD43C0C-F9F5-4AA6-B0BB-E709F95FB5E8}" type="slidenum">
              <a:rPr b="0" lang="pt-BR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86000" y="1515600"/>
            <a:ext cx="874764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Clique para editar o formato do </a:t>
            </a: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texto da estrutura de tópicos</a:t>
            </a:r>
            <a:endParaRPr b="0" lang="pt-BR" sz="176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4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2.º nível da estrutura de </a:t>
            </a: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176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3.º nível da estrutura de </a:t>
            </a: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176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0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4.º nível da estrutura </a:t>
            </a:r>
            <a:r>
              <a:rPr b="0" lang="pt-BR" sz="1760" spc="-1" strike="noStrike">
                <a:solidFill>
                  <a:srgbClr val="000000"/>
                </a:solidFill>
                <a:latin typeface="Arial"/>
              </a:rPr>
              <a:t>de tópicos</a:t>
            </a:r>
            <a:endParaRPr b="0" lang="pt-BR" sz="176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5.º nível da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estrutura de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25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6.º nível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da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estrutura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25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7.º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nível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da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estrut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ura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tópic</a:t>
            </a:r>
            <a:r>
              <a:rPr b="0" lang="pt-BR" sz="251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pt-BR" sz="25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807720" y="1953360"/>
            <a:ext cx="5911200" cy="452556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3558240"/>
            <a:ext cx="7834320" cy="29210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15640" y="259920"/>
            <a:ext cx="9287640" cy="595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70120" y="1064880"/>
            <a:ext cx="7977960" cy="120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70120" y="2507760"/>
            <a:ext cx="7977960" cy="30834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7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42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70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35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35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35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919360" y="5723280"/>
            <a:ext cx="582840" cy="495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C1D4E5A-4466-4180-9BC1-22EC7B96F1EB}" type="slidenum">
              <a:rPr b="0" lang="pt-BR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975320" y="1802880"/>
            <a:ext cx="5699160" cy="1823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800" spc="-1" strike="noStrike">
                <a:solidFill>
                  <a:srgbClr val="af7b51"/>
                </a:solidFill>
                <a:latin typeface="Nunito"/>
                <a:ea typeface="Nunito"/>
              </a:rPr>
              <a:t>Amazônia R.C, Inc</a:t>
            </a:r>
            <a:endParaRPr b="0" lang="pt-B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975320" y="3627360"/>
            <a:ext cx="5699160" cy="658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af7b51"/>
                </a:solidFill>
                <a:latin typeface="Calibri"/>
                <a:ea typeface="Calibri"/>
              </a:rPr>
              <a:t>Renan de Souza Pinto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Casos de uso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956520" y="2268000"/>
            <a:ext cx="79779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Apply ICMS - Classe responsável por aplicar ou não a taxa de icms por estado nos produtos que foram colocados no carrinho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Apply promotion - Responsável por aplicar o desconto nominal ou percentual, com cupom ou sem cupom de acordo com a promoção que o usuário conquistou.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Calculate Shipping - Responsável por calcular o valor do frete dos produtos com entrega física.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Checkout - Responsável por receber um carrinho, chamar os casos de uso de cálculos e retornar um pedido com Id e valor a ser pago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SendEmail - Responsável por enviar email pro usuário avisando que o pedido foi feito.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Testes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70120" y="2507760"/>
            <a:ext cx="79779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600" spc="-1" strike="noStrike">
                <a:solidFill>
                  <a:srgbClr val="233a44"/>
                </a:solidFill>
                <a:latin typeface="Calibri"/>
                <a:ea typeface="Calibri"/>
              </a:rPr>
              <a:t>Foi utilizado o Jacoco para validação de cobertura de testes, que está em 100% de line coverage nos usecases</a:t>
            </a: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94;p23" descr=""/>
          <p:cNvPicPr/>
          <p:nvPr/>
        </p:nvPicPr>
        <p:blipFill>
          <a:blip r:embed="rId1"/>
          <a:stretch/>
        </p:blipFill>
        <p:spPr>
          <a:xfrm>
            <a:off x="3301560" y="1304640"/>
            <a:ext cx="6087960" cy="120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Envio de emails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70120" y="2507760"/>
            <a:ext cx="351540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Utilizei para o envio de email uma api que eu criei em Node.js utilizando o ElasticMail como SMTP.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URL: POST </a:t>
            </a:r>
            <a:r>
              <a:rPr b="0" lang="pt-BR" sz="1500" spc="-1" strike="noStrike">
                <a:solidFill>
                  <a:srgbClr val="505050"/>
                </a:solidFill>
                <a:highlight>
                  <a:srgbClr val="ffffff"/>
                </a:highlight>
                <a:latin typeface="Calibri"/>
                <a:ea typeface="Calibri"/>
              </a:rPr>
              <a:t>https://email-node-api.herokuapp.com/email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201;p24" descr=""/>
          <p:cNvPicPr/>
          <p:nvPr/>
        </p:nvPicPr>
        <p:blipFill>
          <a:blip r:embed="rId1"/>
          <a:stretch/>
        </p:blipFill>
        <p:spPr>
          <a:xfrm>
            <a:off x="4276080" y="1813680"/>
            <a:ext cx="4846680" cy="391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Fluxo principal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70120" y="2507760"/>
            <a:ext cx="83613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Na classe Application, existe um método main simulando o fluxo no funcionamento do e-commerce.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Temos o cadastro de uma promoção com cupom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Dados do usuário logado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Inserção de produtos no carrinho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Fechamento do pedido no checkout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54240" y="1047960"/>
            <a:ext cx="152280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Output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173200" y="247680"/>
            <a:ext cx="4273560" cy="580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Email: {Status code: 200, Body: {"result":"Email enviado"}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Order: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"id" : "e6a3a960-d22f-46b0-bcbc-f4715a8e3f31",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"customer" :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"cpf" : "123.456.789-00",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"name" : "Renan",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"email" : "email@email.com",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"address" : { … 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},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"address" : { … 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"items" : [ { … } ],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"benefits" : [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"name" : "Promoção 5%",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"promotionUnit" : "PERCENT",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"amount" : 5,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"coupon" : [ "ABC123" ],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"skus" : [ "sku-a", "sku-b" ]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} ],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"orderValue" : 217,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"taxes" : 14.40,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"freightPrice" : 21.00,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  </a:t>
            </a: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"totalOrder" : 252.40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233a44"/>
                </a:solidFill>
                <a:latin typeface="Calibri"/>
                <a:ea typeface="Calibri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87080" y="2161440"/>
            <a:ext cx="2723400" cy="16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Calibri"/>
              </a:rPr>
              <a:t>Pedido com: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Calibri"/>
              </a:rPr>
              <a:t>Dados do cliente,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Calibri"/>
              </a:rPr>
              <a:t>Endereço de entrega,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Calibri"/>
              </a:rPr>
              <a:t>Itens do pedido, 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Calibri"/>
              </a:rPr>
              <a:t>Promoção conquistada, 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Calibri"/>
              </a:rPr>
              <a:t>Valor total sem taxa,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Calibri"/>
              </a:rPr>
              <a:t>Valor final com as taxas e frete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Case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70120" y="2134080"/>
            <a:ext cx="79779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 empresa de representação comercial, Amazônia Representação Comercial está modernizando seus sistemas legados e você recebeu a missão de remodelar uma das aplicações cores que atualmente é responsável pelo carrinho de compra, checkout, confirmação do pedido por e-mail e realizar a cotação do frete de forma integrada ao sistema do Correios.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Por está razão você como Engenheiro de Software foi designado redesenhar buscando melhorar a manutenibilidade, legibilidade, testabilidade e qualidade da aplicação.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Premissas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13240" y="2099880"/>
            <a:ext cx="7977960" cy="304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Caso o cliente informe um cupom de desconto, deve-se aplicar somente para os produtos que estão em promoção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Caso o cliente escolha receber o produto no formato de mídia digital (filmes/séries, livros ou músicas), não deve-se cobrado o frete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Caso os itens sejam livros, jornais, revistas ou eReaders, o sistema deve idetificar e aplicar a isenção de imposto conforme disposto na Constituição Art. 150, VI, d.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Para o cálculo do frete deve-se utilizar o WebService dos Correios (Collection do Postman de exemplo no repositório)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Ao final do checkout o cliente deverá receber um e-mail com a confirmação da compra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Pré requisitos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42120" y="2490480"/>
            <a:ext cx="79779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JDK Java 13 instalado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Maven 3.x.x Instalado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Compilando o projeto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70120" y="2507760"/>
            <a:ext cx="79779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Após ter baixado o projeto, abra um terminal  no diretório raiz do projeto.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Rode o comando "mvn clean package" no terminal.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Execute o .jar dentro de target/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Arquitetura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70120" y="2059200"/>
            <a:ext cx="51501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O modelo de arquitetura foi baseado no clean arch do Uncle Bob.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 idéia aqui era criar um sistema com os casos de uso, as regras de funcionamento do sistema, desacoplados das integrações que o sistema venha a ter. Seja um Mongo ou Cassandra, chamada REST ou queue, as regras do sistemas devem funcionar sem alteração.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Além disso criar um sistema facilmente testável.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60;p18" descr=""/>
          <p:cNvPicPr/>
          <p:nvPr/>
        </p:nvPicPr>
        <p:blipFill>
          <a:blip r:embed="rId1"/>
          <a:stretch/>
        </p:blipFill>
        <p:spPr>
          <a:xfrm>
            <a:off x="6184080" y="2059200"/>
            <a:ext cx="2282760" cy="353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68720" y="605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Desenho do clean arch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70120" y="2507760"/>
            <a:ext cx="797796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pt-BR" sz="17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67;p19" descr=""/>
          <p:cNvPicPr/>
          <p:nvPr/>
        </p:nvPicPr>
        <p:blipFill>
          <a:blip r:embed="rId1"/>
          <a:stretch/>
        </p:blipFill>
        <p:spPr>
          <a:xfrm>
            <a:off x="2063880" y="1662120"/>
            <a:ext cx="7039800" cy="42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8720" y="64152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Desenho do clean arch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41320" y="2085840"/>
            <a:ext cx="367380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A Clean Architecture consiste em um diagrama de camadas, em que cada um dos seus componentes possuem suas próprias responsabilidades e cada uma delas tem conhecimento apenas de camadas de dentro, ou seja, a camada de “Frameworks e Drivers” enxerga somente a de “Interface Adapters” e assim sucessivamente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74;p20" descr=""/>
          <p:cNvPicPr/>
          <p:nvPr/>
        </p:nvPicPr>
        <p:blipFill>
          <a:blip r:embed="rId1"/>
          <a:stretch/>
        </p:blipFill>
        <p:spPr>
          <a:xfrm>
            <a:off x="4544280" y="1843560"/>
            <a:ext cx="4739400" cy="412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70120" y="1064880"/>
            <a:ext cx="7977960" cy="120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f7b51"/>
                </a:solidFill>
                <a:latin typeface="Nunito"/>
                <a:ea typeface="Nunito"/>
              </a:rPr>
              <a:t>Estrutura do projeto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70120" y="2507760"/>
            <a:ext cx="4920840" cy="308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No pacote de domains tenho os domínios da aplicação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No pacote de gateways tenho as interfaces e implementações da integração com o banco de dados e request para os Correios e Email.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500" spc="-1" strike="noStrike">
                <a:solidFill>
                  <a:srgbClr val="233a44"/>
                </a:solidFill>
                <a:latin typeface="Calibri"/>
                <a:ea typeface="Calibri"/>
              </a:rPr>
              <a:t>No pacote de usecases tenho os casos de uso com suas responsabilidades.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81;p21" descr=""/>
          <p:cNvPicPr/>
          <p:nvPr/>
        </p:nvPicPr>
        <p:blipFill>
          <a:blip r:embed="rId1"/>
          <a:stretch/>
        </p:blipFill>
        <p:spPr>
          <a:xfrm>
            <a:off x="5585760" y="2015640"/>
            <a:ext cx="3766680" cy="40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2020-06-07T16:54:29Z</dcterms:modified>
  <cp:revision>2</cp:revision>
  <dc:subject/>
  <dc:title/>
</cp:coreProperties>
</file>