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n Gomes" initials="RG" lastIdx="1" clrIdx="0">
    <p:extLst>
      <p:ext uri="{19B8F6BF-5375-455C-9EA6-DF929625EA0E}">
        <p15:presenceInfo xmlns:p15="http://schemas.microsoft.com/office/powerpoint/2012/main" userId="76861b18397207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C0"/>
    <a:srgbClr val="37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9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A8239-D9B0-4769-8EBC-3FE80ECCB9E3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6E7EF-3373-4F7A-A7ED-3D0D64C62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54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3100A-C6D0-40CD-A32E-F6D79015D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64A7FA-3CA6-479D-85C3-AE4614C93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E2A566-CC51-4895-8936-89000AE1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06/07/2020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2DCA84-3E76-47F3-94AE-195E83DB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D0D61-C9B0-4645-9C27-0F59408A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55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8F871-2FB3-4C48-9F5F-54ABEDC0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8BDB96-5576-4723-83A0-E4FA00FB5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ED064-4570-4E94-A247-5B251F97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06/07/2020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D6186F-EFFC-4F7B-AE69-AD18B7D7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487A3A-8EB3-48FD-BA71-E02FD129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10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FE9AFF-9FC0-4922-9D68-7E96FCC89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66DDBA-381C-4A4B-A355-816F8A587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A9AEC1-EF9E-44CE-A478-2B984692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06/07/2020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97EDBB-3646-4DCB-A073-758BC7B1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DBC1A4-56ED-4115-A494-E3CBA750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022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4A648-87CE-4252-85F9-F8A0F9D4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1F91C1-8759-4106-A170-BEE660297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E96A9E-71F5-428A-B558-19290595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06/07/2020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02F86D-199D-468F-AA14-9CAF05BA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28E81B-5C33-413A-B3D8-426C0913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69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64413-A02B-4996-A5CF-BD9A59A0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0297E-D5DD-469C-BC23-A63DC119C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884BB2-CEBF-4ACD-A45F-160A6F11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06/07/2020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D92A51-9139-47A6-81B1-3E4BEF69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83B53E-A22A-45A8-854D-59A164E1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928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9417B-F744-4864-B771-A4F6586F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21F4EB-CFC3-403B-99F4-77783B09D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62FE92-1438-454F-8FA1-3DEA8410D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AF9CA5-C5B4-4A26-B617-76A3E944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06/07/2020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7E9AB6-C211-439B-B3A0-1A3B1D6B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3A5B97-440B-4795-8B27-102F4F6B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2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D9EE8-0BCF-4678-8F39-7C51F9C7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B31F8A-6A62-4C1F-BA9A-209F2DB64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0BCBAE-DF18-43DE-9278-F6C7E4B39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74A8FA-7F08-4141-B139-628386ADA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C4DBC5-D3CE-415C-91D7-A79101824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AA1D4D-EAE4-4C67-B7C1-166B7827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06/07/2020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75786B4-96A0-4351-B16C-37E65120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401A74-1DF3-4996-AD28-3186CF48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28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9F129-121D-49D1-8554-BAC4D78A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A843EC-20D4-4D9A-A354-8A2B71AC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06/07/2020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F172D6-4BB7-4C2D-AFA7-5727956E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A037C3-5830-45FE-BC0A-CAB75A51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22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1FCC5B-634B-43C4-8940-40BE4C37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06/07/2020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A42A3B-E081-4C79-9DF8-FEA14394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79BA47-9158-4E1A-B66C-3952A50B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61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83C60-75E3-424E-AE0A-A2A6232B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E65857-1BC9-4537-941E-F1CAC426D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D682B9-9029-4159-8A88-08998E0DA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634518-A522-4135-BF3E-2046BD49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06/07/2020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8F1162-A104-4027-B7F4-3F26DFC4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A05CE9-3ED2-4864-A7A2-3B7CDDDE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3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565F9-80C6-4840-BCC9-FF7CA294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C53485-ED0A-4991-B7A6-43E0B0087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C39797-9A35-4FBF-BD2C-44CFDB4B6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41349C-4615-42C8-8A66-FE6C5E1F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2F84A-0C2A-4F7F-A1C3-F48C38C0A061}" type="datetimeFigureOut">
              <a:rPr lang="pt-BR" smtClean="0"/>
              <a:t>06/07/2020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8D39A-95B7-4F43-A392-5B190665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0C66AC-9706-49F8-A6F2-10C9027A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73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E433D93-B689-4775-AD92-F95D2C65E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23D311-BBB9-4467-9510-C29DBB59F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088853-6753-4F3D-AAD7-E0A0F789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F84A-0C2A-4F7F-A1C3-F48C38C0A061}" type="datetimeFigureOut">
              <a:rPr lang="pt-BR" smtClean="0"/>
              <a:t>06/07/2020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2AD405-6E9C-4DD0-8E83-B41990ACC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6B8CA5-95ED-489F-8E48-70D27F512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F21CE-AE40-4519-8664-CB939EC52B6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10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cotubo.com.br/wp-content/uploads/2017/01/ACO_005_Catalogos_Acotubo2016_OnLine_01_BarrasAco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19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069CAF-4F95-4456-B791-6E8E1721A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966" y="0"/>
            <a:ext cx="4805996" cy="2253499"/>
          </a:xfrm>
        </p:spPr>
        <p:txBody>
          <a:bodyPr anchor="t">
            <a:normAutofit fontScale="90000"/>
          </a:bodyPr>
          <a:lstStyle/>
          <a:p>
            <a:pPr algn="l"/>
            <a:endParaRPr lang="pt-BR" sz="4100" dirty="0">
              <a:solidFill>
                <a:srgbClr val="000000"/>
              </a:solidFill>
            </a:endParaRPr>
          </a:p>
          <a:p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INTEGRADOR</a:t>
            </a:r>
          </a:p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4CA71A-C10F-464A-94C7-D5295D5B7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3964" y="4103334"/>
            <a:ext cx="2882624" cy="2253499"/>
          </a:xfrm>
        </p:spPr>
        <p:txBody>
          <a:bodyPr anchor="b">
            <a:normAutofit fontScale="92500" lnSpcReduction="10000"/>
          </a:bodyPr>
          <a:lstStyle/>
          <a:p>
            <a:endParaRPr lang="pt-BR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Integrantes :</a:t>
            </a:r>
          </a:p>
          <a:p>
            <a:pPr algn="l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Léo Vieira</a:t>
            </a:r>
          </a:p>
          <a:p>
            <a:pPr algn="l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Luís Eduardo P. Vargas</a:t>
            </a:r>
          </a:p>
          <a:p>
            <a:pPr algn="l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Renan Gomes Rosa</a:t>
            </a:r>
          </a:p>
          <a:p>
            <a:pPr algn="l"/>
            <a:endParaRPr lang="pt-BR" sz="1800" dirty="0">
              <a:solidFill>
                <a:srgbClr val="000000"/>
              </a:solidFill>
            </a:endParaRPr>
          </a:p>
        </p:txBody>
      </p:sp>
      <p:sp>
        <p:nvSpPr>
          <p:cNvPr id="26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A879CD-AEC4-4072-934D-92C1473BA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0" y="2680217"/>
            <a:ext cx="4141760" cy="241196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28E383E-73C0-4FCA-9FB1-FAA294300225}"/>
              </a:ext>
            </a:extLst>
          </p:cNvPr>
          <p:cNvSpPr txBox="1"/>
          <p:nvPr/>
        </p:nvSpPr>
        <p:spPr>
          <a:xfrm>
            <a:off x="7248939" y="2451652"/>
            <a:ext cx="4148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005B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A</a:t>
            </a:r>
            <a:r>
              <a:rPr lang="pt-BR" sz="6000" dirty="0">
                <a:solidFill>
                  <a:srgbClr val="37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47AF60-15BE-407C-89A6-FAC98B7E7483}"/>
              </a:ext>
            </a:extLst>
          </p:cNvPr>
          <p:cNvSpPr txBox="1"/>
          <p:nvPr/>
        </p:nvSpPr>
        <p:spPr>
          <a:xfrm>
            <a:off x="6111340" y="4522220"/>
            <a:ext cx="288262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Professores :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Alexandre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Zaramella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Fabiana E Passador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Fabricio G M de Carvalho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Felix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Strottmann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Goreti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 Cepinho</a:t>
            </a:r>
          </a:p>
          <a:p>
            <a:br>
              <a:rPr lang="pt-B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t-BR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B78FA92-F292-45EE-A3C2-9AE83A136B82}"/>
              </a:ext>
            </a:extLst>
          </p:cNvPr>
          <p:cNvCxnSpPr/>
          <p:nvPr/>
        </p:nvCxnSpPr>
        <p:spPr>
          <a:xfrm>
            <a:off x="6590966" y="3886200"/>
            <a:ext cx="51902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8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3060D-7305-4E9E-ABD4-E05A33AE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utilizado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41B6D-A47F-4621-A348-40CB4CC3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61313" cy="2083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7200" dirty="0">
                <a:solidFill>
                  <a:srgbClr val="FF0000"/>
                </a:solidFill>
                <a:latin typeface="Modern Love" panose="04090805081005020601" pitchFamily="82" charset="0"/>
              </a:rPr>
              <a:t>IMPORTANTE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AEECA5-35B2-4282-9281-58723F1F2EF4}"/>
              </a:ext>
            </a:extLst>
          </p:cNvPr>
          <p:cNvSpPr txBox="1"/>
          <p:nvPr/>
        </p:nvSpPr>
        <p:spPr>
          <a:xfrm>
            <a:off x="838200" y="3578087"/>
            <a:ext cx="9286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Nessa apresentação explicamos porque escolhemos o aço 1020 e algumas características relacionado esse material.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06EA79-5643-435C-9793-6CB020115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296" y="0"/>
            <a:ext cx="2769704" cy="1612945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561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D135B-9B06-4E13-9C6F-B985BD6A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informações estão disponível no link</a:t>
            </a: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49009AE6-968E-4A9F-BD2C-F10224DA4D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918079"/>
              </p:ext>
            </p:extLst>
          </p:nvPr>
        </p:nvGraphicFramePr>
        <p:xfrm>
          <a:off x="5704715" y="2662996"/>
          <a:ext cx="6003925" cy="372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Objeto de Shell de Gerenciador" showAsIcon="1" r:id="rId3" imgW="788760" imgH="488520" progId="Package">
                  <p:embed/>
                </p:oleObj>
              </mc:Choice>
              <mc:Fallback>
                <p:oleObj name="Objeto de Shell de Gerenciador" showAsIcon="1" r:id="rId3" imgW="78876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4715" y="2662996"/>
                        <a:ext cx="6003925" cy="372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D2B60B06-8E01-487E-8E50-FFAEC0FC32A3}"/>
              </a:ext>
            </a:extLst>
          </p:cNvPr>
          <p:cNvSpPr txBox="1"/>
          <p:nvPr/>
        </p:nvSpPr>
        <p:spPr>
          <a:xfrm>
            <a:off x="838200" y="3923201"/>
            <a:ext cx="38961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clique na imagem duas vezes, caso você não seja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reendicionado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dentro da pasta você pode encontrar arquivo.</a:t>
            </a:r>
          </a:p>
        </p:txBody>
      </p:sp>
    </p:spTree>
    <p:extLst>
      <p:ext uri="{BB962C8B-B14F-4D97-AF65-F5344CB8AC3E}">
        <p14:creationId xmlns:p14="http://schemas.microsoft.com/office/powerpoint/2010/main" val="292677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5B7DC-2930-4E67-A795-FC2AA624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D4993-F5E1-4EB6-AF40-85F76893A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Essa apresentação sobre o aço 1020 foi retirada de um site todos créditos são dados para eles.</a:t>
            </a:r>
          </a:p>
          <a:p>
            <a:pPr marL="0" indent="0">
              <a:buNone/>
            </a:pPr>
            <a:r>
              <a:rPr lang="pt-BR" dirty="0"/>
              <a:t>O arquivo recebeu algumas modificações ele foi encurtado para ter somente as informações relacionada nosso trabalho.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Link: 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https://acotubo.com.br/wp-content/uploads/2017/01/ACO_005_Catalogos_Acotubo2016_OnLine_01_BarrasAco.pdf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172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2500</TotalTime>
  <Words>149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Modern Love</vt:lpstr>
      <vt:lpstr>Times New Roman</vt:lpstr>
      <vt:lpstr>Wingdings</vt:lpstr>
      <vt:lpstr>Tema do Office</vt:lpstr>
      <vt:lpstr>Objeto de Shell de Gerenciador</vt:lpstr>
      <vt:lpstr> PROJETO INTEGRADOR </vt:lpstr>
      <vt:lpstr>Material utilizado </vt:lpstr>
      <vt:lpstr>As informações estão disponível no link</vt:lpstr>
      <vt:lpstr>Bibliografia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Renan Gomes</dc:creator>
  <cp:lastModifiedBy>Renan Gomes</cp:lastModifiedBy>
  <cp:revision>90</cp:revision>
  <dcterms:created xsi:type="dcterms:W3CDTF">2020-06-19T22:32:16Z</dcterms:created>
  <dcterms:modified xsi:type="dcterms:W3CDTF">2020-07-06T13:23:53Z</dcterms:modified>
</cp:coreProperties>
</file>