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60" r:id="rId4"/>
    <p:sldId id="261" r:id="rId5"/>
    <p:sldId id="262" r:id="rId6"/>
    <p:sldId id="263" r:id="rId7"/>
    <p:sldId id="27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n Gomes" initials="RG" lastIdx="1" clrIdx="0">
    <p:extLst>
      <p:ext uri="{19B8F6BF-5375-455C-9EA6-DF929625EA0E}">
        <p15:presenceInfo xmlns:p15="http://schemas.microsoft.com/office/powerpoint/2012/main" userId="76861b1839720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C0"/>
    <a:srgbClr val="37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01:52.30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8239-D9B0-4769-8EBC-3FE80ECCB9E3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E7EF-3373-4F7A-A7ED-3D0D64C62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100A-C6D0-40CD-A32E-F6D79015D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4A7FA-3CA6-479D-85C3-AE4614C9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2A566-CC51-4895-8936-89000AE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DCA84-3E76-47F3-94AE-195E83D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D0D61-C9B0-4645-9C27-0F59408A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5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F871-2FB3-4C48-9F5F-54ABEDC0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BDB96-5576-4723-83A0-E4FA00FB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ED064-4570-4E94-A247-5B251F97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6186F-EFFC-4F7B-AE69-AD18B7D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87A3A-8EB3-48FD-BA71-E02FD12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E9AFF-9FC0-4922-9D68-7E96FCC89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6DDBA-381C-4A4B-A355-816F8A58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9AEC1-EF9E-44CE-A478-2B984692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7EDBB-3646-4DCB-A073-758BC7B1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BC1A4-56ED-4115-A494-E3CBA750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2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A648-87CE-4252-85F9-F8A0F9D4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F91C1-8759-4106-A170-BEE66029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96A9E-71F5-428A-B558-19290595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2F86D-199D-468F-AA14-9CAF05BA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8E81B-5C33-413A-B3D8-426C091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6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4413-A02B-4996-A5CF-BD9A59A0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0297E-D5DD-469C-BC23-A63DC119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84BB2-CEBF-4ACD-A45F-160A6F1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92A51-9139-47A6-81B1-3E4BEF6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3B53E-A22A-45A8-854D-59A164E1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2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417B-F744-4864-B771-A4F6586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1F4EB-CFC3-403B-99F4-77783B09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62FE92-1438-454F-8FA1-3DEA8410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F9CA5-C5B4-4A26-B617-76A3E94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E9AB6-C211-439B-B3A0-1A3B1D6B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A5B97-440B-4795-8B27-102F4F6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9EE8-0BCF-4678-8F39-7C51F9C7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31F8A-6A62-4C1F-BA9A-209F2DB6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0BCBAE-DF18-43DE-9278-F6C7E4B39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74A8FA-7F08-4141-B139-628386ADA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4DBC5-D3CE-415C-91D7-A79101824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AA1D4D-EAE4-4C67-B7C1-166B782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5786B4-96A0-4351-B16C-37E65120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401A74-1DF3-4996-AD28-3186CF48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9F129-121D-49D1-8554-BAC4D78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A843EC-20D4-4D9A-A354-8A2B71AC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F172D6-4BB7-4C2D-AFA7-5727956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A037C3-5830-45FE-BC0A-CAB75A5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2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1FCC5B-634B-43C4-8940-40BE4C37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A42A3B-E081-4C79-9DF8-FEA14394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79BA47-9158-4E1A-B66C-3952A50B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6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3C60-75E3-424E-AE0A-A2A6232B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65857-1BC9-4537-941E-F1CAC426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D682B9-9029-4159-8A88-08998E0D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634518-A522-4135-BF3E-2046BD49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F1162-A104-4027-B7F4-3F26DFC4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A05CE9-3ED2-4864-A7A2-3B7CDDD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65F9-80C6-4840-BCC9-FF7CA294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53485-ED0A-4991-B7A6-43E0B008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39797-9A35-4FBF-BD2C-44CFDB4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1349C-4615-42C8-8A66-FE6C5E1F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8D39A-95B7-4F43-A392-5B190665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C66AC-9706-49F8-A6F2-10C9027A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433D93-B689-4775-AD92-F95D2C65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23D311-BBB9-4467-9510-C29DBB59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88853-6753-4F3D-AAD7-E0A0F789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84A-0C2A-4F7F-A1C3-F48C38C0A061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AD405-6E9C-4DD0-8E83-B41990ACC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B8CA5-95ED-489F-8E48-70D27F51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069CAF-4F95-4456-B791-6E8E1721A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0"/>
            <a:ext cx="4805996" cy="2253499"/>
          </a:xfrm>
        </p:spPr>
        <p:txBody>
          <a:bodyPr anchor="t">
            <a:normAutofit fontScale="90000"/>
          </a:bodyPr>
          <a:lstStyle/>
          <a:p>
            <a:pPr algn="l"/>
            <a:endParaRPr lang="pt-BR" sz="4100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INTEGRADOR</a:t>
            </a:r>
          </a:p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CA71A-C10F-464A-94C7-D5295D5B7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3964" y="4103334"/>
            <a:ext cx="2882624" cy="2253499"/>
          </a:xfrm>
        </p:spPr>
        <p:txBody>
          <a:bodyPr anchor="b">
            <a:normAutofit fontScale="92500" lnSpcReduction="10000"/>
          </a:bodyPr>
          <a:lstStyle/>
          <a:p>
            <a:endParaRPr lang="pt-BR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 :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Léo Vieira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Luís Eduardo P. Vargas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Renan Gomes Rosa</a:t>
            </a:r>
          </a:p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879CD-AEC4-4072-934D-92C1473B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680217"/>
            <a:ext cx="4141760" cy="241196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8E383E-73C0-4FCA-9FB1-FAA294300225}"/>
              </a:ext>
            </a:extLst>
          </p:cNvPr>
          <p:cNvSpPr txBox="1"/>
          <p:nvPr/>
        </p:nvSpPr>
        <p:spPr>
          <a:xfrm>
            <a:off x="7248939" y="2451652"/>
            <a:ext cx="414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5B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A</a:t>
            </a:r>
            <a:r>
              <a:rPr lang="pt-BR" sz="6000" dirty="0">
                <a:solidFill>
                  <a:srgbClr val="37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47AF60-15BE-407C-89A6-FAC98B7E7483}"/>
              </a:ext>
            </a:extLst>
          </p:cNvPr>
          <p:cNvSpPr txBox="1"/>
          <p:nvPr/>
        </p:nvSpPr>
        <p:spPr>
          <a:xfrm>
            <a:off x="6111340" y="4522220"/>
            <a:ext cx="28826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Professores 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Zamella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Fabiana E Passador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Fabricio G M de Carvalho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Strottmann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Goreti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Cepinho</a:t>
            </a:r>
          </a:p>
          <a:p>
            <a:b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78FA92-F292-45EE-A3C2-9AE83A136B82}"/>
              </a:ext>
            </a:extLst>
          </p:cNvPr>
          <p:cNvCxnSpPr/>
          <p:nvPr/>
        </p:nvCxnSpPr>
        <p:spPr>
          <a:xfrm>
            <a:off x="6590966" y="3886200"/>
            <a:ext cx="5190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8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C8F39-F936-4067-897E-EB704DF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6774" y="37837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Detalhamento dos cálculos estruturais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1E5B70-9CDE-4B14-92EB-3FF4F1C95E62}"/>
              </a:ext>
            </a:extLst>
          </p:cNvPr>
          <p:cNvSpPr/>
          <p:nvPr/>
        </p:nvSpPr>
        <p:spPr>
          <a:xfrm>
            <a:off x="53009" y="6639339"/>
            <a:ext cx="12192000" cy="258417"/>
          </a:xfrm>
          <a:prstGeom prst="rect">
            <a:avLst/>
          </a:prstGeom>
          <a:solidFill>
            <a:srgbClr val="005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E1387-B47C-4BDE-B1E3-17710D9A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67987"/>
            <a:ext cx="2857500" cy="14287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4B7488-7A94-48BD-BB5B-5D619132C136}"/>
              </a:ext>
            </a:extLst>
          </p:cNvPr>
          <p:cNvSpPr txBox="1"/>
          <p:nvPr/>
        </p:nvSpPr>
        <p:spPr>
          <a:xfrm>
            <a:off x="642730" y="2894367"/>
            <a:ext cx="8176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apresentação é um anexo da apresentação projeto integrador, esse anexo mostra todos os cálculos utilizados pelo grupo.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09ADC-FB20-4D88-BF5C-55A00948D0EE}"/>
              </a:ext>
            </a:extLst>
          </p:cNvPr>
          <p:cNvSpPr txBox="1"/>
          <p:nvPr/>
        </p:nvSpPr>
        <p:spPr>
          <a:xfrm>
            <a:off x="768626" y="1582056"/>
            <a:ext cx="677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FF0000"/>
                </a:solidFill>
                <a:latin typeface="Modern Love" panose="04090805081005020601" pitchFamily="82" charset="0"/>
              </a:rPr>
              <a:t>IMPORTANTE</a:t>
            </a:r>
          </a:p>
        </p:txBody>
      </p:sp>
    </p:spTree>
    <p:extLst>
      <p:ext uri="{BB962C8B-B14F-4D97-AF65-F5344CB8AC3E}">
        <p14:creationId xmlns:p14="http://schemas.microsoft.com/office/powerpoint/2010/main" val="14104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E9714-3387-48D4-97D6-2D5BFAA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Cálculos Estruturais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18CD2EB-46FC-43FF-B1A0-EC2AE9ED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93" y="1690688"/>
            <a:ext cx="7182886" cy="4625078"/>
          </a:xfr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797637B-D319-4F4D-A8D0-436B274F1D26}"/>
              </a:ext>
            </a:extLst>
          </p:cNvPr>
          <p:cNvCxnSpPr/>
          <p:nvPr/>
        </p:nvCxnSpPr>
        <p:spPr>
          <a:xfrm>
            <a:off x="3498574" y="1690688"/>
            <a:ext cx="0" cy="481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9FE4C-7994-4BDB-B678-08B086872BF9}"/>
              </a:ext>
            </a:extLst>
          </p:cNvPr>
          <p:cNvSpPr txBox="1"/>
          <p:nvPr/>
        </p:nvSpPr>
        <p:spPr>
          <a:xfrm>
            <a:off x="3657593" y="1987826"/>
            <a:ext cx="60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A99EB9-73AB-4716-ADFE-BDFC8CF59A97}"/>
              </a:ext>
            </a:extLst>
          </p:cNvPr>
          <p:cNvSpPr txBox="1"/>
          <p:nvPr/>
        </p:nvSpPr>
        <p:spPr>
          <a:xfrm>
            <a:off x="151606" y="1799466"/>
            <a:ext cx="318052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( Força de Atrito )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 = Força de atrito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 Coeficiente de atrito 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μ 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Força em B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 Força no ponto “B”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 Peso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 = Força de atrito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4AB0C05-3787-454D-BD84-C23A94B418C4}"/>
              </a:ext>
            </a:extLst>
          </p:cNvPr>
          <p:cNvCxnSpPr/>
          <p:nvPr/>
        </p:nvCxnSpPr>
        <p:spPr>
          <a:xfrm>
            <a:off x="159027" y="2955235"/>
            <a:ext cx="3034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69E8EC-D0AC-4066-98E2-25F3CF5C959D}"/>
              </a:ext>
            </a:extLst>
          </p:cNvPr>
          <p:cNvSpPr txBox="1"/>
          <p:nvPr/>
        </p:nvSpPr>
        <p:spPr>
          <a:xfrm>
            <a:off x="3657601" y="2694052"/>
            <a:ext cx="45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5BC9FE-619F-4023-A891-5EC20DDC919D}"/>
              </a:ext>
            </a:extLst>
          </p:cNvPr>
          <p:cNvSpPr txBox="1"/>
          <p:nvPr/>
        </p:nvSpPr>
        <p:spPr>
          <a:xfrm>
            <a:off x="3657593" y="4399722"/>
            <a:ext cx="45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55264AB-27C1-45B5-8E6B-6228AA5A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6" y="4584388"/>
            <a:ext cx="3042168" cy="609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15370D-4E49-4126-956D-3B6B39A1196D}"/>
              </a:ext>
            </a:extLst>
          </p:cNvPr>
          <p:cNvSpPr txBox="1"/>
          <p:nvPr/>
        </p:nvSpPr>
        <p:spPr>
          <a:xfrm>
            <a:off x="159027" y="4769054"/>
            <a:ext cx="2412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Diagrama de corpo livre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DCA2983-6229-4F2C-A97F-35D6E5825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67987"/>
            <a:ext cx="2857500" cy="142875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D8C9B142-5781-4DFF-8139-25AA99B86980}"/>
              </a:ext>
            </a:extLst>
          </p:cNvPr>
          <p:cNvSpPr/>
          <p:nvPr/>
        </p:nvSpPr>
        <p:spPr>
          <a:xfrm>
            <a:off x="0" y="6599583"/>
            <a:ext cx="12192000" cy="258417"/>
          </a:xfrm>
          <a:prstGeom prst="rect">
            <a:avLst/>
          </a:prstGeom>
          <a:solidFill>
            <a:srgbClr val="005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3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4C47957-0B8C-4749-A5C0-FB741B9E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80" y="1179897"/>
            <a:ext cx="7181710" cy="481625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78D458-0DC9-4FF4-A3B6-5EF457A9962F}"/>
              </a:ext>
            </a:extLst>
          </p:cNvPr>
          <p:cNvCxnSpPr/>
          <p:nvPr/>
        </p:nvCxnSpPr>
        <p:spPr>
          <a:xfrm>
            <a:off x="3127512" y="1179897"/>
            <a:ext cx="0" cy="502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C6F1C7-8DFE-4B26-8921-E446A3766144}"/>
              </a:ext>
            </a:extLst>
          </p:cNvPr>
          <p:cNvSpPr txBox="1"/>
          <p:nvPr/>
        </p:nvSpPr>
        <p:spPr>
          <a:xfrm>
            <a:off x="3803374" y="2277645"/>
            <a:ext cx="58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768F4D-472B-42D5-A32A-6FF7A7223299}"/>
              </a:ext>
            </a:extLst>
          </p:cNvPr>
          <p:cNvSpPr txBox="1"/>
          <p:nvPr/>
        </p:nvSpPr>
        <p:spPr>
          <a:xfrm>
            <a:off x="3803374" y="4585252"/>
            <a:ext cx="74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A78FD89-0A36-467F-81BA-E13442DD176D}"/>
              </a:ext>
            </a:extLst>
          </p:cNvPr>
          <p:cNvSpPr/>
          <p:nvPr/>
        </p:nvSpPr>
        <p:spPr>
          <a:xfrm>
            <a:off x="0" y="6599583"/>
            <a:ext cx="12192000" cy="258417"/>
          </a:xfrm>
          <a:prstGeom prst="rect">
            <a:avLst/>
          </a:prstGeom>
          <a:solidFill>
            <a:srgbClr val="005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6525E-BEFA-41DF-9728-EF110C8C9B92}"/>
              </a:ext>
            </a:extLst>
          </p:cNvPr>
          <p:cNvSpPr txBox="1"/>
          <p:nvPr/>
        </p:nvSpPr>
        <p:spPr>
          <a:xfrm>
            <a:off x="357809" y="1563757"/>
            <a:ext cx="2478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1-(Cálculo de momento fletor)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Força em “A”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Força em “C”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2-(continuação)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Força em “A”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E745557-B6EC-45DE-A87C-B53BC182A5AE}"/>
              </a:ext>
            </a:extLst>
          </p:cNvPr>
          <p:cNvCxnSpPr>
            <a:cxnSpLocks/>
          </p:cNvCxnSpPr>
          <p:nvPr/>
        </p:nvCxnSpPr>
        <p:spPr>
          <a:xfrm>
            <a:off x="7765774" y="2849217"/>
            <a:ext cx="993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F9F3FCB9-A634-4CA1-B5EB-97616AAB889C}"/>
              </a:ext>
            </a:extLst>
          </p:cNvPr>
          <p:cNvSpPr/>
          <p:nvPr/>
        </p:nvSpPr>
        <p:spPr>
          <a:xfrm>
            <a:off x="7765774" y="4861820"/>
            <a:ext cx="1258957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0,882N</a:t>
            </a:r>
          </a:p>
        </p:txBody>
      </p:sp>
    </p:spTree>
    <p:extLst>
      <p:ext uri="{BB962C8B-B14F-4D97-AF65-F5344CB8AC3E}">
        <p14:creationId xmlns:p14="http://schemas.microsoft.com/office/powerpoint/2010/main" val="199714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103615-7D32-4AD8-B1BC-CF6DD461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9" y="169720"/>
            <a:ext cx="8878957" cy="617400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FF8EBF7-70A8-4EC7-A22F-7F6869B68F5F}"/>
              </a:ext>
            </a:extLst>
          </p:cNvPr>
          <p:cNvCxnSpPr>
            <a:cxnSpLocks/>
          </p:cNvCxnSpPr>
          <p:nvPr/>
        </p:nvCxnSpPr>
        <p:spPr>
          <a:xfrm>
            <a:off x="2676940" y="169716"/>
            <a:ext cx="6930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F7DBF08-D94A-485E-B422-9F33C8E55788}"/>
              </a:ext>
            </a:extLst>
          </p:cNvPr>
          <p:cNvCxnSpPr>
            <a:cxnSpLocks/>
          </p:cNvCxnSpPr>
          <p:nvPr/>
        </p:nvCxnSpPr>
        <p:spPr>
          <a:xfrm>
            <a:off x="2464905" y="6330476"/>
            <a:ext cx="7235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E073755-7AF9-4476-B0BB-3EE0B72B5909}"/>
              </a:ext>
            </a:extLst>
          </p:cNvPr>
          <p:cNvSpPr/>
          <p:nvPr/>
        </p:nvSpPr>
        <p:spPr>
          <a:xfrm>
            <a:off x="0" y="6639339"/>
            <a:ext cx="12192000" cy="258417"/>
          </a:xfrm>
          <a:prstGeom prst="rect">
            <a:avLst/>
          </a:prstGeom>
          <a:solidFill>
            <a:srgbClr val="005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59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EB32B7-D71F-4F5D-8801-70A230560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98" y="385916"/>
            <a:ext cx="5499651" cy="6086167"/>
          </a:xfr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64E74D5-75BE-4BE4-A816-703A0B5484C0}"/>
              </a:ext>
            </a:extLst>
          </p:cNvPr>
          <p:cNvCxnSpPr>
            <a:cxnSpLocks/>
          </p:cNvCxnSpPr>
          <p:nvPr/>
        </p:nvCxnSpPr>
        <p:spPr>
          <a:xfrm flipH="1">
            <a:off x="3770247" y="6472083"/>
            <a:ext cx="4088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FA13AD-C7DF-486C-81A8-D6E89561DE53}"/>
              </a:ext>
            </a:extLst>
          </p:cNvPr>
          <p:cNvSpPr/>
          <p:nvPr/>
        </p:nvSpPr>
        <p:spPr>
          <a:xfrm>
            <a:off x="53009" y="6639339"/>
            <a:ext cx="12192000" cy="258417"/>
          </a:xfrm>
          <a:prstGeom prst="rect">
            <a:avLst/>
          </a:prstGeom>
          <a:solidFill>
            <a:srgbClr val="005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7461A1D-4C47-4A95-914B-8E5A773F5F06}"/>
              </a:ext>
            </a:extLst>
          </p:cNvPr>
          <p:cNvCxnSpPr>
            <a:cxnSpLocks/>
          </p:cNvCxnSpPr>
          <p:nvPr/>
        </p:nvCxnSpPr>
        <p:spPr>
          <a:xfrm flipH="1">
            <a:off x="3644351" y="385916"/>
            <a:ext cx="4373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475C88C-62AC-4473-AB00-A4156CD5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65" y="307088"/>
            <a:ext cx="5642114" cy="624382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137878-66E7-4233-A524-965382505CE3}"/>
              </a:ext>
            </a:extLst>
          </p:cNvPr>
          <p:cNvCxnSpPr/>
          <p:nvPr/>
        </p:nvCxnSpPr>
        <p:spPr>
          <a:xfrm>
            <a:off x="4134678" y="211247"/>
            <a:ext cx="0" cy="6243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E96681-170F-480A-BF42-B5F0CCDD72E3}"/>
              </a:ext>
            </a:extLst>
          </p:cNvPr>
          <p:cNvSpPr txBox="1"/>
          <p:nvPr/>
        </p:nvSpPr>
        <p:spPr>
          <a:xfrm>
            <a:off x="742121" y="840169"/>
            <a:ext cx="43069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(Tração)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 Tração</a:t>
            </a:r>
          </a:p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3,14...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 Raio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2-(Margem de segurança)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 Tração</a:t>
            </a:r>
          </a:p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resistência da tração do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2.1 -(Fator de segurança)</a:t>
            </a:r>
          </a:p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Fator de segurança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DFA8EA-E4C0-4EDD-8AEF-672FE44767F5}"/>
              </a:ext>
            </a:extLst>
          </p:cNvPr>
          <p:cNvSpPr txBox="1"/>
          <p:nvPr/>
        </p:nvSpPr>
        <p:spPr>
          <a:xfrm>
            <a:off x="4934781" y="1196777"/>
            <a:ext cx="103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45168A-3A1B-4A01-9A30-C5EE44575AC2}"/>
              </a:ext>
            </a:extLst>
          </p:cNvPr>
          <p:cNvSpPr txBox="1"/>
          <p:nvPr/>
        </p:nvSpPr>
        <p:spPr>
          <a:xfrm>
            <a:off x="4931467" y="3333159"/>
            <a:ext cx="43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0AB82A-A174-477C-AAF6-1C23366E88B2}"/>
              </a:ext>
            </a:extLst>
          </p:cNvPr>
          <p:cNvSpPr txBox="1"/>
          <p:nvPr/>
        </p:nvSpPr>
        <p:spPr>
          <a:xfrm>
            <a:off x="4797287" y="5261113"/>
            <a:ext cx="7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2.1-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1C341F7-445A-407A-A43D-33354B318AAD}"/>
              </a:ext>
            </a:extLst>
          </p:cNvPr>
          <p:cNvSpPr/>
          <p:nvPr/>
        </p:nvSpPr>
        <p:spPr>
          <a:xfrm>
            <a:off x="53009" y="6639339"/>
            <a:ext cx="12192000" cy="258417"/>
          </a:xfrm>
          <a:prstGeom prst="rect">
            <a:avLst/>
          </a:prstGeom>
          <a:solidFill>
            <a:srgbClr val="005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2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1771</TotalTime>
  <Words>192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Modern Love</vt:lpstr>
      <vt:lpstr>Times New Roman</vt:lpstr>
      <vt:lpstr>Tema do Office</vt:lpstr>
      <vt:lpstr> PROJETO INTEGRADOR </vt:lpstr>
      <vt:lpstr>Detalhamento dos cálculos estruturais</vt:lpstr>
      <vt:lpstr>Cálculos Estruturais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Renan Gomes</dc:creator>
  <cp:lastModifiedBy>Renan Gomes</cp:lastModifiedBy>
  <cp:revision>72</cp:revision>
  <dcterms:created xsi:type="dcterms:W3CDTF">2020-06-19T22:32:16Z</dcterms:created>
  <dcterms:modified xsi:type="dcterms:W3CDTF">2020-06-29T20:27:59Z</dcterms:modified>
</cp:coreProperties>
</file>