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92" r:id="rId2"/>
  </p:sldMasterIdLst>
  <p:sldIdLst>
    <p:sldId id="256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-1157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xmlns="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7782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xmlns="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5085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xmlns="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34912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59F1A82-0D3E-43F9-A50B-862D5B0386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8EAC1E0B-BB0A-4638-9FD8-3ECBCE28B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DA45910-2BA0-4238-B379-F415F8ABD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9/15/2020</a:t>
            </a:fld>
            <a:endParaRPr lang="en-US" b="1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FD286575-A4F6-428D-8843-CCE0808F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40251F24-B316-4078-B3C1-55DA455F3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‹nº›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21154976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9B64121-F391-41FE-AFCD-AC233D424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1606A0A7-89D1-4D83-8D26-1178F4FDF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B6EEB36-312E-4E99-95EA-259FD849A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9/15/2020</a:t>
            </a:fld>
            <a:endParaRPr lang="en-US" b="1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20EE2781-9600-4639-950E-CA14AE67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BD2F1852-D160-4011-B7C0-A11B6C35D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‹nº›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76461163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ADE140D-228D-4083-BD5F-2C1EE8A2B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27110CE9-354E-4CE4-9F3E-C0541A9D2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BE16BBF4-99D6-4589-86BA-32346C89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9/15/2020</a:t>
            </a:fld>
            <a:endParaRPr lang="en-US" b="1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99D0381E-C9F5-44B0-9F5E-F4C750EF8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AF7264A7-1D0B-4838-B55B-251C70D52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‹nº›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19771338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C37E35E-ED3F-4C01-91E0-79B16598F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92B21C13-5B1C-4D27-AE5E-13D521AED0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2108F6A5-ACBE-40AF-A856-93FC8D72D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9AE2D169-1DA4-4AE4-83C3-C41987E73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9/15/2020</a:t>
            </a:fld>
            <a:endParaRPr lang="en-US" b="1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141ED5AA-2128-406A-8DDE-B8205A86B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D7E5168A-9298-4495-A607-97300EE34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‹nº›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425002410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3645003-222C-4CC2-A0A1-67B790F21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49825150-39E2-488A-A7B1-A87A0406D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D487A6F7-2AA2-4054-A5F8-1E15C171F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70094C64-45E2-4B5D-9341-656918A2E8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30F252E1-4EDB-4A9D-8050-94953CC35F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EB05912E-5AA6-4AA6-B55D-4AA8B2FA5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9/15/2020</a:t>
            </a:fld>
            <a:endParaRPr lang="en-US" b="1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008F5E58-D876-470A-945F-9A381DD2D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5274BA3E-DA8C-44A8-B0C7-5848B854A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‹nº›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97625869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E1C6EAB-0550-4378-AE0D-00BF1FE5A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E03A39E8-8ABC-4443-8F8C-3FE9EE27B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9/15/2020</a:t>
            </a:fld>
            <a:endParaRPr lang="en-US" b="1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60986F92-5043-4317-A474-33BE6B4CA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56C10AFA-16A1-4F75-9E8E-1A293ADF4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‹nº›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602795012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C4861199-2A4B-407C-A7A5-A57B8665C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9/15/2020</a:t>
            </a:fld>
            <a:endParaRPr lang="en-US" b="1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9995C22B-64C4-4451-A45F-FB44095E8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25EF227A-130E-44C0-86AB-A080D7F83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‹nº›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493785023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27DD1CA-84B8-491F-A10C-19F9A5674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740FED32-6535-413A-BF33-0F541CC89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E1C8B900-DCD5-4EBC-91E4-85F20CC6A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45DE1ED4-3ACB-4ABD-B35E-D6E967EB4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9/15/2020</a:t>
            </a:fld>
            <a:endParaRPr lang="en-US" b="1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B426A339-7D19-4269-8414-1D4FDFFA5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68D05793-9190-4C6C-985D-8501FB96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‹nº›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56374827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xmlns="" id="{8997F1B7-1EE7-4EA5-A5A4-866F9A810C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51894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169CB95-9D07-4CE8-8D44-FCC60B94B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0E92E173-6C86-4DC0-928D-211BA1392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551D42A9-8C73-4BEA-85AE-4F358B43D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51809F53-FEFA-4F25-9D61-DDF8A53ED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9/15/2020</a:t>
            </a:fld>
            <a:endParaRPr lang="en-US" b="1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F6E3D4AF-77D9-4B09-AEC7-E25A45478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27A96502-2506-4312-8BC9-F51AA35EC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‹nº›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407212109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644321F-5376-4297-BDB4-B30EB4DE4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4E96F496-F976-425F-8DBA-74248350D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87C5BF31-888A-4D05-A0AA-3B1BD7035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9/15/2020</a:t>
            </a:fld>
            <a:endParaRPr lang="en-US" b="1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7A39BD5F-D811-4613-BCD6-2D489EBD1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488CA1FD-A262-4651-B899-D72DB868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‹nº›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701798823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980210AB-604E-476F-874C-76F12CBB47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7B4E44B1-5CC5-4B8B-AFA4-762F08F7D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AE4E352-C637-476C-A51F-DB4E44724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9/15/2020</a:t>
            </a:fld>
            <a:endParaRPr lang="en-US" b="1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557D6C88-653F-4552-BC5F-7A21768B1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C4DF7ED7-1F16-4C71-BD69-EF4EDDCB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‹nº›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54131595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xmlns="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908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xmlns="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9113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xmlns="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0645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xmlns="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5533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xmlns="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pPr/>
              <a:t>9/15/2020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1942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xmlns="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9124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xmlns="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33921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9/15/2020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‹nº›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735015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5F50D54B-1B7D-4963-B5BB-8047C097D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C68DC5F8-7610-448F-9C78-7D7928C2A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3D2CB91C-B67A-48AD-882C-4DE00717C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D8B30-1B71-45A1-8314-D59C86F581E1}" type="datetime1">
              <a:rPr lang="en-US" smtClean="0"/>
              <a:pPr/>
              <a:t>9/15/2020</a:t>
            </a:fld>
            <a:endParaRPr lang="en-US" b="1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A9A1165A-9D7F-4DDE-A54C-A5799701BC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A35A2CBB-F86D-4AA6-9428-B00DAB2EF6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50C42-9A0B-4425-92C2-70FCF7C45734}" type="slidenum">
              <a:rPr lang="en-US" smtClean="0"/>
              <a:pPr/>
              <a:t>‹nº›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29311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xmlns="" id="{3A397E3E-B90C-4D82-BAAA-36F7AC6A45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xmlns="" id="{9BBE1D56-143E-43B9-911D-77378181F14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t="15730"/>
          <a:stretch/>
        </p:blipFill>
        <p:spPr>
          <a:xfrm>
            <a:off x="20" y="10"/>
            <a:ext cx="12191977" cy="6857990"/>
          </a:xfrm>
          <a:prstGeom prst="rect">
            <a:avLst/>
          </a:prstGeom>
        </p:spPr>
      </p:pic>
      <p:sp>
        <p:nvSpPr>
          <p:cNvPr id="18" name="Rectangle 10">
            <a:extLst>
              <a:ext uri="{FF2B5EF4-FFF2-40B4-BE49-F238E27FC236}">
                <a16:creationId xmlns:a16="http://schemas.microsoft.com/office/drawing/2014/main" xmlns="" id="{6F2D470B-AC21-457A-973A-2C52575779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7603955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C66D63E6-0ECD-4AC2-8C8E-C6EFA54A3B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39689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2C49298F-FE84-4637-A2D4-B110A6535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366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C1D3151-5F97-4860-B56C-C98BD62CC2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3973" y="901769"/>
            <a:ext cx="4970256" cy="3855397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287DFBF2-49F6-42E9-A0A3-263E1B29EE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3973" y="901769"/>
            <a:ext cx="4970256" cy="3855397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8DE96824-E506-4448-8704-5EC7BF7BC5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76578" y="798986"/>
            <a:ext cx="4970256" cy="385539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4F0E75C-AD7A-477C-97C1-99E167D27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970" y="1006405"/>
            <a:ext cx="4862864" cy="1455442"/>
          </a:xfrm>
        </p:spPr>
        <p:txBody>
          <a:bodyPr>
            <a:normAutofit fontScale="90000"/>
          </a:bodyPr>
          <a:lstStyle/>
          <a:p>
            <a:r>
              <a:rPr lang="pt-BR" sz="3600" dirty="0"/>
              <a:t>PROJETO INTEGRADOR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7951747E-5B68-4569-934E-E41D30B0C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9654" y="2726684"/>
            <a:ext cx="4184101" cy="809693"/>
          </a:xfrm>
        </p:spPr>
        <p:txBody>
          <a:bodyPr>
            <a:normAutofit/>
          </a:bodyPr>
          <a:lstStyle/>
          <a:p>
            <a:r>
              <a:rPr lang="pt-BR" dirty="0"/>
              <a:t>TOMADA INTELIGENTE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93448C8C-179C-47DC-BA4D-44BD9CE121AB}"/>
              </a:ext>
            </a:extLst>
          </p:cNvPr>
          <p:cNvSpPr txBox="1"/>
          <p:nvPr/>
        </p:nvSpPr>
        <p:spPr>
          <a:xfrm>
            <a:off x="655607" y="3416059"/>
            <a:ext cx="4813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INTEGRANTES: RENAN GOMES ROSA</a:t>
            </a:r>
            <a:br>
              <a:rPr lang="pt-BR" dirty="0"/>
            </a:br>
            <a:r>
              <a:rPr lang="pt-BR" dirty="0"/>
              <a:t>LUIS EDUARDO DO PRADO VARGAS</a:t>
            </a:r>
            <a:br>
              <a:rPr lang="pt-BR" dirty="0"/>
            </a:br>
            <a:r>
              <a:rPr lang="pt-BR" dirty="0"/>
              <a:t>JUAN CARLOS SENEFONTE</a:t>
            </a:r>
          </a:p>
        </p:txBody>
      </p:sp>
    </p:spTree>
    <p:extLst>
      <p:ext uri="{BB962C8B-B14F-4D97-AF65-F5344CB8AC3E}">
        <p14:creationId xmlns:p14="http://schemas.microsoft.com/office/powerpoint/2010/main" xmlns="" val="2350767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EDAB228-0AFC-4524-BBD4-2EF107F58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Tomada inteligente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D1EEC780-4BA6-4CDB-A9F8-85CD33556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Objetivo: Apresentar uma solução técnica para fornecer energia elétrica para dispositivos ou maquinas, remotamente ou com programações especifica.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647395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9FDCD7F-2C06-4E47-AF48-2B0D1775C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 DO PRODUTO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C3671851-A579-43D3-809D-1AC05386E15F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376" y="1690688"/>
            <a:ext cx="5730240" cy="29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583230E5-C8F8-4120-A797-F14C4E8E676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5384" y="1690688"/>
            <a:ext cx="5730240" cy="29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EE989FF8-33DA-4C33-8EF2-A9200D77239C}"/>
              </a:ext>
            </a:extLst>
          </p:cNvPr>
          <p:cNvSpPr txBox="1"/>
          <p:nvPr/>
        </p:nvSpPr>
        <p:spPr>
          <a:xfrm>
            <a:off x="384313" y="4939625"/>
            <a:ext cx="3763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Tomada </a:t>
            </a:r>
            <a:r>
              <a:rPr lang="pt-B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Smart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Multilaser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modelo SE231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62210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5B510AF-2A8A-4324-8FC2-52B8F3616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MODO FUNCIONAMENTO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F3572DC6-3046-4D9E-8B43-F85E9B78E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Esse dispositivo se trata de uma tomada elétrica, com plug padrão NBR 14136, com um sistema de Wi-Fi interno, para se comunicar em redes de internet wireless padrão IEEE 802.11B/G/N. 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3074" name="Picture 2" descr="Wi-Fi – Wikipédia, a enciclopédia livre">
            <a:extLst>
              <a:ext uri="{FF2B5EF4-FFF2-40B4-BE49-F238E27FC236}">
                <a16:creationId xmlns:a16="http://schemas.microsoft.com/office/drawing/2014/main" xmlns="" id="{BD7017D8-713C-4D97-9149-7AD67F1154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0051"/>
          <a:stretch/>
        </p:blipFill>
        <p:spPr bwMode="auto">
          <a:xfrm>
            <a:off x="7898296" y="4162831"/>
            <a:ext cx="4091609" cy="269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759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FAA5CF7-BDAD-4DEC-A86E-A6803A5F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Informações técnicas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8792B92B-843A-44CE-A8D7-3A8A0F705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Esse dispositivo se trata de uma tomada elétrica, com plug padrão NBR 14136, com um sistema de Wi-Fi interno, para se comunicar em redes de internet wireless padrão IEEE 802.11B/G/N.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 Sistema elétrico para alimentação da tomada pode ser uma rede 127 ou 220V.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759633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0AC8838-15C1-409E-9690-3EC449E8C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10E02BA-B62B-452B-AEF9-8B19F2C97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 saída de controle depende da tensão de alimentação da entrada, com um limite </a:t>
            </a:r>
            <a:r>
              <a:rPr lang="pt-BR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Maximo</a:t>
            </a:r>
            <a:r>
              <a:rPr lang="pt-BR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de 16ª, fornecendo uma potencia nominal de 2.000 W @ 127V ou 3.520 W @ 220V ( para cargas resistivas).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 tomada </a:t>
            </a:r>
            <a:r>
              <a:rPr lang="pt-BR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smart</a:t>
            </a:r>
            <a:r>
              <a:rPr lang="pt-BR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depois de ligada na rede elétrica, precisa se conectar à uma rede Wi-Fi para começar a operar remotamente.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617945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E3B673B-E80B-480A-99BC-CEF8A9E34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17" y="2766218"/>
            <a:ext cx="6596269" cy="1325563"/>
          </a:xfrm>
        </p:spPr>
        <p:txBody>
          <a:bodyPr>
            <a:noAutofit/>
          </a:bodyPr>
          <a:lstStyle/>
          <a:p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Pela interface do celular, verificar qual o estado da saída da tomada ( ON / OFF), no exemplo </a:t>
            </a:r>
            <a:r>
              <a:rPr lang="pt-BR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abaixo,a</a:t>
            </a:r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saída esta ligada ( ON ).</a:t>
            </a:r>
            <a:b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36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9FA2B34D-7C03-48C4-B038-BF76F48262D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3594" y="957563"/>
            <a:ext cx="2738963" cy="578116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3557B9EF-2E03-457C-BFE0-79768EB6798A}"/>
              </a:ext>
            </a:extLst>
          </p:cNvPr>
          <p:cNvSpPr txBox="1"/>
          <p:nvPr/>
        </p:nvSpPr>
        <p:spPr>
          <a:xfrm>
            <a:off x="671624" y="542064"/>
            <a:ext cx="6493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+mj-lt"/>
              </a:rPr>
              <a:t>Sistema</a:t>
            </a:r>
          </a:p>
        </p:txBody>
      </p:sp>
    </p:spTree>
    <p:extLst>
      <p:ext uri="{BB962C8B-B14F-4D97-AF65-F5344CB8AC3E}">
        <p14:creationId xmlns:p14="http://schemas.microsoft.com/office/powerpoint/2010/main" xmlns="" val="288483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4C30A237-BC43-4E57-9386-F71EC17E9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0113" y="757380"/>
            <a:ext cx="6965948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Verificar informações importantes sobre o estado da rede elétrica do dispositivo e consumo de energia da carga ligada à tomada. EX:</a:t>
            </a:r>
            <a:endParaRPr kumimoji="0" lang="pt-BR" altLang="pt-BR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9" name="Imagem 4">
            <a:extLst>
              <a:ext uri="{FF2B5EF4-FFF2-40B4-BE49-F238E27FC236}">
                <a16:creationId xmlns:a16="http://schemas.microsoft.com/office/drawing/2014/main" xmlns="" id="{CD6AD343-9599-46A9-B8CB-205631F09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92766" y="0"/>
            <a:ext cx="3326295" cy="669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82AC63EA-1DA0-4DFD-8B5B-ACED18098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62610" y="4370001"/>
            <a:ext cx="14431619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Corrente elétrica consumida: 581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mA</a:t>
            </a: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Potencia aparente instantânea: 114.9 W/h</a:t>
            </a: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Tensão elétrica: 216.1 VA</a:t>
            </a: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Potencia elétrica consumida (acumulada): 230W/h</a:t>
            </a: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4572745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AnalogousFromRegularSeed_2SEEDS">
      <a:dk1>
        <a:srgbClr val="000000"/>
      </a:dk1>
      <a:lt1>
        <a:srgbClr val="FFFFFF"/>
      </a:lt1>
      <a:dk2>
        <a:srgbClr val="243641"/>
      </a:dk2>
      <a:lt2>
        <a:srgbClr val="E2E6E8"/>
      </a:lt2>
      <a:accent1>
        <a:srgbClr val="BB5C31"/>
      </a:accent1>
      <a:accent2>
        <a:srgbClr val="CD4352"/>
      </a:accent2>
      <a:accent3>
        <a:srgbClr val="C09D3F"/>
      </a:accent3>
      <a:accent4>
        <a:srgbClr val="2FB3AB"/>
      </a:accent4>
      <a:accent5>
        <a:srgbClr val="439CCD"/>
      </a:accent5>
      <a:accent6>
        <a:srgbClr val="3D5ABF"/>
      </a:accent6>
      <a:hlink>
        <a:srgbClr val="3A8BAF"/>
      </a:hlink>
      <a:folHlink>
        <a:srgbClr val="7F7F7F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unkyShapesDarkVTI" id="{84637DF0-7D2D-4F20-816C-4D6C45F3FAF2}" vid="{0EF594EE-C33F-480F-80E7-D4F74C1C30E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Words>267</Words>
  <Application>Microsoft Office PowerPoint</Application>
  <PresentationFormat>Personalizar</PresentationFormat>
  <Paragraphs>21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8</vt:i4>
      </vt:variant>
    </vt:vector>
  </HeadingPairs>
  <TitlesOfParts>
    <vt:vector size="10" baseType="lpstr">
      <vt:lpstr>FunkyShapesDarkVTI</vt:lpstr>
      <vt:lpstr>Tema do Office</vt:lpstr>
      <vt:lpstr>PROJETO INTEGRADOR</vt:lpstr>
      <vt:lpstr>Tomada inteligente</vt:lpstr>
      <vt:lpstr>APRESENTAÇÃO DO PRODUTO </vt:lpstr>
      <vt:lpstr>MODO FUNCIONAMENTO </vt:lpstr>
      <vt:lpstr>Informações técnicas </vt:lpstr>
      <vt:lpstr>Slide 6</vt:lpstr>
      <vt:lpstr>Pela interface do celular, verificar qual o estado da saída da tomada ( ON / OFF), no exemplo abaixo,a saída esta ligada ( ON ). 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INTEGRADOR</dc:title>
  <dc:creator>Renan Gomes</dc:creator>
  <cp:lastModifiedBy>Computador</cp:lastModifiedBy>
  <cp:revision>7</cp:revision>
  <dcterms:created xsi:type="dcterms:W3CDTF">2020-09-15T10:37:53Z</dcterms:created>
  <dcterms:modified xsi:type="dcterms:W3CDTF">2020-09-15T21:45:54Z</dcterms:modified>
</cp:coreProperties>
</file>