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6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6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9F1A82-0D3E-43F9-A50B-862D5B038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EAC1E0B-BB0A-4638-9FD8-3ECBCE28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DA45910-2BA0-4238-B379-F415F8AB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D286575-A4F6-428D-8843-CCE0808F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0251F24-B316-4078-B3C1-55DA455F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115497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44321F-5376-4297-BDB4-B30EB4DE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E96F496-F976-425F-8DBA-74248350D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7C5BF31-888A-4D05-A0AA-3B1BD703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A39BD5F-D811-4613-BCD6-2D489EB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88CA1FD-A262-4651-B899-D72DB868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017988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80210AB-604E-476F-874C-76F12CBB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B4E44B1-5CC5-4B8B-AFA4-762F08F7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AE4E352-C637-476C-A51F-DB4E4472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57D6C88-653F-4552-BC5F-7A21768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4DF7ED7-1F16-4C71-BD69-EF4EDDC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413159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B64121-F391-41FE-AFCD-AC233D42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606A0A7-89D1-4D83-8D26-1178F4FD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B6EEB36-312E-4E99-95EA-259FD84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EE2781-9600-4639-950E-CA14AE67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D2F1852-D160-4011-B7C0-A11B6C35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4611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E140D-228D-4083-BD5F-2C1EE8A2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7110CE9-354E-4CE4-9F3E-C0541A9D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E16BBF4-99D6-4589-86BA-32346C89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9D0381E-C9F5-44B0-9F5E-F4C750EF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F7264A7-1D0B-4838-B55B-251C70D5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977133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37E35E-ED3F-4C01-91E0-79B1659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2B21C13-5B1C-4D27-AE5E-13D521AED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108F6A5-ACBE-40AF-A856-93FC8D72D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AE2D169-1DA4-4AE4-83C3-C41987E7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41ED5AA-2128-406A-8DDE-B8205A8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7E5168A-9298-4495-A607-97300EE3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50024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645003-222C-4CC2-A0A1-67B790F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9825150-39E2-488A-A7B1-A87A0406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487A6F7-2AA2-4054-A5F8-1E15C171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0094C64-45E2-4B5D-9341-656918A2E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0F252E1-4EDB-4A9D-8050-94953CC35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EB05912E-5AA6-4AA6-B55D-4AA8B2FA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08F5E58-D876-470A-945F-9A381DD2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274BA3E-DA8C-44A8-B0C7-5848B854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76258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1C6EAB-0550-4378-AE0D-00BF1FE5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E03A39E8-8ABC-4443-8F8C-3FE9EE27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0986F92-5043-4317-A474-33BE6B4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6C10AFA-16A1-4F75-9E8E-1A293ADF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027950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4861199-2A4B-407C-A7A5-A57B8665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995C22B-64C4-4451-A45F-FB44095E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5EF227A-130E-44C0-86AB-A080D7F8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937850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7DD1CA-84B8-491F-A10C-19F9A56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40FED32-6535-413A-BF33-0F541CC8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1C8B900-DCD5-4EBC-91E4-85F20CC6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5DE1ED4-3ACB-4ABD-B35E-D6E967EB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426A339-7D19-4269-8414-1D4FDFFA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8D05793-9190-4C6C-985D-8501FB96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637482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69CB95-9D07-4CE8-8D44-FCC60B9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E92E173-6C86-4DC0-928D-211BA139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51D42A9-8C73-4BEA-85AE-4F358B43D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1809F53-FEFA-4F25-9D61-DDF8A53E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6E3D4AF-77D9-4B09-AEC7-E25A4547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7A96502-2506-4312-8BC9-F51AA35E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7212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F50D54B-1B7D-4963-B5BB-8047C097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8DC5F8-7610-448F-9C78-7D7928C2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D2CB91C-B67A-48AD-882C-4DE00717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11/12/2020</a:t>
            </a:fld>
            <a:endParaRPr lang="en-US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9A1165A-9D7F-4DDE-A54C-A5799701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35A2CBB-F86D-4AA6-9428-B00DAB2EF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9311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57200" y="1211580"/>
            <a:ext cx="2011680" cy="1200150"/>
          </a:xfrm>
          <a:prstGeom prst="rect">
            <a:avLst/>
          </a:prstGeom>
          <a:solidFill>
            <a:schemeClr val="bg1"/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AAA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336430" y="552091"/>
            <a:ext cx="11463859" cy="4356339"/>
            <a:chOff x="336430" y="552091"/>
            <a:chExt cx="11463859" cy="4356339"/>
          </a:xfrm>
        </p:grpSpPr>
        <p:sp>
          <p:nvSpPr>
            <p:cNvPr id="19" name="Retângulo 18"/>
            <p:cNvSpPr/>
            <p:nvPr/>
          </p:nvSpPr>
          <p:spPr>
            <a:xfrm>
              <a:off x="336430" y="1000663"/>
              <a:ext cx="8764438" cy="3907767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9788609" y="1164785"/>
              <a:ext cx="2011680" cy="1200150"/>
            </a:xfrm>
            <a:prstGeom prst="rect">
              <a:avLst/>
            </a:prstGeom>
            <a:solidFill>
              <a:schemeClr val="bg1"/>
            </a:solidFill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681485" y="552091"/>
              <a:ext cx="10790118" cy="4153259"/>
              <a:chOff x="681485" y="552091"/>
              <a:chExt cx="10790118" cy="4153259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535680" y="1203960"/>
                <a:ext cx="2011680" cy="1200150"/>
              </a:xfrm>
              <a:prstGeom prst="rect">
                <a:avLst/>
              </a:prstGeom>
              <a:solidFill>
                <a:schemeClr val="bg1"/>
              </a:solidFill>
              <a:ln w="476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528060" y="3505200"/>
                <a:ext cx="2011680" cy="1200150"/>
              </a:xfrm>
              <a:prstGeom prst="rect">
                <a:avLst/>
              </a:prstGeom>
              <a:solidFill>
                <a:schemeClr val="bg1"/>
              </a:solidFill>
              <a:ln w="476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Seta para a direita 8"/>
              <p:cNvSpPr/>
              <p:nvPr/>
            </p:nvSpPr>
            <p:spPr>
              <a:xfrm>
                <a:off x="2457450" y="1600200"/>
                <a:ext cx="1085850" cy="3657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Seta para a direita 11"/>
              <p:cNvSpPr/>
              <p:nvPr/>
            </p:nvSpPr>
            <p:spPr>
              <a:xfrm rot="16200000">
                <a:off x="4129087" y="2606993"/>
                <a:ext cx="866775" cy="36576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Seta para a direita 10"/>
              <p:cNvSpPr/>
              <p:nvPr/>
            </p:nvSpPr>
            <p:spPr>
              <a:xfrm rot="5400000">
                <a:off x="4073842" y="2827972"/>
                <a:ext cx="969645" cy="36576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6625590" y="1184910"/>
                <a:ext cx="2011680" cy="1200150"/>
              </a:xfrm>
              <a:prstGeom prst="rect">
                <a:avLst/>
              </a:prstGeom>
              <a:solidFill>
                <a:schemeClr val="bg1"/>
              </a:solidFill>
              <a:ln w="476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Seta para a direita 13"/>
              <p:cNvSpPr/>
              <p:nvPr/>
            </p:nvSpPr>
            <p:spPr>
              <a:xfrm>
                <a:off x="5535930" y="1558290"/>
                <a:ext cx="1085850" cy="3657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681485" y="1440612"/>
                <a:ext cx="1578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ENTRADA A/C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110~220v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3732361" y="1567127"/>
                <a:ext cx="160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PROCESSADOR</a:t>
                </a: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3781243" y="3953768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WI-FI 2,4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Ghz</a:t>
                </a:r>
                <a:endParaRPr lang="en-US" b="1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7070770" y="1429113"/>
                <a:ext cx="1197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SAIDA 16A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110~220v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Seta para a direita 19"/>
              <p:cNvSpPr/>
              <p:nvPr/>
            </p:nvSpPr>
            <p:spPr>
              <a:xfrm>
                <a:off x="8664442" y="1572667"/>
                <a:ext cx="1085850" cy="365760"/>
              </a:xfrm>
              <a:prstGeom prst="rightArrow">
                <a:avLst/>
              </a:prstGeom>
              <a:solidFill>
                <a:srgbClr val="FFFF00"/>
              </a:solidFill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10018128" y="1426237"/>
                <a:ext cx="1453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ATUADOR</a:t>
                </a:r>
              </a:p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SECUNDARIO</a:t>
                </a: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2967503" y="552091"/>
                <a:ext cx="503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TOMADA INTELIGENTE – ACIONAMENTO REMOTO 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18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Renan Gomes</dc:creator>
  <cp:lastModifiedBy>juan senefonte</cp:lastModifiedBy>
  <cp:revision>11</cp:revision>
  <dcterms:created xsi:type="dcterms:W3CDTF">2020-09-15T10:37:53Z</dcterms:created>
  <dcterms:modified xsi:type="dcterms:W3CDTF">2020-11-13T01:45:00Z</dcterms:modified>
</cp:coreProperties>
</file>