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CCFF13D-F3DA-49D9-BE05-1D7FE15D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AE34B250-F33F-4973-958D-DE5A595E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FFB18783-96A5-4729-B375-25B75DC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A566E022-DDA9-419B-A173-677ABEED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E6BDFFB-3403-48B7-8CD1-5CAF65B9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53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F02E36-AB59-4A69-BA22-318325D5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75462005-82DE-430F-97AB-1015655E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6F5E8FE4-FEB4-4B38-8673-E84F6E5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FDC30AEA-77A0-472C-9F1E-09CFC7E2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C9C941A-37E7-44E6-9C5F-F2E740B7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7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5542B2FA-B010-438A-A521-4069F17A2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44707036-923D-4BBA-8DA7-C33CCF68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01E7228-53D4-49AC-819D-CAD8E138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8B62AC4-A807-46F5-8676-57094072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3294461-46D5-49B2-8741-70BC4429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0926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90D2DFD-FED3-4A9D-B4D0-C988C369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39085B8-F2F9-441E-AD82-E8389258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02D9790A-12AB-456E-9CC4-A2E00BB3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8CF2DB70-2594-40E7-8B43-F949471C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35D3114C-33BC-4AFD-B63D-3DE71D6F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640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C0D91C5-91B2-4E8F-8793-52C50D56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D88F7670-8839-4404-99B9-DBD1F41A1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355188E-FAFE-4E39-A5B2-8AEC7D3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5F2CA97-15DC-4ED9-B680-6F986462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C2648F5E-C15C-4118-9C87-6C5C0D13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1814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DCFA2BA-7AD3-4E2E-AF17-74C50E6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8C9F8B0-CF43-41D8-9B43-9D4B8CA0D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6C0DF4B3-9561-4E9E-8582-5A89AD16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42A2AB3E-7D5D-4C2D-9D48-14387AD7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28FB4E71-13A4-43F6-9FA1-C5BBC45C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A9A10552-D2DA-4059-B15A-C3375F0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348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725C39D-DC3F-4B35-BB0A-994A40B5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B933B3B5-4D20-410F-B7AB-75AC5E01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0450D591-A474-4DF1-A006-568DA381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0D31B086-45C5-4E48-B029-EAA96143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9FF118B5-4D4A-44D4-83B5-9352052F4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3AEA55B1-B84F-4BB9-A2B1-66E705B2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57512B93-3611-45C4-BD95-AB6B856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1FDB64D6-B02B-4D6B-85A3-7B4A3456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694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0C02A6-048F-465A-9EE8-DEA168B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0B327AC5-3E82-44CA-981E-E0427794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CA8B0F7A-5C9F-4252-861C-671606A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492498D5-27E9-43EC-B90A-46FBD25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54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042C1B51-5E11-4B57-B69D-F74E7216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72BF8E23-849F-4D1A-9047-F3F51013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F34B724F-8A3C-499A-A864-DC06758D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7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1CEF8D7-3414-42ED-A8FF-7D4E623D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98E5871-89C3-478D-815B-89332629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5B5B9F48-D99D-449A-91E3-20342785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B021B7AF-7E1E-478B-84A4-EA02B2B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823BA878-BE7B-4C38-BCE0-78517F2A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D4D8EF57-9651-496E-A327-D7C4DFF1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61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977320C-FD43-4547-87E7-D46AC1C1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3368A3E7-6AB6-4597-9F77-B877B6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5B995946-64DF-4F5C-88D7-CE9C28C5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D171D599-59F5-4B15-8DE8-F39F6994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F342FA37-2C77-4CAB-9A1B-5A1553B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2CC4DD89-D38E-40D0-BA48-8AB77FA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981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878D1B44-63E6-4AA9-9D15-82F45683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754E58A-92E6-49D8-93B5-6EA20317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369F158-6403-43DA-A860-B4C3A7181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F152-87A8-48B7-9A7E-608CB1139305}" type="datetimeFigureOut">
              <a:rPr lang="lv-LV" smtClean="0"/>
              <a:t>29.03.2022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713C8C3-0B1D-4CEF-BF67-0DB96CF74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968FE11-72DC-4D07-839B-94122D62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95B6-1069-47FB-B421-513928AF4C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848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2E0DDF4-A268-4286-A9A4-AD0CA307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 descr="Attēls, kurā ir teksts&#10;&#10;Apraksts ģenerēts automātiski">
            <a:extLst>
              <a:ext uri="{FF2B5EF4-FFF2-40B4-BE49-F238E27FC236}">
                <a16:creationId xmlns:a16="http://schemas.microsoft.com/office/drawing/2014/main" id="{EB47B22E-8E0E-43BB-A532-756477D0D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352"/>
            <a:ext cx="12192000" cy="5926578"/>
          </a:xfrm>
        </p:spPr>
      </p:pic>
    </p:spTree>
    <p:extLst>
      <p:ext uri="{BB962C8B-B14F-4D97-AF65-F5344CB8AC3E}">
        <p14:creationId xmlns:p14="http://schemas.microsoft.com/office/powerpoint/2010/main" val="10511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CF72AF9-7D32-4E81-AA9B-C482A84D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 descr="Attēls, kurā ir teksts&#10;&#10;Apraksts ģenerēts automātiski">
            <a:extLst>
              <a:ext uri="{FF2B5EF4-FFF2-40B4-BE49-F238E27FC236}">
                <a16:creationId xmlns:a16="http://schemas.microsoft.com/office/drawing/2014/main" id="{4C75421A-678C-4940-975E-4D615869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378"/>
            <a:ext cx="12174077" cy="5725244"/>
          </a:xfrm>
        </p:spPr>
      </p:pic>
    </p:spTree>
    <p:extLst>
      <p:ext uri="{BB962C8B-B14F-4D97-AF65-F5344CB8AC3E}">
        <p14:creationId xmlns:p14="http://schemas.microsoft.com/office/powerpoint/2010/main" val="202078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A1DAC02-F482-4D48-8F11-CE214954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AD5E9CAF-48BD-47B9-8283-DEEDFD374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294"/>
            <a:ext cx="12192000" cy="5871411"/>
          </a:xfrm>
        </p:spPr>
      </p:pic>
    </p:spTree>
    <p:extLst>
      <p:ext uri="{BB962C8B-B14F-4D97-AF65-F5344CB8AC3E}">
        <p14:creationId xmlns:p14="http://schemas.microsoft.com/office/powerpoint/2010/main" val="40757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7E9C3C3-8CC1-402C-AFC0-A75D95EB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 descr="Attēls, kurā ir teksts&#10;&#10;Apraksts ģenerēts automātiski">
            <a:extLst>
              <a:ext uri="{FF2B5EF4-FFF2-40B4-BE49-F238E27FC236}">
                <a16:creationId xmlns:a16="http://schemas.microsoft.com/office/drawing/2014/main" id="{1EE55653-23D1-45B5-BFF4-1D4B88D0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97"/>
            <a:ext cx="12192000" cy="5713805"/>
          </a:xfrm>
        </p:spPr>
      </p:pic>
    </p:spTree>
    <p:extLst>
      <p:ext uri="{BB962C8B-B14F-4D97-AF65-F5344CB8AC3E}">
        <p14:creationId xmlns:p14="http://schemas.microsoft.com/office/powerpoint/2010/main" val="2746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9D18876-ADBE-45BD-802B-06066422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F00BF811-A591-4EEE-941D-68B2E865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177"/>
            <a:ext cx="12192000" cy="5892698"/>
          </a:xfrm>
        </p:spPr>
      </p:pic>
    </p:spTree>
    <p:extLst>
      <p:ext uri="{BB962C8B-B14F-4D97-AF65-F5344CB8AC3E}">
        <p14:creationId xmlns:p14="http://schemas.microsoft.com/office/powerpoint/2010/main" val="35058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5815CAC-9D89-42E4-BD5C-BCAF1B11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FD5E2EA8-7F9E-4436-A882-598A04D6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07"/>
            <a:ext cx="12198776" cy="5853368"/>
          </a:xfrm>
        </p:spPr>
      </p:pic>
    </p:spTree>
    <p:extLst>
      <p:ext uri="{BB962C8B-B14F-4D97-AF65-F5344CB8AC3E}">
        <p14:creationId xmlns:p14="http://schemas.microsoft.com/office/powerpoint/2010/main" val="40474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5839316-EAB8-4C2F-A297-1E0E8B19C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6640BFFF-C07B-469B-BBCA-FDB416B0C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BFB15F41-71E6-4A2F-B4ED-C7BF09E1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638"/>
            <a:ext cx="12192000" cy="58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Platekrāna</PresentationFormat>
  <Paragraphs>0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dizains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Renārs Sprancis</dc:creator>
  <cp:lastModifiedBy>Renārs Sprancis</cp:lastModifiedBy>
  <cp:revision>1</cp:revision>
  <dcterms:created xsi:type="dcterms:W3CDTF">2022-03-29T19:30:36Z</dcterms:created>
  <dcterms:modified xsi:type="dcterms:W3CDTF">2022-03-29T19:41:04Z</dcterms:modified>
</cp:coreProperties>
</file>