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E9D88-E43C-B0F6-7C27-1B172F71A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337344-7966-E169-F3EC-1CFB3F0BB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F631D-6ACF-FD90-6496-C7142D4A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6B5B2-C617-BD88-64F3-028257E5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EC1C6-0BB2-E89C-B7F1-02B4B82D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DF58-2332-AA98-B038-DDB4C08A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A5EB4E-97A2-80A0-3F34-BA8138EF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CC241-383A-037E-3ED7-F4EEA28C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430FF-2C7C-EAE9-8729-ED629598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C3A59-D50C-ED5F-E6D4-59D00D6B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3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EBCC45-2A55-F7F9-9F18-509E4DDD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7ADE9-A033-B9FF-34E9-48043EDD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46205-61FF-C65C-2094-73A59A11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4C21A-2748-4587-7ACC-F82E4391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93AD6-3FFC-FFDA-61B0-0390D808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4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69F65-395C-DA9A-EB00-8AE3237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99C51-2957-3BF6-78BC-F07D36FD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7D869-CD8C-541F-76F8-FD2CBE27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C385C-803D-B056-3715-9A2FF453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DEC55-A617-5962-7D7E-571B5F9D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8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E6B65-511C-FA97-511C-3CD893D4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C2EBF-0E2F-D6B2-A92B-3A2923D5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0FD2D-10C1-03F0-93BD-3B7554C5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6028F-EC05-C0ED-ECB3-D6B5C4D7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00690-4EEC-D8B6-D79E-355490EB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5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C935D-9D6B-FF08-40A1-17035666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C964A-9976-FF8B-96F3-47487C8A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17526F-3E41-5E3D-3094-78BCB202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38A73-A945-4427-F4AC-D630F10B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85CB36-DA62-25CB-038B-9D2BBDEF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3D396-5568-9D0B-AB56-938D6339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8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6258C-10DF-E18A-0C79-D0918880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06B2A-B5F6-22E6-CCD2-CE07BB3A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C995B-AA0A-C74E-BBD1-552212AB6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A4604-B0AC-1739-4FFC-02DB74DBF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47E87-1A75-A968-7B8F-1DBF1B83D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364AF5-D420-1767-85ED-146D3C3A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D389A8-E874-AB1D-1960-9D3A2429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0141B1-1437-8560-BBB3-8B38F555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2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CEC8C-C8EC-E0BB-0A4F-312E69D6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7EE72E-7CB6-65F7-3318-40E6B3FC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F7680-C76A-A0C3-A795-C9743CB1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7549C1-8625-9A4B-19E9-31F6E813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5CE89-4D5D-0F23-5704-CDBE5735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09E3F-9DE9-9D77-F09C-DC7B3932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2946B3-BF35-E541-EF14-D17F573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65E34-2B79-958C-CF72-7F896127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CFDBB-FAB4-F9EB-12BD-1D9676F5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73BEE-9D13-68B3-A442-DBDB32AA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CB942-F63A-E793-3DFD-B533FCDB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CB4FB0-75A2-FFEF-F59E-4CCEF591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915D3-8DC3-E2D7-BB15-437C5904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12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3D577-C8CE-325E-C596-D34973F8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C41B59-637F-516F-3206-E875D9725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63E44-8860-9533-1D4C-6BBC7BC4A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67A44C-8D92-1506-E69A-5123C035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5EF11-1CD2-E884-442A-72144568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AB38D-3C42-0B5C-7EC1-8C15BCB4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9397B-A626-3BFD-CFC4-09CD968E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C9B05-AC31-CF7A-5682-580EF8F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66EC1-3AC7-9360-7947-C187037F5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448F6-57B8-4B29-8FAC-22583667771B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8EB1A-7334-5245-C193-80DA8F582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008FD-E86C-8613-C023-8CB870884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0C740-5394-48CA-8F32-2B3C00B29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8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1FD4-ED40-4745-4F7B-AA0620064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927" y="1468582"/>
            <a:ext cx="9677400" cy="2369126"/>
          </a:xfrm>
        </p:spPr>
        <p:txBody>
          <a:bodyPr>
            <a:normAutofit/>
          </a:bodyPr>
          <a:lstStyle/>
          <a:p>
            <a:r>
              <a:rPr lang="zh-CN" altLang="en-US" sz="8000" dirty="0">
                <a:latin typeface="cjkFonts 全瀨體" panose="02000600000000000000" pitchFamily="2" charset="-122"/>
                <a:ea typeface="cjkFonts 全瀨體" panose="02000600000000000000" pitchFamily="2" charset="-122"/>
                <a:cs typeface="cjkFonts 全瀨體" panose="02000600000000000000" pitchFamily="2" charset="-122"/>
              </a:rPr>
              <a:t>东南亚的热带水果和经济作物有哪些</a:t>
            </a:r>
          </a:p>
        </p:txBody>
      </p:sp>
    </p:spTree>
    <p:extLst>
      <p:ext uri="{BB962C8B-B14F-4D97-AF65-F5344CB8AC3E}">
        <p14:creationId xmlns:p14="http://schemas.microsoft.com/office/powerpoint/2010/main" val="8268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cjkFonts 全瀨體</vt:lpstr>
      <vt:lpstr>等线</vt:lpstr>
      <vt:lpstr>等线 Light</vt:lpstr>
      <vt:lpstr>Arial</vt:lpstr>
      <vt:lpstr>Office 主题​​</vt:lpstr>
      <vt:lpstr>东南亚的热带水果和经济作物有哪些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2025-03-17T11:31:17Z</dcterms:created>
  <dcterms:modified xsi:type="dcterms:W3CDTF">2025-03-17T11:32:25Z</dcterms:modified>
</cp:coreProperties>
</file>