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aleway" charset="-52"/>
      <p:regular r:id="rId10"/>
      <p:bold r:id="rId11"/>
      <p:italic r:id="rId12"/>
      <p:boldItalic r:id="rId13"/>
    </p:embeddedFont>
    <p:embeddedFont>
      <p:font typeface="Lato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89e2ef2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789e2ef2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789e2ef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789e2ef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789e2ef2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789e2ef2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789e2ef2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789e2ef2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789e2ef2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789e2ef2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789e2eff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789e2eff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Algorithms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0745"/>
              <a:buFont typeface="Arial"/>
              <a:buNone/>
            </a:pPr>
            <a:r>
              <a:rPr lang="en-GB" sz="3577"/>
              <a:t>Microsoft Task (Data Science)</a:t>
            </a:r>
            <a:endParaRPr sz="3577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members: Bakhtiyar Rakhimzhanov, Imangali Kerimbek, Renat Abdrakhmanov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3138777" y="1263600"/>
            <a:ext cx="5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Showing the information about the animals under extinction in Kazakhstan ( population, migration)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0" y="1211352"/>
            <a:ext cx="2366000" cy="23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Realization</a:t>
            </a: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2451687" y="121135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Used technologies </a:t>
            </a:r>
            <a:r>
              <a:rPr lang="en-GB"/>
              <a:t>: </a:t>
            </a:r>
            <a:r>
              <a:rPr lang="en-GB" i="1"/>
              <a:t>Python 3 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Used libraries</a:t>
            </a:r>
            <a:r>
              <a:rPr lang="en-GB"/>
              <a:t>: </a:t>
            </a:r>
            <a:r>
              <a:rPr lang="en-GB" i="1"/>
              <a:t>Streamlit, Pandas, 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i="1"/>
              <a:t>Matplotlib, Datetime</a:t>
            </a:r>
            <a:endParaRPr i="1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575" y="2218525"/>
            <a:ext cx="3291850" cy="23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process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33"/>
              <a:t>(Tracking animals movement) </a:t>
            </a:r>
            <a:endParaRPr sz="2333"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595775"/>
            <a:ext cx="6321601" cy="30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process 2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595775"/>
            <a:ext cx="6321599" cy="30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process 3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595775"/>
            <a:ext cx="6321600" cy="300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2410100" y="52637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Potential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can be used by scientists in order to track and research animals.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It can help the government to save the animals.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It can represent the current population of animals.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100</Words>
  <PresentationFormat>Экран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Raleway</vt:lpstr>
      <vt:lpstr>Lato</vt:lpstr>
      <vt:lpstr>Swiss</vt:lpstr>
      <vt:lpstr>The Algorithms Microsoft Task (Data Science)</vt:lpstr>
      <vt:lpstr>Idea</vt:lpstr>
      <vt:lpstr>Realization</vt:lpstr>
      <vt:lpstr>Working process 1 (Tracking animals movement) </vt:lpstr>
      <vt:lpstr>Working process 2</vt:lpstr>
      <vt:lpstr>Working process 3</vt:lpstr>
      <vt:lpstr>Business Potential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Algorithms Microsoft Task (Data Science)</dc:title>
  <cp:lastModifiedBy>Acer</cp:lastModifiedBy>
  <cp:revision>7</cp:revision>
  <dcterms:modified xsi:type="dcterms:W3CDTF">2021-03-21T08:03:30Z</dcterms:modified>
</cp:coreProperties>
</file>