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58CF6-F23C-4D83-A7CD-C9FDF83CD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AB907A-09AA-407C-9E29-B341B0CC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E1A87-8B07-4AE0-B2A3-79C0FFDF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739E3-7FEF-4012-91B4-2E1138BC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39D7EF-101A-4120-B897-EE12561F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45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FAC87-46D7-415D-8F04-2F9044AD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BFAB5-C663-4AFE-9015-3752ED1B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8B9E66-96FB-45CC-8850-66FFBD1A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18C7D-7365-4021-80CF-D0C9B515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FBB971-F27E-4699-AE7E-41E4D612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6BF123-0235-4BC9-938A-7A5E32D12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18D28-0922-4E34-8056-21672BD50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AE9241-F6F0-476D-9891-EE24419D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6A623-61F2-4428-B2A4-ED3779C0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4C47AA-88DC-4DFB-B517-0A4229D5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0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522D5-0692-456E-81E3-7F32E4A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EF2180-CBBA-4227-8BBE-DEF513DD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10249-AD44-496D-827F-709A700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B712C-18EC-44B7-AA2D-49798E61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BD820-1B35-4B9C-9B5E-2B20E133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FE277-0F40-4B3A-9701-A81E6EF0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8D60C-C30E-4EED-B147-06ADD80E1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5F7D1-956F-4F4B-AF11-51984AAA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3DE5BC-4710-441F-8E27-FD571FA5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1AAECE-DF0B-4831-9351-C89B394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B9D0-A992-48D6-A029-9F283A3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AB623-063C-4FF9-9456-AA82774C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BFA2D9-DE9E-49AA-9456-053CE227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489BC5-4E69-4ED1-834A-CFD65D2F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C7CDF-839F-4A59-BE27-E0361E09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168A6E-89D6-468A-93DC-A31CF97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6AD80-56AE-4C74-881F-E9580CE7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0F2581-E12A-403B-BF90-F5888440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000574-B41D-4706-887A-C0EAAA83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EE24E-0E75-4CED-9B6A-B5D77AD66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A20AB1-D50E-4D75-9173-0D2EF2E1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C5CB13-C684-4959-BFCF-7806F211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C86139-E78E-4205-8E5E-8B1919C9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74CBD5-EB9E-4D92-896D-03A10A01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2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C85F9-2DAE-4CB5-8263-E4826702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D71469-AE77-435E-9758-E125DAA3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EB04AE-022C-46B7-9390-5C692DE0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81C374-1099-41A9-86E6-A8C3C5F7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A87DC5-EC5F-4722-9716-FF96EAB0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D590B1-B840-4ACE-A089-4E610EB4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0767D0-C72F-4489-B681-552D2738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FFEB8-7155-4AAB-BB6D-0BFAB465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DDE4F-D016-4D63-A692-2283E42B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BA8F8A-F634-4AFA-90BB-380CAF0E1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11054-46D6-482A-9D23-7EF6601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EC78D8-CCF6-41C9-BE45-6BED5FC2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43D32-DA99-4CC7-9252-8E56597C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A6345-9B71-4FA9-BD2D-A8C4ADF3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530E42-007A-4668-B8FA-1778814D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822F77-C70C-4868-9C5A-FEFA3868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2A63D-5288-44E6-8DFC-FEF88483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338DFB-EFBA-4AF1-84CB-5470C4F7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0CD32-0379-4C85-9E10-024326F0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5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DFF22-79F2-4D09-93CB-E5B0CEF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B6556A-0AE6-49BE-9F91-6434B8FF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47C8D2-7C0D-4854-96E0-EDD660D4D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7940-0726-401C-ADC7-ADD262CBBEF3}" type="datetimeFigureOut">
              <a:rPr lang="ru-RU" smtClean="0"/>
              <a:t>08.09.2024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540B74-3839-46F2-BA02-10916EA5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756E2-45F9-496B-8499-A2D8B2C0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EB65-6E2F-4D0A-89FD-1421701949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6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F1C33E-FECD-4246-8B07-EB67F171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1" t="18148" r="19931" b="14321"/>
          <a:stretch/>
        </p:blipFill>
        <p:spPr>
          <a:xfrm>
            <a:off x="2311400" y="728134"/>
            <a:ext cx="7332134" cy="4631267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7781CAB-B640-4025-ABCE-CB966584B336}"/>
              </a:ext>
            </a:extLst>
          </p:cNvPr>
          <p:cNvCxnSpPr/>
          <p:nvPr/>
        </p:nvCxnSpPr>
        <p:spPr>
          <a:xfrm>
            <a:off x="8009467" y="1388533"/>
            <a:ext cx="389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061CA6F-CC7E-4024-8B53-3E8EA9545896}"/>
              </a:ext>
            </a:extLst>
          </p:cNvPr>
          <p:cNvCxnSpPr/>
          <p:nvPr/>
        </p:nvCxnSpPr>
        <p:spPr>
          <a:xfrm>
            <a:off x="8983133" y="3225800"/>
            <a:ext cx="1363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B3D4163-24BF-4851-B604-3EAD0A3E94A8}"/>
              </a:ext>
            </a:extLst>
          </p:cNvPr>
          <p:cNvCxnSpPr/>
          <p:nvPr/>
        </p:nvCxnSpPr>
        <p:spPr>
          <a:xfrm>
            <a:off x="5867400" y="3759200"/>
            <a:ext cx="999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0E5B58A-D2FA-4E31-8604-BFEAF52FE129}"/>
              </a:ext>
            </a:extLst>
          </p:cNvPr>
          <p:cNvCxnSpPr/>
          <p:nvPr/>
        </p:nvCxnSpPr>
        <p:spPr>
          <a:xfrm>
            <a:off x="4986867" y="3539067"/>
            <a:ext cx="39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98DE299-76E1-4816-8B67-7BAC4FEFC4EB}"/>
              </a:ext>
            </a:extLst>
          </p:cNvPr>
          <p:cNvCxnSpPr/>
          <p:nvPr/>
        </p:nvCxnSpPr>
        <p:spPr>
          <a:xfrm>
            <a:off x="8754533" y="4665133"/>
            <a:ext cx="127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3DA05A-3F16-46C0-87A9-7290085D03FD}"/>
              </a:ext>
            </a:extLst>
          </p:cNvPr>
          <p:cNvSpPr txBox="1"/>
          <p:nvPr/>
        </p:nvSpPr>
        <p:spPr>
          <a:xfrm>
            <a:off x="8398933" y="120386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69E0A5-BB91-4ADC-A86B-8F4ACC91C323}"/>
              </a:ext>
            </a:extLst>
          </p:cNvPr>
          <p:cNvSpPr txBox="1"/>
          <p:nvPr/>
        </p:nvSpPr>
        <p:spPr>
          <a:xfrm>
            <a:off x="10346267" y="3041134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DD395-E03D-49AC-A094-5D683B32F0AA}"/>
              </a:ext>
            </a:extLst>
          </p:cNvPr>
          <p:cNvSpPr txBox="1"/>
          <p:nvPr/>
        </p:nvSpPr>
        <p:spPr>
          <a:xfrm>
            <a:off x="10051955" y="4480467"/>
            <a:ext cx="102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top_logo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C7C6D3-185C-47D4-97C6-6F587BFBCCF1}"/>
              </a:ext>
            </a:extLst>
          </p:cNvPr>
          <p:cNvSpPr txBox="1"/>
          <p:nvPr/>
        </p:nvSpPr>
        <p:spPr>
          <a:xfrm>
            <a:off x="6866467" y="3574534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top_info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B138-840F-48D2-B509-45EB48619EC3}"/>
              </a:ext>
            </a:extLst>
          </p:cNvPr>
          <p:cNvSpPr txBox="1"/>
          <p:nvPr/>
        </p:nvSpPr>
        <p:spPr>
          <a:xfrm>
            <a:off x="5384800" y="3322936"/>
            <a:ext cx="125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top_button</a:t>
            </a:r>
            <a:endParaRPr lang="ru-RU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AAF52D-F7FE-4FD1-BF30-15F2E54CEDEB}"/>
              </a:ext>
            </a:extLst>
          </p:cNvPr>
          <p:cNvCxnSpPr/>
          <p:nvPr/>
        </p:nvCxnSpPr>
        <p:spPr>
          <a:xfrm>
            <a:off x="8823889" y="2540000"/>
            <a:ext cx="120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12B214-FC73-48E6-A87D-7B3387AE66BE}"/>
              </a:ext>
            </a:extLst>
          </p:cNvPr>
          <p:cNvSpPr txBox="1"/>
          <p:nvPr/>
        </p:nvSpPr>
        <p:spPr>
          <a:xfrm>
            <a:off x="9960905" y="2321468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top_content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793226E-CF2D-4446-B8E9-3B0EA969AF3C}"/>
              </a:ext>
            </a:extLst>
          </p:cNvPr>
          <p:cNvCxnSpPr>
            <a:cxnSpLocks/>
          </p:cNvCxnSpPr>
          <p:nvPr/>
        </p:nvCxnSpPr>
        <p:spPr>
          <a:xfrm>
            <a:off x="8906933" y="1642533"/>
            <a:ext cx="1656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AAFB07-2AF3-49CF-807D-6AF3F4625D71}"/>
              </a:ext>
            </a:extLst>
          </p:cNvPr>
          <p:cNvSpPr txBox="1"/>
          <p:nvPr/>
        </p:nvSpPr>
        <p:spPr>
          <a:xfrm>
            <a:off x="10563104" y="1440935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top_header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098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aren</dc:creator>
  <cp:lastModifiedBy>aren</cp:lastModifiedBy>
  <cp:revision>2</cp:revision>
  <dcterms:created xsi:type="dcterms:W3CDTF">2024-09-08T01:11:32Z</dcterms:created>
  <dcterms:modified xsi:type="dcterms:W3CDTF">2024-09-08T01:15:20Z</dcterms:modified>
</cp:coreProperties>
</file>