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C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308541-80E3-4E60-A669-CF287681F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3F1ECD-9BE3-4753-8DD3-F08B2A4A9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1D6E22-B644-41CC-9012-52A3CC26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C66E-808E-46DF-B222-FF81077E7B80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51635A-78E0-4207-9EA9-7A83B56B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1A30B4-1134-48E6-9B46-FEF849875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62878-09D2-4D5A-A233-55E22757A9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685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A64F3E-A6D8-47BB-9179-12FAB91D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CC67749-E807-42AD-B66E-446A574DC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FC0DE8-BCC9-46BE-9879-CF52A784B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C66E-808E-46DF-B222-FF81077E7B80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DF7870-A131-4C3A-BBFD-2002BEB3A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12479D-07CD-4C84-AD21-975310940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62878-09D2-4D5A-A233-55E22757A9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48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3DCFBF4-56A6-4351-8C5A-11E35C51D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E3F8CED-1CAA-410D-A3F9-55A4AFC99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4A918F-B7F5-4507-873D-5CCADA1F9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C66E-808E-46DF-B222-FF81077E7B80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37270D-6245-488C-B6EC-579E975F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0D3DD2-6D88-4810-B604-D9E655C8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62878-09D2-4D5A-A233-55E22757A9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58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D39BD4-C31A-4DF7-9DB8-4F3A17A1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F23332-A219-480B-9C53-73505634A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2A0BDD-4606-43FA-AA82-415EE571C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C66E-808E-46DF-B222-FF81077E7B80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EAF05D-EBED-48C5-B841-A13F5579E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4D5BD1-B69D-4D06-BDF1-6D371AF68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62878-09D2-4D5A-A233-55E22757A9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78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12FC11-2980-40FB-A98A-746AB3DD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9A05BD-3CFC-4143-9255-CD44E480E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CD36BF-7CF6-418B-9940-ABBC7B76D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C66E-808E-46DF-B222-FF81077E7B80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F589F6-3C69-44B3-AD80-6CA7916D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467E7F-FD0F-4084-B383-91F39E53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62878-09D2-4D5A-A233-55E22757A9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283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87C3AF-F78C-4FBE-9E1E-6B186D82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9237CB-7755-43EF-A8DF-B0EE24030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2D3696A-5AC4-4C9B-AE7F-D98A0B4EE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7E5CE7-F818-4127-A198-E764F19B5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C66E-808E-46DF-B222-FF81077E7B80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83199A-168F-4052-A68C-7A353D262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4E271F-22A7-4CEB-9A5B-0827CCB2B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62878-09D2-4D5A-A233-55E22757A9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0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908D18-AB05-4064-9357-73364AC14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9EADEB-A5A2-4C1B-8851-04ABEF09A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0F6C16-3B1C-4301-B737-6C8867A2E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5579757-B4D5-440C-A585-14B8445BB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2D0D29F-9EF7-4367-809C-6D8943B2F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57A3241-B438-4759-B11E-0066BF02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C66E-808E-46DF-B222-FF81077E7B80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8DC933E-0274-4D89-95F2-A599785B5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26F5D61-9320-45C8-9CDF-3C5DC0FD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62878-09D2-4D5A-A233-55E22757A9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02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3262FF-489D-4F4F-B658-A940B5037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DE4AE76-A649-478C-9A7A-EB220AB0F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C66E-808E-46DF-B222-FF81077E7B80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BED35F8-94F9-42ED-B441-050FFDFCB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608D25-661E-42E4-930F-5C63BFDCF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62878-09D2-4D5A-A233-55E22757A9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103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4D18B6A-E600-48E9-9C9F-CE3D2A4E2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C66E-808E-46DF-B222-FF81077E7B80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BE4E72B-AD47-4198-B72C-9EC5A5301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946381-AE4E-4AD9-9ACC-E5D63740D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62878-09D2-4D5A-A233-55E22757A9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04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1886A8-C8B3-4258-AD81-B063A37C0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E2FFE5-7D90-47EC-A9B6-1570B6E7C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7E0A4C8-683F-4D74-B71E-F73DBF96A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3A9F65-C5E9-4244-B53F-4DB7B59D6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C66E-808E-46DF-B222-FF81077E7B80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89C3FB-A748-4192-928F-D17563A27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153DCA-BEF7-4B53-9586-C6E6AE2C1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62878-09D2-4D5A-A233-55E22757A9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01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F2F233-FBC4-4DB1-9FFE-5EAC44D49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AAA4EE5-143D-48A5-887D-EB4AA296E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6C6C9C-03C3-4E2E-B331-221BE9E4D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3CE8EE-96E0-4796-AAF5-AF81C3F8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C66E-808E-46DF-B222-FF81077E7B80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D05A53-EAA2-45D2-91D1-A060CE47C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D2DCD4-E5EB-4F87-937C-531B9A6AC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62878-09D2-4D5A-A233-55E22757A9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885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F1C0D-783C-437F-8669-B1ACE7A6D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90F914-8937-42EF-A94C-A6BF4E2F8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E7A7E1-DCAB-4649-A8C9-755A51E14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FC66E-808E-46DF-B222-FF81077E7B80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649ECC-C9AC-405A-9A18-D98272F1B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554F05-745C-4D2F-83BD-5E18DC677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62878-09D2-4D5A-A233-55E22757A9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260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E1B0C6-8D13-4105-8BC8-1DEB5DFA6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026" y="2292862"/>
            <a:ext cx="5995633" cy="428690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FA8A87-6B24-476B-8867-E40DBB8C0E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  <a:highlight>
                  <a:srgbClr val="000000"/>
                </a:highlight>
                <a:latin typeface="Arial Black" panose="020B0A04020102020204" pitchFamily="34" charset="0"/>
              </a:rPr>
              <a:t>Безопасность в интернете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3113F5-961F-47A2-976D-F5BD78640B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Подготовил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Богданов Ренат</a:t>
            </a:r>
          </a:p>
        </p:txBody>
      </p:sp>
    </p:spTree>
    <p:extLst>
      <p:ext uri="{BB962C8B-B14F-4D97-AF65-F5344CB8AC3E}">
        <p14:creationId xmlns:p14="http://schemas.microsoft.com/office/powerpoint/2010/main" val="3209993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A72104-09C6-40FB-9F01-7044FBEAA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sz="6000" dirty="0">
                <a:solidFill>
                  <a:schemeClr val="bg1"/>
                </a:solidFill>
                <a:highlight>
                  <a:srgbClr val="000000"/>
                </a:highlight>
                <a:latin typeface="Arial Black" panose="020B0A04020102020204" pitchFamily="34" charset="0"/>
              </a:rPr>
              <a:t>Что такое вредоносная программа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9EDD66-5F99-45E6-9535-29633CF46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2363"/>
            <a:ext cx="5174673" cy="3544599"/>
          </a:xfrm>
        </p:spPr>
        <p:txBody>
          <a:bodyPr/>
          <a:lstStyle/>
          <a:p>
            <a:pPr marL="0" indent="0">
              <a:buNone/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Вредоносные программы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– это программы, намеренно разработанные и внедряемые для нанесения ущерба компьютерам и компьютерным системам.</a:t>
            </a:r>
          </a:p>
          <a:p>
            <a:pPr marL="0" indent="0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Если работа программы повлекла непреднамеренный ущерб, это обычно называют программной ошибкой.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73D476-5CE3-4A3F-A2F9-5CB228FA0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745" y="1704247"/>
            <a:ext cx="4186837" cy="458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36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9AEC604-13F0-46B0-B5C9-E2381DF4B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07" y="299601"/>
            <a:ext cx="11536385" cy="62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52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1FD1BB5-35D1-4523-BEC8-746826FF1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096" y="2110015"/>
            <a:ext cx="6778245" cy="406694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A72104-09C6-40FB-9F01-7044FBEAA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sz="6000" dirty="0">
                <a:solidFill>
                  <a:schemeClr val="bg1"/>
                </a:solidFill>
                <a:highlight>
                  <a:srgbClr val="000000"/>
                </a:highlight>
                <a:latin typeface="Arial Black" panose="020B0A04020102020204" pitchFamily="34" charset="0"/>
              </a:rPr>
              <a:t>Как защитить свой компьютер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9EDD66-5F99-45E6-9535-29633CF46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2363"/>
            <a:ext cx="5174673" cy="35445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ru-RU" b="0" i="0" dirty="0">
                <a:effectLst/>
                <a:latin typeface="Yandex Sans Text"/>
              </a:rPr>
              <a:t>Используйте только лицензионные программы и операционные системы.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b="0" i="0" dirty="0">
                <a:effectLst/>
                <a:latin typeface="Yandex Sans Text"/>
              </a:rPr>
              <a:t>Регулярно обновляйте операционную систему.</a:t>
            </a:r>
            <a:endParaRPr lang="ru-RU" dirty="0">
              <a:latin typeface="Yandex Sans Tex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b="0" i="0" dirty="0">
                <a:effectLst/>
                <a:latin typeface="Yandex Sans Text"/>
              </a:rPr>
              <a:t>Работайте в стандартной учетной записи с ограниченными правами.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6688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1FD1BB5-35D1-4523-BEC8-746826FF1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096" y="2110015"/>
            <a:ext cx="6778245" cy="406694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A72104-09C6-40FB-9F01-7044FBEAA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sz="6000" dirty="0">
                <a:solidFill>
                  <a:schemeClr val="bg1"/>
                </a:solidFill>
                <a:highlight>
                  <a:srgbClr val="000000"/>
                </a:highlight>
                <a:latin typeface="Arial Black" panose="020B0A04020102020204" pitchFamily="34" charset="0"/>
              </a:rPr>
              <a:t>Как защитить свой компьютер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9EDD66-5F99-45E6-9535-29633CF46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2363"/>
            <a:ext cx="5174673" cy="35445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ru-RU" b="0" i="0" dirty="0">
                <a:effectLst/>
                <a:latin typeface="Yandex Sans Text"/>
              </a:rPr>
              <a:t>Используйте антивирусы и </a:t>
            </a:r>
            <a:r>
              <a:rPr lang="ru-RU" b="0" i="0" dirty="0" err="1">
                <a:effectLst/>
                <a:latin typeface="Yandex Sans Text"/>
              </a:rPr>
              <a:t>файерволлы</a:t>
            </a:r>
            <a:r>
              <a:rPr lang="ru-RU" b="0" i="0" dirty="0">
                <a:effectLst/>
                <a:latin typeface="Yandex Sans Text"/>
              </a:rPr>
              <a:t> для защиты компьютера.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b="0" i="0" dirty="0">
                <a:effectLst/>
                <a:latin typeface="Yandex Sans Text"/>
              </a:rPr>
              <a:t>Обновляйте базы антивируса и </a:t>
            </a:r>
            <a:r>
              <a:rPr lang="ru-RU" b="0" i="0" dirty="0" err="1">
                <a:effectLst/>
                <a:latin typeface="Yandex Sans Text"/>
              </a:rPr>
              <a:t>файерволла</a:t>
            </a:r>
            <a:r>
              <a:rPr lang="ru-RU" b="0" i="0" dirty="0">
                <a:effectLst/>
                <a:latin typeface="Yandex Sans Text"/>
              </a:rPr>
              <a:t>.</a:t>
            </a:r>
            <a:endParaRPr lang="ru-RU" dirty="0">
              <a:latin typeface="Yandex Sans Tex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b="0" i="0" dirty="0">
                <a:effectLst/>
                <a:latin typeface="Yandex Sans Text"/>
              </a:rPr>
              <a:t>Установите сервис </a:t>
            </a:r>
            <a:r>
              <a:rPr lang="ru-RU" b="0" i="0" dirty="0" err="1">
                <a:effectLst/>
                <a:latin typeface="Yandex Sans Text"/>
              </a:rPr>
              <a:t>Яндекс.DNS</a:t>
            </a:r>
            <a:r>
              <a:rPr lang="ru-RU" b="0" i="0" dirty="0">
                <a:effectLst/>
                <a:latin typeface="Yandex Sans Text"/>
              </a:rPr>
              <a:t> для блокировки опасных сайтов.</a:t>
            </a:r>
          </a:p>
        </p:txBody>
      </p:sp>
    </p:spTree>
    <p:extLst>
      <p:ext uri="{BB962C8B-B14F-4D97-AF65-F5344CB8AC3E}">
        <p14:creationId xmlns:p14="http://schemas.microsoft.com/office/powerpoint/2010/main" val="1945768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6A2381-D501-4C2D-9C2F-420DE60F0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846" y="2554325"/>
            <a:ext cx="6037729" cy="362263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A72104-09C6-40FB-9F01-7044FBEAA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dirty="0">
                <a:solidFill>
                  <a:schemeClr val="bg1"/>
                </a:solidFill>
                <a:highlight>
                  <a:srgbClr val="000000"/>
                </a:highlight>
                <a:latin typeface="Arial Black" panose="020B0A04020102020204" pitchFamily="34" charset="0"/>
              </a:rPr>
              <a:t>Безопасный браузер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9EDD66-5F99-45E6-9535-29633CF46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2363"/>
            <a:ext cx="5174673" cy="35445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0" i="0" dirty="0">
                <a:effectLst/>
                <a:latin typeface="Yandex Sans Text"/>
              </a:rPr>
              <a:t>Браузер должен быть обновлен для защиты от вирусов и уязвимостей.</a:t>
            </a:r>
          </a:p>
          <a:p>
            <a:pPr marL="0" indent="0">
              <a:buNone/>
            </a:pPr>
            <a:r>
              <a:rPr lang="ru-RU" b="0" i="0" dirty="0">
                <a:effectLst/>
                <a:latin typeface="Yandex Sans Text"/>
              </a:rPr>
              <a:t>Современные браузеры умеют отличать опасные страницы от безопасных, сверять опасные страницы по базам данных.</a:t>
            </a:r>
          </a:p>
          <a:p>
            <a:pPr marL="0" indent="0">
              <a:buNone/>
            </a:pPr>
            <a:r>
              <a:rPr lang="ru-RU" b="0" i="0" dirty="0">
                <a:effectLst/>
                <a:latin typeface="Yandex Sans Text"/>
              </a:rPr>
              <a:t>Если пользователь попробует зайти на опасную страницу, он увидит предупреждение.</a:t>
            </a:r>
          </a:p>
        </p:txBody>
      </p:sp>
    </p:spTree>
    <p:extLst>
      <p:ext uri="{BB962C8B-B14F-4D97-AF65-F5344CB8AC3E}">
        <p14:creationId xmlns:p14="http://schemas.microsoft.com/office/powerpoint/2010/main" val="4133350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A72104-09C6-40FB-9F01-7044FBEAA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sz="6000" dirty="0">
                <a:solidFill>
                  <a:schemeClr val="bg1"/>
                </a:solidFill>
                <a:highlight>
                  <a:srgbClr val="000000"/>
                </a:highlight>
                <a:latin typeface="Arial Black" panose="020B0A04020102020204" pitchFamily="34" charset="0"/>
              </a:rPr>
              <a:t>Правила безопасного поведения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9EDD66-5F99-45E6-9535-29633CF46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2363"/>
            <a:ext cx="5174673" cy="3544599"/>
          </a:xfrm>
        </p:spPr>
        <p:txBody>
          <a:bodyPr>
            <a:normAutofit fontScale="92500" lnSpcReduction="10000"/>
          </a:bodyPr>
          <a:lstStyle/>
          <a:p>
            <a:r>
              <a:rPr lang="ru-RU" b="0" i="0" dirty="0">
                <a:effectLst/>
                <a:latin typeface="Yandex Sans Text"/>
              </a:rPr>
              <a:t>Не доверять незнакомцам и сохранять бдительность</a:t>
            </a:r>
          </a:p>
          <a:p>
            <a:r>
              <a:rPr lang="ru-RU" b="0" i="0" dirty="0">
                <a:effectLst/>
                <a:latin typeface="Yandex Sans Text"/>
              </a:rPr>
              <a:t>Если что-то в письме выглядит подозрительно, стоит прислушаться к своим опасениям.</a:t>
            </a:r>
            <a:endParaRPr lang="ru-RU" dirty="0">
              <a:latin typeface="Yandex Sans Text"/>
            </a:endParaRPr>
          </a:p>
          <a:p>
            <a:r>
              <a:rPr lang="ru-RU" b="0" i="0" dirty="0">
                <a:effectLst/>
                <a:latin typeface="Yandex Sans Text"/>
              </a:rPr>
              <a:t>Не публикуйте личную информацию в открытом доступе и старайтесь не вводить важные данные в людном месте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984FFE6-AC3C-4426-984B-0149C93E4B42}"/>
              </a:ext>
            </a:extLst>
          </p:cNvPr>
          <p:cNvSpPr txBox="1">
            <a:spLocks/>
          </p:cNvSpPr>
          <p:nvPr/>
        </p:nvSpPr>
        <p:spPr>
          <a:xfrm>
            <a:off x="6179129" y="2632363"/>
            <a:ext cx="5174673" cy="3544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0" i="0" dirty="0">
                <a:effectLst/>
                <a:latin typeface="Yandex Sans Text"/>
              </a:rPr>
              <a:t>Остерегайтесь открытого вай-фая, он передает данные в незашифрованном виде</a:t>
            </a:r>
          </a:p>
          <a:p>
            <a:r>
              <a:rPr lang="ru-RU" b="0" i="0" dirty="0">
                <a:effectLst/>
                <a:latin typeface="Yandex Sans Text"/>
              </a:rPr>
              <a:t>Если устройство заблокировано или файлы уничтожены, нужно иметь резервные копии важной информации</a:t>
            </a:r>
            <a:endParaRPr lang="ru-RU" dirty="0">
              <a:latin typeface="Yandex Sans Text"/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9C37C359-EFD7-4C46-8EB4-D4EECB5CC40D}"/>
              </a:ext>
            </a:extLst>
          </p:cNvPr>
          <p:cNvCxnSpPr/>
          <p:nvPr/>
        </p:nvCxnSpPr>
        <p:spPr>
          <a:xfrm>
            <a:off x="6039767" y="2632362"/>
            <a:ext cx="0" cy="3544599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983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A73B387-CD36-4779-B115-F61498EC9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889" y="1908170"/>
            <a:ext cx="7440221" cy="494983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A72104-09C6-40FB-9F01-7044FBEAA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dirty="0">
                <a:solidFill>
                  <a:schemeClr val="bg1"/>
                </a:solidFill>
                <a:highlight>
                  <a:srgbClr val="000000"/>
                </a:highlight>
                <a:latin typeface="Arial Black" panose="020B0A0402010202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4575544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202</Words>
  <Application>Microsoft Office PowerPoint</Application>
  <PresentationFormat>Широкоэкранный</PresentationFormat>
  <Paragraphs>24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Wingdings</vt:lpstr>
      <vt:lpstr>Yandex Sans Text</vt:lpstr>
      <vt:lpstr>Тема Office</vt:lpstr>
      <vt:lpstr>Безопасность в интернете</vt:lpstr>
      <vt:lpstr>Что такое вредоносная программа</vt:lpstr>
      <vt:lpstr>Презентация PowerPoint</vt:lpstr>
      <vt:lpstr>Как защитить свой компьютер</vt:lpstr>
      <vt:lpstr>Как защитить свой компьютер</vt:lpstr>
      <vt:lpstr>Безопасный браузер</vt:lpstr>
      <vt:lpstr>Правила безопасного поведения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Безопасность в интернете</dc:title>
  <dc:creator>zeloniyosminog@gmail.com</dc:creator>
  <cp:lastModifiedBy>zeloniyosminog@gmail.com</cp:lastModifiedBy>
  <cp:revision>6</cp:revision>
  <dcterms:created xsi:type="dcterms:W3CDTF">2023-11-16T17:16:25Z</dcterms:created>
  <dcterms:modified xsi:type="dcterms:W3CDTF">2023-11-18T12:48:10Z</dcterms:modified>
</cp:coreProperties>
</file>