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59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747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70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3000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37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62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030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4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9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3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934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3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F660A-D528-47B1-9046-474232FFC7DB}" type="datetimeFigureOut">
              <a:rPr lang="ru-RU" smtClean="0"/>
              <a:t>07.10.2023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1CBB0-1546-45CD-B22F-3F529C707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956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0822D14-B56D-4F58-9A2F-AD5D768DF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30133" y="1744133"/>
            <a:ext cx="6858000" cy="336973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1D34AF-367A-4274-8083-E6068453A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74408"/>
            <a:ext cx="4487333" cy="92763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Блокчейн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2780B5-1321-4140-9A48-40EE24AD3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4487333" cy="108003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Система распределённого реестра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796DA1-04BB-4ADF-91EC-2AF4925B2F58}"/>
              </a:ext>
            </a:extLst>
          </p:cNvPr>
          <p:cNvSpPr txBox="1"/>
          <p:nvPr/>
        </p:nvSpPr>
        <p:spPr>
          <a:xfrm>
            <a:off x="1142999" y="5017088"/>
            <a:ext cx="325966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Подготовил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Богданов Ренат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BEBEC0-99DE-4336-BFB2-66A24E01D0B4}"/>
              </a:ext>
            </a:extLst>
          </p:cNvPr>
          <p:cNvSpPr/>
          <p:nvPr/>
        </p:nvSpPr>
        <p:spPr>
          <a:xfrm>
            <a:off x="1242333" y="4597400"/>
            <a:ext cx="1667933" cy="8466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4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A260D-CC8E-470F-BD4E-BD72E998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>
              <a:lnSpc>
                <a:spcPts val="3000"/>
              </a:lnSpc>
            </a:pPr>
            <a:r>
              <a:rPr lang="ru-RU" sz="40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Преимущества блокчейна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21B200-2C43-425C-BCBB-21F84ABA2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Децентрализация</a:t>
            </a:r>
          </a:p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Прозрачность</a:t>
            </a:r>
          </a:p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Неизменность</a:t>
            </a:r>
          </a:p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Эффективность</a:t>
            </a:r>
          </a:p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Более низкие комиссии</a:t>
            </a:r>
          </a:p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Не требуют доверия</a:t>
            </a:r>
          </a:p>
        </p:txBody>
      </p:sp>
    </p:spTree>
    <p:extLst>
      <p:ext uri="{BB962C8B-B14F-4D97-AF65-F5344CB8AC3E}">
        <p14:creationId xmlns:p14="http://schemas.microsoft.com/office/powerpoint/2010/main" val="2681561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0BB7F5-A74C-4EE5-AF89-2E128847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5726"/>
            <a:ext cx="7886700" cy="1325563"/>
          </a:xfrm>
        </p:spPr>
        <p:txBody>
          <a:bodyPr/>
          <a:lstStyle/>
          <a:p>
            <a:r>
              <a:rPr lang="ru-RU" sz="40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Типы сетей блокчейна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9F9DA-8567-49CD-9663-BD6D413D6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83" y="1283758"/>
            <a:ext cx="7886700" cy="5574242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Публичный блокчейн 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— это открытая децентрализованная сеть, доступная всем желающим. Обычно такие сети используют открытый исходный код, действуют прозрачно и не требуют доверия, то есть получить к ним доступ и использовать их может кто угодно. </a:t>
            </a:r>
          </a:p>
          <a:p>
            <a:r>
              <a:rPr lang="ru-RU" sz="24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Приватный блокчейн 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— это закрытая сеть блокчейна. Обычно она находится под контролем одной организации и используется для ее целей и способов применения.</a:t>
            </a:r>
          </a:p>
          <a:p>
            <a:r>
              <a:rPr lang="ru-RU" sz="24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Блокчейн-консорциум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— это гибрид публичного и приватного </a:t>
            </a:r>
            <a:r>
              <a:rPr lang="ru-RU" sz="24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блокчейнов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. В </a:t>
            </a:r>
            <a:r>
              <a:rPr lang="ru-RU" sz="24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блокчейн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-консорциуме несколько организаций объединяются для создания общей сети блокчейна, которая управляется и контролируется совместно.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5556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6FCE7-FE11-4A04-A4CA-DEE9C6E55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Использование блокчейна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B940D4-100D-4763-AC12-83BD0A594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Криптовалюты</a:t>
            </a:r>
          </a:p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Цифровая идентификация</a:t>
            </a:r>
          </a:p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Голосование</a:t>
            </a:r>
          </a:p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Управление цепочками поставок</a:t>
            </a:r>
          </a:p>
          <a:p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Смарт-контракты</a:t>
            </a:r>
          </a:p>
        </p:txBody>
      </p:sp>
    </p:spTree>
    <p:extLst>
      <p:ext uri="{BB962C8B-B14F-4D97-AF65-F5344CB8AC3E}">
        <p14:creationId xmlns:p14="http://schemas.microsoft.com/office/powerpoint/2010/main" val="294096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EFAF3-8DE8-45D1-878D-1934678C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07CA08-6103-4C97-9B40-0AA55C5F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Технология </a:t>
            </a:r>
            <a:r>
              <a:rPr lang="ru-RU" sz="2400" dirty="0" err="1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блокчейна</a:t>
            </a:r>
            <a:r>
              <a:rPr lang="ru-RU" sz="2400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предлагает безопасный и прозрачный способ записи транзакций и хранения данных. Она способна произвести революцию во многих сферах за счет нового уровня доверия и безопасности в цифровом мире.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 открывает целый мир возможностей: позволяет совершать одноранговые транзакции, создавать новые формы цифровых активов и развивать децентрализованные приложения. Поскольку эта технология продолжает развиваться и набирать популярность, скорее всего, в ближайшие годы у нее появятся новые инновационные сценарии использования.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419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42DD7-2E2B-42E3-AD51-2D238441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1993"/>
            <a:ext cx="7886700" cy="1325563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D26DBD-1850-48DC-AD23-612A8AD7C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0" y="1425252"/>
            <a:ext cx="5629577" cy="47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528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595DA2-2761-4AC8-8F4B-04E7DC338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7"/>
            <a:ext cx="7886700" cy="896407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Что такое блокчейн?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1E1442-91A3-45DB-8748-28DC5ED9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036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Блокчейн</a:t>
            </a:r>
            <a:r>
              <a:rPr lang="ru-RU" sz="3600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это особая база данных, которую также называют децентрализованным цифровым реестром. Он поддерживается множеством компьютеров по всему миру. Данные блокчейна хранятся в блоках в хронологическом порядке и защищены с помощью криптографии.</a:t>
            </a:r>
            <a:endParaRPr lang="ru-RU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CCFA977-E6A6-415B-BF9C-B216EE8C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962" y="691058"/>
            <a:ext cx="6442076" cy="170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Первая модель блокчейна 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была создана в начале 1990-х годов специалистом по информатике Стюарт Хабером и физиком У. Скоттом Сторнетта.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732D63-EE6F-456A-9BB8-544FF897D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67" y="2324585"/>
            <a:ext cx="6053666" cy="33232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71A27B-898C-41E8-B7A0-6862CB420C5A}"/>
              </a:ext>
            </a:extLst>
          </p:cNvPr>
          <p:cNvSpPr txBox="1"/>
          <p:nvPr/>
        </p:nvSpPr>
        <p:spPr>
          <a:xfrm>
            <a:off x="2322512" y="5707106"/>
            <a:ext cx="469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i="1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Стюарт Хабер и У. Скотт Сторнетта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57424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F8302D-7902-432D-AB9F-C74C14C66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0101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600" b="1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Биткоин</a:t>
            </a:r>
            <a:r>
              <a:rPr lang="ru-RU" sz="3600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— перв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ая</a:t>
            </a:r>
            <a:r>
              <a:rPr lang="ru-RU" sz="3600" dirty="0">
                <a:solidFill>
                  <a:srgbClr val="1E2329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криптовалюта на основе технологии блокчейна.</a:t>
            </a:r>
            <a:endParaRPr lang="ru-RU" sz="4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924423B-A21A-4348-9D28-E6FFDECF69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8" t="-1" r="30000" b="236"/>
          <a:stretch/>
        </p:blipFill>
        <p:spPr>
          <a:xfrm>
            <a:off x="5486400" y="1656291"/>
            <a:ext cx="2413000" cy="313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2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CF0F6B-788D-4FDD-B62F-FFB0E868A7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3" r="50000" b="12771"/>
          <a:stretch/>
        </p:blipFill>
        <p:spPr>
          <a:xfrm>
            <a:off x="4052255" y="2052182"/>
            <a:ext cx="4846212" cy="39734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25CA6-1923-4A5F-91EA-D2B0727F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2141007"/>
          </a:xfrm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lang="ru-RU" sz="40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Что такое децентрализация в блокчейне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2865BE-1B9D-4B88-B707-0705B534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19399"/>
            <a:ext cx="4309532" cy="3973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Децентрализация в блокчейне означает, что контроль и полномочия по принятию решений в сети распределены между ее пользователями, а не принадлежат одному субъекту, такому как правительство или корпорация.</a:t>
            </a:r>
          </a:p>
        </p:txBody>
      </p:sp>
    </p:spTree>
    <p:extLst>
      <p:ext uri="{BB962C8B-B14F-4D97-AF65-F5344CB8AC3E}">
        <p14:creationId xmlns:p14="http://schemas.microsoft.com/office/powerpoint/2010/main" val="53768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2026CB-2951-4D85-9A0B-33727A0B3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2" y="507999"/>
            <a:ext cx="8758456" cy="5968999"/>
          </a:xfrm>
        </p:spPr>
      </p:pic>
    </p:spTree>
    <p:extLst>
      <p:ext uri="{BB962C8B-B14F-4D97-AF65-F5344CB8AC3E}">
        <p14:creationId xmlns:p14="http://schemas.microsoft.com/office/powerpoint/2010/main" val="129591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5B2AA-DF5B-45BC-9B19-512D3A72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681037"/>
            <a:ext cx="8303683" cy="986896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Что такое механизм консенсуса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C465B-2755-4081-BFC7-FB93BBF02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Алгоритм консенсуса 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— это механизм, с помощью которого пользователи и программы могут координировать свои действия в распределенной сети. Он обеспечивает достижение согласия между всеми участниками сети о текущем состоянии данных, даже если некоторые </a:t>
            </a:r>
            <a:r>
              <a:rPr lang="ru-RU" sz="24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ноды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выходят из строя. Такой алгоритм гарантирует, что все </a:t>
            </a:r>
            <a:r>
              <a:rPr lang="ru-RU" sz="24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ноды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сети имеют одну и ту же копию реестра, содержащую запись всех транзакций.</a:t>
            </a:r>
          </a:p>
        </p:txBody>
      </p:sp>
    </p:spTree>
    <p:extLst>
      <p:ext uri="{BB962C8B-B14F-4D97-AF65-F5344CB8AC3E}">
        <p14:creationId xmlns:p14="http://schemas.microsoft.com/office/powerpoint/2010/main" val="360362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FCC4C-0AE7-44F1-973A-3930F373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Криптографические методы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E6F7C7-7D6B-4465-8D94-774136702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679950" cy="4351338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Хеширование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— процесс, который преобразует входные данные любого размера в строку символов фиксированной длины.</a:t>
            </a:r>
          </a:p>
          <a:p>
            <a:r>
              <a:rPr lang="ru-RU" sz="24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Криптография с открытым ключом</a:t>
            </a:r>
            <a:r>
              <a:rPr lang="ru-RU" sz="24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, или асимметричная криптография.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87F40A-72BD-4C3E-A5A9-0E05CB6D33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19" r="5926"/>
          <a:stretch/>
        </p:blipFill>
        <p:spPr>
          <a:xfrm>
            <a:off x="5382368" y="1699419"/>
            <a:ext cx="3319248" cy="46037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25131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790B2-07A2-418F-B747-756F32988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17526"/>
            <a:ext cx="7886700" cy="921807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Типы механизмов консенсуса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A0BC-ED24-44AB-8512-431CDE9D6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948083" cy="4351338"/>
          </a:xfrm>
        </p:spPr>
        <p:txBody>
          <a:bodyPr>
            <a:normAutofit/>
          </a:bodyPr>
          <a:lstStyle/>
          <a:p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Proof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Work (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PoW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US" sz="3600" dirty="0">
              <a:solidFill>
                <a:srgbClr val="1E2329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Proof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Stake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PoS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  <a:endParaRPr lang="en-US" sz="3600" dirty="0">
              <a:solidFill>
                <a:srgbClr val="1E2329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Delegated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Proof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Stake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DPoS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</a:t>
            </a:r>
            <a:endParaRPr lang="en-US" sz="3600" dirty="0">
              <a:solidFill>
                <a:srgbClr val="1E2329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Proof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of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Authority (</a:t>
            </a:r>
            <a:r>
              <a:rPr lang="ru-RU" sz="3600" dirty="0" err="1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PoA</a:t>
            </a:r>
            <a:r>
              <a:rPr lang="ru-RU" sz="3600" dirty="0">
                <a:solidFill>
                  <a:srgbClr val="1E2329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8132536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436</Words>
  <Application>Microsoft Office PowerPoint</Application>
  <PresentationFormat>Экран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Блокчейн</vt:lpstr>
      <vt:lpstr>Что такое блокчейн?</vt:lpstr>
      <vt:lpstr>Презентация PowerPoint</vt:lpstr>
      <vt:lpstr>Презентация PowerPoint</vt:lpstr>
      <vt:lpstr>Что такое децентрализация в блокчейне</vt:lpstr>
      <vt:lpstr>Презентация PowerPoint</vt:lpstr>
      <vt:lpstr>Что такое механизм консенсуса</vt:lpstr>
      <vt:lpstr>Криптографические методы</vt:lpstr>
      <vt:lpstr>Типы механизмов консенсуса</vt:lpstr>
      <vt:lpstr>Преимущества блокчейна</vt:lpstr>
      <vt:lpstr>Типы сетей блокчейна</vt:lpstr>
      <vt:lpstr>Использование блокчейна</vt:lpstr>
      <vt:lpstr>Итоги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Блокчейн</dc:title>
  <dc:creator>zeloniyosminog@gmail.com</dc:creator>
  <cp:lastModifiedBy>zeloniyosminog@gmail.com</cp:lastModifiedBy>
  <cp:revision>23</cp:revision>
  <dcterms:created xsi:type="dcterms:W3CDTF">2023-09-14T18:47:19Z</dcterms:created>
  <dcterms:modified xsi:type="dcterms:W3CDTF">2023-10-07T10:41:31Z</dcterms:modified>
</cp:coreProperties>
</file>