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FE55F-FBA5-451C-8B5D-601F9278DFDF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9E69-60CE-4A12-BD84-0149AFC4C4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2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39E69-60CE-4A12-BD84-0149AFC4C41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67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D6D00-1AD7-4FE9-B905-C2D7E8E4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1AEC79-DD3E-446E-8BF9-F21DC4410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973441-0A5D-415B-9B04-69E140E5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6B34FB-F864-49C1-9750-1D16C3E3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AC5C3-BA1C-4203-8E48-C7BE5C54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75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D7B56-718E-4008-B8DF-878CD838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09C8B6-EA19-4682-ADB5-6271704AE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ADAC83-AEE5-4484-B13D-A20B04FE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89C040-F91C-4540-B6F9-1BFDF0D7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05327-6593-4C43-BF10-C04D0607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043821-AF26-4ACC-88AD-22297E952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F2CCBD-B24F-442B-9BB9-E8C5B83B4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71AE82-2147-4236-80A8-27EC5C34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3764A-D536-4170-BA42-285ED37C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955BBD-16F2-47E6-9E0A-DE30AF78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2755A-3156-497D-9C66-81A7E5A3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54E4AE-F94D-44E4-A072-712C4C618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10594A-9335-4BC0-BD9B-0376EF16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C9DF4D-1103-45AE-BEA3-16CBFA3C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ACB8EA-8196-4BCA-8180-D47AA496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49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B3C8D-2AC6-4D20-9B12-44A5691D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29C26B-537D-4DD7-AFBB-D96C8D464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C3FBA-BE23-436C-A8DE-BD84DCBA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664EDA-49D2-4386-BA57-FDF0E38E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30BE31-5173-414A-88DA-0A810B93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6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9F8F0-89AE-4402-8B31-EE9D852F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4E92A0-FB46-4632-A5C7-332C98DDB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1DBA7F-7049-45E8-A861-7F0CA88CE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D19FA-1E98-4D99-9CB6-ED8B1F7D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CEDAC9-8B41-4EAF-9748-ACC0CE010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D20F56-5D6C-482F-B4A5-E32F0FB2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536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97973-D336-4634-84AC-65F6CDAC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581F8F-0849-461B-8666-2BC47872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72A8E8-B59A-4390-AF97-53E59A56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2C046E-2A4C-4290-961A-3D480FEAB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6B051D-4FF1-413F-8F0C-59FFB85E9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81550C-CC38-49C5-97E2-3D24A3AF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D41F99-89C6-4AE1-A869-CCA5C6CF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FFC732-6333-482D-A736-94C14FE3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4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AE257-0639-4460-BA4C-539FCEF5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660F7E-51E2-4339-9251-21C0E3B5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69076D-7A00-47A2-8B4E-9316C978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0D4C1C-27D5-405E-9D86-349880F3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58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836245-E982-413A-889A-086BEB9D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6E7B7D9-2DCF-41BD-8762-2F096895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E1BE4D-AF41-4BE2-BFFF-D758F4E3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444C3-3EA0-4D24-A9AF-B38B2D1B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20418B-D643-4A72-ADA6-6BC9B099D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EED159-2792-4A83-A816-AFC1F8030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E1213-2DC1-4193-8A51-B83446F4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A0D16F-79F1-4C21-B093-89345BE1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AD8908-5FC5-424E-A963-DDC8A109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38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EB9B5-571C-4702-9CDE-2C6FD9C1C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96A2727-CE6F-4AB7-9836-031B04169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B3FA0B-7DF7-4E6D-BEF7-DD30FEC4E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22BAB-0A6A-4534-A7A7-F5C6C5A8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385FED-B86D-40DE-867B-59A77B75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887A0C-E8E0-4204-80AF-752E7417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0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1C76D-6B11-4336-AE15-93ADC27D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0305AC-9C50-4A35-B7BD-7A047C98E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FEDED-25EA-4F4B-8511-8B17C52AA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4BE5-C509-475B-B98B-69EE2B99AFB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48C950-BFA0-4792-B60F-6FBA7809F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7F3E7E-4047-4867-9781-F6401EEF1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4152-8C16-4F16-9E90-EB3C93023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61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5808AE-EA58-4201-B2D5-49939C45D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219" y="0"/>
            <a:ext cx="6563106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115DD-C38B-4E4E-9FA6-2D4F520B4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16" y="1864660"/>
            <a:ext cx="9144000" cy="1176150"/>
          </a:xfrm>
        </p:spPr>
        <p:txBody>
          <a:bodyPr>
            <a:normAutofit/>
          </a:bodyPr>
          <a:lstStyle/>
          <a:p>
            <a:pPr algn="l"/>
            <a:r>
              <a:rPr lang="ru-RU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Портфолио</a:t>
            </a:r>
            <a:endParaRPr lang="ru-RU" sz="7200" dirty="0"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3BE6F2-A16D-4017-B0E0-98DA4FB2F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16" y="3040810"/>
            <a:ext cx="9144000" cy="629303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Богданов Ренат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9834967-AABE-4DFA-A279-07E1F248D4D0}"/>
              </a:ext>
            </a:extLst>
          </p:cNvPr>
          <p:cNvSpPr txBox="1">
            <a:spLocks/>
          </p:cNvSpPr>
          <p:nvPr/>
        </p:nvSpPr>
        <p:spPr>
          <a:xfrm>
            <a:off x="452716" y="5974042"/>
            <a:ext cx="2980766" cy="435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Группа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1ПИб-02-3оп-23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4442B9-9DC1-4A22-9EAA-07D474C8C7B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6" y="606054"/>
            <a:ext cx="2142087" cy="6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6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A25DA-7DD5-4C2D-A810-538FDBC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Общая информация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9E0A9-FB96-4812-BE0D-BEF5EE6A2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Богданов Ренат Алексеевич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Контакты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Телефон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89117389241</a:t>
            </a:r>
            <a:endParaRPr lang="ru-RU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Почта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zeloniyosminog@gmail.com</a:t>
            </a:r>
            <a:endParaRPr lang="ru-RU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VK: @bogdanov_renat</a:t>
            </a:r>
            <a:endParaRPr lang="ru-RU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Образование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среднее общее. Дополнительное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окончены музыкальная школа, курс подготовки вожатых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курс по предпринимательству.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Иностранные языки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английский</a:t>
            </a:r>
          </a:p>
        </p:txBody>
      </p:sp>
    </p:spTree>
    <p:extLst>
      <p:ext uri="{BB962C8B-B14F-4D97-AF65-F5344CB8AC3E}">
        <p14:creationId xmlns:p14="http://schemas.microsoft.com/office/powerpoint/2010/main" val="294095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EFEB4-E561-4F96-8B45-40A4FD2D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Компьютерные навыки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4A2E7-E309-48BA-A367-A286E74A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Языки программирования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C/C++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(разработка графического ПО, изучение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legacy-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кода)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парсинг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разработка ПО)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(функциональность сайтов)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скриптинг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Unity)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3F35358-DEF0-4D5C-9A03-65E5C00F48C2}"/>
              </a:ext>
            </a:extLst>
          </p:cNvPr>
          <p:cNvSpPr txBox="1">
            <a:spLocks/>
          </p:cNvSpPr>
          <p:nvPr/>
        </p:nvSpPr>
        <p:spPr>
          <a:xfrm>
            <a:off x="6194612" y="1825625"/>
            <a:ext cx="5593976" cy="428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Игровые движки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Unity</a:t>
            </a:r>
          </a:p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Godot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Остальное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Программирование в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LOGO!soft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comfort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(в рамках участия в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WorldSkills Junior,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компетенция мехатроника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Работа в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UNIX-like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ОС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F54F8-33B8-4C06-91F9-579D8FA1B5F0}"/>
              </a:ext>
            </a:extLst>
          </p:cNvPr>
          <p:cNvSpPr txBox="1"/>
          <p:nvPr/>
        </p:nvSpPr>
        <p:spPr>
          <a:xfrm>
            <a:off x="6454589" y="5744597"/>
            <a:ext cx="1497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 use arch btw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FA6E8A-1991-4A9D-98C2-C1FD99724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403" y="5478446"/>
            <a:ext cx="1188185" cy="101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32A1E-256F-4E32-A956-E448932D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Внеучебные траектории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979376-5E81-4AEF-839E-436830218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Профессиональная карьера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Лидерство и управление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Культура и творчество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Бизнес и предпринимательство</a:t>
            </a:r>
          </a:p>
        </p:txBody>
      </p:sp>
    </p:spTree>
    <p:extLst>
      <p:ext uri="{BB962C8B-B14F-4D97-AF65-F5344CB8AC3E}">
        <p14:creationId xmlns:p14="http://schemas.microsoft.com/office/powerpoint/2010/main" val="237073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CDC7E-81D9-4E5C-B836-ABDC599B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ИгроФабрика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D887FA-0C10-4A50-9EE8-BD0D3456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Освоено несколько игровых движков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Развил навыки командной работы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Участвовал в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геймджеме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Работаю над проектом в качестве программиста(разработка была один раз перезапущена с переходом на другой движок)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Писал рекламные посты в сообщество ВКонтакте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Составлял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геймдизайнерскую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документацию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7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28673-90C8-4B35-AF36-1FC0F5FA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Психологический портрет (по результатам ПЛПР)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41C63-2D69-4A57-AAAA-CEA19E3E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Флегматик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Высокая самооценка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Высокая коммуникативная компетентность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Состояние Я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взрослый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Нет ярко выраженной склонности к командной или к индивидуальной работе</a:t>
            </a: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Дигитал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Поведение в конфликте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приспособление, компромисс, сотрудничество</a:t>
            </a:r>
          </a:p>
        </p:txBody>
      </p:sp>
    </p:spTree>
    <p:extLst>
      <p:ext uri="{BB962C8B-B14F-4D97-AF65-F5344CB8AC3E}">
        <p14:creationId xmlns:p14="http://schemas.microsoft.com/office/powerpoint/2010/main" val="92544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FB8FE-667A-4EBF-A9C3-F36AB13C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Задачи саморазвития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B7F64-0C2A-4CE0-8DD5-F95B425B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Повышение коммуникативных навыков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Развитие лидерских качеств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Повышение продуктивности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Развитие критического мышления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269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FB8FE-667A-4EBF-A9C3-F36AB13C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Задачи профессионального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0B7F64-0C2A-4CE0-8DD5-F95B425B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Изучение и применение новых инструментов разработки ПО 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Совершенствование текущих знаний и навыков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Изучение рынка труда с целью поиска востребованных специализаций и навыков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Активное участие в сообществе разработчиков и в проектах с открытым исходным кодом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Развитие организационных и управленческих способностей</a:t>
            </a:r>
          </a:p>
        </p:txBody>
      </p:sp>
    </p:spTree>
    <p:extLst>
      <p:ext uri="{BB962C8B-B14F-4D97-AF65-F5344CB8AC3E}">
        <p14:creationId xmlns:p14="http://schemas.microsoft.com/office/powerpoint/2010/main" val="364347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1611E-85CA-426E-9D9A-21D67F95D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06292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271</Words>
  <Application>Microsoft Office PowerPoint</Application>
  <PresentationFormat>Широкоэкранный</PresentationFormat>
  <Paragraphs>59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Тема Office</vt:lpstr>
      <vt:lpstr>Портфолио</vt:lpstr>
      <vt:lpstr>Общая информация</vt:lpstr>
      <vt:lpstr>Компьютерные навыки</vt:lpstr>
      <vt:lpstr>Внеучебные траектории</vt:lpstr>
      <vt:lpstr>ИгроФабрика</vt:lpstr>
      <vt:lpstr>Психологический портрет (по результатам ПЛПР)</vt:lpstr>
      <vt:lpstr>Задачи саморазвития</vt:lpstr>
      <vt:lpstr>Задачи профессионального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Портфолио</dc:title>
  <dc:creator>Богданов Ренат Алексеевич</dc:creator>
  <cp:lastModifiedBy>Богданов Ренат Алексеевич</cp:lastModifiedBy>
  <cp:revision>16</cp:revision>
  <dcterms:created xsi:type="dcterms:W3CDTF">2024-05-18T19:13:21Z</dcterms:created>
  <dcterms:modified xsi:type="dcterms:W3CDTF">2024-05-23T20:13:06Z</dcterms:modified>
</cp:coreProperties>
</file>