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010812-33DB-4758-8F77-8E4B5A36B3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9D1B3F2-B0F1-44A4-BA50-FFA694C427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F04121C-71F0-49B4-B9FE-BA907C8A6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1B586-A2D1-4366-B74A-4BCB33FC5754}" type="datetimeFigureOut">
              <a:rPr lang="ru-RU" smtClean="0"/>
              <a:t>18.03.2024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374E351-D244-47E7-B777-349B6FBCC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803B5A2-3341-4C69-8DEA-B6EB95BA1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8B53E-ED2F-470D-95FC-2F6BEE22B4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155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64AF05-0A48-4935-9BEE-CEB8FFD2E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29A8BAE-BD39-4F10-A717-5DBD307371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B49C02E-53D2-46BC-A24A-BA5C3122E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1B586-A2D1-4366-B74A-4BCB33FC5754}" type="datetimeFigureOut">
              <a:rPr lang="ru-RU" smtClean="0"/>
              <a:t>18.03.2024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CB745E8-2582-442D-84A4-A10BB3786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6A08A37-AA94-484E-87F9-B5B5C4344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8B53E-ED2F-470D-95FC-2F6BEE22B4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2590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29C7856-F3D4-4048-8484-D006D29407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F2AA592-4DF9-45FE-9D44-DA308F1AD5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E0935D0-DDA1-47C2-842F-2C42FE40D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1B586-A2D1-4366-B74A-4BCB33FC5754}" type="datetimeFigureOut">
              <a:rPr lang="ru-RU" smtClean="0"/>
              <a:t>18.03.2024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0E643F8-CCDF-4974-8D51-7A510196C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FD3DE69-54AE-4616-AE46-F1CE362AB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8B53E-ED2F-470D-95FC-2F6BEE22B4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8287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8EC262-D3F2-4751-B609-DFEDAEDA2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37A9FB3-B4E4-499B-BFF0-B163E1A2CF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50EE358-351A-44DE-987D-1E288B3E5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1B586-A2D1-4366-B74A-4BCB33FC5754}" type="datetimeFigureOut">
              <a:rPr lang="ru-RU" smtClean="0"/>
              <a:t>18.03.2024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AC649EB-E641-40EC-96DA-D9C73A416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EF70EE7-C887-4AFA-995F-B0C506832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8B53E-ED2F-470D-95FC-2F6BEE22B4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2326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4336B8-33D3-400B-9AAB-A6B10A6B2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244C12F-FD7D-4FF3-869A-B8F264E69D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6D51706-E3AB-465C-A667-44157A97D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1B586-A2D1-4366-B74A-4BCB33FC5754}" type="datetimeFigureOut">
              <a:rPr lang="ru-RU" smtClean="0"/>
              <a:t>18.03.2024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1059A8B-6D3D-4B7B-807C-28EC8DE4C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9EB1E26-CCB8-4DEA-A40A-910574CBE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8B53E-ED2F-470D-95FC-2F6BEE22B4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9181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4C5B5E-C789-4222-845D-B89E6635D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6BFA681-957D-4D78-91B3-74E2E5E26D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219AE5B-73BA-4EA6-9439-6FD22BE963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315170F-7ECC-404C-8F3A-FAA81B8E7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1B586-A2D1-4366-B74A-4BCB33FC5754}" type="datetimeFigureOut">
              <a:rPr lang="ru-RU" smtClean="0"/>
              <a:t>18.03.2024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DE028CB-BE4D-4D83-8826-6A9FD6EF9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DBC0461-22EF-42F1-B8DC-B4E76DE4F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8B53E-ED2F-470D-95FC-2F6BEE22B4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5716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1EA48F-9D4F-4693-ADE1-492DA4F24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97D0BDC-3A57-4E79-8442-3A19E43E9E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3233EBD-E193-402D-B525-7CCC3AE272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8F6F40A-0E51-4EE7-B08A-14CF516BFB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8117996-96B2-4AF7-A768-3B0B707D53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3BD8360-A1DC-4239-AD13-637EBE66B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1B586-A2D1-4366-B74A-4BCB33FC5754}" type="datetimeFigureOut">
              <a:rPr lang="ru-RU" smtClean="0"/>
              <a:t>18.03.2024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C6FDA54-1CBC-4471-A640-DD47B439B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9A27F5D-E4A3-43AA-8E00-3BE201866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8B53E-ED2F-470D-95FC-2F6BEE22B4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3602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E93577-BD7E-45E1-A3E8-90F6C3492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0EF8E65-1768-41F4-A139-121D18775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1B586-A2D1-4366-B74A-4BCB33FC5754}" type="datetimeFigureOut">
              <a:rPr lang="ru-RU" smtClean="0"/>
              <a:t>18.03.2024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C431890-E653-485B-9E61-CDD4688F8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95768D1-5F24-4E2C-B7A9-58A8D6B7A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8B53E-ED2F-470D-95FC-2F6BEE22B4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0759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F7C4EB8-76BE-4F76-A1DE-0598AAE35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1B586-A2D1-4366-B74A-4BCB33FC5754}" type="datetimeFigureOut">
              <a:rPr lang="ru-RU" smtClean="0"/>
              <a:t>18.03.2024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038C4FD-AC6B-4A12-BB7A-8ED5CCB96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B801B84-E44A-4D42-B5B2-7A96AB2F3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8B53E-ED2F-470D-95FC-2F6BEE22B4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633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CB997B-D3DF-4EA6-A192-906C13677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1E86BCC-0C09-4A80-A2DC-C831BDDB1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51A3447-6974-4772-8060-25291295F0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881E181-E6E3-4138-8AE0-1B847AA27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1B586-A2D1-4366-B74A-4BCB33FC5754}" type="datetimeFigureOut">
              <a:rPr lang="ru-RU" smtClean="0"/>
              <a:t>18.03.2024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7A9C793-ED15-40EF-A32C-C86F5ED4D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844AE2A-5E52-44BB-89C9-FE38B2440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8B53E-ED2F-470D-95FC-2F6BEE22B4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67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583085-4497-4A4B-9C7B-D08C0EDCA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B9E3E86-0690-4E55-8D3A-D5C5B18D48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EB3CF4C-7D9A-41D4-AE2C-DE08217997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DD9B588-D1CC-424E-A92A-1E3D0C57C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1B586-A2D1-4366-B74A-4BCB33FC5754}" type="datetimeFigureOut">
              <a:rPr lang="ru-RU" smtClean="0"/>
              <a:t>18.03.2024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FF305F7-DA6E-4996-98E9-101224FF7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CDC2161-6345-48DB-8F62-EFBA71F26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8B53E-ED2F-470D-95FC-2F6BEE22B4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9918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015768-16B2-484F-8D8C-2946A4711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1F02D67-8ECD-4A9A-B4E6-845CFF67B7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8F8B289-7208-45D2-B0A9-1010852D45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31B586-A2D1-4366-B74A-4BCB33FC5754}" type="datetimeFigureOut">
              <a:rPr lang="ru-RU" smtClean="0"/>
              <a:t>18.03.2024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F2C1621-F827-47DB-B51D-39722B92D2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55DC879-490F-47BD-B7D2-9B7FAD471F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E8B53E-ED2F-470D-95FC-2F6BEE22B4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1914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EB2117-CC23-4938-A6A9-D66C5B3C0A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ru-RU" dirty="0"/>
              <a:t>Философия информационного общества как элемент современной философии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27AC1E9-67D4-429B-B8A6-AEEC8FBD25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ru-RU" dirty="0"/>
              <a:t>Подготовил</a:t>
            </a:r>
            <a:r>
              <a:rPr lang="en-US" dirty="0"/>
              <a:t>: </a:t>
            </a:r>
            <a:r>
              <a:rPr lang="ru-RU" dirty="0"/>
              <a:t>Богданов Ренат</a:t>
            </a:r>
          </a:p>
        </p:txBody>
      </p:sp>
    </p:spTree>
    <p:extLst>
      <p:ext uri="{BB962C8B-B14F-4D97-AF65-F5344CB8AC3E}">
        <p14:creationId xmlns:p14="http://schemas.microsoft.com/office/powerpoint/2010/main" val="41771805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38F6F0-FC3B-4D03-B1E6-7223EFCF9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Пятая революция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7F53580-0DD3-4AA7-A5F5-1E09D0E2E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/>
              <a:t>Первая революция связана с изобретением письменности, что привело к гигантскому качественному и количественному скачку в развитии общества. Появились средства и методы накопления информации, а значит и возможность передачи знаний от поколения к поколению.</a:t>
            </a:r>
          </a:p>
          <a:p>
            <a:pPr marL="0" indent="0" algn="just">
              <a:buNone/>
            </a:pPr>
            <a:r>
              <a:rPr lang="ru-RU" dirty="0"/>
              <a:t>Цивилизации, освоившие письменность, развивались быстрее других. Примерами могут служить Древний Египет, страны Междуречья, Китай.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61464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AFB03F-5F36-47C3-BC0B-40B3E3751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Информационное общество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BF5404A-7E0C-4378-AB6F-41AA044305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dirty="0"/>
              <a:t>Информационное общество </a:t>
            </a:r>
            <a:r>
              <a:rPr lang="ru-RU" dirty="0"/>
              <a:t>— это общество, характеризующееся высоким уровнем информатизации повседневной жизни большинства граждан, организаций и рабочих мест; за счёт использования общих или совместимых технологий для широкого спектра личных, социальных, образовательных и деловых задач, а также за счёт способности быстро передавать, получать и обмениваться цифровыми данными между точками независимо от расстояния.</a:t>
            </a:r>
          </a:p>
        </p:txBody>
      </p:sp>
    </p:spTree>
    <p:extLst>
      <p:ext uri="{BB962C8B-B14F-4D97-AF65-F5344CB8AC3E}">
        <p14:creationId xmlns:p14="http://schemas.microsoft.com/office/powerpoint/2010/main" val="1334141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94A58F-282A-4C24-BC8D-7943721EC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Появление термина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16AD633-F94F-4FB7-9D8F-9A5E1FDDDD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7705165" cy="4476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Термин «информационное общество» впервые был использован в Японии в 1966 г. в докладе группы по научным, техническим и экономическим исследованиям, в котором утверждалось, что информационное общество представляет собой общество, в котором имеется в изобилии высокая по качеству информация, а также есть все необходимые средства ее распределения. Автором термина считается </a:t>
            </a:r>
            <a:r>
              <a:rPr lang="ru-RU" dirty="0" err="1"/>
              <a:t>Юдзиро</a:t>
            </a:r>
            <a:r>
              <a:rPr lang="ru-RU" dirty="0"/>
              <a:t> </a:t>
            </a:r>
            <a:r>
              <a:rPr lang="ru-RU" dirty="0" err="1"/>
              <a:t>Хаяси</a:t>
            </a:r>
            <a:r>
              <a:rPr lang="ru-RU" dirty="0"/>
              <a:t>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E8073F0-ADE5-429C-8517-4A66CF39848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69"/>
          <a:stretch/>
        </p:blipFill>
        <p:spPr>
          <a:xfrm flipH="1">
            <a:off x="8543364" y="1260787"/>
            <a:ext cx="3146612" cy="4202207"/>
          </a:xfrm>
          <a:prstGeom prst="round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478BE67-DD92-4375-9821-5AA3689237C5}"/>
              </a:ext>
            </a:extLst>
          </p:cNvPr>
          <p:cNvSpPr txBox="1"/>
          <p:nvPr/>
        </p:nvSpPr>
        <p:spPr>
          <a:xfrm>
            <a:off x="9225368" y="5462994"/>
            <a:ext cx="17826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i="1" dirty="0" err="1"/>
              <a:t>Юдзиро</a:t>
            </a:r>
            <a:r>
              <a:rPr lang="ru-RU" sz="2000" i="1" dirty="0"/>
              <a:t> </a:t>
            </a:r>
            <a:r>
              <a:rPr lang="ru-RU" sz="2000" i="1" dirty="0" err="1"/>
              <a:t>Хаяси</a:t>
            </a:r>
            <a:r>
              <a:rPr lang="ru-RU" sz="2000" i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27568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8E3B03-D939-4710-90C0-BF7A949C6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Характерные черты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5292DB6-8DB8-4F77-ACE8-18F59ECCD3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9176"/>
            <a:ext cx="10515600" cy="4697787"/>
          </a:xfrm>
        </p:spPr>
        <p:txBody>
          <a:bodyPr>
            <a:normAutofit fontScale="92500" lnSpcReduction="10000"/>
          </a:bodyPr>
          <a:lstStyle/>
          <a:p>
            <a:r>
              <a:rPr lang="ru-RU" sz="2400" dirty="0"/>
              <a:t>увеличение роли информации, знаний и информационных технологий в жизни общества;</a:t>
            </a:r>
          </a:p>
          <a:p>
            <a:r>
              <a:rPr lang="ru-RU" sz="2400" dirty="0"/>
              <a:t>возрастание числа людей, занятых информационными технологиями, коммуникациями и производством информационных продуктов и услуг, рост их доли в валовом внутреннем продукте;</a:t>
            </a:r>
          </a:p>
          <a:p>
            <a:r>
              <a:rPr lang="ru-RU" sz="2400" dirty="0"/>
              <a:t>нарастающая информатизация общества с использованием телефонии, радио, телевидения, сети Интернет, а также традиционных и электронных СМИ;</a:t>
            </a:r>
          </a:p>
          <a:p>
            <a:r>
              <a:rPr lang="ru-RU" sz="2400" dirty="0"/>
              <a:t>создание глобального информационного пространства, обеспечивающего:</a:t>
            </a:r>
          </a:p>
          <a:p>
            <a:pPr lvl="1"/>
            <a:r>
              <a:rPr lang="ru-RU" dirty="0"/>
              <a:t>эффективное информационное взаимодействие людей;</a:t>
            </a:r>
          </a:p>
          <a:p>
            <a:pPr lvl="1"/>
            <a:r>
              <a:rPr lang="ru-RU" dirty="0"/>
              <a:t>их доступ к мировым информационным ресурсам;</a:t>
            </a:r>
          </a:p>
          <a:p>
            <a:pPr lvl="1"/>
            <a:r>
              <a:rPr lang="ru-RU" dirty="0"/>
              <a:t>удовлетворение их потребностей в информационных продуктах и услугах.</a:t>
            </a:r>
          </a:p>
          <a:p>
            <a:r>
              <a:rPr lang="ru-RU" sz="2400" dirty="0"/>
              <a:t>развитие электронной демократии, информационной экономики, электронного государства, электронного правительства, цифровых рынков, электронных социальных и хозяйствующих сетей.</a:t>
            </a:r>
          </a:p>
        </p:txBody>
      </p:sp>
    </p:spTree>
    <p:extLst>
      <p:ext uri="{BB962C8B-B14F-4D97-AF65-F5344CB8AC3E}">
        <p14:creationId xmlns:p14="http://schemas.microsoft.com/office/powerpoint/2010/main" val="486432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222516-2F94-4838-9E10-EC90B51D3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Информационные революции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7FB9BF6-81E1-4726-8445-B6725375E7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 истории развития цивилизации произошло несколько информационных революций – преобразование общественных отношений из-за кардинальных изменений в сфере обработки информации. Следствием подобных преобразований явилось приобретение человеческим обществом нового качества.</a:t>
            </a:r>
          </a:p>
        </p:txBody>
      </p:sp>
    </p:spTree>
    <p:extLst>
      <p:ext uri="{BB962C8B-B14F-4D97-AF65-F5344CB8AC3E}">
        <p14:creationId xmlns:p14="http://schemas.microsoft.com/office/powerpoint/2010/main" val="817149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38F6F0-FC3B-4D03-B1E6-7223EFCF9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Первая революция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7F53580-0DD3-4AA7-A5F5-1E09D0E2E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/>
              <a:t>Первая революция связана с изобретением письменности, что привело к гигантскому качественному и количественному скачку в развитии общества. Появились средства и методы накопления информации, а значит и возможность передачи знаний от поколения к поколению.</a:t>
            </a:r>
          </a:p>
          <a:p>
            <a:pPr marL="0" indent="0" algn="just">
              <a:buNone/>
            </a:pPr>
            <a:r>
              <a:rPr lang="ru-RU" dirty="0"/>
              <a:t>Цивилизации, освоившие письменность, развивались быстрее других. Примерами могут служить Древний Египет, страны Междуречья, Китай.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70685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38F6F0-FC3B-4D03-B1E6-7223EFCF9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Вторая революция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7F53580-0DD3-4AA7-A5F5-1E09D0E2E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/>
              <a:t>Вторая (15 в.) вызвана изобретением книгопечатания, которое радикально изменило индустриальное общество, культуру, организацию деятельности.</a:t>
            </a:r>
          </a:p>
          <a:p>
            <a:pPr marL="0" indent="0" algn="just">
              <a:buNone/>
            </a:pPr>
            <a:r>
              <a:rPr lang="ru-RU" dirty="0"/>
              <a:t>Человек получил не только средства хранения информации, но и средства ее систематизации и размножения. Книги перешагнули границы стран, что способствовало началу создания общечеловеческой цивилизации.</a:t>
            </a:r>
          </a:p>
          <a:p>
            <a:pPr marL="0" indent="0" algn="just">
              <a:buNone/>
            </a:pP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606628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38F6F0-FC3B-4D03-B1E6-7223EFCF9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Третья революция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7F53580-0DD3-4AA7-A5F5-1E09D0E2E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ru-RU" sz="3000" dirty="0"/>
              <a:t>Третья (конец 19 в.) обусловлена изобретением электричества, благодаря которому появились телеграф, телефон, радио, позволяющие оперативно передавать и накапливать информацию в любом объеме.</a:t>
            </a:r>
          </a:p>
          <a:p>
            <a:pPr marL="0" indent="0" algn="just">
              <a:buNone/>
            </a:pPr>
            <a:r>
              <a:rPr lang="ru-RU" sz="3000" dirty="0"/>
              <a:t>Появились средства информационной коммуникации. Именно в этот исторический период началось зарождение того процесса, который в наши дни называют глобализацией.</a:t>
            </a:r>
          </a:p>
          <a:p>
            <a:pPr marL="0" indent="0" algn="just">
              <a:buNone/>
            </a:pPr>
            <a:r>
              <a:rPr lang="ru-RU" sz="3000" i="1" dirty="0"/>
              <a:t>Глобализация – это процесс всевозрастающего воздействия различных факторов международного значения (например, тесных экономических и политических связей, культурного и информационного обмена) на социальную действительность в отдельных странах.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912361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38F6F0-FC3B-4D03-B1E6-7223EFCF9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Четвёртая революция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7F53580-0DD3-4AA7-A5F5-1E09D0E2E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/>
              <a:t>Первая революция связана с изобретением письменности, что привело к гигантскому качественному и количественному скачку в развитии общества. Появились средства и методы накопления информации, а значит и возможность передачи знаний от поколения к поколению.</a:t>
            </a:r>
          </a:p>
          <a:p>
            <a:pPr marL="0" indent="0" algn="just">
              <a:buNone/>
            </a:pPr>
            <a:r>
              <a:rPr lang="ru-RU" dirty="0"/>
              <a:t>Цивилизации, освоившие письменность, развивались быстрее других. Примерами могут служить Древний Египет, страны Междуречья, Китай.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5466241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588</Words>
  <Application>Microsoft Office PowerPoint</Application>
  <PresentationFormat>Широкоэкранный</PresentationFormat>
  <Paragraphs>34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Тема Office</vt:lpstr>
      <vt:lpstr>Философия информационного общества как элемент современной философии</vt:lpstr>
      <vt:lpstr>Информационное общество</vt:lpstr>
      <vt:lpstr>Появление термина</vt:lpstr>
      <vt:lpstr>Характерные черты</vt:lpstr>
      <vt:lpstr>Информационные революции </vt:lpstr>
      <vt:lpstr>Первая революция</vt:lpstr>
      <vt:lpstr>Вторая революция</vt:lpstr>
      <vt:lpstr>Третья революция</vt:lpstr>
      <vt:lpstr>Четвёртая революция</vt:lpstr>
      <vt:lpstr>Пятая революция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Философия информационного общества как элемент современной философии</dc:title>
  <dc:creator>zeloniyosminog@gmail.com</dc:creator>
  <cp:lastModifiedBy>zeloniyosminog@gmail.com</cp:lastModifiedBy>
  <cp:revision>7</cp:revision>
  <dcterms:created xsi:type="dcterms:W3CDTF">2024-03-18T16:51:05Z</dcterms:created>
  <dcterms:modified xsi:type="dcterms:W3CDTF">2024-03-18T18:11:41Z</dcterms:modified>
</cp:coreProperties>
</file>