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88F728-9F6F-496F-B593-C04ABA9E4C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B563A8-0803-4AF9-A165-F4DE54CF4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E82836-EB9D-4B40-B843-76DDC4E1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C3DF4E-0CDE-4EFC-BD9F-9B783B4D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1B6FBB-45D9-4ACE-AF79-FFFD0E38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96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C629D2-D8EF-4286-B079-2460DFFC3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8B4FE5-C17F-4866-BC57-20E970922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273862-6A56-41B1-86FC-3386E58EE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10B1D7-E9F9-4DCD-9654-AF5FA293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26D1E7-2042-4F88-B9B7-E1C2E2F0C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316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4CAEAA-539A-42CB-AC21-A4226A27F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51AD45-3F3E-4D01-B083-C66D81C48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EF2ABD-0C9B-4534-A881-DE4561E5F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9DA389-FACD-471A-9A60-DBA755A3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4B4C96-2CFF-4675-86C4-6AB4354E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02346-4C44-4A6E-AE74-FB24B0C0C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8D8076-AEB0-4D0E-BA2E-DABE11CFC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6F48CC-835E-410F-8A13-DFEBC74C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5B12-4342-4EBB-91B9-00FBDDBD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D1B576-71D4-4C5C-A858-12B9CBD8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278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B2C0E-DCE4-4576-A620-ABFA7FEF0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8B1BAC-0989-429B-ACBA-6C05BD216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F9ABD2-A837-413B-8B2F-99DFDA797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34BF3D0-0B01-4937-B2DB-6B5089C10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484A6A-0798-4D1C-8F0D-E3AA117B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80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38D120-DA5F-4BFD-9A4B-1BB75A59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16C47-3C4D-44BD-BF9D-636091507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382559-5155-4684-AC98-232C694A2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36F702-88E6-46B6-80F7-27221250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476F4-64A5-4F62-B4F5-557FE5FD1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3AF7A7-FEA8-4AFE-95F4-8E0784A38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24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5D3E8B-9E62-4B68-BD24-B0834FBF5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492F88-2264-4A33-A0B3-10C846B57A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ECCFB8-99B2-4500-A132-B1991AF82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41AE5B3-B984-4163-8CD9-224BD12CE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E321500-33A2-4080-8EDA-EA6A675BA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3324CD9-C87A-4957-84B0-1B3609F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204E912-D05A-4298-AEED-EEF9B436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5F7B48-755A-4C1E-8D5E-2A5F26048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77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6C7DF4-D73F-4734-8230-85638047D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736618F-27A0-4A85-9BB3-53F60CEF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0394D93-040F-4F58-9B0D-2EA00974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545FEB5-4389-4A22-9A7D-7F95FF0D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190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701E97-E8C8-411D-B999-1473A574A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45F4AF5-A584-4FD7-98E3-EABF999F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D14AFD-142B-4290-8C63-8487A728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32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95D0ED-DC8D-4C63-B223-CDA65F72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FA629E-B83C-495E-B3F6-1CDEEDC4E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4DDB7F-890A-4E97-91E8-3E84AE898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B3C647-D2A0-4DB5-9D62-520D5670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C422EC-9282-49E7-97C0-119612A1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051FF4-B476-42E8-BE54-D51437CC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186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A0B61-0872-471E-8EB8-1DD86212F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CD88CC-9AC2-477E-95C8-10395508E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449132-EA1D-4B48-84B6-0E23D3F7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038A28-FD25-4018-9311-C9DEF7098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FCABA9-FA8B-43EC-B080-15DCA1EBF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B4E43C-9434-4B49-B253-CC517241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542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4FCBB4-BF93-4146-A6B0-A346C3D43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4CE544-61D8-46DF-9650-C1742A7C2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9DD586-2964-4919-A7CB-FC9B06AB39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09163-656A-42E1-A8FD-DB5CC320F3CC}" type="datetimeFigureOut">
              <a:rPr lang="ru-RU" smtClean="0"/>
              <a:t>16.12.2024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2FB25-04F8-44EA-AA3B-7DE781FEB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AD6F4-115B-4D7D-8B32-BB25364FD0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4D175-3618-46ED-A4B3-63C55A5C5AD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1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577AA4-9866-49E5-B893-E4F1157BAE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7403" y="1573306"/>
            <a:ext cx="4326936" cy="371138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6631C-EA10-4E64-AF97-7C8CCD103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906871" cy="2387600"/>
          </a:xfrm>
        </p:spPr>
        <p:txBody>
          <a:bodyPr/>
          <a:lstStyle/>
          <a:p>
            <a:pPr algn="l"/>
            <a:r>
              <a:rPr lang="ru-RU" dirty="0"/>
              <a:t>Аптечка индивидуальная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F69782-5848-430C-BF85-604DDDEDF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783106" cy="1655762"/>
          </a:xfrm>
        </p:spPr>
        <p:txBody>
          <a:bodyPr/>
          <a:lstStyle/>
          <a:p>
            <a:pPr algn="l"/>
            <a:r>
              <a:rPr lang="ru-RU" dirty="0"/>
              <a:t>Предназначение, порядок и правила пользования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E9466CB-8ABC-48E1-88B0-214AC466C395}"/>
              </a:ext>
            </a:extLst>
          </p:cNvPr>
          <p:cNvSpPr txBox="1">
            <a:spLocks/>
          </p:cNvSpPr>
          <p:nvPr/>
        </p:nvSpPr>
        <p:spPr>
          <a:xfrm>
            <a:off x="1524000" y="5054320"/>
            <a:ext cx="4007224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Подготовил: Богданов Ренат, 21 взвод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DC944-3A29-48E2-A330-6BEE461DAE7C}"/>
              </a:ext>
            </a:extLst>
          </p:cNvPr>
          <p:cNvSpPr txBox="1"/>
          <p:nvPr/>
        </p:nvSpPr>
        <p:spPr>
          <a:xfrm>
            <a:off x="8059271" y="533763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АИ-2</a:t>
            </a:r>
          </a:p>
        </p:txBody>
      </p:sp>
    </p:spTree>
    <p:extLst>
      <p:ext uri="{BB962C8B-B14F-4D97-AF65-F5344CB8AC3E}">
        <p14:creationId xmlns:p14="http://schemas.microsoft.com/office/powerpoint/2010/main" val="34684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82AF40-F58B-44DF-80A6-C6D1A6D5F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Аптечка индивидуальная медицинская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668B4F-B784-4213-A036-374CE97CE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191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Аптечка индивидуальная (АИ) предназначена для профилактики и оказания медицинской помощи населению, пострадавшему от оружия массового поражения. Она включает в себя средства противорадиационного, противобактериального и противоядного действия, а также средства первой медицинской помощи.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437555-4E5B-4EC8-AB4A-BD95815A9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478" y="1825626"/>
            <a:ext cx="4505322" cy="39476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76C7AA-AB70-43C6-B167-8002688D0ED0}"/>
              </a:ext>
            </a:extLst>
          </p:cNvPr>
          <p:cNvSpPr txBox="1"/>
          <p:nvPr/>
        </p:nvSpPr>
        <p:spPr>
          <a:xfrm>
            <a:off x="7729539" y="572354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АИ-4</a:t>
            </a:r>
          </a:p>
        </p:txBody>
      </p:sp>
    </p:spTree>
    <p:extLst>
      <p:ext uri="{BB962C8B-B14F-4D97-AF65-F5344CB8AC3E}">
        <p14:creationId xmlns:p14="http://schemas.microsoft.com/office/powerpoint/2010/main" val="132302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5BC2B9-732C-45DB-BE2D-7117292D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22327E-BB05-431E-A226-4DC9AB59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5659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Включает в себя 4 основных класса с несколькими разновидностями и кратко маркируется как АИ. При этом АИ-1 и АИ-3 с модификациями предназначены для военных нужд. АИ-2 и АИ-4 выступают упрощенными версиями для обычных жителей и используются как средства индивидуальной защиты в рамках гражданской обороны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6D0C1E-A08B-45AB-A50A-2DECB3480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244" y="1825625"/>
            <a:ext cx="5042201" cy="3077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2426B-FA13-44CC-8870-DFF843E762C1}"/>
              </a:ext>
            </a:extLst>
          </p:cNvPr>
          <p:cNvSpPr txBox="1"/>
          <p:nvPr/>
        </p:nvSpPr>
        <p:spPr>
          <a:xfrm>
            <a:off x="7931745" y="510301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АИ-1</a:t>
            </a:r>
          </a:p>
        </p:txBody>
      </p:sp>
    </p:spTree>
    <p:extLst>
      <p:ext uri="{BB962C8B-B14F-4D97-AF65-F5344CB8AC3E}">
        <p14:creationId xmlns:p14="http://schemas.microsoft.com/office/powerpoint/2010/main" val="1741775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75B916-93DC-44D8-9EBC-032F9A5E5B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1552" y="1825625"/>
            <a:ext cx="5931386" cy="395601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6F706-FDE3-4A76-BA57-62416DBB0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Общие характеристики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078ACC-0EB0-49E9-B5B7-5E13AB925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75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Все аптечки имеют похожий внешний вид (кроме АИ-3): ярко-оранжевый пластиковый футляр размером около 9 см × 10 см × 2 см с надписью "Аптечка индивидуальная" и крестом в круге.</a:t>
            </a:r>
          </a:p>
          <a:p>
            <a:pPr marL="0" indent="0">
              <a:buNone/>
            </a:pPr>
            <a:r>
              <a:rPr lang="ru-RU" dirty="0"/>
              <a:t>Назначение аптечек — оказание первой помощи в случае различных видов травм и поражений.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EE3C7A-4445-4C89-A318-A5381415727A}"/>
              </a:ext>
            </a:extLst>
          </p:cNvPr>
          <p:cNvSpPr txBox="1"/>
          <p:nvPr/>
        </p:nvSpPr>
        <p:spPr>
          <a:xfrm>
            <a:off x="7295645" y="580763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i="1" dirty="0"/>
              <a:t>АИ-3-1ВС</a:t>
            </a:r>
          </a:p>
        </p:txBody>
      </p:sp>
    </p:spTree>
    <p:extLst>
      <p:ext uri="{BB962C8B-B14F-4D97-AF65-F5344CB8AC3E}">
        <p14:creationId xmlns:p14="http://schemas.microsoft.com/office/powerpoint/2010/main" val="2826529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50A8CA16-8D18-4F75-AD39-718FF5A467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99" b="18512"/>
          <a:stretch/>
        </p:blipFill>
        <p:spPr>
          <a:xfrm>
            <a:off x="1453660" y="1532964"/>
            <a:ext cx="9284680" cy="5096284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561AD-3CB6-4379-98F7-788631B94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Аптечка индивидуальная АИ-2</a:t>
            </a:r>
          </a:p>
        </p:txBody>
      </p:sp>
    </p:spTree>
    <p:extLst>
      <p:ext uri="{BB962C8B-B14F-4D97-AF65-F5344CB8AC3E}">
        <p14:creationId xmlns:p14="http://schemas.microsoft.com/office/powerpoint/2010/main" val="14214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0BEE0-076E-4599-ADF5-83C733E6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и использование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5A22C2-C76A-4140-B605-4D39D690E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Аптечка индивидуальная АИ-2 хранится на специальных складах, а также непосредственно на объектах экономики. Все медицинские средства имеют определенные сроки годности к употреблению: АИ-2 - 4 года. Ответственность за организацию хранения и поддержания в постоянной готовности </a:t>
            </a:r>
            <a:r>
              <a:rPr lang="ru-RU" dirty="0" err="1"/>
              <a:t>медсредств</a:t>
            </a:r>
            <a:r>
              <a:rPr lang="ru-RU" dirty="0"/>
              <a:t> на объектах экономики возлагается на их руководителей. Выдача средств производится в сроки, определяемые планами ГО.</a:t>
            </a:r>
          </a:p>
        </p:txBody>
      </p:sp>
    </p:spTree>
    <p:extLst>
      <p:ext uri="{BB962C8B-B14F-4D97-AF65-F5344CB8AC3E}">
        <p14:creationId xmlns:p14="http://schemas.microsoft.com/office/powerpoint/2010/main" val="362753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B9A941-0ECA-40DE-87C5-B1962A2D7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2199E0-A721-445B-B296-242F7A7603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91335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226</Words>
  <Application>Microsoft Office PowerPoint</Application>
  <PresentationFormat>Широкоэкранный</PresentationFormat>
  <Paragraphs>18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Аптечка индивидуальная</vt:lpstr>
      <vt:lpstr>Аптечка индивидуальная медицинская</vt:lpstr>
      <vt:lpstr>Виды</vt:lpstr>
      <vt:lpstr>Общие характеристики</vt:lpstr>
      <vt:lpstr>Аптечка индивидуальная АИ-2</vt:lpstr>
      <vt:lpstr>Хранение и использование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Аптечка индивидуальная</dc:title>
  <dc:creator>Богданов Ренат Алексеевич</dc:creator>
  <cp:lastModifiedBy>Богданов Ренат Алексеевич</cp:lastModifiedBy>
  <cp:revision>6</cp:revision>
  <dcterms:created xsi:type="dcterms:W3CDTF">2024-12-16T19:15:05Z</dcterms:created>
  <dcterms:modified xsi:type="dcterms:W3CDTF">2024-12-16T20:29:20Z</dcterms:modified>
</cp:coreProperties>
</file>